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6F27C3-D27E-4A96-82EF-BBD96DAE2C7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087CBB3-00BD-4B6E-BBAA-8894D9CC414E}">
      <dgm:prSet phldrT="[Texto]"/>
      <dgm:spPr/>
      <dgm:t>
        <a:bodyPr/>
        <a:lstStyle/>
        <a:p>
          <a:r>
            <a:rPr lang="es-CL" dirty="0" smtClean="0"/>
            <a:t>Organización</a:t>
          </a:r>
          <a:endParaRPr lang="es-CL" dirty="0"/>
        </a:p>
      </dgm:t>
    </dgm:pt>
    <dgm:pt modelId="{F5B9AE80-4D3A-430C-AF6D-CCDA5557C058}" type="parTrans" cxnId="{7C7537CB-01D3-4187-A7C6-0B60EE84ACCA}">
      <dgm:prSet/>
      <dgm:spPr/>
      <dgm:t>
        <a:bodyPr/>
        <a:lstStyle/>
        <a:p>
          <a:endParaRPr lang="es-CL"/>
        </a:p>
      </dgm:t>
    </dgm:pt>
    <dgm:pt modelId="{E26D2110-2D9C-4D8C-A870-294377576B29}" type="sibTrans" cxnId="{7C7537CB-01D3-4187-A7C6-0B60EE84ACCA}">
      <dgm:prSet/>
      <dgm:spPr/>
      <dgm:t>
        <a:bodyPr/>
        <a:lstStyle/>
        <a:p>
          <a:endParaRPr lang="es-CL"/>
        </a:p>
      </dgm:t>
    </dgm:pt>
    <dgm:pt modelId="{2DF0767E-F062-4893-9468-C8D65539AA84}">
      <dgm:prSet phldrT="[Texto]"/>
      <dgm:spPr/>
      <dgm:t>
        <a:bodyPr/>
        <a:lstStyle/>
        <a:p>
          <a:r>
            <a:rPr lang="es-CL" dirty="0" smtClean="0"/>
            <a:t>Grupo social formado por personas, tareas y administración que interactúan bajo una estructura.</a:t>
          </a:r>
          <a:endParaRPr lang="es-CL" dirty="0"/>
        </a:p>
      </dgm:t>
    </dgm:pt>
    <dgm:pt modelId="{0AB5980E-E20B-4B06-9311-A114716F1955}" type="parTrans" cxnId="{73445FF1-0A03-434B-B32E-2B9EE4B61968}">
      <dgm:prSet/>
      <dgm:spPr/>
      <dgm:t>
        <a:bodyPr/>
        <a:lstStyle/>
        <a:p>
          <a:endParaRPr lang="es-CL"/>
        </a:p>
      </dgm:t>
    </dgm:pt>
    <dgm:pt modelId="{431A32FD-97BE-4141-846A-BF53D321A074}" type="sibTrans" cxnId="{73445FF1-0A03-434B-B32E-2B9EE4B61968}">
      <dgm:prSet/>
      <dgm:spPr/>
      <dgm:t>
        <a:bodyPr/>
        <a:lstStyle/>
        <a:p>
          <a:endParaRPr lang="es-CL"/>
        </a:p>
      </dgm:t>
    </dgm:pt>
    <dgm:pt modelId="{6F6244E4-7291-466F-BF51-E8CC9073646F}">
      <dgm:prSet phldrT="[Texto]"/>
      <dgm:spPr/>
      <dgm:t>
        <a:bodyPr/>
        <a:lstStyle/>
        <a:p>
          <a:r>
            <a:rPr lang="es-CL" b="0" i="0" dirty="0" smtClean="0"/>
            <a:t>Sólo existe cuando hay personas que se comunican y están dispuestas a actuar de forma coordinada: Normas y Procedimientos</a:t>
          </a:r>
          <a:endParaRPr lang="es-CL" dirty="0"/>
        </a:p>
      </dgm:t>
    </dgm:pt>
    <dgm:pt modelId="{28737557-5827-4635-985A-1BEE901A4D37}" type="parTrans" cxnId="{2C03E567-27DD-4961-A0A2-857D9382DF06}">
      <dgm:prSet/>
      <dgm:spPr/>
      <dgm:t>
        <a:bodyPr/>
        <a:lstStyle/>
        <a:p>
          <a:endParaRPr lang="es-CL"/>
        </a:p>
      </dgm:t>
    </dgm:pt>
    <dgm:pt modelId="{80B76C0B-AD04-4695-9323-618B7326F2B1}" type="sibTrans" cxnId="{2C03E567-27DD-4961-A0A2-857D9382DF06}">
      <dgm:prSet/>
      <dgm:spPr/>
      <dgm:t>
        <a:bodyPr/>
        <a:lstStyle/>
        <a:p>
          <a:endParaRPr lang="es-CL"/>
        </a:p>
      </dgm:t>
    </dgm:pt>
    <dgm:pt modelId="{E91B4AF4-4CFA-4539-9C32-6720CB365D86}">
      <dgm:prSet phldrT="[Texto]"/>
      <dgm:spPr/>
      <dgm:t>
        <a:bodyPr/>
        <a:lstStyle/>
        <a:p>
          <a:r>
            <a:rPr lang="es-CL" b="0" i="0" dirty="0" smtClean="0"/>
            <a:t>Todo lo anterior se vincula indisolublemente con la existencia de Recursos que deben ser administrados por la Organización</a:t>
          </a:r>
          <a:endParaRPr lang="es-CL" dirty="0"/>
        </a:p>
      </dgm:t>
    </dgm:pt>
    <dgm:pt modelId="{64C7D320-D1D7-4257-8EF6-71765787AA60}" type="parTrans" cxnId="{04C48290-CB03-4ABF-BAB6-8BF668A95E84}">
      <dgm:prSet/>
      <dgm:spPr/>
      <dgm:t>
        <a:bodyPr/>
        <a:lstStyle/>
        <a:p>
          <a:endParaRPr lang="es-CL"/>
        </a:p>
      </dgm:t>
    </dgm:pt>
    <dgm:pt modelId="{82B93B45-9FA6-478F-9D1F-FF842712C5F3}" type="sibTrans" cxnId="{04C48290-CB03-4ABF-BAB6-8BF668A95E84}">
      <dgm:prSet/>
      <dgm:spPr/>
      <dgm:t>
        <a:bodyPr/>
        <a:lstStyle/>
        <a:p>
          <a:endParaRPr lang="es-CL"/>
        </a:p>
      </dgm:t>
    </dgm:pt>
    <dgm:pt modelId="{7367EF51-582E-4592-BBE9-BCABD96F219D}" type="pres">
      <dgm:prSet presAssocID="{086F27C3-D27E-4A96-82EF-BBD96DAE2C7E}" presName="composite" presStyleCnt="0">
        <dgm:presLayoutVars>
          <dgm:chMax val="1"/>
          <dgm:dir/>
          <dgm:resizeHandles val="exact"/>
        </dgm:presLayoutVars>
      </dgm:prSet>
      <dgm:spPr/>
    </dgm:pt>
    <dgm:pt modelId="{2A64A00E-A83E-46E8-8989-75CF6B543505}" type="pres">
      <dgm:prSet presAssocID="{6087CBB3-00BD-4B6E-BBAA-8894D9CC414E}" presName="roof" presStyleLbl="dkBgShp" presStyleIdx="0" presStyleCnt="2"/>
      <dgm:spPr/>
      <dgm:t>
        <a:bodyPr/>
        <a:lstStyle/>
        <a:p>
          <a:endParaRPr lang="es-CL"/>
        </a:p>
      </dgm:t>
    </dgm:pt>
    <dgm:pt modelId="{C657F0DB-094C-4319-B2AC-9EF2FC8DDE49}" type="pres">
      <dgm:prSet presAssocID="{6087CBB3-00BD-4B6E-BBAA-8894D9CC414E}" presName="pillars" presStyleCnt="0"/>
      <dgm:spPr/>
    </dgm:pt>
    <dgm:pt modelId="{4B9EE9A6-5E42-453C-8DC4-AA0B0B92F913}" type="pres">
      <dgm:prSet presAssocID="{6087CBB3-00BD-4B6E-BBAA-8894D9CC414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1673833-F5C7-453A-AF0A-339F273355B1}" type="pres">
      <dgm:prSet presAssocID="{6F6244E4-7291-466F-BF51-E8CC9073646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C4B03F7-0260-4910-BDAA-DA5C7E58D6C6}" type="pres">
      <dgm:prSet presAssocID="{E91B4AF4-4CFA-4539-9C32-6720CB365D8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FE65940-ADEC-4E16-A763-FC22167C00B3}" type="pres">
      <dgm:prSet presAssocID="{6087CBB3-00BD-4B6E-BBAA-8894D9CC414E}" presName="base" presStyleLbl="dkBgShp" presStyleIdx="1" presStyleCnt="2"/>
      <dgm:spPr/>
    </dgm:pt>
  </dgm:ptLst>
  <dgm:cxnLst>
    <dgm:cxn modelId="{27DDA009-95ED-4CAA-84EB-432D17D5EBA7}" type="presOf" srcId="{6087CBB3-00BD-4B6E-BBAA-8894D9CC414E}" destId="{2A64A00E-A83E-46E8-8989-75CF6B543505}" srcOrd="0" destOrd="0" presId="urn:microsoft.com/office/officeart/2005/8/layout/hList3"/>
    <dgm:cxn modelId="{73445FF1-0A03-434B-B32E-2B9EE4B61968}" srcId="{6087CBB3-00BD-4B6E-BBAA-8894D9CC414E}" destId="{2DF0767E-F062-4893-9468-C8D65539AA84}" srcOrd="0" destOrd="0" parTransId="{0AB5980E-E20B-4B06-9311-A114716F1955}" sibTransId="{431A32FD-97BE-4141-846A-BF53D321A074}"/>
    <dgm:cxn modelId="{5AADB93E-2D66-418E-BA13-53595CB9C8D1}" type="presOf" srcId="{086F27C3-D27E-4A96-82EF-BBD96DAE2C7E}" destId="{7367EF51-582E-4592-BBE9-BCABD96F219D}" srcOrd="0" destOrd="0" presId="urn:microsoft.com/office/officeart/2005/8/layout/hList3"/>
    <dgm:cxn modelId="{335D8D7F-A657-40E1-AEEE-B34BA7C28B6F}" type="presOf" srcId="{E91B4AF4-4CFA-4539-9C32-6720CB365D86}" destId="{1C4B03F7-0260-4910-BDAA-DA5C7E58D6C6}" srcOrd="0" destOrd="0" presId="urn:microsoft.com/office/officeart/2005/8/layout/hList3"/>
    <dgm:cxn modelId="{39887C92-8257-4C6C-8A01-0B2223436D9D}" type="presOf" srcId="{6F6244E4-7291-466F-BF51-E8CC9073646F}" destId="{F1673833-F5C7-453A-AF0A-339F273355B1}" srcOrd="0" destOrd="0" presId="urn:microsoft.com/office/officeart/2005/8/layout/hList3"/>
    <dgm:cxn modelId="{04C48290-CB03-4ABF-BAB6-8BF668A95E84}" srcId="{6087CBB3-00BD-4B6E-BBAA-8894D9CC414E}" destId="{E91B4AF4-4CFA-4539-9C32-6720CB365D86}" srcOrd="2" destOrd="0" parTransId="{64C7D320-D1D7-4257-8EF6-71765787AA60}" sibTransId="{82B93B45-9FA6-478F-9D1F-FF842712C5F3}"/>
    <dgm:cxn modelId="{2C03E567-27DD-4961-A0A2-857D9382DF06}" srcId="{6087CBB3-00BD-4B6E-BBAA-8894D9CC414E}" destId="{6F6244E4-7291-466F-BF51-E8CC9073646F}" srcOrd="1" destOrd="0" parTransId="{28737557-5827-4635-985A-1BEE901A4D37}" sibTransId="{80B76C0B-AD04-4695-9323-618B7326F2B1}"/>
    <dgm:cxn modelId="{FE8E7D24-2977-4C0E-A93B-555B7EB3153A}" type="presOf" srcId="{2DF0767E-F062-4893-9468-C8D65539AA84}" destId="{4B9EE9A6-5E42-453C-8DC4-AA0B0B92F913}" srcOrd="0" destOrd="0" presId="urn:microsoft.com/office/officeart/2005/8/layout/hList3"/>
    <dgm:cxn modelId="{7C7537CB-01D3-4187-A7C6-0B60EE84ACCA}" srcId="{086F27C3-D27E-4A96-82EF-BBD96DAE2C7E}" destId="{6087CBB3-00BD-4B6E-BBAA-8894D9CC414E}" srcOrd="0" destOrd="0" parTransId="{F5B9AE80-4D3A-430C-AF6D-CCDA5557C058}" sibTransId="{E26D2110-2D9C-4D8C-A870-294377576B29}"/>
    <dgm:cxn modelId="{450BD967-C2BB-4506-81B1-D3558052F40D}" type="presParOf" srcId="{7367EF51-582E-4592-BBE9-BCABD96F219D}" destId="{2A64A00E-A83E-46E8-8989-75CF6B543505}" srcOrd="0" destOrd="0" presId="urn:microsoft.com/office/officeart/2005/8/layout/hList3"/>
    <dgm:cxn modelId="{DDC6A156-ACFA-4965-AC86-A4F266C65FDE}" type="presParOf" srcId="{7367EF51-582E-4592-BBE9-BCABD96F219D}" destId="{C657F0DB-094C-4319-B2AC-9EF2FC8DDE49}" srcOrd="1" destOrd="0" presId="urn:microsoft.com/office/officeart/2005/8/layout/hList3"/>
    <dgm:cxn modelId="{2118258B-578A-45CD-9653-CCE314CF1086}" type="presParOf" srcId="{C657F0DB-094C-4319-B2AC-9EF2FC8DDE49}" destId="{4B9EE9A6-5E42-453C-8DC4-AA0B0B92F913}" srcOrd="0" destOrd="0" presId="urn:microsoft.com/office/officeart/2005/8/layout/hList3"/>
    <dgm:cxn modelId="{392109BA-E092-4478-9D95-74723EC774F1}" type="presParOf" srcId="{C657F0DB-094C-4319-B2AC-9EF2FC8DDE49}" destId="{F1673833-F5C7-453A-AF0A-339F273355B1}" srcOrd="1" destOrd="0" presId="urn:microsoft.com/office/officeart/2005/8/layout/hList3"/>
    <dgm:cxn modelId="{2047AB93-76FE-4718-99D3-79C148B04670}" type="presParOf" srcId="{C657F0DB-094C-4319-B2AC-9EF2FC8DDE49}" destId="{1C4B03F7-0260-4910-BDAA-DA5C7E58D6C6}" srcOrd="2" destOrd="0" presId="urn:microsoft.com/office/officeart/2005/8/layout/hList3"/>
    <dgm:cxn modelId="{EB410E22-36DB-47D6-B957-779E13830935}" type="presParOf" srcId="{7367EF51-582E-4592-BBE9-BCABD96F219D}" destId="{8FE65940-ADEC-4E16-A763-FC22167C00B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6F27C3-D27E-4A96-82EF-BBD96DAE2C7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087CBB3-00BD-4B6E-BBAA-8894D9CC414E}">
      <dgm:prSet phldrT="[Texto]"/>
      <dgm:spPr/>
      <dgm:t>
        <a:bodyPr/>
        <a:lstStyle/>
        <a:p>
          <a:r>
            <a:rPr lang="es-CL" dirty="0" smtClean="0"/>
            <a:t>Administración</a:t>
          </a:r>
          <a:endParaRPr lang="es-CL" dirty="0"/>
        </a:p>
      </dgm:t>
    </dgm:pt>
    <dgm:pt modelId="{F5B9AE80-4D3A-430C-AF6D-CCDA5557C058}" type="parTrans" cxnId="{7C7537CB-01D3-4187-A7C6-0B60EE84ACCA}">
      <dgm:prSet/>
      <dgm:spPr/>
      <dgm:t>
        <a:bodyPr/>
        <a:lstStyle/>
        <a:p>
          <a:endParaRPr lang="es-CL"/>
        </a:p>
      </dgm:t>
    </dgm:pt>
    <dgm:pt modelId="{E26D2110-2D9C-4D8C-A870-294377576B29}" type="sibTrans" cxnId="{7C7537CB-01D3-4187-A7C6-0B60EE84ACCA}">
      <dgm:prSet/>
      <dgm:spPr/>
      <dgm:t>
        <a:bodyPr/>
        <a:lstStyle/>
        <a:p>
          <a:endParaRPr lang="es-CL"/>
        </a:p>
      </dgm:t>
    </dgm:pt>
    <dgm:pt modelId="{2DF0767E-F062-4893-9468-C8D65539AA84}">
      <dgm:prSet phldrT="[Texto]"/>
      <dgm:spPr/>
      <dgm:t>
        <a:bodyPr/>
        <a:lstStyle/>
        <a:p>
          <a:r>
            <a:rPr lang="es-CL" dirty="0" smtClean="0"/>
            <a:t>Relacionada con el rendimiento y funcionamiento de las Organizaciones</a:t>
          </a:r>
          <a:endParaRPr lang="es-CL" dirty="0"/>
        </a:p>
      </dgm:t>
    </dgm:pt>
    <dgm:pt modelId="{0AB5980E-E20B-4B06-9311-A114716F1955}" type="parTrans" cxnId="{73445FF1-0A03-434B-B32E-2B9EE4B61968}">
      <dgm:prSet/>
      <dgm:spPr/>
      <dgm:t>
        <a:bodyPr/>
        <a:lstStyle/>
        <a:p>
          <a:endParaRPr lang="es-CL"/>
        </a:p>
      </dgm:t>
    </dgm:pt>
    <dgm:pt modelId="{431A32FD-97BE-4141-846A-BF53D321A074}" type="sibTrans" cxnId="{73445FF1-0A03-434B-B32E-2B9EE4B61968}">
      <dgm:prSet/>
      <dgm:spPr/>
      <dgm:t>
        <a:bodyPr/>
        <a:lstStyle/>
        <a:p>
          <a:endParaRPr lang="es-CL"/>
        </a:p>
      </dgm:t>
    </dgm:pt>
    <dgm:pt modelId="{6F6244E4-7291-466F-BF51-E8CC9073646F}">
      <dgm:prSet phldrT="[Texto]"/>
      <dgm:spPr/>
      <dgm:t>
        <a:bodyPr/>
        <a:lstStyle/>
        <a:p>
          <a:r>
            <a:rPr lang="es-CL" b="0" i="0" dirty="0" smtClean="0"/>
            <a:t>Se fundamenta en que una </a:t>
          </a:r>
          <a:r>
            <a:rPr lang="es-CL" b="1" i="0" dirty="0" smtClean="0"/>
            <a:t>organización</a:t>
          </a:r>
          <a:r>
            <a:rPr lang="es-CL" b="0" i="0" dirty="0" smtClean="0"/>
            <a:t> es un </a:t>
          </a:r>
          <a:r>
            <a:rPr lang="es-CL" b="1" i="0" dirty="0" smtClean="0"/>
            <a:t>sistema</a:t>
          </a:r>
          <a:r>
            <a:rPr lang="es-CL" b="0" i="0" dirty="0" smtClean="0"/>
            <a:t> diseñado para alcanzar ciertas metas y objetivos</a:t>
          </a:r>
          <a:endParaRPr lang="es-CL" dirty="0"/>
        </a:p>
      </dgm:t>
    </dgm:pt>
    <dgm:pt modelId="{28737557-5827-4635-985A-1BEE901A4D37}" type="parTrans" cxnId="{2C03E567-27DD-4961-A0A2-857D9382DF06}">
      <dgm:prSet/>
      <dgm:spPr/>
      <dgm:t>
        <a:bodyPr/>
        <a:lstStyle/>
        <a:p>
          <a:endParaRPr lang="es-CL"/>
        </a:p>
      </dgm:t>
    </dgm:pt>
    <dgm:pt modelId="{80B76C0B-AD04-4695-9323-618B7326F2B1}" type="sibTrans" cxnId="{2C03E567-27DD-4961-A0A2-857D9382DF06}">
      <dgm:prSet/>
      <dgm:spPr/>
      <dgm:t>
        <a:bodyPr/>
        <a:lstStyle/>
        <a:p>
          <a:endParaRPr lang="es-CL"/>
        </a:p>
      </dgm:t>
    </dgm:pt>
    <dgm:pt modelId="{E91B4AF4-4CFA-4539-9C32-6720CB365D86}">
      <dgm:prSet phldrT="[Texto]"/>
      <dgm:spPr/>
      <dgm:t>
        <a:bodyPr/>
        <a:lstStyle/>
        <a:p>
          <a:r>
            <a:rPr lang="es-CL" b="0" i="0" dirty="0" smtClean="0"/>
            <a:t>Un </a:t>
          </a:r>
          <a:r>
            <a:rPr lang="es-CL" b="1" i="0" dirty="0" smtClean="0"/>
            <a:t>recurso</a:t>
          </a:r>
          <a:r>
            <a:rPr lang="es-CL" b="0" i="0" dirty="0" smtClean="0"/>
            <a:t>, por otra parte, es un medio de cualquier clase que contribuye a lograr aquello que se pretende.</a:t>
          </a:r>
          <a:endParaRPr lang="es-CL" dirty="0"/>
        </a:p>
      </dgm:t>
    </dgm:pt>
    <dgm:pt modelId="{64C7D320-D1D7-4257-8EF6-71765787AA60}" type="parTrans" cxnId="{04C48290-CB03-4ABF-BAB6-8BF668A95E84}">
      <dgm:prSet/>
      <dgm:spPr/>
      <dgm:t>
        <a:bodyPr/>
        <a:lstStyle/>
        <a:p>
          <a:endParaRPr lang="es-CL"/>
        </a:p>
      </dgm:t>
    </dgm:pt>
    <dgm:pt modelId="{82B93B45-9FA6-478F-9D1F-FF842712C5F3}" type="sibTrans" cxnId="{04C48290-CB03-4ABF-BAB6-8BF668A95E84}">
      <dgm:prSet/>
      <dgm:spPr/>
      <dgm:t>
        <a:bodyPr/>
        <a:lstStyle/>
        <a:p>
          <a:endParaRPr lang="es-CL"/>
        </a:p>
      </dgm:t>
    </dgm:pt>
    <dgm:pt modelId="{7367EF51-582E-4592-BBE9-BCABD96F219D}" type="pres">
      <dgm:prSet presAssocID="{086F27C3-D27E-4A96-82EF-BBD96DAE2C7E}" presName="composite" presStyleCnt="0">
        <dgm:presLayoutVars>
          <dgm:chMax val="1"/>
          <dgm:dir/>
          <dgm:resizeHandles val="exact"/>
        </dgm:presLayoutVars>
      </dgm:prSet>
      <dgm:spPr/>
    </dgm:pt>
    <dgm:pt modelId="{2A64A00E-A83E-46E8-8989-75CF6B543505}" type="pres">
      <dgm:prSet presAssocID="{6087CBB3-00BD-4B6E-BBAA-8894D9CC414E}" presName="roof" presStyleLbl="dkBgShp" presStyleIdx="0" presStyleCnt="2"/>
      <dgm:spPr/>
    </dgm:pt>
    <dgm:pt modelId="{C657F0DB-094C-4319-B2AC-9EF2FC8DDE49}" type="pres">
      <dgm:prSet presAssocID="{6087CBB3-00BD-4B6E-BBAA-8894D9CC414E}" presName="pillars" presStyleCnt="0"/>
      <dgm:spPr/>
    </dgm:pt>
    <dgm:pt modelId="{4B9EE9A6-5E42-453C-8DC4-AA0B0B92F913}" type="pres">
      <dgm:prSet presAssocID="{6087CBB3-00BD-4B6E-BBAA-8894D9CC414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1673833-F5C7-453A-AF0A-339F273355B1}" type="pres">
      <dgm:prSet presAssocID="{6F6244E4-7291-466F-BF51-E8CC9073646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C4B03F7-0260-4910-BDAA-DA5C7E58D6C6}" type="pres">
      <dgm:prSet presAssocID="{E91B4AF4-4CFA-4539-9C32-6720CB365D8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FE65940-ADEC-4E16-A763-FC22167C00B3}" type="pres">
      <dgm:prSet presAssocID="{6087CBB3-00BD-4B6E-BBAA-8894D9CC414E}" presName="base" presStyleLbl="dkBgShp" presStyleIdx="1" presStyleCnt="2"/>
      <dgm:spPr/>
    </dgm:pt>
  </dgm:ptLst>
  <dgm:cxnLst>
    <dgm:cxn modelId="{73445FF1-0A03-434B-B32E-2B9EE4B61968}" srcId="{6087CBB3-00BD-4B6E-BBAA-8894D9CC414E}" destId="{2DF0767E-F062-4893-9468-C8D65539AA84}" srcOrd="0" destOrd="0" parTransId="{0AB5980E-E20B-4B06-9311-A114716F1955}" sibTransId="{431A32FD-97BE-4141-846A-BF53D321A074}"/>
    <dgm:cxn modelId="{6BE949FB-44DB-41C4-A7D2-5B9221A52893}" type="presOf" srcId="{2DF0767E-F062-4893-9468-C8D65539AA84}" destId="{4B9EE9A6-5E42-453C-8DC4-AA0B0B92F913}" srcOrd="0" destOrd="0" presId="urn:microsoft.com/office/officeart/2005/8/layout/hList3"/>
    <dgm:cxn modelId="{AC34F5D3-5131-4698-AE8E-0AD91E3D6599}" type="presOf" srcId="{E91B4AF4-4CFA-4539-9C32-6720CB365D86}" destId="{1C4B03F7-0260-4910-BDAA-DA5C7E58D6C6}" srcOrd="0" destOrd="0" presId="urn:microsoft.com/office/officeart/2005/8/layout/hList3"/>
    <dgm:cxn modelId="{961C1C05-BCDD-4B5A-AE39-5FE5FFFFA1C1}" type="presOf" srcId="{6087CBB3-00BD-4B6E-BBAA-8894D9CC414E}" destId="{2A64A00E-A83E-46E8-8989-75CF6B543505}" srcOrd="0" destOrd="0" presId="urn:microsoft.com/office/officeart/2005/8/layout/hList3"/>
    <dgm:cxn modelId="{36D29B60-CBD1-4EDE-AA64-1871A854E307}" type="presOf" srcId="{086F27C3-D27E-4A96-82EF-BBD96DAE2C7E}" destId="{7367EF51-582E-4592-BBE9-BCABD96F219D}" srcOrd="0" destOrd="0" presId="urn:microsoft.com/office/officeart/2005/8/layout/hList3"/>
    <dgm:cxn modelId="{04C48290-CB03-4ABF-BAB6-8BF668A95E84}" srcId="{6087CBB3-00BD-4B6E-BBAA-8894D9CC414E}" destId="{E91B4AF4-4CFA-4539-9C32-6720CB365D86}" srcOrd="2" destOrd="0" parTransId="{64C7D320-D1D7-4257-8EF6-71765787AA60}" sibTransId="{82B93B45-9FA6-478F-9D1F-FF842712C5F3}"/>
    <dgm:cxn modelId="{2C03E567-27DD-4961-A0A2-857D9382DF06}" srcId="{6087CBB3-00BD-4B6E-BBAA-8894D9CC414E}" destId="{6F6244E4-7291-466F-BF51-E8CC9073646F}" srcOrd="1" destOrd="0" parTransId="{28737557-5827-4635-985A-1BEE901A4D37}" sibTransId="{80B76C0B-AD04-4695-9323-618B7326F2B1}"/>
    <dgm:cxn modelId="{7D8EB28C-C707-48EE-8474-C691C928BA57}" type="presOf" srcId="{6F6244E4-7291-466F-BF51-E8CC9073646F}" destId="{F1673833-F5C7-453A-AF0A-339F273355B1}" srcOrd="0" destOrd="0" presId="urn:microsoft.com/office/officeart/2005/8/layout/hList3"/>
    <dgm:cxn modelId="{7C7537CB-01D3-4187-A7C6-0B60EE84ACCA}" srcId="{086F27C3-D27E-4A96-82EF-BBD96DAE2C7E}" destId="{6087CBB3-00BD-4B6E-BBAA-8894D9CC414E}" srcOrd="0" destOrd="0" parTransId="{F5B9AE80-4D3A-430C-AF6D-CCDA5557C058}" sibTransId="{E26D2110-2D9C-4D8C-A870-294377576B29}"/>
    <dgm:cxn modelId="{0847886B-A361-4C2D-AA40-E10C66617845}" type="presParOf" srcId="{7367EF51-582E-4592-BBE9-BCABD96F219D}" destId="{2A64A00E-A83E-46E8-8989-75CF6B543505}" srcOrd="0" destOrd="0" presId="urn:microsoft.com/office/officeart/2005/8/layout/hList3"/>
    <dgm:cxn modelId="{7E2E8CF5-0FAF-487A-B2F6-4581027A6546}" type="presParOf" srcId="{7367EF51-582E-4592-BBE9-BCABD96F219D}" destId="{C657F0DB-094C-4319-B2AC-9EF2FC8DDE49}" srcOrd="1" destOrd="0" presId="urn:microsoft.com/office/officeart/2005/8/layout/hList3"/>
    <dgm:cxn modelId="{E39969F4-9FA3-4159-8E23-A32D5D507835}" type="presParOf" srcId="{C657F0DB-094C-4319-B2AC-9EF2FC8DDE49}" destId="{4B9EE9A6-5E42-453C-8DC4-AA0B0B92F913}" srcOrd="0" destOrd="0" presId="urn:microsoft.com/office/officeart/2005/8/layout/hList3"/>
    <dgm:cxn modelId="{7EE6E194-8143-40D5-82EB-8D2F72B4DB4F}" type="presParOf" srcId="{C657F0DB-094C-4319-B2AC-9EF2FC8DDE49}" destId="{F1673833-F5C7-453A-AF0A-339F273355B1}" srcOrd="1" destOrd="0" presId="urn:microsoft.com/office/officeart/2005/8/layout/hList3"/>
    <dgm:cxn modelId="{787FED65-FE0A-43C0-9FCE-A62B5025DC9C}" type="presParOf" srcId="{C657F0DB-094C-4319-B2AC-9EF2FC8DDE49}" destId="{1C4B03F7-0260-4910-BDAA-DA5C7E58D6C6}" srcOrd="2" destOrd="0" presId="urn:microsoft.com/office/officeart/2005/8/layout/hList3"/>
    <dgm:cxn modelId="{6154D8F6-FBE2-4150-ABFF-4EC0AE6E00F1}" type="presParOf" srcId="{7367EF51-582E-4592-BBE9-BCABD96F219D}" destId="{8FE65940-ADEC-4E16-A763-FC22167C00B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D56F99-C204-4BA7-93DB-805A43CD268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820517B5-2E3D-424F-BE58-410780197625}">
      <dgm:prSet phldrT="[Texto]"/>
      <dgm:spPr/>
      <dgm:t>
        <a:bodyPr/>
        <a:lstStyle/>
        <a:p>
          <a:r>
            <a:rPr lang="es-CL" dirty="0" smtClean="0"/>
            <a:t>Recursos</a:t>
          </a:r>
          <a:endParaRPr lang="es-CL" dirty="0"/>
        </a:p>
      </dgm:t>
    </dgm:pt>
    <dgm:pt modelId="{21D2A2C0-EDD5-444C-BFC2-920C86CC60DA}" type="parTrans" cxnId="{9E377A41-B042-4585-A640-87F417E6997A}">
      <dgm:prSet/>
      <dgm:spPr/>
      <dgm:t>
        <a:bodyPr/>
        <a:lstStyle/>
        <a:p>
          <a:endParaRPr lang="es-CL"/>
        </a:p>
      </dgm:t>
    </dgm:pt>
    <dgm:pt modelId="{D22F82ED-A9FB-442C-AD90-C8DB547F43D4}" type="sibTrans" cxnId="{9E377A41-B042-4585-A640-87F417E6997A}">
      <dgm:prSet/>
      <dgm:spPr/>
      <dgm:t>
        <a:bodyPr/>
        <a:lstStyle/>
        <a:p>
          <a:endParaRPr lang="es-CL"/>
        </a:p>
      </dgm:t>
    </dgm:pt>
    <dgm:pt modelId="{39F11E7C-3932-4EFB-9600-436033A19DCE}">
      <dgm:prSet phldrT="[Texto]"/>
      <dgm:spPr/>
      <dgm:t>
        <a:bodyPr/>
        <a:lstStyle/>
        <a:p>
          <a:r>
            <a:rPr lang="es-CL" dirty="0" smtClean="0"/>
            <a:t>Financieros</a:t>
          </a:r>
          <a:endParaRPr lang="es-CL" dirty="0"/>
        </a:p>
      </dgm:t>
    </dgm:pt>
    <dgm:pt modelId="{A5445D04-6C3D-4DF0-86A4-79E04507E984}" type="parTrans" cxnId="{87A0D9C9-3B2F-446F-8038-8A2347B7843E}">
      <dgm:prSet/>
      <dgm:spPr/>
      <dgm:t>
        <a:bodyPr/>
        <a:lstStyle/>
        <a:p>
          <a:endParaRPr lang="es-CL"/>
        </a:p>
      </dgm:t>
    </dgm:pt>
    <dgm:pt modelId="{42FE168C-B006-4064-82A8-019F446D5DC4}" type="sibTrans" cxnId="{87A0D9C9-3B2F-446F-8038-8A2347B7843E}">
      <dgm:prSet/>
      <dgm:spPr/>
      <dgm:t>
        <a:bodyPr/>
        <a:lstStyle/>
        <a:p>
          <a:endParaRPr lang="es-CL"/>
        </a:p>
      </dgm:t>
    </dgm:pt>
    <dgm:pt modelId="{E49A5EEC-28A9-4F20-8171-C9C340CDF007}">
      <dgm:prSet phldrT="[Texto]"/>
      <dgm:spPr/>
      <dgm:t>
        <a:bodyPr/>
        <a:lstStyle/>
        <a:p>
          <a:r>
            <a:rPr lang="es-CL" dirty="0" smtClean="0"/>
            <a:t>Materiales</a:t>
          </a:r>
          <a:endParaRPr lang="es-CL" dirty="0"/>
        </a:p>
      </dgm:t>
    </dgm:pt>
    <dgm:pt modelId="{317EE2A8-0721-41B0-A622-B2903ACD3AD0}" type="parTrans" cxnId="{D4D7E522-180C-4337-B04B-B5EF63EF56C0}">
      <dgm:prSet/>
      <dgm:spPr/>
      <dgm:t>
        <a:bodyPr/>
        <a:lstStyle/>
        <a:p>
          <a:endParaRPr lang="es-CL"/>
        </a:p>
      </dgm:t>
    </dgm:pt>
    <dgm:pt modelId="{D97BD3AA-7528-47CA-B930-5BFDA298CC48}" type="sibTrans" cxnId="{D4D7E522-180C-4337-B04B-B5EF63EF56C0}">
      <dgm:prSet/>
      <dgm:spPr/>
      <dgm:t>
        <a:bodyPr/>
        <a:lstStyle/>
        <a:p>
          <a:endParaRPr lang="es-CL"/>
        </a:p>
      </dgm:t>
    </dgm:pt>
    <dgm:pt modelId="{F6086CD3-1DCC-44C3-8DE7-328AF7FEFF43}">
      <dgm:prSet phldrT="[Texto]"/>
      <dgm:spPr/>
      <dgm:t>
        <a:bodyPr/>
        <a:lstStyle/>
        <a:p>
          <a:r>
            <a:rPr lang="es-CL" dirty="0" smtClean="0"/>
            <a:t>Técnicos</a:t>
          </a:r>
          <a:endParaRPr lang="es-CL" dirty="0"/>
        </a:p>
      </dgm:t>
    </dgm:pt>
    <dgm:pt modelId="{7243D543-C363-4C8E-B0FF-282608AF388F}" type="parTrans" cxnId="{FF334D1B-6317-4D1A-BE5F-7ABD5AD51915}">
      <dgm:prSet/>
      <dgm:spPr/>
      <dgm:t>
        <a:bodyPr/>
        <a:lstStyle/>
        <a:p>
          <a:endParaRPr lang="es-CL"/>
        </a:p>
      </dgm:t>
    </dgm:pt>
    <dgm:pt modelId="{A5568EBF-DF9A-4925-90DE-3DE1962A82B6}" type="sibTrans" cxnId="{FF334D1B-6317-4D1A-BE5F-7ABD5AD51915}">
      <dgm:prSet/>
      <dgm:spPr/>
      <dgm:t>
        <a:bodyPr/>
        <a:lstStyle/>
        <a:p>
          <a:endParaRPr lang="es-CL"/>
        </a:p>
      </dgm:t>
    </dgm:pt>
    <dgm:pt modelId="{516F2D82-AE4A-4018-92F6-A66268DEE49F}">
      <dgm:prSet phldrT="[Texto]"/>
      <dgm:spPr/>
      <dgm:t>
        <a:bodyPr/>
        <a:lstStyle/>
        <a:p>
          <a:r>
            <a:rPr lang="es-CL" dirty="0" smtClean="0"/>
            <a:t>Humanos</a:t>
          </a:r>
          <a:endParaRPr lang="es-CL" dirty="0"/>
        </a:p>
      </dgm:t>
    </dgm:pt>
    <dgm:pt modelId="{2563F874-3302-4360-AC2D-A03553FEE6F7}" type="parTrans" cxnId="{37C2E4EB-432A-4D0B-ADDD-8BED68E57EB6}">
      <dgm:prSet/>
      <dgm:spPr/>
      <dgm:t>
        <a:bodyPr/>
        <a:lstStyle/>
        <a:p>
          <a:endParaRPr lang="es-CL"/>
        </a:p>
      </dgm:t>
    </dgm:pt>
    <dgm:pt modelId="{6558CE44-77FA-4C4E-8F69-A4EE1168C67B}" type="sibTrans" cxnId="{37C2E4EB-432A-4D0B-ADDD-8BED68E57EB6}">
      <dgm:prSet/>
      <dgm:spPr/>
      <dgm:t>
        <a:bodyPr/>
        <a:lstStyle/>
        <a:p>
          <a:endParaRPr lang="es-CL"/>
        </a:p>
      </dgm:t>
    </dgm:pt>
    <dgm:pt modelId="{F7058E9D-5267-4823-B445-1496E2B50765}" type="pres">
      <dgm:prSet presAssocID="{65D56F99-C204-4BA7-93DB-805A43CD268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949AD57-1A2D-4096-9047-C1D76C4E50C3}" type="pres">
      <dgm:prSet presAssocID="{65D56F99-C204-4BA7-93DB-805A43CD2689}" presName="matrix" presStyleCnt="0"/>
      <dgm:spPr/>
    </dgm:pt>
    <dgm:pt modelId="{3C9EF9F1-999F-4670-91B9-B4557D2DBA73}" type="pres">
      <dgm:prSet presAssocID="{65D56F99-C204-4BA7-93DB-805A43CD2689}" presName="tile1" presStyleLbl="node1" presStyleIdx="0" presStyleCnt="4"/>
      <dgm:spPr/>
    </dgm:pt>
    <dgm:pt modelId="{5955D695-DD3A-4079-AED7-9236F4EDB1D3}" type="pres">
      <dgm:prSet presAssocID="{65D56F99-C204-4BA7-93DB-805A43CD268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DFC0D76-315F-49F4-84BA-5D99CB19F794}" type="pres">
      <dgm:prSet presAssocID="{65D56F99-C204-4BA7-93DB-805A43CD2689}" presName="tile2" presStyleLbl="node1" presStyleIdx="1" presStyleCnt="4"/>
      <dgm:spPr/>
    </dgm:pt>
    <dgm:pt modelId="{3256BAD7-F29C-4D29-925F-B4148A167A64}" type="pres">
      <dgm:prSet presAssocID="{65D56F99-C204-4BA7-93DB-805A43CD268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EF5C156-D2F4-492C-B5D9-18590E617B27}" type="pres">
      <dgm:prSet presAssocID="{65D56F99-C204-4BA7-93DB-805A43CD2689}" presName="tile3" presStyleLbl="node1" presStyleIdx="2" presStyleCnt="4"/>
      <dgm:spPr/>
    </dgm:pt>
    <dgm:pt modelId="{79FE5361-35F4-420D-99C8-0A706958BA18}" type="pres">
      <dgm:prSet presAssocID="{65D56F99-C204-4BA7-93DB-805A43CD268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4D47E3-3E73-45A8-9C50-720984524B6C}" type="pres">
      <dgm:prSet presAssocID="{65D56F99-C204-4BA7-93DB-805A43CD2689}" presName="tile4" presStyleLbl="node1" presStyleIdx="3" presStyleCnt="4"/>
      <dgm:spPr/>
    </dgm:pt>
    <dgm:pt modelId="{FB285227-4E0D-4DE0-8B67-EB5FCE7CA791}" type="pres">
      <dgm:prSet presAssocID="{65D56F99-C204-4BA7-93DB-805A43CD268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74F67C8-53D9-45C7-91D6-9ED08BA4A4E3}" type="pres">
      <dgm:prSet presAssocID="{65D56F99-C204-4BA7-93DB-805A43CD268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3B7A4247-3BBF-4502-8BE7-D9E02003BFDF}" type="presOf" srcId="{F6086CD3-1DCC-44C3-8DE7-328AF7FEFF43}" destId="{4EF5C156-D2F4-492C-B5D9-18590E617B27}" srcOrd="0" destOrd="0" presId="urn:microsoft.com/office/officeart/2005/8/layout/matrix1"/>
    <dgm:cxn modelId="{03D91265-7870-427B-8A2D-09EED2462384}" type="presOf" srcId="{516F2D82-AE4A-4018-92F6-A66268DEE49F}" destId="{114D47E3-3E73-45A8-9C50-720984524B6C}" srcOrd="0" destOrd="0" presId="urn:microsoft.com/office/officeart/2005/8/layout/matrix1"/>
    <dgm:cxn modelId="{9E377A41-B042-4585-A640-87F417E6997A}" srcId="{65D56F99-C204-4BA7-93DB-805A43CD2689}" destId="{820517B5-2E3D-424F-BE58-410780197625}" srcOrd="0" destOrd="0" parTransId="{21D2A2C0-EDD5-444C-BFC2-920C86CC60DA}" sibTransId="{D22F82ED-A9FB-442C-AD90-C8DB547F43D4}"/>
    <dgm:cxn modelId="{D4D7E522-180C-4337-B04B-B5EF63EF56C0}" srcId="{820517B5-2E3D-424F-BE58-410780197625}" destId="{E49A5EEC-28A9-4F20-8171-C9C340CDF007}" srcOrd="1" destOrd="0" parTransId="{317EE2A8-0721-41B0-A622-B2903ACD3AD0}" sibTransId="{D97BD3AA-7528-47CA-B930-5BFDA298CC48}"/>
    <dgm:cxn modelId="{A1568011-E33E-4927-9D26-2FDF091399B1}" type="presOf" srcId="{39F11E7C-3932-4EFB-9600-436033A19DCE}" destId="{5955D695-DD3A-4079-AED7-9236F4EDB1D3}" srcOrd="1" destOrd="0" presId="urn:microsoft.com/office/officeart/2005/8/layout/matrix1"/>
    <dgm:cxn modelId="{10470FF6-EE99-402D-AF56-63F542BACBE5}" type="presOf" srcId="{820517B5-2E3D-424F-BE58-410780197625}" destId="{574F67C8-53D9-45C7-91D6-9ED08BA4A4E3}" srcOrd="0" destOrd="0" presId="urn:microsoft.com/office/officeart/2005/8/layout/matrix1"/>
    <dgm:cxn modelId="{87A0D9C9-3B2F-446F-8038-8A2347B7843E}" srcId="{820517B5-2E3D-424F-BE58-410780197625}" destId="{39F11E7C-3932-4EFB-9600-436033A19DCE}" srcOrd="0" destOrd="0" parTransId="{A5445D04-6C3D-4DF0-86A4-79E04507E984}" sibTransId="{42FE168C-B006-4064-82A8-019F446D5DC4}"/>
    <dgm:cxn modelId="{FE821FCD-9632-47CF-8434-6A4DC76F8E87}" type="presOf" srcId="{39F11E7C-3932-4EFB-9600-436033A19DCE}" destId="{3C9EF9F1-999F-4670-91B9-B4557D2DBA73}" srcOrd="0" destOrd="0" presId="urn:microsoft.com/office/officeart/2005/8/layout/matrix1"/>
    <dgm:cxn modelId="{97CB9BFA-D3E7-4F53-94AC-F18D3ECBD372}" type="presOf" srcId="{F6086CD3-1DCC-44C3-8DE7-328AF7FEFF43}" destId="{79FE5361-35F4-420D-99C8-0A706958BA18}" srcOrd="1" destOrd="0" presId="urn:microsoft.com/office/officeart/2005/8/layout/matrix1"/>
    <dgm:cxn modelId="{37C2E4EB-432A-4D0B-ADDD-8BED68E57EB6}" srcId="{820517B5-2E3D-424F-BE58-410780197625}" destId="{516F2D82-AE4A-4018-92F6-A66268DEE49F}" srcOrd="3" destOrd="0" parTransId="{2563F874-3302-4360-AC2D-A03553FEE6F7}" sibTransId="{6558CE44-77FA-4C4E-8F69-A4EE1168C67B}"/>
    <dgm:cxn modelId="{540CB234-3303-42F0-9638-64DD0CA1EA55}" type="presOf" srcId="{E49A5EEC-28A9-4F20-8171-C9C340CDF007}" destId="{3256BAD7-F29C-4D29-925F-B4148A167A64}" srcOrd="1" destOrd="0" presId="urn:microsoft.com/office/officeart/2005/8/layout/matrix1"/>
    <dgm:cxn modelId="{E7143F43-C38A-4001-A687-F2C766E5CDF1}" type="presOf" srcId="{516F2D82-AE4A-4018-92F6-A66268DEE49F}" destId="{FB285227-4E0D-4DE0-8B67-EB5FCE7CA791}" srcOrd="1" destOrd="0" presId="urn:microsoft.com/office/officeart/2005/8/layout/matrix1"/>
    <dgm:cxn modelId="{824F88E6-113A-42D5-8D5B-DD2127683A20}" type="presOf" srcId="{E49A5EEC-28A9-4F20-8171-C9C340CDF007}" destId="{0DFC0D76-315F-49F4-84BA-5D99CB19F794}" srcOrd="0" destOrd="0" presId="urn:microsoft.com/office/officeart/2005/8/layout/matrix1"/>
    <dgm:cxn modelId="{0332203E-9FF7-46C3-B6A5-EED6EBF2F93E}" type="presOf" srcId="{65D56F99-C204-4BA7-93DB-805A43CD2689}" destId="{F7058E9D-5267-4823-B445-1496E2B50765}" srcOrd="0" destOrd="0" presId="urn:microsoft.com/office/officeart/2005/8/layout/matrix1"/>
    <dgm:cxn modelId="{FF334D1B-6317-4D1A-BE5F-7ABD5AD51915}" srcId="{820517B5-2E3D-424F-BE58-410780197625}" destId="{F6086CD3-1DCC-44C3-8DE7-328AF7FEFF43}" srcOrd="2" destOrd="0" parTransId="{7243D543-C363-4C8E-B0FF-282608AF388F}" sibTransId="{A5568EBF-DF9A-4925-90DE-3DE1962A82B6}"/>
    <dgm:cxn modelId="{FB767B1D-2302-427A-AC38-F6269EF92792}" type="presParOf" srcId="{F7058E9D-5267-4823-B445-1496E2B50765}" destId="{C949AD57-1A2D-4096-9047-C1D76C4E50C3}" srcOrd="0" destOrd="0" presId="urn:microsoft.com/office/officeart/2005/8/layout/matrix1"/>
    <dgm:cxn modelId="{071CD18D-EB22-4897-AE56-7C62D4D168F1}" type="presParOf" srcId="{C949AD57-1A2D-4096-9047-C1D76C4E50C3}" destId="{3C9EF9F1-999F-4670-91B9-B4557D2DBA73}" srcOrd="0" destOrd="0" presId="urn:microsoft.com/office/officeart/2005/8/layout/matrix1"/>
    <dgm:cxn modelId="{4731DA02-6873-4805-831A-C36F57F5F536}" type="presParOf" srcId="{C949AD57-1A2D-4096-9047-C1D76C4E50C3}" destId="{5955D695-DD3A-4079-AED7-9236F4EDB1D3}" srcOrd="1" destOrd="0" presId="urn:microsoft.com/office/officeart/2005/8/layout/matrix1"/>
    <dgm:cxn modelId="{C51BE77C-356B-41A6-BEC4-699AB0925BFE}" type="presParOf" srcId="{C949AD57-1A2D-4096-9047-C1D76C4E50C3}" destId="{0DFC0D76-315F-49F4-84BA-5D99CB19F794}" srcOrd="2" destOrd="0" presId="urn:microsoft.com/office/officeart/2005/8/layout/matrix1"/>
    <dgm:cxn modelId="{234D9362-5079-4B5D-A47B-697F0144665E}" type="presParOf" srcId="{C949AD57-1A2D-4096-9047-C1D76C4E50C3}" destId="{3256BAD7-F29C-4D29-925F-B4148A167A64}" srcOrd="3" destOrd="0" presId="urn:microsoft.com/office/officeart/2005/8/layout/matrix1"/>
    <dgm:cxn modelId="{62BA9EB8-A2AA-442F-ABBE-DCB91486BB4E}" type="presParOf" srcId="{C949AD57-1A2D-4096-9047-C1D76C4E50C3}" destId="{4EF5C156-D2F4-492C-B5D9-18590E617B27}" srcOrd="4" destOrd="0" presId="urn:microsoft.com/office/officeart/2005/8/layout/matrix1"/>
    <dgm:cxn modelId="{53F18417-3668-41DD-B351-074DFEB5EDC2}" type="presParOf" srcId="{C949AD57-1A2D-4096-9047-C1D76C4E50C3}" destId="{79FE5361-35F4-420D-99C8-0A706958BA18}" srcOrd="5" destOrd="0" presId="urn:microsoft.com/office/officeart/2005/8/layout/matrix1"/>
    <dgm:cxn modelId="{100DB3B2-AD22-49BE-8B85-1F63925BDAC0}" type="presParOf" srcId="{C949AD57-1A2D-4096-9047-C1D76C4E50C3}" destId="{114D47E3-3E73-45A8-9C50-720984524B6C}" srcOrd="6" destOrd="0" presId="urn:microsoft.com/office/officeart/2005/8/layout/matrix1"/>
    <dgm:cxn modelId="{423A13BE-7FCD-411B-9C87-119898F9CA43}" type="presParOf" srcId="{C949AD57-1A2D-4096-9047-C1D76C4E50C3}" destId="{FB285227-4E0D-4DE0-8B67-EB5FCE7CA791}" srcOrd="7" destOrd="0" presId="urn:microsoft.com/office/officeart/2005/8/layout/matrix1"/>
    <dgm:cxn modelId="{2F785A40-539F-4AD4-A9DE-BF893984EF29}" type="presParOf" srcId="{F7058E9D-5267-4823-B445-1496E2B50765}" destId="{574F67C8-53D9-45C7-91D6-9ED08BA4A4E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6EFBE3-24FC-4748-8419-0DDF0F2573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2BE7DDA-D176-405E-A4E4-346925283B2F}">
      <dgm:prSet phldrT="[Texto]"/>
      <dgm:spPr/>
      <dgm:t>
        <a:bodyPr/>
        <a:lstStyle/>
        <a:p>
          <a:r>
            <a:rPr lang="es-CL" b="1" dirty="0" smtClean="0"/>
            <a:t>Recursos Financieros</a:t>
          </a:r>
          <a:endParaRPr lang="es-CL" b="1" dirty="0"/>
        </a:p>
      </dgm:t>
    </dgm:pt>
    <dgm:pt modelId="{025AD3F1-1392-4B62-834F-547617264A47}" type="parTrans" cxnId="{99B20F4B-D0D8-4AAD-A99E-82B14D7E74FE}">
      <dgm:prSet/>
      <dgm:spPr/>
      <dgm:t>
        <a:bodyPr/>
        <a:lstStyle/>
        <a:p>
          <a:endParaRPr lang="es-CL"/>
        </a:p>
      </dgm:t>
    </dgm:pt>
    <dgm:pt modelId="{A5AEF60D-6BB7-4148-93A9-E8DF63536463}" type="sibTrans" cxnId="{99B20F4B-D0D8-4AAD-A99E-82B14D7E74FE}">
      <dgm:prSet/>
      <dgm:spPr/>
      <dgm:t>
        <a:bodyPr/>
        <a:lstStyle/>
        <a:p>
          <a:endParaRPr lang="es-CL"/>
        </a:p>
      </dgm:t>
    </dgm:pt>
    <dgm:pt modelId="{E5BCF104-C616-486A-B051-C5F552B074EF}">
      <dgm:prSet phldrT="[Texto]"/>
      <dgm:spPr/>
      <dgm:t>
        <a:bodyPr/>
        <a:lstStyle/>
        <a:p>
          <a:r>
            <a:rPr lang="es-CL" dirty="0" smtClean="0"/>
            <a:t>Presupuesto</a:t>
          </a:r>
          <a:endParaRPr lang="es-CL" dirty="0"/>
        </a:p>
      </dgm:t>
    </dgm:pt>
    <dgm:pt modelId="{EE42AFA6-C696-4F5A-8E1D-8A1F6E5BE08C}" type="parTrans" cxnId="{C1BC4794-6EC1-4A4C-9C23-907AFC0420DE}">
      <dgm:prSet/>
      <dgm:spPr/>
      <dgm:t>
        <a:bodyPr/>
        <a:lstStyle/>
        <a:p>
          <a:endParaRPr lang="es-CL"/>
        </a:p>
      </dgm:t>
    </dgm:pt>
    <dgm:pt modelId="{0FB91369-A7EC-463F-A78C-1106E0D7416B}" type="sibTrans" cxnId="{C1BC4794-6EC1-4A4C-9C23-907AFC0420DE}">
      <dgm:prSet/>
      <dgm:spPr/>
      <dgm:t>
        <a:bodyPr/>
        <a:lstStyle/>
        <a:p>
          <a:endParaRPr lang="es-CL"/>
        </a:p>
      </dgm:t>
    </dgm:pt>
    <dgm:pt modelId="{905D4E6E-7B70-4211-8780-D4AC34AB16E3}">
      <dgm:prSet phldrT="[Texto]"/>
      <dgm:spPr/>
      <dgm:t>
        <a:bodyPr/>
        <a:lstStyle/>
        <a:p>
          <a:r>
            <a:rPr lang="es-CL" dirty="0" smtClean="0"/>
            <a:t>Ingresos Propios</a:t>
          </a:r>
          <a:endParaRPr lang="es-CL" dirty="0"/>
        </a:p>
      </dgm:t>
    </dgm:pt>
    <dgm:pt modelId="{F356810C-F67D-4CF4-AC78-054DF16D7F54}" type="parTrans" cxnId="{88368450-DA1C-4DA6-82C0-D06F7EBF24DC}">
      <dgm:prSet/>
      <dgm:spPr/>
      <dgm:t>
        <a:bodyPr/>
        <a:lstStyle/>
        <a:p>
          <a:endParaRPr lang="es-CL"/>
        </a:p>
      </dgm:t>
    </dgm:pt>
    <dgm:pt modelId="{EC94CAB4-5B07-4D53-BEDF-29AE71C58535}" type="sibTrans" cxnId="{88368450-DA1C-4DA6-82C0-D06F7EBF24DC}">
      <dgm:prSet/>
      <dgm:spPr/>
      <dgm:t>
        <a:bodyPr/>
        <a:lstStyle/>
        <a:p>
          <a:endParaRPr lang="es-CL"/>
        </a:p>
      </dgm:t>
    </dgm:pt>
    <dgm:pt modelId="{222AE9A0-8901-46B2-B272-CC9208CAAE5D}">
      <dgm:prSet phldrT="[Texto]"/>
      <dgm:spPr/>
      <dgm:t>
        <a:bodyPr/>
        <a:lstStyle/>
        <a:p>
          <a:r>
            <a:rPr lang="es-CL" dirty="0" smtClean="0"/>
            <a:t>Otros (deuda)</a:t>
          </a:r>
          <a:endParaRPr lang="es-CL" dirty="0"/>
        </a:p>
      </dgm:t>
    </dgm:pt>
    <dgm:pt modelId="{B16EE1CE-EECA-4A88-82CF-668AB8E92B54}" type="parTrans" cxnId="{0C42D137-9F87-4331-8182-774D88641B03}">
      <dgm:prSet/>
      <dgm:spPr/>
      <dgm:t>
        <a:bodyPr/>
        <a:lstStyle/>
        <a:p>
          <a:endParaRPr lang="es-CL"/>
        </a:p>
      </dgm:t>
    </dgm:pt>
    <dgm:pt modelId="{67A12E94-E875-4C82-A4E9-65DFBF7FA2C8}" type="sibTrans" cxnId="{0C42D137-9F87-4331-8182-774D88641B03}">
      <dgm:prSet/>
      <dgm:spPr/>
      <dgm:t>
        <a:bodyPr/>
        <a:lstStyle/>
        <a:p>
          <a:endParaRPr lang="es-CL"/>
        </a:p>
      </dgm:t>
    </dgm:pt>
    <dgm:pt modelId="{87751A8D-D701-42F9-9F95-6D87431D0751}" type="pres">
      <dgm:prSet presAssocID="{BD6EFBE3-24FC-4748-8419-0DDF0F2573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B68834-2057-4B12-8B8D-58228CCE8FA4}" type="pres">
      <dgm:prSet presAssocID="{12BE7DDA-D176-405E-A4E4-346925283B2F}" presName="centerShape" presStyleLbl="node0" presStyleIdx="0" presStyleCnt="1" custScaleX="132575" custScaleY="124588"/>
      <dgm:spPr/>
      <dgm:t>
        <a:bodyPr/>
        <a:lstStyle/>
        <a:p>
          <a:endParaRPr lang="es-CL"/>
        </a:p>
      </dgm:t>
    </dgm:pt>
    <dgm:pt modelId="{9F2AF844-035E-4E1C-A26C-1018CD81D6D4}" type="pres">
      <dgm:prSet presAssocID="{EE42AFA6-C696-4F5A-8E1D-8A1F6E5BE08C}" presName="parTrans" presStyleLbl="bgSibTrans2D1" presStyleIdx="0" presStyleCnt="3" custLinFactY="19047" custLinFactNeighborX="-36822" custLinFactNeighborY="100000"/>
      <dgm:spPr/>
    </dgm:pt>
    <dgm:pt modelId="{DB5A5968-C036-498D-A44E-C3838787327F}" type="pres">
      <dgm:prSet presAssocID="{E5BCF104-C616-486A-B051-C5F552B074EF}" presName="node" presStyleLbl="node1" presStyleIdx="0" presStyleCnt="3" custScaleX="142091" custScaleY="67599">
        <dgm:presLayoutVars>
          <dgm:bulletEnabled val="1"/>
        </dgm:presLayoutVars>
      </dgm:prSet>
      <dgm:spPr/>
    </dgm:pt>
    <dgm:pt modelId="{3850E82D-C577-415B-BA9A-2C2C7771CDBA}" type="pres">
      <dgm:prSet presAssocID="{F356810C-F67D-4CF4-AC78-054DF16D7F54}" presName="parTrans" presStyleLbl="bgSibTrans2D1" presStyleIdx="1" presStyleCnt="3" custScaleX="53744" custLinFactNeighborX="-1095" custLinFactNeighborY="58782"/>
      <dgm:spPr/>
    </dgm:pt>
    <dgm:pt modelId="{CA72816D-7190-4AF2-B51D-6C216DC8159E}" type="pres">
      <dgm:prSet presAssocID="{905D4E6E-7B70-4211-8780-D4AC34AB16E3}" presName="node" presStyleLbl="node1" presStyleIdx="1" presStyleCnt="3" custScaleX="142091" custScaleY="6759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599AE8-41FB-46FF-B3A8-84E05FD4EA7C}" type="pres">
      <dgm:prSet presAssocID="{B16EE1CE-EECA-4A88-82CF-668AB8E92B54}" presName="parTrans" presStyleLbl="bgSibTrans2D1" presStyleIdx="2" presStyleCnt="3" custLinFactY="27551" custLinFactNeighborX="27132" custLinFactNeighborY="100000"/>
      <dgm:spPr/>
    </dgm:pt>
    <dgm:pt modelId="{1E69C958-51EF-4437-846B-F08D7E90E87A}" type="pres">
      <dgm:prSet presAssocID="{222AE9A0-8901-46B2-B272-CC9208CAAE5D}" presName="node" presStyleLbl="node1" presStyleIdx="2" presStyleCnt="3" custScaleX="142091" custScaleY="67599">
        <dgm:presLayoutVars>
          <dgm:bulletEnabled val="1"/>
        </dgm:presLayoutVars>
      </dgm:prSet>
      <dgm:spPr/>
    </dgm:pt>
  </dgm:ptLst>
  <dgm:cxnLst>
    <dgm:cxn modelId="{C1BC4794-6EC1-4A4C-9C23-907AFC0420DE}" srcId="{12BE7DDA-D176-405E-A4E4-346925283B2F}" destId="{E5BCF104-C616-486A-B051-C5F552B074EF}" srcOrd="0" destOrd="0" parTransId="{EE42AFA6-C696-4F5A-8E1D-8A1F6E5BE08C}" sibTransId="{0FB91369-A7EC-463F-A78C-1106E0D7416B}"/>
    <dgm:cxn modelId="{0C42D137-9F87-4331-8182-774D88641B03}" srcId="{12BE7DDA-D176-405E-A4E4-346925283B2F}" destId="{222AE9A0-8901-46B2-B272-CC9208CAAE5D}" srcOrd="2" destOrd="0" parTransId="{B16EE1CE-EECA-4A88-82CF-668AB8E92B54}" sibTransId="{67A12E94-E875-4C82-A4E9-65DFBF7FA2C8}"/>
    <dgm:cxn modelId="{7F7D3E64-4227-4A07-8530-D8C2973E6FFB}" type="presOf" srcId="{EE42AFA6-C696-4F5A-8E1D-8A1F6E5BE08C}" destId="{9F2AF844-035E-4E1C-A26C-1018CD81D6D4}" srcOrd="0" destOrd="0" presId="urn:microsoft.com/office/officeart/2005/8/layout/radial4"/>
    <dgm:cxn modelId="{DC48F7B2-0B33-4E07-B61F-74FE52982E88}" type="presOf" srcId="{12BE7DDA-D176-405E-A4E4-346925283B2F}" destId="{D0B68834-2057-4B12-8B8D-58228CCE8FA4}" srcOrd="0" destOrd="0" presId="urn:microsoft.com/office/officeart/2005/8/layout/radial4"/>
    <dgm:cxn modelId="{88368450-DA1C-4DA6-82C0-D06F7EBF24DC}" srcId="{12BE7DDA-D176-405E-A4E4-346925283B2F}" destId="{905D4E6E-7B70-4211-8780-D4AC34AB16E3}" srcOrd="1" destOrd="0" parTransId="{F356810C-F67D-4CF4-AC78-054DF16D7F54}" sibTransId="{EC94CAB4-5B07-4D53-BEDF-29AE71C58535}"/>
    <dgm:cxn modelId="{B6EEADF8-EEEC-4F1B-8088-3F49A5BBA798}" type="presOf" srcId="{B16EE1CE-EECA-4A88-82CF-668AB8E92B54}" destId="{74599AE8-41FB-46FF-B3A8-84E05FD4EA7C}" srcOrd="0" destOrd="0" presId="urn:microsoft.com/office/officeart/2005/8/layout/radial4"/>
    <dgm:cxn modelId="{3BEF0A66-8A62-4609-9753-4C9750C9F8B3}" type="presOf" srcId="{F356810C-F67D-4CF4-AC78-054DF16D7F54}" destId="{3850E82D-C577-415B-BA9A-2C2C7771CDBA}" srcOrd="0" destOrd="0" presId="urn:microsoft.com/office/officeart/2005/8/layout/radial4"/>
    <dgm:cxn modelId="{344EFF82-7770-496A-9023-7B255B810F36}" type="presOf" srcId="{222AE9A0-8901-46B2-B272-CC9208CAAE5D}" destId="{1E69C958-51EF-4437-846B-F08D7E90E87A}" srcOrd="0" destOrd="0" presId="urn:microsoft.com/office/officeart/2005/8/layout/radial4"/>
    <dgm:cxn modelId="{6295AB3D-7F17-4877-B394-4034BABDD641}" type="presOf" srcId="{BD6EFBE3-24FC-4748-8419-0DDF0F25736C}" destId="{87751A8D-D701-42F9-9F95-6D87431D0751}" srcOrd="0" destOrd="0" presId="urn:microsoft.com/office/officeart/2005/8/layout/radial4"/>
    <dgm:cxn modelId="{21BBEEAA-9F4F-4ADF-8D99-916043EBA775}" type="presOf" srcId="{905D4E6E-7B70-4211-8780-D4AC34AB16E3}" destId="{CA72816D-7190-4AF2-B51D-6C216DC8159E}" srcOrd="0" destOrd="0" presId="urn:microsoft.com/office/officeart/2005/8/layout/radial4"/>
    <dgm:cxn modelId="{096CC21C-C939-4D9F-B0C8-4E29BCBC38DF}" type="presOf" srcId="{E5BCF104-C616-486A-B051-C5F552B074EF}" destId="{DB5A5968-C036-498D-A44E-C3838787327F}" srcOrd="0" destOrd="0" presId="urn:microsoft.com/office/officeart/2005/8/layout/radial4"/>
    <dgm:cxn modelId="{99B20F4B-D0D8-4AAD-A99E-82B14D7E74FE}" srcId="{BD6EFBE3-24FC-4748-8419-0DDF0F25736C}" destId="{12BE7DDA-D176-405E-A4E4-346925283B2F}" srcOrd="0" destOrd="0" parTransId="{025AD3F1-1392-4B62-834F-547617264A47}" sibTransId="{A5AEF60D-6BB7-4148-93A9-E8DF63536463}"/>
    <dgm:cxn modelId="{016134C3-1D32-4DAC-B0EF-D5ADAC93B803}" type="presParOf" srcId="{87751A8D-D701-42F9-9F95-6D87431D0751}" destId="{D0B68834-2057-4B12-8B8D-58228CCE8FA4}" srcOrd="0" destOrd="0" presId="urn:microsoft.com/office/officeart/2005/8/layout/radial4"/>
    <dgm:cxn modelId="{66A4F4F3-3F4E-46B9-AB84-CD8A3837A1A3}" type="presParOf" srcId="{87751A8D-D701-42F9-9F95-6D87431D0751}" destId="{9F2AF844-035E-4E1C-A26C-1018CD81D6D4}" srcOrd="1" destOrd="0" presId="urn:microsoft.com/office/officeart/2005/8/layout/radial4"/>
    <dgm:cxn modelId="{B7F2B42F-4BAC-4B20-83FA-4C01A572630C}" type="presParOf" srcId="{87751A8D-D701-42F9-9F95-6D87431D0751}" destId="{DB5A5968-C036-498D-A44E-C3838787327F}" srcOrd="2" destOrd="0" presId="urn:microsoft.com/office/officeart/2005/8/layout/radial4"/>
    <dgm:cxn modelId="{E146B4A1-0200-4FFF-86D1-C9F637598CEB}" type="presParOf" srcId="{87751A8D-D701-42F9-9F95-6D87431D0751}" destId="{3850E82D-C577-415B-BA9A-2C2C7771CDBA}" srcOrd="3" destOrd="0" presId="urn:microsoft.com/office/officeart/2005/8/layout/radial4"/>
    <dgm:cxn modelId="{C8D24B8A-3C30-4957-8BFB-994594CCE5F2}" type="presParOf" srcId="{87751A8D-D701-42F9-9F95-6D87431D0751}" destId="{CA72816D-7190-4AF2-B51D-6C216DC8159E}" srcOrd="4" destOrd="0" presId="urn:microsoft.com/office/officeart/2005/8/layout/radial4"/>
    <dgm:cxn modelId="{6A381350-0699-4277-9334-57C7EE9DFA84}" type="presParOf" srcId="{87751A8D-D701-42F9-9F95-6D87431D0751}" destId="{74599AE8-41FB-46FF-B3A8-84E05FD4EA7C}" srcOrd="5" destOrd="0" presId="urn:microsoft.com/office/officeart/2005/8/layout/radial4"/>
    <dgm:cxn modelId="{7C5C8250-AA04-423A-96FD-E12654B4FC36}" type="presParOf" srcId="{87751A8D-D701-42F9-9F95-6D87431D0751}" destId="{1E69C958-51EF-4437-846B-F08D7E90E87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6EFBE3-24FC-4748-8419-0DDF0F2573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2BE7DDA-D176-405E-A4E4-346925283B2F}">
      <dgm:prSet phldrT="[Texto]"/>
      <dgm:spPr/>
      <dgm:t>
        <a:bodyPr/>
        <a:lstStyle/>
        <a:p>
          <a:r>
            <a:rPr lang="es-CL" b="1" dirty="0" smtClean="0"/>
            <a:t>Recursos</a:t>
          </a:r>
        </a:p>
        <a:p>
          <a:r>
            <a:rPr lang="es-CL" b="1" dirty="0" smtClean="0"/>
            <a:t>Materiales</a:t>
          </a:r>
          <a:endParaRPr lang="es-CL" b="1" dirty="0"/>
        </a:p>
      </dgm:t>
    </dgm:pt>
    <dgm:pt modelId="{025AD3F1-1392-4B62-834F-547617264A47}" type="parTrans" cxnId="{99B20F4B-D0D8-4AAD-A99E-82B14D7E74FE}">
      <dgm:prSet/>
      <dgm:spPr/>
      <dgm:t>
        <a:bodyPr/>
        <a:lstStyle/>
        <a:p>
          <a:endParaRPr lang="es-CL"/>
        </a:p>
      </dgm:t>
    </dgm:pt>
    <dgm:pt modelId="{A5AEF60D-6BB7-4148-93A9-E8DF63536463}" type="sibTrans" cxnId="{99B20F4B-D0D8-4AAD-A99E-82B14D7E74FE}">
      <dgm:prSet/>
      <dgm:spPr/>
      <dgm:t>
        <a:bodyPr/>
        <a:lstStyle/>
        <a:p>
          <a:endParaRPr lang="es-CL"/>
        </a:p>
      </dgm:t>
    </dgm:pt>
    <dgm:pt modelId="{E5BCF104-C616-486A-B051-C5F552B074EF}">
      <dgm:prSet phldrT="[Texto]"/>
      <dgm:spPr/>
      <dgm:t>
        <a:bodyPr/>
        <a:lstStyle/>
        <a:p>
          <a:r>
            <a:rPr lang="es-CL" dirty="0" smtClean="0"/>
            <a:t>Activos Fijos</a:t>
          </a:r>
          <a:endParaRPr lang="es-CL" dirty="0"/>
        </a:p>
      </dgm:t>
    </dgm:pt>
    <dgm:pt modelId="{EE42AFA6-C696-4F5A-8E1D-8A1F6E5BE08C}" type="parTrans" cxnId="{C1BC4794-6EC1-4A4C-9C23-907AFC0420DE}">
      <dgm:prSet/>
      <dgm:spPr/>
      <dgm:t>
        <a:bodyPr/>
        <a:lstStyle/>
        <a:p>
          <a:endParaRPr lang="es-CL"/>
        </a:p>
      </dgm:t>
    </dgm:pt>
    <dgm:pt modelId="{0FB91369-A7EC-463F-A78C-1106E0D7416B}" type="sibTrans" cxnId="{C1BC4794-6EC1-4A4C-9C23-907AFC0420DE}">
      <dgm:prSet/>
      <dgm:spPr/>
      <dgm:t>
        <a:bodyPr/>
        <a:lstStyle/>
        <a:p>
          <a:endParaRPr lang="es-CL"/>
        </a:p>
      </dgm:t>
    </dgm:pt>
    <dgm:pt modelId="{905D4E6E-7B70-4211-8780-D4AC34AB16E3}">
      <dgm:prSet phldrT="[Texto]"/>
      <dgm:spPr/>
      <dgm:t>
        <a:bodyPr/>
        <a:lstStyle/>
        <a:p>
          <a:r>
            <a:rPr lang="es-CL" dirty="0" smtClean="0"/>
            <a:t>Productos/Insumos </a:t>
          </a:r>
          <a:endParaRPr lang="es-CL" dirty="0"/>
        </a:p>
      </dgm:t>
    </dgm:pt>
    <dgm:pt modelId="{F356810C-F67D-4CF4-AC78-054DF16D7F54}" type="parTrans" cxnId="{88368450-DA1C-4DA6-82C0-D06F7EBF24DC}">
      <dgm:prSet/>
      <dgm:spPr/>
      <dgm:t>
        <a:bodyPr/>
        <a:lstStyle/>
        <a:p>
          <a:endParaRPr lang="es-CL"/>
        </a:p>
      </dgm:t>
    </dgm:pt>
    <dgm:pt modelId="{EC94CAB4-5B07-4D53-BEDF-29AE71C58535}" type="sibTrans" cxnId="{88368450-DA1C-4DA6-82C0-D06F7EBF24DC}">
      <dgm:prSet/>
      <dgm:spPr/>
      <dgm:t>
        <a:bodyPr/>
        <a:lstStyle/>
        <a:p>
          <a:endParaRPr lang="es-CL"/>
        </a:p>
      </dgm:t>
    </dgm:pt>
    <dgm:pt modelId="{87751A8D-D701-42F9-9F95-6D87431D0751}" type="pres">
      <dgm:prSet presAssocID="{BD6EFBE3-24FC-4748-8419-0DDF0F2573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B68834-2057-4B12-8B8D-58228CCE8FA4}" type="pres">
      <dgm:prSet presAssocID="{12BE7DDA-D176-405E-A4E4-346925283B2F}" presName="centerShape" presStyleLbl="node0" presStyleIdx="0" presStyleCnt="1"/>
      <dgm:spPr/>
      <dgm:t>
        <a:bodyPr/>
        <a:lstStyle/>
        <a:p>
          <a:endParaRPr lang="es-CL"/>
        </a:p>
      </dgm:t>
    </dgm:pt>
    <dgm:pt modelId="{9F2AF844-035E-4E1C-A26C-1018CD81D6D4}" type="pres">
      <dgm:prSet presAssocID="{EE42AFA6-C696-4F5A-8E1D-8A1F6E5BE08C}" presName="parTrans" presStyleLbl="bgSibTrans2D1" presStyleIdx="0" presStyleCnt="2" custLinFactY="3901" custLinFactNeighborX="-13403" custLinFactNeighborY="100000"/>
      <dgm:spPr/>
    </dgm:pt>
    <dgm:pt modelId="{DB5A5968-C036-498D-A44E-C3838787327F}" type="pres">
      <dgm:prSet presAssocID="{E5BCF104-C616-486A-B051-C5F552B074EF}" presName="node" presStyleLbl="node1" presStyleIdx="0" presStyleCnt="2" custScaleX="124983" custScaleY="5474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850E82D-C577-415B-BA9A-2C2C7771CDBA}" type="pres">
      <dgm:prSet presAssocID="{F356810C-F67D-4CF4-AC78-054DF16D7F54}" presName="parTrans" presStyleLbl="bgSibTrans2D1" presStyleIdx="1" presStyleCnt="2" custLinFactY="2373" custLinFactNeighborX="8489" custLinFactNeighborY="100000"/>
      <dgm:spPr/>
    </dgm:pt>
    <dgm:pt modelId="{CA72816D-7190-4AF2-B51D-6C216DC8159E}" type="pres">
      <dgm:prSet presAssocID="{905D4E6E-7B70-4211-8780-D4AC34AB16E3}" presName="node" presStyleLbl="node1" presStyleIdx="1" presStyleCnt="2" custScaleX="124983" custScaleY="5474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034445FF-DDBF-4F3A-85CB-6180A4D36F5B}" type="presOf" srcId="{905D4E6E-7B70-4211-8780-D4AC34AB16E3}" destId="{CA72816D-7190-4AF2-B51D-6C216DC8159E}" srcOrd="0" destOrd="0" presId="urn:microsoft.com/office/officeart/2005/8/layout/radial4"/>
    <dgm:cxn modelId="{CCC0AEE6-AF7F-47F4-B4FB-B25585A94C22}" type="presOf" srcId="{BD6EFBE3-24FC-4748-8419-0DDF0F25736C}" destId="{87751A8D-D701-42F9-9F95-6D87431D0751}" srcOrd="0" destOrd="0" presId="urn:microsoft.com/office/officeart/2005/8/layout/radial4"/>
    <dgm:cxn modelId="{2F9ED04C-C7E5-45F2-B77D-8510D23D04B5}" type="presOf" srcId="{E5BCF104-C616-486A-B051-C5F552B074EF}" destId="{DB5A5968-C036-498D-A44E-C3838787327F}" srcOrd="0" destOrd="0" presId="urn:microsoft.com/office/officeart/2005/8/layout/radial4"/>
    <dgm:cxn modelId="{88368450-DA1C-4DA6-82C0-D06F7EBF24DC}" srcId="{12BE7DDA-D176-405E-A4E4-346925283B2F}" destId="{905D4E6E-7B70-4211-8780-D4AC34AB16E3}" srcOrd="1" destOrd="0" parTransId="{F356810C-F67D-4CF4-AC78-054DF16D7F54}" sibTransId="{EC94CAB4-5B07-4D53-BEDF-29AE71C58535}"/>
    <dgm:cxn modelId="{99B20F4B-D0D8-4AAD-A99E-82B14D7E74FE}" srcId="{BD6EFBE3-24FC-4748-8419-0DDF0F25736C}" destId="{12BE7DDA-D176-405E-A4E4-346925283B2F}" srcOrd="0" destOrd="0" parTransId="{025AD3F1-1392-4B62-834F-547617264A47}" sibTransId="{A5AEF60D-6BB7-4148-93A9-E8DF63536463}"/>
    <dgm:cxn modelId="{C9010005-F65D-4EF9-A760-66040BAEB9C9}" type="presOf" srcId="{EE42AFA6-C696-4F5A-8E1D-8A1F6E5BE08C}" destId="{9F2AF844-035E-4E1C-A26C-1018CD81D6D4}" srcOrd="0" destOrd="0" presId="urn:microsoft.com/office/officeart/2005/8/layout/radial4"/>
    <dgm:cxn modelId="{779B7F9A-70DA-4A4F-9F67-CE4ADF5EE349}" type="presOf" srcId="{F356810C-F67D-4CF4-AC78-054DF16D7F54}" destId="{3850E82D-C577-415B-BA9A-2C2C7771CDBA}" srcOrd="0" destOrd="0" presId="urn:microsoft.com/office/officeart/2005/8/layout/radial4"/>
    <dgm:cxn modelId="{20D93C20-AEC7-4863-A2E5-505E9A2B4AA0}" type="presOf" srcId="{12BE7DDA-D176-405E-A4E4-346925283B2F}" destId="{D0B68834-2057-4B12-8B8D-58228CCE8FA4}" srcOrd="0" destOrd="0" presId="urn:microsoft.com/office/officeart/2005/8/layout/radial4"/>
    <dgm:cxn modelId="{C1BC4794-6EC1-4A4C-9C23-907AFC0420DE}" srcId="{12BE7DDA-D176-405E-A4E4-346925283B2F}" destId="{E5BCF104-C616-486A-B051-C5F552B074EF}" srcOrd="0" destOrd="0" parTransId="{EE42AFA6-C696-4F5A-8E1D-8A1F6E5BE08C}" sibTransId="{0FB91369-A7EC-463F-A78C-1106E0D7416B}"/>
    <dgm:cxn modelId="{4A347EDC-00E0-4A5D-BE04-17AB8381FFB9}" type="presParOf" srcId="{87751A8D-D701-42F9-9F95-6D87431D0751}" destId="{D0B68834-2057-4B12-8B8D-58228CCE8FA4}" srcOrd="0" destOrd="0" presId="urn:microsoft.com/office/officeart/2005/8/layout/radial4"/>
    <dgm:cxn modelId="{9F2115CC-BA26-4DA8-889B-A9492D6700EF}" type="presParOf" srcId="{87751A8D-D701-42F9-9F95-6D87431D0751}" destId="{9F2AF844-035E-4E1C-A26C-1018CD81D6D4}" srcOrd="1" destOrd="0" presId="urn:microsoft.com/office/officeart/2005/8/layout/radial4"/>
    <dgm:cxn modelId="{830E37C6-6795-4CAD-91CA-B2C265D1713D}" type="presParOf" srcId="{87751A8D-D701-42F9-9F95-6D87431D0751}" destId="{DB5A5968-C036-498D-A44E-C3838787327F}" srcOrd="2" destOrd="0" presId="urn:microsoft.com/office/officeart/2005/8/layout/radial4"/>
    <dgm:cxn modelId="{EC6918C0-0A6E-4DF4-B789-FECC7A829351}" type="presParOf" srcId="{87751A8D-D701-42F9-9F95-6D87431D0751}" destId="{3850E82D-C577-415B-BA9A-2C2C7771CDBA}" srcOrd="3" destOrd="0" presId="urn:microsoft.com/office/officeart/2005/8/layout/radial4"/>
    <dgm:cxn modelId="{4BCD67F8-8F77-43D3-9FF7-3927BF624DC1}" type="presParOf" srcId="{87751A8D-D701-42F9-9F95-6D87431D0751}" destId="{CA72816D-7190-4AF2-B51D-6C216DC8159E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6EFBE3-24FC-4748-8419-0DDF0F2573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2BE7DDA-D176-405E-A4E4-346925283B2F}">
      <dgm:prSet phldrT="[Texto]"/>
      <dgm:spPr/>
      <dgm:t>
        <a:bodyPr/>
        <a:lstStyle/>
        <a:p>
          <a:r>
            <a:rPr lang="es-CL" b="1" dirty="0" smtClean="0"/>
            <a:t>Recursos Técnicos</a:t>
          </a:r>
          <a:endParaRPr lang="es-CL" b="1" dirty="0"/>
        </a:p>
      </dgm:t>
    </dgm:pt>
    <dgm:pt modelId="{025AD3F1-1392-4B62-834F-547617264A47}" type="parTrans" cxnId="{99B20F4B-D0D8-4AAD-A99E-82B14D7E74FE}">
      <dgm:prSet/>
      <dgm:spPr/>
      <dgm:t>
        <a:bodyPr/>
        <a:lstStyle/>
        <a:p>
          <a:endParaRPr lang="es-CL"/>
        </a:p>
      </dgm:t>
    </dgm:pt>
    <dgm:pt modelId="{A5AEF60D-6BB7-4148-93A9-E8DF63536463}" type="sibTrans" cxnId="{99B20F4B-D0D8-4AAD-A99E-82B14D7E74FE}">
      <dgm:prSet/>
      <dgm:spPr/>
      <dgm:t>
        <a:bodyPr/>
        <a:lstStyle/>
        <a:p>
          <a:endParaRPr lang="es-CL"/>
        </a:p>
      </dgm:t>
    </dgm:pt>
    <dgm:pt modelId="{E5BCF104-C616-486A-B051-C5F552B074EF}">
      <dgm:prSet phldrT="[Texto]"/>
      <dgm:spPr/>
      <dgm:t>
        <a:bodyPr/>
        <a:lstStyle/>
        <a:p>
          <a:r>
            <a:rPr lang="es-CL" dirty="0" smtClean="0"/>
            <a:t>Imagen Institucional</a:t>
          </a:r>
          <a:endParaRPr lang="es-CL" dirty="0"/>
        </a:p>
      </dgm:t>
    </dgm:pt>
    <dgm:pt modelId="{EE42AFA6-C696-4F5A-8E1D-8A1F6E5BE08C}" type="parTrans" cxnId="{C1BC4794-6EC1-4A4C-9C23-907AFC0420DE}">
      <dgm:prSet/>
      <dgm:spPr/>
      <dgm:t>
        <a:bodyPr/>
        <a:lstStyle/>
        <a:p>
          <a:endParaRPr lang="es-CL"/>
        </a:p>
      </dgm:t>
    </dgm:pt>
    <dgm:pt modelId="{0FB91369-A7EC-463F-A78C-1106E0D7416B}" type="sibTrans" cxnId="{C1BC4794-6EC1-4A4C-9C23-907AFC0420DE}">
      <dgm:prSet/>
      <dgm:spPr/>
      <dgm:t>
        <a:bodyPr/>
        <a:lstStyle/>
        <a:p>
          <a:endParaRPr lang="es-CL"/>
        </a:p>
      </dgm:t>
    </dgm:pt>
    <dgm:pt modelId="{905D4E6E-7B70-4211-8780-D4AC34AB16E3}">
      <dgm:prSet phldrT="[Texto]"/>
      <dgm:spPr/>
      <dgm:t>
        <a:bodyPr/>
        <a:lstStyle/>
        <a:p>
          <a:r>
            <a:rPr lang="es-CL" dirty="0" smtClean="0"/>
            <a:t>Procesos Especializados</a:t>
          </a:r>
          <a:endParaRPr lang="es-CL" dirty="0"/>
        </a:p>
      </dgm:t>
    </dgm:pt>
    <dgm:pt modelId="{F356810C-F67D-4CF4-AC78-054DF16D7F54}" type="parTrans" cxnId="{88368450-DA1C-4DA6-82C0-D06F7EBF24DC}">
      <dgm:prSet/>
      <dgm:spPr/>
      <dgm:t>
        <a:bodyPr/>
        <a:lstStyle/>
        <a:p>
          <a:endParaRPr lang="es-CL"/>
        </a:p>
      </dgm:t>
    </dgm:pt>
    <dgm:pt modelId="{EC94CAB4-5B07-4D53-BEDF-29AE71C58535}" type="sibTrans" cxnId="{88368450-DA1C-4DA6-82C0-D06F7EBF24DC}">
      <dgm:prSet/>
      <dgm:spPr/>
      <dgm:t>
        <a:bodyPr/>
        <a:lstStyle/>
        <a:p>
          <a:endParaRPr lang="es-CL"/>
        </a:p>
      </dgm:t>
    </dgm:pt>
    <dgm:pt modelId="{222AE9A0-8901-46B2-B272-CC9208CAAE5D}">
      <dgm:prSet phldrT="[Texto]"/>
      <dgm:spPr/>
      <dgm:t>
        <a:bodyPr/>
        <a:lstStyle/>
        <a:p>
          <a:r>
            <a:rPr lang="es-CL" dirty="0" smtClean="0"/>
            <a:t>Sistemas de Producción de Bs y </a:t>
          </a:r>
          <a:r>
            <a:rPr lang="es-CL" dirty="0" err="1" smtClean="0"/>
            <a:t>Ss</a:t>
          </a:r>
          <a:endParaRPr lang="es-CL" dirty="0"/>
        </a:p>
      </dgm:t>
    </dgm:pt>
    <dgm:pt modelId="{B16EE1CE-EECA-4A88-82CF-668AB8E92B54}" type="parTrans" cxnId="{0C42D137-9F87-4331-8182-774D88641B03}">
      <dgm:prSet/>
      <dgm:spPr/>
      <dgm:t>
        <a:bodyPr/>
        <a:lstStyle/>
        <a:p>
          <a:endParaRPr lang="es-CL"/>
        </a:p>
      </dgm:t>
    </dgm:pt>
    <dgm:pt modelId="{67A12E94-E875-4C82-A4E9-65DFBF7FA2C8}" type="sibTrans" cxnId="{0C42D137-9F87-4331-8182-774D88641B03}">
      <dgm:prSet/>
      <dgm:spPr/>
      <dgm:t>
        <a:bodyPr/>
        <a:lstStyle/>
        <a:p>
          <a:endParaRPr lang="es-CL"/>
        </a:p>
      </dgm:t>
    </dgm:pt>
    <dgm:pt modelId="{87751A8D-D701-42F9-9F95-6D87431D0751}" type="pres">
      <dgm:prSet presAssocID="{BD6EFBE3-24FC-4748-8419-0DDF0F2573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B68834-2057-4B12-8B8D-58228CCE8FA4}" type="pres">
      <dgm:prSet presAssocID="{12BE7DDA-D176-405E-A4E4-346925283B2F}" presName="centerShape" presStyleLbl="node0" presStyleIdx="0" presStyleCnt="1"/>
      <dgm:spPr/>
      <dgm:t>
        <a:bodyPr/>
        <a:lstStyle/>
        <a:p>
          <a:endParaRPr lang="es-CL"/>
        </a:p>
      </dgm:t>
    </dgm:pt>
    <dgm:pt modelId="{9F2AF844-035E-4E1C-A26C-1018CD81D6D4}" type="pres">
      <dgm:prSet presAssocID="{EE42AFA6-C696-4F5A-8E1D-8A1F6E5BE08C}" presName="parTrans" presStyleLbl="bgSibTrans2D1" presStyleIdx="0" presStyleCnt="3" custLinFactY="39855" custLinFactNeighborX="-6245" custLinFactNeighborY="100000"/>
      <dgm:spPr/>
    </dgm:pt>
    <dgm:pt modelId="{DB5A5968-C036-498D-A44E-C3838787327F}" type="pres">
      <dgm:prSet presAssocID="{E5BCF104-C616-486A-B051-C5F552B074EF}" presName="node" presStyleLbl="node1" presStyleIdx="0" presStyleCnt="3" custScaleX="128727" custScaleY="83146" custRadScaleRad="134653" custRadScaleInc="-399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850E82D-C577-415B-BA9A-2C2C7771CDBA}" type="pres">
      <dgm:prSet presAssocID="{F356810C-F67D-4CF4-AC78-054DF16D7F54}" presName="parTrans" presStyleLbl="bgSibTrans2D1" presStyleIdx="1" presStyleCnt="3" custScaleX="53419" custLinFactNeighborX="1948" custLinFactNeighborY="61186"/>
      <dgm:spPr/>
    </dgm:pt>
    <dgm:pt modelId="{CA72816D-7190-4AF2-B51D-6C216DC8159E}" type="pres">
      <dgm:prSet presAssocID="{905D4E6E-7B70-4211-8780-D4AC34AB16E3}" presName="node" presStyleLbl="node1" presStyleIdx="1" presStyleCnt="3" custScaleX="128727" custScaleY="8314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599AE8-41FB-46FF-B3A8-84E05FD4EA7C}" type="pres">
      <dgm:prSet presAssocID="{B16EE1CE-EECA-4A88-82CF-668AB8E92B54}" presName="parTrans" presStyleLbl="bgSibTrans2D1" presStyleIdx="2" presStyleCnt="3" custLinFactY="41603" custLinFactNeighborX="6417" custLinFactNeighborY="100000"/>
      <dgm:spPr/>
    </dgm:pt>
    <dgm:pt modelId="{1E69C958-51EF-4437-846B-F08D7E90E87A}" type="pres">
      <dgm:prSet presAssocID="{222AE9A0-8901-46B2-B272-CC9208CAAE5D}" presName="node" presStyleLbl="node1" presStyleIdx="2" presStyleCnt="3" custScaleX="128727" custScaleY="83146" custRadScaleRad="125796" custRadScaleInc="68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1BC4794-6EC1-4A4C-9C23-907AFC0420DE}" srcId="{12BE7DDA-D176-405E-A4E4-346925283B2F}" destId="{E5BCF104-C616-486A-B051-C5F552B074EF}" srcOrd="0" destOrd="0" parTransId="{EE42AFA6-C696-4F5A-8E1D-8A1F6E5BE08C}" sibTransId="{0FB91369-A7EC-463F-A78C-1106E0D7416B}"/>
    <dgm:cxn modelId="{0C42D137-9F87-4331-8182-774D88641B03}" srcId="{12BE7DDA-D176-405E-A4E4-346925283B2F}" destId="{222AE9A0-8901-46B2-B272-CC9208CAAE5D}" srcOrd="2" destOrd="0" parTransId="{B16EE1CE-EECA-4A88-82CF-668AB8E92B54}" sibTransId="{67A12E94-E875-4C82-A4E9-65DFBF7FA2C8}"/>
    <dgm:cxn modelId="{3DAB16F4-3E45-47DA-B3C4-B2EEF75D3347}" type="presOf" srcId="{905D4E6E-7B70-4211-8780-D4AC34AB16E3}" destId="{CA72816D-7190-4AF2-B51D-6C216DC8159E}" srcOrd="0" destOrd="0" presId="urn:microsoft.com/office/officeart/2005/8/layout/radial4"/>
    <dgm:cxn modelId="{93AA606F-0E0A-41DC-BA13-BCDFA7D254C0}" type="presOf" srcId="{F356810C-F67D-4CF4-AC78-054DF16D7F54}" destId="{3850E82D-C577-415B-BA9A-2C2C7771CDBA}" srcOrd="0" destOrd="0" presId="urn:microsoft.com/office/officeart/2005/8/layout/radial4"/>
    <dgm:cxn modelId="{A858BABF-2EB2-4144-B546-4355910D69C8}" type="presOf" srcId="{B16EE1CE-EECA-4A88-82CF-668AB8E92B54}" destId="{74599AE8-41FB-46FF-B3A8-84E05FD4EA7C}" srcOrd="0" destOrd="0" presId="urn:microsoft.com/office/officeart/2005/8/layout/radial4"/>
    <dgm:cxn modelId="{88368450-DA1C-4DA6-82C0-D06F7EBF24DC}" srcId="{12BE7DDA-D176-405E-A4E4-346925283B2F}" destId="{905D4E6E-7B70-4211-8780-D4AC34AB16E3}" srcOrd="1" destOrd="0" parTransId="{F356810C-F67D-4CF4-AC78-054DF16D7F54}" sibTransId="{EC94CAB4-5B07-4D53-BEDF-29AE71C58535}"/>
    <dgm:cxn modelId="{13AFD439-EF8F-4078-AEE2-53F37DCEFC9E}" type="presOf" srcId="{BD6EFBE3-24FC-4748-8419-0DDF0F25736C}" destId="{87751A8D-D701-42F9-9F95-6D87431D0751}" srcOrd="0" destOrd="0" presId="urn:microsoft.com/office/officeart/2005/8/layout/radial4"/>
    <dgm:cxn modelId="{A372AA06-51A5-4E3F-9B88-B7ADFE086616}" type="presOf" srcId="{EE42AFA6-C696-4F5A-8E1D-8A1F6E5BE08C}" destId="{9F2AF844-035E-4E1C-A26C-1018CD81D6D4}" srcOrd="0" destOrd="0" presId="urn:microsoft.com/office/officeart/2005/8/layout/radial4"/>
    <dgm:cxn modelId="{BB800528-8A48-4780-AE45-63B3B9A5952B}" type="presOf" srcId="{E5BCF104-C616-486A-B051-C5F552B074EF}" destId="{DB5A5968-C036-498D-A44E-C3838787327F}" srcOrd="0" destOrd="0" presId="urn:microsoft.com/office/officeart/2005/8/layout/radial4"/>
    <dgm:cxn modelId="{2ADA3040-360D-4BDD-81F0-03C36DE53628}" type="presOf" srcId="{222AE9A0-8901-46B2-B272-CC9208CAAE5D}" destId="{1E69C958-51EF-4437-846B-F08D7E90E87A}" srcOrd="0" destOrd="0" presId="urn:microsoft.com/office/officeart/2005/8/layout/radial4"/>
    <dgm:cxn modelId="{05C56E69-79BD-4BD7-972D-9A448E8E5E66}" type="presOf" srcId="{12BE7DDA-D176-405E-A4E4-346925283B2F}" destId="{D0B68834-2057-4B12-8B8D-58228CCE8FA4}" srcOrd="0" destOrd="0" presId="urn:microsoft.com/office/officeart/2005/8/layout/radial4"/>
    <dgm:cxn modelId="{99B20F4B-D0D8-4AAD-A99E-82B14D7E74FE}" srcId="{BD6EFBE3-24FC-4748-8419-0DDF0F25736C}" destId="{12BE7DDA-D176-405E-A4E4-346925283B2F}" srcOrd="0" destOrd="0" parTransId="{025AD3F1-1392-4B62-834F-547617264A47}" sibTransId="{A5AEF60D-6BB7-4148-93A9-E8DF63536463}"/>
    <dgm:cxn modelId="{B6CC6719-55F7-44A5-93D1-0F864F94D82F}" type="presParOf" srcId="{87751A8D-D701-42F9-9F95-6D87431D0751}" destId="{D0B68834-2057-4B12-8B8D-58228CCE8FA4}" srcOrd="0" destOrd="0" presId="urn:microsoft.com/office/officeart/2005/8/layout/radial4"/>
    <dgm:cxn modelId="{88FBE186-D138-4BCA-B131-F0ACF18E18B0}" type="presParOf" srcId="{87751A8D-D701-42F9-9F95-6D87431D0751}" destId="{9F2AF844-035E-4E1C-A26C-1018CD81D6D4}" srcOrd="1" destOrd="0" presId="urn:microsoft.com/office/officeart/2005/8/layout/radial4"/>
    <dgm:cxn modelId="{54478F8D-8781-422D-809D-89FFCF8E8FCF}" type="presParOf" srcId="{87751A8D-D701-42F9-9F95-6D87431D0751}" destId="{DB5A5968-C036-498D-A44E-C3838787327F}" srcOrd="2" destOrd="0" presId="urn:microsoft.com/office/officeart/2005/8/layout/radial4"/>
    <dgm:cxn modelId="{C6BFF627-6144-42BE-A9D0-3A97F873F7A5}" type="presParOf" srcId="{87751A8D-D701-42F9-9F95-6D87431D0751}" destId="{3850E82D-C577-415B-BA9A-2C2C7771CDBA}" srcOrd="3" destOrd="0" presId="urn:microsoft.com/office/officeart/2005/8/layout/radial4"/>
    <dgm:cxn modelId="{FBDD20BF-0E91-4693-8EE9-7CF9CB66C31A}" type="presParOf" srcId="{87751A8D-D701-42F9-9F95-6D87431D0751}" destId="{CA72816D-7190-4AF2-B51D-6C216DC8159E}" srcOrd="4" destOrd="0" presId="urn:microsoft.com/office/officeart/2005/8/layout/radial4"/>
    <dgm:cxn modelId="{97CC361B-DCEE-4BE2-A5C1-EE7A5BB349CB}" type="presParOf" srcId="{87751A8D-D701-42F9-9F95-6D87431D0751}" destId="{74599AE8-41FB-46FF-B3A8-84E05FD4EA7C}" srcOrd="5" destOrd="0" presId="urn:microsoft.com/office/officeart/2005/8/layout/radial4"/>
    <dgm:cxn modelId="{4B596C1F-5762-4485-A85F-870CA9FDFB99}" type="presParOf" srcId="{87751A8D-D701-42F9-9F95-6D87431D0751}" destId="{1E69C958-51EF-4437-846B-F08D7E90E87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6EFBE3-24FC-4748-8419-0DDF0F2573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2BE7DDA-D176-405E-A4E4-346925283B2F}">
      <dgm:prSet phldrT="[Texto]"/>
      <dgm:spPr/>
      <dgm:t>
        <a:bodyPr/>
        <a:lstStyle/>
        <a:p>
          <a:r>
            <a:rPr lang="es-CL" dirty="0" smtClean="0"/>
            <a:t>Humanos</a:t>
          </a:r>
          <a:endParaRPr lang="es-CL" dirty="0"/>
        </a:p>
      </dgm:t>
    </dgm:pt>
    <dgm:pt modelId="{025AD3F1-1392-4B62-834F-547617264A47}" type="parTrans" cxnId="{99B20F4B-D0D8-4AAD-A99E-82B14D7E74FE}">
      <dgm:prSet/>
      <dgm:spPr/>
      <dgm:t>
        <a:bodyPr/>
        <a:lstStyle/>
        <a:p>
          <a:endParaRPr lang="es-CL"/>
        </a:p>
      </dgm:t>
    </dgm:pt>
    <dgm:pt modelId="{A5AEF60D-6BB7-4148-93A9-E8DF63536463}" type="sibTrans" cxnId="{99B20F4B-D0D8-4AAD-A99E-82B14D7E74FE}">
      <dgm:prSet/>
      <dgm:spPr/>
      <dgm:t>
        <a:bodyPr/>
        <a:lstStyle/>
        <a:p>
          <a:endParaRPr lang="es-CL"/>
        </a:p>
      </dgm:t>
    </dgm:pt>
    <dgm:pt modelId="{E5BCF104-C616-486A-B051-C5F552B074EF}">
      <dgm:prSet phldrT="[Texto]"/>
      <dgm:spPr/>
      <dgm:t>
        <a:bodyPr/>
        <a:lstStyle/>
        <a:p>
          <a:r>
            <a:rPr lang="es-CL" dirty="0" smtClean="0"/>
            <a:t>Habilidades</a:t>
          </a:r>
          <a:endParaRPr lang="es-CL" dirty="0"/>
        </a:p>
      </dgm:t>
    </dgm:pt>
    <dgm:pt modelId="{EE42AFA6-C696-4F5A-8E1D-8A1F6E5BE08C}" type="parTrans" cxnId="{C1BC4794-6EC1-4A4C-9C23-907AFC0420DE}">
      <dgm:prSet/>
      <dgm:spPr/>
      <dgm:t>
        <a:bodyPr/>
        <a:lstStyle/>
        <a:p>
          <a:endParaRPr lang="es-CL"/>
        </a:p>
      </dgm:t>
    </dgm:pt>
    <dgm:pt modelId="{0FB91369-A7EC-463F-A78C-1106E0D7416B}" type="sibTrans" cxnId="{C1BC4794-6EC1-4A4C-9C23-907AFC0420DE}">
      <dgm:prSet/>
      <dgm:spPr/>
      <dgm:t>
        <a:bodyPr/>
        <a:lstStyle/>
        <a:p>
          <a:endParaRPr lang="es-CL"/>
        </a:p>
      </dgm:t>
    </dgm:pt>
    <dgm:pt modelId="{905D4E6E-7B70-4211-8780-D4AC34AB16E3}">
      <dgm:prSet phldrT="[Texto]"/>
      <dgm:spPr/>
      <dgm:t>
        <a:bodyPr/>
        <a:lstStyle/>
        <a:p>
          <a:r>
            <a:rPr lang="es-CL" dirty="0" smtClean="0"/>
            <a:t>Conocimientos</a:t>
          </a:r>
          <a:endParaRPr lang="es-CL" dirty="0"/>
        </a:p>
      </dgm:t>
    </dgm:pt>
    <dgm:pt modelId="{F356810C-F67D-4CF4-AC78-054DF16D7F54}" type="parTrans" cxnId="{88368450-DA1C-4DA6-82C0-D06F7EBF24DC}">
      <dgm:prSet/>
      <dgm:spPr/>
      <dgm:t>
        <a:bodyPr/>
        <a:lstStyle/>
        <a:p>
          <a:endParaRPr lang="es-CL"/>
        </a:p>
      </dgm:t>
    </dgm:pt>
    <dgm:pt modelId="{EC94CAB4-5B07-4D53-BEDF-29AE71C58535}" type="sibTrans" cxnId="{88368450-DA1C-4DA6-82C0-D06F7EBF24DC}">
      <dgm:prSet/>
      <dgm:spPr/>
      <dgm:t>
        <a:bodyPr/>
        <a:lstStyle/>
        <a:p>
          <a:endParaRPr lang="es-CL"/>
        </a:p>
      </dgm:t>
    </dgm:pt>
    <dgm:pt modelId="{222AE9A0-8901-46B2-B272-CC9208CAAE5D}">
      <dgm:prSet phldrT="[Texto]"/>
      <dgm:spPr/>
      <dgm:t>
        <a:bodyPr/>
        <a:lstStyle/>
        <a:p>
          <a:r>
            <a:rPr lang="es-CL" dirty="0" smtClean="0"/>
            <a:t>Experiencia</a:t>
          </a:r>
          <a:endParaRPr lang="es-CL" dirty="0"/>
        </a:p>
      </dgm:t>
    </dgm:pt>
    <dgm:pt modelId="{B16EE1CE-EECA-4A88-82CF-668AB8E92B54}" type="parTrans" cxnId="{0C42D137-9F87-4331-8182-774D88641B03}">
      <dgm:prSet/>
      <dgm:spPr/>
      <dgm:t>
        <a:bodyPr/>
        <a:lstStyle/>
        <a:p>
          <a:endParaRPr lang="es-CL"/>
        </a:p>
      </dgm:t>
    </dgm:pt>
    <dgm:pt modelId="{67A12E94-E875-4C82-A4E9-65DFBF7FA2C8}" type="sibTrans" cxnId="{0C42D137-9F87-4331-8182-774D88641B03}">
      <dgm:prSet/>
      <dgm:spPr/>
      <dgm:t>
        <a:bodyPr/>
        <a:lstStyle/>
        <a:p>
          <a:endParaRPr lang="es-CL"/>
        </a:p>
      </dgm:t>
    </dgm:pt>
    <dgm:pt modelId="{7ACA095C-D58E-4CCB-BC3C-C5A63E707513}">
      <dgm:prSet phldrT="[Texto]"/>
      <dgm:spPr/>
      <dgm:t>
        <a:bodyPr/>
        <a:lstStyle/>
        <a:p>
          <a:r>
            <a:rPr lang="es-CL" dirty="0" smtClean="0"/>
            <a:t>Competencias</a:t>
          </a:r>
          <a:endParaRPr lang="es-CL" dirty="0"/>
        </a:p>
      </dgm:t>
    </dgm:pt>
    <dgm:pt modelId="{5EB518AE-97B3-4A62-BF84-1201BFC90182}" type="parTrans" cxnId="{6CA41FC9-0B62-41DA-B313-63BF1FD492B7}">
      <dgm:prSet/>
      <dgm:spPr/>
      <dgm:t>
        <a:bodyPr/>
        <a:lstStyle/>
        <a:p>
          <a:endParaRPr lang="es-CL"/>
        </a:p>
      </dgm:t>
    </dgm:pt>
    <dgm:pt modelId="{FB8D65D1-1E76-4030-B0E8-7BFED8ADDE6C}" type="sibTrans" cxnId="{6CA41FC9-0B62-41DA-B313-63BF1FD492B7}">
      <dgm:prSet/>
      <dgm:spPr/>
      <dgm:t>
        <a:bodyPr/>
        <a:lstStyle/>
        <a:p>
          <a:endParaRPr lang="es-CL"/>
        </a:p>
      </dgm:t>
    </dgm:pt>
    <dgm:pt modelId="{87751A8D-D701-42F9-9F95-6D87431D0751}" type="pres">
      <dgm:prSet presAssocID="{BD6EFBE3-24FC-4748-8419-0DDF0F2573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B68834-2057-4B12-8B8D-58228CCE8FA4}" type="pres">
      <dgm:prSet presAssocID="{12BE7DDA-D176-405E-A4E4-346925283B2F}" presName="centerShape" presStyleLbl="node0" presStyleIdx="0" presStyleCnt="1"/>
      <dgm:spPr/>
      <dgm:t>
        <a:bodyPr/>
        <a:lstStyle/>
        <a:p>
          <a:endParaRPr lang="es-CL"/>
        </a:p>
      </dgm:t>
    </dgm:pt>
    <dgm:pt modelId="{9F2AF844-035E-4E1C-A26C-1018CD81D6D4}" type="pres">
      <dgm:prSet presAssocID="{EE42AFA6-C696-4F5A-8E1D-8A1F6E5BE08C}" presName="parTrans" presStyleLbl="bgSibTrans2D1" presStyleIdx="0" presStyleCnt="4" custScaleX="57631" custLinFactNeighborX="26285" custLinFactNeighborY="-3971"/>
      <dgm:spPr/>
    </dgm:pt>
    <dgm:pt modelId="{DB5A5968-C036-498D-A44E-C3838787327F}" type="pres">
      <dgm:prSet presAssocID="{E5BCF104-C616-486A-B051-C5F552B074EF}" presName="node" presStyleLbl="node1" presStyleIdx="0" presStyleCnt="4" custScaleX="115293" custScaleY="37004" custRadScaleRad="136989" custRadScaleInc="-1328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850E82D-C577-415B-BA9A-2C2C7771CDBA}" type="pres">
      <dgm:prSet presAssocID="{F356810C-F67D-4CF4-AC78-054DF16D7F54}" presName="parTrans" presStyleLbl="bgSibTrans2D1" presStyleIdx="1" presStyleCnt="4" custScaleX="83699" custLinFactNeighborX="-1707" custLinFactNeighborY="53610"/>
      <dgm:spPr/>
    </dgm:pt>
    <dgm:pt modelId="{CA72816D-7190-4AF2-B51D-6C216DC8159E}" type="pres">
      <dgm:prSet presAssocID="{905D4E6E-7B70-4211-8780-D4AC34AB16E3}" presName="node" presStyleLbl="node1" presStyleIdx="1" presStyleCnt="4" custScaleX="115293" custScaleY="37004" custRadScaleRad="120671" custRadScaleInc="-3196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599AE8-41FB-46FF-B3A8-84E05FD4EA7C}" type="pres">
      <dgm:prSet presAssocID="{B16EE1CE-EECA-4A88-82CF-668AB8E92B54}" presName="parTrans" presStyleLbl="bgSibTrans2D1" presStyleIdx="2" presStyleCnt="4" custScaleX="80297" custLinFactNeighborX="0" custLinFactNeighborY="51625"/>
      <dgm:spPr/>
    </dgm:pt>
    <dgm:pt modelId="{1E69C958-51EF-4437-846B-F08D7E90E87A}" type="pres">
      <dgm:prSet presAssocID="{222AE9A0-8901-46B2-B272-CC9208CAAE5D}" presName="node" presStyleLbl="node1" presStyleIdx="2" presStyleCnt="4" custScaleX="115293" custScaleY="37004" custRadScaleRad="108211" custRadScaleInc="1416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D2B41C2-B3B4-4CD7-9302-85614FF2DA1F}" type="pres">
      <dgm:prSet presAssocID="{5EB518AE-97B3-4A62-BF84-1201BFC90182}" presName="parTrans" presStyleLbl="bgSibTrans2D1" presStyleIdx="3" presStyleCnt="4" custScaleX="57876" custLinFactNeighborX="-25228" custLinFactNeighborY="7942"/>
      <dgm:spPr/>
    </dgm:pt>
    <dgm:pt modelId="{E6A4C869-113A-4CCE-9316-6CD47277285D}" type="pres">
      <dgm:prSet presAssocID="{7ACA095C-D58E-4CCB-BC3C-C5A63E707513}" presName="node" presStyleLbl="node1" presStyleIdx="3" presStyleCnt="4" custScaleX="115293" custScaleY="37004" custRadScaleRad="140969" custRadScaleInc="11035">
        <dgm:presLayoutVars>
          <dgm:bulletEnabled val="1"/>
        </dgm:presLayoutVars>
      </dgm:prSet>
      <dgm:spPr/>
    </dgm:pt>
  </dgm:ptLst>
  <dgm:cxnLst>
    <dgm:cxn modelId="{99B20F4B-D0D8-4AAD-A99E-82B14D7E74FE}" srcId="{BD6EFBE3-24FC-4748-8419-0DDF0F25736C}" destId="{12BE7DDA-D176-405E-A4E4-346925283B2F}" srcOrd="0" destOrd="0" parTransId="{025AD3F1-1392-4B62-834F-547617264A47}" sibTransId="{A5AEF60D-6BB7-4148-93A9-E8DF63536463}"/>
    <dgm:cxn modelId="{3354B73A-C87E-4FC3-8359-9290D4149743}" type="presOf" srcId="{905D4E6E-7B70-4211-8780-D4AC34AB16E3}" destId="{CA72816D-7190-4AF2-B51D-6C216DC8159E}" srcOrd="0" destOrd="0" presId="urn:microsoft.com/office/officeart/2005/8/layout/radial4"/>
    <dgm:cxn modelId="{AC956DEB-35AB-4004-B863-6B50430F3A13}" type="presOf" srcId="{222AE9A0-8901-46B2-B272-CC9208CAAE5D}" destId="{1E69C958-51EF-4437-846B-F08D7E90E87A}" srcOrd="0" destOrd="0" presId="urn:microsoft.com/office/officeart/2005/8/layout/radial4"/>
    <dgm:cxn modelId="{80DA4CE9-ACEF-43C7-A575-2CA0DD67916E}" type="presOf" srcId="{7ACA095C-D58E-4CCB-BC3C-C5A63E707513}" destId="{E6A4C869-113A-4CCE-9316-6CD47277285D}" srcOrd="0" destOrd="0" presId="urn:microsoft.com/office/officeart/2005/8/layout/radial4"/>
    <dgm:cxn modelId="{66640792-7DB7-441A-B01F-D8A460D9A46B}" type="presOf" srcId="{E5BCF104-C616-486A-B051-C5F552B074EF}" destId="{DB5A5968-C036-498D-A44E-C3838787327F}" srcOrd="0" destOrd="0" presId="urn:microsoft.com/office/officeart/2005/8/layout/radial4"/>
    <dgm:cxn modelId="{6CA41FC9-0B62-41DA-B313-63BF1FD492B7}" srcId="{12BE7DDA-D176-405E-A4E4-346925283B2F}" destId="{7ACA095C-D58E-4CCB-BC3C-C5A63E707513}" srcOrd="3" destOrd="0" parTransId="{5EB518AE-97B3-4A62-BF84-1201BFC90182}" sibTransId="{FB8D65D1-1E76-4030-B0E8-7BFED8ADDE6C}"/>
    <dgm:cxn modelId="{88368450-DA1C-4DA6-82C0-D06F7EBF24DC}" srcId="{12BE7DDA-D176-405E-A4E4-346925283B2F}" destId="{905D4E6E-7B70-4211-8780-D4AC34AB16E3}" srcOrd="1" destOrd="0" parTransId="{F356810C-F67D-4CF4-AC78-054DF16D7F54}" sibTransId="{EC94CAB4-5B07-4D53-BEDF-29AE71C58535}"/>
    <dgm:cxn modelId="{0C42D137-9F87-4331-8182-774D88641B03}" srcId="{12BE7DDA-D176-405E-A4E4-346925283B2F}" destId="{222AE9A0-8901-46B2-B272-CC9208CAAE5D}" srcOrd="2" destOrd="0" parTransId="{B16EE1CE-EECA-4A88-82CF-668AB8E92B54}" sibTransId="{67A12E94-E875-4C82-A4E9-65DFBF7FA2C8}"/>
    <dgm:cxn modelId="{8322CE63-4C7C-49F3-9DA0-3BE8D770F231}" type="presOf" srcId="{5EB518AE-97B3-4A62-BF84-1201BFC90182}" destId="{AD2B41C2-B3B4-4CD7-9302-85614FF2DA1F}" srcOrd="0" destOrd="0" presId="urn:microsoft.com/office/officeart/2005/8/layout/radial4"/>
    <dgm:cxn modelId="{BCC5A5D2-F76C-4D1D-BDC3-E7223FF5123A}" type="presOf" srcId="{F356810C-F67D-4CF4-AC78-054DF16D7F54}" destId="{3850E82D-C577-415B-BA9A-2C2C7771CDBA}" srcOrd="0" destOrd="0" presId="urn:microsoft.com/office/officeart/2005/8/layout/radial4"/>
    <dgm:cxn modelId="{170DA7BD-01BA-41F2-B569-897D085D3D73}" type="presOf" srcId="{BD6EFBE3-24FC-4748-8419-0DDF0F25736C}" destId="{87751A8D-D701-42F9-9F95-6D87431D0751}" srcOrd="0" destOrd="0" presId="urn:microsoft.com/office/officeart/2005/8/layout/radial4"/>
    <dgm:cxn modelId="{B680FD0D-E673-49B5-9C11-0D6157CD24AE}" type="presOf" srcId="{12BE7DDA-D176-405E-A4E4-346925283B2F}" destId="{D0B68834-2057-4B12-8B8D-58228CCE8FA4}" srcOrd="0" destOrd="0" presId="urn:microsoft.com/office/officeart/2005/8/layout/radial4"/>
    <dgm:cxn modelId="{C1BC4794-6EC1-4A4C-9C23-907AFC0420DE}" srcId="{12BE7DDA-D176-405E-A4E4-346925283B2F}" destId="{E5BCF104-C616-486A-B051-C5F552B074EF}" srcOrd="0" destOrd="0" parTransId="{EE42AFA6-C696-4F5A-8E1D-8A1F6E5BE08C}" sibTransId="{0FB91369-A7EC-463F-A78C-1106E0D7416B}"/>
    <dgm:cxn modelId="{C668FAC6-0E1B-4E62-8E79-FFBC31C1C6F8}" type="presOf" srcId="{EE42AFA6-C696-4F5A-8E1D-8A1F6E5BE08C}" destId="{9F2AF844-035E-4E1C-A26C-1018CD81D6D4}" srcOrd="0" destOrd="0" presId="urn:microsoft.com/office/officeart/2005/8/layout/radial4"/>
    <dgm:cxn modelId="{F09B34F1-6469-451C-8E9F-3E4BBE19E0AC}" type="presOf" srcId="{B16EE1CE-EECA-4A88-82CF-668AB8E92B54}" destId="{74599AE8-41FB-46FF-B3A8-84E05FD4EA7C}" srcOrd="0" destOrd="0" presId="urn:microsoft.com/office/officeart/2005/8/layout/radial4"/>
    <dgm:cxn modelId="{D71F94B5-E57F-4384-AA10-DC3858D5C775}" type="presParOf" srcId="{87751A8D-D701-42F9-9F95-6D87431D0751}" destId="{D0B68834-2057-4B12-8B8D-58228CCE8FA4}" srcOrd="0" destOrd="0" presId="urn:microsoft.com/office/officeart/2005/8/layout/radial4"/>
    <dgm:cxn modelId="{E6685DDA-43D8-473F-B7FA-B839D1D7FE5F}" type="presParOf" srcId="{87751A8D-D701-42F9-9F95-6D87431D0751}" destId="{9F2AF844-035E-4E1C-A26C-1018CD81D6D4}" srcOrd="1" destOrd="0" presId="urn:microsoft.com/office/officeart/2005/8/layout/radial4"/>
    <dgm:cxn modelId="{76B7F7F7-9AE2-462C-AA62-09609FB64FDA}" type="presParOf" srcId="{87751A8D-D701-42F9-9F95-6D87431D0751}" destId="{DB5A5968-C036-498D-A44E-C3838787327F}" srcOrd="2" destOrd="0" presId="urn:microsoft.com/office/officeart/2005/8/layout/radial4"/>
    <dgm:cxn modelId="{69140E1C-CC10-45A5-A17F-9488C0FA498D}" type="presParOf" srcId="{87751A8D-D701-42F9-9F95-6D87431D0751}" destId="{3850E82D-C577-415B-BA9A-2C2C7771CDBA}" srcOrd="3" destOrd="0" presId="urn:microsoft.com/office/officeart/2005/8/layout/radial4"/>
    <dgm:cxn modelId="{96A6CC72-73CA-4703-9AB6-081D7510C437}" type="presParOf" srcId="{87751A8D-D701-42F9-9F95-6D87431D0751}" destId="{CA72816D-7190-4AF2-B51D-6C216DC8159E}" srcOrd="4" destOrd="0" presId="urn:microsoft.com/office/officeart/2005/8/layout/radial4"/>
    <dgm:cxn modelId="{22D5C9C5-B7C8-4736-8E9E-BCC02B47CA2C}" type="presParOf" srcId="{87751A8D-D701-42F9-9F95-6D87431D0751}" destId="{74599AE8-41FB-46FF-B3A8-84E05FD4EA7C}" srcOrd="5" destOrd="0" presId="urn:microsoft.com/office/officeart/2005/8/layout/radial4"/>
    <dgm:cxn modelId="{9CF6A4BF-BC9D-4F0F-AD0A-237777D1777C}" type="presParOf" srcId="{87751A8D-D701-42F9-9F95-6D87431D0751}" destId="{1E69C958-51EF-4437-846B-F08D7E90E87A}" srcOrd="6" destOrd="0" presId="urn:microsoft.com/office/officeart/2005/8/layout/radial4"/>
    <dgm:cxn modelId="{67336A5A-3769-41F2-84BA-4955BA3E0745}" type="presParOf" srcId="{87751A8D-D701-42F9-9F95-6D87431D0751}" destId="{AD2B41C2-B3B4-4CD7-9302-85614FF2DA1F}" srcOrd="7" destOrd="0" presId="urn:microsoft.com/office/officeart/2005/8/layout/radial4"/>
    <dgm:cxn modelId="{39BAD412-C095-4255-8C91-A1F187997F3C}" type="presParOf" srcId="{87751A8D-D701-42F9-9F95-6D87431D0751}" destId="{E6A4C869-113A-4CCE-9316-6CD47277285D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4A00E-A83E-46E8-8989-75CF6B543505}">
      <dsp:nvSpPr>
        <dsp:cNvPr id="0" name=""/>
        <dsp:cNvSpPr/>
      </dsp:nvSpPr>
      <dsp:spPr>
        <a:xfrm>
          <a:off x="0" y="0"/>
          <a:ext cx="8947150" cy="12587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5800" kern="1200" dirty="0" smtClean="0"/>
            <a:t>Organización</a:t>
          </a:r>
          <a:endParaRPr lang="es-CL" sz="5800" kern="1200" dirty="0"/>
        </a:p>
      </dsp:txBody>
      <dsp:txXfrm>
        <a:off x="0" y="0"/>
        <a:ext cx="8947150" cy="1258728"/>
      </dsp:txXfrm>
    </dsp:sp>
    <dsp:sp modelId="{4B9EE9A6-5E42-453C-8DC4-AA0B0B92F913}">
      <dsp:nvSpPr>
        <dsp:cNvPr id="0" name=""/>
        <dsp:cNvSpPr/>
      </dsp:nvSpPr>
      <dsp:spPr>
        <a:xfrm>
          <a:off x="4368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Grupo social formado por personas, tareas y administración que interactúan bajo una estructura.</a:t>
          </a:r>
          <a:endParaRPr lang="es-CL" sz="2200" kern="1200" dirty="0"/>
        </a:p>
      </dsp:txBody>
      <dsp:txXfrm>
        <a:off x="4368" y="1258728"/>
        <a:ext cx="2979470" cy="2643330"/>
      </dsp:txXfrm>
    </dsp:sp>
    <dsp:sp modelId="{F1673833-F5C7-453A-AF0A-339F273355B1}">
      <dsp:nvSpPr>
        <dsp:cNvPr id="0" name=""/>
        <dsp:cNvSpPr/>
      </dsp:nvSpPr>
      <dsp:spPr>
        <a:xfrm>
          <a:off x="2983839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0" i="0" kern="1200" dirty="0" smtClean="0"/>
            <a:t>Sólo existe cuando hay personas que se comunican y están dispuestas a actuar de forma coordinada: Normas y Procedimientos</a:t>
          </a:r>
          <a:endParaRPr lang="es-CL" sz="2200" kern="1200" dirty="0"/>
        </a:p>
      </dsp:txBody>
      <dsp:txXfrm>
        <a:off x="2983839" y="1258728"/>
        <a:ext cx="2979470" cy="2643330"/>
      </dsp:txXfrm>
    </dsp:sp>
    <dsp:sp modelId="{1C4B03F7-0260-4910-BDAA-DA5C7E58D6C6}">
      <dsp:nvSpPr>
        <dsp:cNvPr id="0" name=""/>
        <dsp:cNvSpPr/>
      </dsp:nvSpPr>
      <dsp:spPr>
        <a:xfrm>
          <a:off x="5963310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0" i="0" kern="1200" dirty="0" smtClean="0"/>
            <a:t>Todo lo anterior se vincula indisolublemente con la existencia de Recursos que deben ser administrados por la Organización</a:t>
          </a:r>
          <a:endParaRPr lang="es-CL" sz="2200" kern="1200" dirty="0"/>
        </a:p>
      </dsp:txBody>
      <dsp:txXfrm>
        <a:off x="5963310" y="1258728"/>
        <a:ext cx="2979470" cy="2643330"/>
      </dsp:txXfrm>
    </dsp:sp>
    <dsp:sp modelId="{8FE65940-ADEC-4E16-A763-FC22167C00B3}">
      <dsp:nvSpPr>
        <dsp:cNvPr id="0" name=""/>
        <dsp:cNvSpPr/>
      </dsp:nvSpPr>
      <dsp:spPr>
        <a:xfrm>
          <a:off x="0" y="3902058"/>
          <a:ext cx="8947150" cy="29370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4A00E-A83E-46E8-8989-75CF6B543505}">
      <dsp:nvSpPr>
        <dsp:cNvPr id="0" name=""/>
        <dsp:cNvSpPr/>
      </dsp:nvSpPr>
      <dsp:spPr>
        <a:xfrm>
          <a:off x="0" y="0"/>
          <a:ext cx="8947150" cy="12587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5800" kern="1200" dirty="0" smtClean="0"/>
            <a:t>Administración</a:t>
          </a:r>
          <a:endParaRPr lang="es-CL" sz="5800" kern="1200" dirty="0"/>
        </a:p>
      </dsp:txBody>
      <dsp:txXfrm>
        <a:off x="0" y="0"/>
        <a:ext cx="8947150" cy="1258728"/>
      </dsp:txXfrm>
    </dsp:sp>
    <dsp:sp modelId="{4B9EE9A6-5E42-453C-8DC4-AA0B0B92F913}">
      <dsp:nvSpPr>
        <dsp:cNvPr id="0" name=""/>
        <dsp:cNvSpPr/>
      </dsp:nvSpPr>
      <dsp:spPr>
        <a:xfrm>
          <a:off x="4368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Relacionada con el rendimiento y funcionamiento de las Organizaciones</a:t>
          </a:r>
          <a:endParaRPr lang="es-CL" sz="2200" kern="1200" dirty="0"/>
        </a:p>
      </dsp:txBody>
      <dsp:txXfrm>
        <a:off x="4368" y="1258728"/>
        <a:ext cx="2979470" cy="2643330"/>
      </dsp:txXfrm>
    </dsp:sp>
    <dsp:sp modelId="{F1673833-F5C7-453A-AF0A-339F273355B1}">
      <dsp:nvSpPr>
        <dsp:cNvPr id="0" name=""/>
        <dsp:cNvSpPr/>
      </dsp:nvSpPr>
      <dsp:spPr>
        <a:xfrm>
          <a:off x="2983839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0" i="0" kern="1200" dirty="0" smtClean="0"/>
            <a:t>Se fundamenta en que una </a:t>
          </a:r>
          <a:r>
            <a:rPr lang="es-CL" sz="2200" b="1" i="0" kern="1200" dirty="0" smtClean="0"/>
            <a:t>organización</a:t>
          </a:r>
          <a:r>
            <a:rPr lang="es-CL" sz="2200" b="0" i="0" kern="1200" dirty="0" smtClean="0"/>
            <a:t> es un </a:t>
          </a:r>
          <a:r>
            <a:rPr lang="es-CL" sz="2200" b="1" i="0" kern="1200" dirty="0" smtClean="0"/>
            <a:t>sistema</a:t>
          </a:r>
          <a:r>
            <a:rPr lang="es-CL" sz="2200" b="0" i="0" kern="1200" dirty="0" smtClean="0"/>
            <a:t> diseñado para alcanzar ciertas metas y objetivos</a:t>
          </a:r>
          <a:endParaRPr lang="es-CL" sz="2200" kern="1200" dirty="0"/>
        </a:p>
      </dsp:txBody>
      <dsp:txXfrm>
        <a:off x="2983839" y="1258728"/>
        <a:ext cx="2979470" cy="2643330"/>
      </dsp:txXfrm>
    </dsp:sp>
    <dsp:sp modelId="{1C4B03F7-0260-4910-BDAA-DA5C7E58D6C6}">
      <dsp:nvSpPr>
        <dsp:cNvPr id="0" name=""/>
        <dsp:cNvSpPr/>
      </dsp:nvSpPr>
      <dsp:spPr>
        <a:xfrm>
          <a:off x="5963310" y="1258728"/>
          <a:ext cx="2979470" cy="2643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b="0" i="0" kern="1200" dirty="0" smtClean="0"/>
            <a:t>Un </a:t>
          </a:r>
          <a:r>
            <a:rPr lang="es-CL" sz="2200" b="1" i="0" kern="1200" dirty="0" smtClean="0"/>
            <a:t>recurso</a:t>
          </a:r>
          <a:r>
            <a:rPr lang="es-CL" sz="2200" b="0" i="0" kern="1200" dirty="0" smtClean="0"/>
            <a:t>, por otra parte, es un medio de cualquier clase que contribuye a lograr aquello que se pretende.</a:t>
          </a:r>
          <a:endParaRPr lang="es-CL" sz="2200" kern="1200" dirty="0"/>
        </a:p>
      </dsp:txBody>
      <dsp:txXfrm>
        <a:off x="5963310" y="1258728"/>
        <a:ext cx="2979470" cy="2643330"/>
      </dsp:txXfrm>
    </dsp:sp>
    <dsp:sp modelId="{8FE65940-ADEC-4E16-A763-FC22167C00B3}">
      <dsp:nvSpPr>
        <dsp:cNvPr id="0" name=""/>
        <dsp:cNvSpPr/>
      </dsp:nvSpPr>
      <dsp:spPr>
        <a:xfrm>
          <a:off x="0" y="3902058"/>
          <a:ext cx="8947150" cy="29370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EF9F1-999F-4670-91B9-B4557D2DBA73}">
      <dsp:nvSpPr>
        <dsp:cNvPr id="0" name=""/>
        <dsp:cNvSpPr/>
      </dsp:nvSpPr>
      <dsp:spPr>
        <a:xfrm rot="16200000">
          <a:off x="1187847" y="-1187847"/>
          <a:ext cx="2097881" cy="44735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100" kern="1200" dirty="0" smtClean="0"/>
            <a:t>Financieros</a:t>
          </a:r>
          <a:endParaRPr lang="es-CL" sz="4100" kern="1200" dirty="0"/>
        </a:p>
      </dsp:txBody>
      <dsp:txXfrm rot="5400000">
        <a:off x="0" y="0"/>
        <a:ext cx="4473575" cy="1573410"/>
      </dsp:txXfrm>
    </dsp:sp>
    <dsp:sp modelId="{0DFC0D76-315F-49F4-84BA-5D99CB19F794}">
      <dsp:nvSpPr>
        <dsp:cNvPr id="0" name=""/>
        <dsp:cNvSpPr/>
      </dsp:nvSpPr>
      <dsp:spPr>
        <a:xfrm>
          <a:off x="4473575" y="0"/>
          <a:ext cx="4473575" cy="20978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100" kern="1200" dirty="0" smtClean="0"/>
            <a:t>Materiales</a:t>
          </a:r>
          <a:endParaRPr lang="es-CL" sz="4100" kern="1200" dirty="0"/>
        </a:p>
      </dsp:txBody>
      <dsp:txXfrm>
        <a:off x="4473575" y="0"/>
        <a:ext cx="4473575" cy="1573410"/>
      </dsp:txXfrm>
    </dsp:sp>
    <dsp:sp modelId="{4EF5C156-D2F4-492C-B5D9-18590E617B27}">
      <dsp:nvSpPr>
        <dsp:cNvPr id="0" name=""/>
        <dsp:cNvSpPr/>
      </dsp:nvSpPr>
      <dsp:spPr>
        <a:xfrm rot="10800000">
          <a:off x="0" y="2097881"/>
          <a:ext cx="4473575" cy="20978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100" kern="1200" dirty="0" smtClean="0"/>
            <a:t>Técnicos</a:t>
          </a:r>
          <a:endParaRPr lang="es-CL" sz="4100" kern="1200" dirty="0"/>
        </a:p>
      </dsp:txBody>
      <dsp:txXfrm rot="10800000">
        <a:off x="0" y="2622351"/>
        <a:ext cx="4473575" cy="1573410"/>
      </dsp:txXfrm>
    </dsp:sp>
    <dsp:sp modelId="{114D47E3-3E73-45A8-9C50-720984524B6C}">
      <dsp:nvSpPr>
        <dsp:cNvPr id="0" name=""/>
        <dsp:cNvSpPr/>
      </dsp:nvSpPr>
      <dsp:spPr>
        <a:xfrm rot="5400000">
          <a:off x="5661421" y="910034"/>
          <a:ext cx="2097881" cy="44735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100" kern="1200" dirty="0" smtClean="0"/>
            <a:t>Humanos</a:t>
          </a:r>
          <a:endParaRPr lang="es-CL" sz="4100" kern="1200" dirty="0"/>
        </a:p>
      </dsp:txBody>
      <dsp:txXfrm rot="-5400000">
        <a:off x="4473575" y="2622351"/>
        <a:ext cx="4473575" cy="1573410"/>
      </dsp:txXfrm>
    </dsp:sp>
    <dsp:sp modelId="{574F67C8-53D9-45C7-91D6-9ED08BA4A4E3}">
      <dsp:nvSpPr>
        <dsp:cNvPr id="0" name=""/>
        <dsp:cNvSpPr/>
      </dsp:nvSpPr>
      <dsp:spPr>
        <a:xfrm>
          <a:off x="3131502" y="1573410"/>
          <a:ext cx="2684145" cy="104894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100" kern="1200" dirty="0" smtClean="0"/>
            <a:t>Recursos</a:t>
          </a:r>
          <a:endParaRPr lang="es-CL" sz="4100" kern="1200" dirty="0"/>
        </a:p>
      </dsp:txBody>
      <dsp:txXfrm>
        <a:off x="3182707" y="1624615"/>
        <a:ext cx="2581735" cy="9465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68834-2057-4B12-8B8D-58228CCE8FA4}">
      <dsp:nvSpPr>
        <dsp:cNvPr id="0" name=""/>
        <dsp:cNvSpPr/>
      </dsp:nvSpPr>
      <dsp:spPr>
        <a:xfrm>
          <a:off x="3522920" y="2272603"/>
          <a:ext cx="3187184" cy="29951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100" b="1" kern="1200" dirty="0" smtClean="0"/>
            <a:t>Recursos Financieros</a:t>
          </a:r>
          <a:endParaRPr lang="es-CL" sz="3100" b="1" kern="1200" dirty="0"/>
        </a:p>
      </dsp:txBody>
      <dsp:txXfrm>
        <a:off x="3989672" y="2711236"/>
        <a:ext cx="2253680" cy="2117905"/>
      </dsp:txXfrm>
    </dsp:sp>
    <dsp:sp modelId="{9F2AF844-035E-4E1C-A26C-1018CD81D6D4}">
      <dsp:nvSpPr>
        <dsp:cNvPr id="0" name=""/>
        <dsp:cNvSpPr/>
      </dsp:nvSpPr>
      <dsp:spPr>
        <a:xfrm rot="12900000">
          <a:off x="1846311" y="2867240"/>
          <a:ext cx="1503106" cy="6851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A5968-C036-498D-A44E-C3838787327F}">
      <dsp:nvSpPr>
        <dsp:cNvPr id="0" name=""/>
        <dsp:cNvSpPr/>
      </dsp:nvSpPr>
      <dsp:spPr>
        <a:xfrm>
          <a:off x="913123" y="1345540"/>
          <a:ext cx="3245157" cy="12350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600" kern="1200" dirty="0" smtClean="0"/>
            <a:t>Presupuesto</a:t>
          </a:r>
          <a:endParaRPr lang="es-CL" sz="3600" kern="1200" dirty="0"/>
        </a:p>
      </dsp:txBody>
      <dsp:txXfrm>
        <a:off x="949298" y="1381715"/>
        <a:ext cx="3172807" cy="1162742"/>
      </dsp:txXfrm>
    </dsp:sp>
    <dsp:sp modelId="{3850E82D-C577-415B-BA9A-2C2C7771CDBA}">
      <dsp:nvSpPr>
        <dsp:cNvPr id="0" name=""/>
        <dsp:cNvSpPr/>
      </dsp:nvSpPr>
      <dsp:spPr>
        <a:xfrm rot="16200000">
          <a:off x="4679643" y="1460815"/>
          <a:ext cx="839527" cy="6851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2816D-7190-4AF2-B51D-6C216DC8159E}">
      <dsp:nvSpPr>
        <dsp:cNvPr id="0" name=""/>
        <dsp:cNvSpPr/>
      </dsp:nvSpPr>
      <dsp:spPr>
        <a:xfrm>
          <a:off x="3493933" y="2055"/>
          <a:ext cx="3245157" cy="12350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600" kern="1200" dirty="0" smtClean="0"/>
            <a:t>Ingresos Propios</a:t>
          </a:r>
          <a:endParaRPr lang="es-CL" sz="3600" kern="1200" dirty="0"/>
        </a:p>
      </dsp:txBody>
      <dsp:txXfrm>
        <a:off x="3530108" y="38230"/>
        <a:ext cx="3172807" cy="1162742"/>
      </dsp:txXfrm>
    </dsp:sp>
    <dsp:sp modelId="{74599AE8-41FB-46FF-B3A8-84E05FD4EA7C}">
      <dsp:nvSpPr>
        <dsp:cNvPr id="0" name=""/>
        <dsp:cNvSpPr/>
      </dsp:nvSpPr>
      <dsp:spPr>
        <a:xfrm rot="19500000">
          <a:off x="6737955" y="2925506"/>
          <a:ext cx="1503106" cy="68515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9C958-51EF-4437-846B-F08D7E90E87A}">
      <dsp:nvSpPr>
        <dsp:cNvPr id="0" name=""/>
        <dsp:cNvSpPr/>
      </dsp:nvSpPr>
      <dsp:spPr>
        <a:xfrm>
          <a:off x="6074743" y="1345540"/>
          <a:ext cx="3245157" cy="12350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600" kern="1200" dirty="0" smtClean="0"/>
            <a:t>Otros (deuda)</a:t>
          </a:r>
          <a:endParaRPr lang="es-CL" sz="3600" kern="1200" dirty="0"/>
        </a:p>
      </dsp:txBody>
      <dsp:txXfrm>
        <a:off x="6110918" y="1381715"/>
        <a:ext cx="3172807" cy="11627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68834-2057-4B12-8B8D-58228CCE8FA4}">
      <dsp:nvSpPr>
        <dsp:cNvPr id="0" name=""/>
        <dsp:cNvSpPr/>
      </dsp:nvSpPr>
      <dsp:spPr>
        <a:xfrm>
          <a:off x="3735054" y="1860624"/>
          <a:ext cx="2762916" cy="27629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900" b="1" kern="1200" dirty="0" smtClean="0"/>
            <a:t>Recursos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900" b="1" kern="1200" dirty="0" smtClean="0"/>
            <a:t>Materiales</a:t>
          </a:r>
          <a:endParaRPr lang="es-CL" sz="2900" b="1" kern="1200" dirty="0"/>
        </a:p>
      </dsp:txBody>
      <dsp:txXfrm>
        <a:off x="4139674" y="2265244"/>
        <a:ext cx="1953676" cy="1953676"/>
      </dsp:txXfrm>
    </dsp:sp>
    <dsp:sp modelId="{9F2AF844-035E-4E1C-A26C-1018CD81D6D4}">
      <dsp:nvSpPr>
        <dsp:cNvPr id="0" name=""/>
        <dsp:cNvSpPr/>
      </dsp:nvSpPr>
      <dsp:spPr>
        <a:xfrm rot="12900000">
          <a:off x="1045981" y="2011898"/>
          <a:ext cx="2693077" cy="7874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A5968-C036-498D-A44E-C3838787327F}">
      <dsp:nvSpPr>
        <dsp:cNvPr id="0" name=""/>
        <dsp:cNvSpPr/>
      </dsp:nvSpPr>
      <dsp:spPr>
        <a:xfrm>
          <a:off x="10195" y="240391"/>
          <a:ext cx="3280517" cy="1149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 smtClean="0"/>
            <a:t>Activos Fijos</a:t>
          </a:r>
          <a:endParaRPr lang="es-CL" sz="2600" kern="1200" dirty="0"/>
        </a:p>
      </dsp:txBody>
      <dsp:txXfrm>
        <a:off x="43862" y="274058"/>
        <a:ext cx="3213183" cy="1082126"/>
      </dsp:txXfrm>
    </dsp:sp>
    <dsp:sp modelId="{3850E82D-C577-415B-BA9A-2C2C7771CDBA}">
      <dsp:nvSpPr>
        <dsp:cNvPr id="0" name=""/>
        <dsp:cNvSpPr/>
      </dsp:nvSpPr>
      <dsp:spPr>
        <a:xfrm rot="19500000">
          <a:off x="6361627" y="1999866"/>
          <a:ext cx="2693077" cy="7874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2816D-7190-4AF2-B51D-6C216DC8159E}">
      <dsp:nvSpPr>
        <dsp:cNvPr id="0" name=""/>
        <dsp:cNvSpPr/>
      </dsp:nvSpPr>
      <dsp:spPr>
        <a:xfrm>
          <a:off x="6942312" y="240391"/>
          <a:ext cx="3280517" cy="1149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 smtClean="0"/>
            <a:t>Productos/Insumos </a:t>
          </a:r>
          <a:endParaRPr lang="es-CL" sz="2600" kern="1200" dirty="0"/>
        </a:p>
      </dsp:txBody>
      <dsp:txXfrm>
        <a:off x="6975979" y="274058"/>
        <a:ext cx="3213183" cy="10821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68834-2057-4B12-8B8D-58228CCE8FA4}">
      <dsp:nvSpPr>
        <dsp:cNvPr id="0" name=""/>
        <dsp:cNvSpPr/>
      </dsp:nvSpPr>
      <dsp:spPr>
        <a:xfrm>
          <a:off x="3909085" y="2801272"/>
          <a:ext cx="2414853" cy="24148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b="1" kern="1200" dirty="0" smtClean="0"/>
            <a:t>Recursos Técnicos</a:t>
          </a:r>
          <a:endParaRPr lang="es-CL" sz="3000" b="1" kern="1200" dirty="0"/>
        </a:p>
      </dsp:txBody>
      <dsp:txXfrm>
        <a:off x="4262732" y="3154919"/>
        <a:ext cx="1707559" cy="1707559"/>
      </dsp:txXfrm>
    </dsp:sp>
    <dsp:sp modelId="{9F2AF844-035E-4E1C-A26C-1018CD81D6D4}">
      <dsp:nvSpPr>
        <dsp:cNvPr id="0" name=""/>
        <dsp:cNvSpPr/>
      </dsp:nvSpPr>
      <dsp:spPr>
        <a:xfrm rot="12756072">
          <a:off x="1114714" y="3107359"/>
          <a:ext cx="2890101" cy="6882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A5968-C036-498D-A44E-C3838787327F}">
      <dsp:nvSpPr>
        <dsp:cNvPr id="0" name=""/>
        <dsp:cNvSpPr/>
      </dsp:nvSpPr>
      <dsp:spPr>
        <a:xfrm>
          <a:off x="46311" y="947386"/>
          <a:ext cx="2953140" cy="1525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kern="1200" dirty="0" smtClean="0"/>
            <a:t>Imagen Institucional</a:t>
          </a:r>
          <a:endParaRPr lang="es-CL" sz="3000" kern="1200" dirty="0"/>
        </a:p>
      </dsp:txBody>
      <dsp:txXfrm>
        <a:off x="91005" y="992080"/>
        <a:ext cx="2863752" cy="1436581"/>
      </dsp:txXfrm>
    </dsp:sp>
    <dsp:sp modelId="{3850E82D-C577-415B-BA9A-2C2C7771CDBA}">
      <dsp:nvSpPr>
        <dsp:cNvPr id="0" name=""/>
        <dsp:cNvSpPr/>
      </dsp:nvSpPr>
      <dsp:spPr>
        <a:xfrm rot="16200000">
          <a:off x="4657758" y="1844084"/>
          <a:ext cx="989689" cy="6882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2816D-7190-4AF2-B51D-6C216DC8159E}">
      <dsp:nvSpPr>
        <dsp:cNvPr id="0" name=""/>
        <dsp:cNvSpPr/>
      </dsp:nvSpPr>
      <dsp:spPr>
        <a:xfrm>
          <a:off x="3639942" y="77768"/>
          <a:ext cx="2953140" cy="1525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kern="1200" dirty="0" smtClean="0"/>
            <a:t>Procesos Especializados</a:t>
          </a:r>
          <a:endParaRPr lang="es-CL" sz="3000" kern="1200" dirty="0"/>
        </a:p>
      </dsp:txBody>
      <dsp:txXfrm>
        <a:off x="3684636" y="122462"/>
        <a:ext cx="2863752" cy="1436581"/>
      </dsp:txXfrm>
    </dsp:sp>
    <dsp:sp modelId="{74599AE8-41FB-46FF-B3A8-84E05FD4EA7C}">
      <dsp:nvSpPr>
        <dsp:cNvPr id="0" name=""/>
        <dsp:cNvSpPr/>
      </dsp:nvSpPr>
      <dsp:spPr>
        <a:xfrm rot="19524768">
          <a:off x="6172797" y="3121971"/>
          <a:ext cx="2624948" cy="6882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9C958-51EF-4437-846B-F08D7E90E87A}">
      <dsp:nvSpPr>
        <dsp:cNvPr id="0" name=""/>
        <dsp:cNvSpPr/>
      </dsp:nvSpPr>
      <dsp:spPr>
        <a:xfrm>
          <a:off x="6920769" y="983505"/>
          <a:ext cx="2953140" cy="1525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000" kern="1200" dirty="0" smtClean="0"/>
            <a:t>Sistemas de Producción de Bs y </a:t>
          </a:r>
          <a:r>
            <a:rPr lang="es-CL" sz="3000" kern="1200" dirty="0" err="1" smtClean="0"/>
            <a:t>Ss</a:t>
          </a:r>
          <a:endParaRPr lang="es-CL" sz="3000" kern="1200" dirty="0"/>
        </a:p>
      </dsp:txBody>
      <dsp:txXfrm>
        <a:off x="6965463" y="1028199"/>
        <a:ext cx="2863752" cy="14365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68834-2057-4B12-8B8D-58228CCE8FA4}">
      <dsp:nvSpPr>
        <dsp:cNvPr id="0" name=""/>
        <dsp:cNvSpPr/>
      </dsp:nvSpPr>
      <dsp:spPr>
        <a:xfrm>
          <a:off x="3448540" y="1899818"/>
          <a:ext cx="2050068" cy="20500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Humanos</a:t>
          </a:r>
          <a:endParaRPr lang="es-CL" sz="2400" kern="1200" dirty="0"/>
        </a:p>
      </dsp:txBody>
      <dsp:txXfrm>
        <a:off x="3748766" y="2200044"/>
        <a:ext cx="1449616" cy="1449616"/>
      </dsp:txXfrm>
    </dsp:sp>
    <dsp:sp modelId="{9F2AF844-035E-4E1C-A26C-1018CD81D6D4}">
      <dsp:nvSpPr>
        <dsp:cNvPr id="0" name=""/>
        <dsp:cNvSpPr/>
      </dsp:nvSpPr>
      <dsp:spPr>
        <a:xfrm rot="11375940">
          <a:off x="2171686" y="2229820"/>
          <a:ext cx="1292595" cy="58426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A5968-C036-498D-A44E-C3838787327F}">
      <dsp:nvSpPr>
        <dsp:cNvPr id="0" name=""/>
        <dsp:cNvSpPr/>
      </dsp:nvSpPr>
      <dsp:spPr>
        <a:xfrm>
          <a:off x="0" y="2069884"/>
          <a:ext cx="2245405" cy="576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Habilidades</a:t>
          </a:r>
          <a:endParaRPr lang="es-CL" sz="2200" kern="1200" dirty="0"/>
        </a:p>
      </dsp:txBody>
      <dsp:txXfrm>
        <a:off x="16886" y="2086770"/>
        <a:ext cx="2211633" cy="542769"/>
      </dsp:txXfrm>
    </dsp:sp>
    <dsp:sp modelId="{3850E82D-C577-415B-BA9A-2C2C7771CDBA}">
      <dsp:nvSpPr>
        <dsp:cNvPr id="0" name=""/>
        <dsp:cNvSpPr/>
      </dsp:nvSpPr>
      <dsp:spPr>
        <a:xfrm rot="13837026">
          <a:off x="2212593" y="1273782"/>
          <a:ext cx="1706952" cy="58426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2816D-7190-4AF2-B51D-6C216DC8159E}">
      <dsp:nvSpPr>
        <dsp:cNvPr id="0" name=""/>
        <dsp:cNvSpPr/>
      </dsp:nvSpPr>
      <dsp:spPr>
        <a:xfrm>
          <a:off x="1331181" y="176272"/>
          <a:ext cx="2245405" cy="576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Conocimientos</a:t>
          </a:r>
          <a:endParaRPr lang="es-CL" sz="2200" kern="1200" dirty="0"/>
        </a:p>
      </dsp:txBody>
      <dsp:txXfrm>
        <a:off x="1348067" y="193158"/>
        <a:ext cx="2211633" cy="542769"/>
      </dsp:txXfrm>
    </dsp:sp>
    <dsp:sp modelId="{74599AE8-41FB-46FF-B3A8-84E05FD4EA7C}">
      <dsp:nvSpPr>
        <dsp:cNvPr id="0" name=""/>
        <dsp:cNvSpPr/>
      </dsp:nvSpPr>
      <dsp:spPr>
        <a:xfrm rot="18082374">
          <a:off x="4815521" y="1235248"/>
          <a:ext cx="1388170" cy="58426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9C958-51EF-4437-846B-F08D7E90E87A}">
      <dsp:nvSpPr>
        <dsp:cNvPr id="0" name=""/>
        <dsp:cNvSpPr/>
      </dsp:nvSpPr>
      <dsp:spPr>
        <a:xfrm>
          <a:off x="4836913" y="199463"/>
          <a:ext cx="2245405" cy="576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Experiencia</a:t>
          </a:r>
          <a:endParaRPr lang="es-CL" sz="2200" kern="1200" dirty="0"/>
        </a:p>
      </dsp:txBody>
      <dsp:txXfrm>
        <a:off x="4853799" y="216349"/>
        <a:ext cx="2211633" cy="542769"/>
      </dsp:txXfrm>
    </dsp:sp>
    <dsp:sp modelId="{AD2B41C2-B3B4-4CD7-9302-85614FF2DA1F}">
      <dsp:nvSpPr>
        <dsp:cNvPr id="0" name=""/>
        <dsp:cNvSpPr/>
      </dsp:nvSpPr>
      <dsp:spPr>
        <a:xfrm rot="20943396">
          <a:off x="5494389" y="2245403"/>
          <a:ext cx="1306010" cy="58426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4C869-113A-4CCE-9316-6CD47277285D}">
      <dsp:nvSpPr>
        <dsp:cNvPr id="0" name=""/>
        <dsp:cNvSpPr/>
      </dsp:nvSpPr>
      <dsp:spPr>
        <a:xfrm>
          <a:off x="6701744" y="1988672"/>
          <a:ext cx="2245405" cy="576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/>
            <a:t>Competencias</a:t>
          </a:r>
          <a:endParaRPr lang="es-CL" sz="2200" kern="1200" dirty="0"/>
        </a:p>
      </dsp:txBody>
      <dsp:txXfrm>
        <a:off x="6718630" y="2005558"/>
        <a:ext cx="2211633" cy="542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096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635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563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5825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59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8833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8260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1564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157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954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3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230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972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085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822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199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34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6A65471-AF86-485F-A248-7BFE9CDC77F6}" type="datetimeFigureOut">
              <a:rPr lang="es-CL" smtClean="0"/>
              <a:t>20-03-2016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BB35-B8C2-41B6-9DEF-DFCCFB5D8D0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41096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https://googledrive.com/host/0B6zxbpNS1eWzV3lLUmVmQ3JhcTA/logo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Clase N° 3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4777379"/>
            <a:ext cx="8825658" cy="1479041"/>
          </a:xfrm>
        </p:spPr>
        <p:txBody>
          <a:bodyPr>
            <a:normAutofit fontScale="92500" lnSpcReduction="20000"/>
          </a:bodyPr>
          <a:lstStyle/>
          <a:p>
            <a:r>
              <a:rPr lang="es-CL" dirty="0" smtClean="0"/>
              <a:t>Organización, Administración y Tipos de Recursos</a:t>
            </a:r>
          </a:p>
          <a:p>
            <a:r>
              <a:rPr lang="es-CL" dirty="0" smtClean="0"/>
              <a:t>CÁTEDRA: ADM. DE RECURSOS FÍSICOS Y TECNOLÓGICOS</a:t>
            </a:r>
          </a:p>
          <a:p>
            <a:r>
              <a:rPr lang="es-CL" dirty="0" smtClean="0"/>
              <a:t>PROFESOR: JORGE REYES AGUILAR</a:t>
            </a:r>
          </a:p>
          <a:p>
            <a:r>
              <a:rPr lang="es-CL" dirty="0" smtClean="0"/>
              <a:t>21/03/2016</a:t>
            </a:r>
            <a:endParaRPr lang="es-CL" dirty="0"/>
          </a:p>
        </p:txBody>
      </p:sp>
      <p:pic>
        <p:nvPicPr>
          <p:cNvPr id="1026" name="Picture 2" descr="https://googledrive.com/host/0B6zxbpNS1eWzV3lLUmVmQ3JhcTA/logo.jpg"/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2377463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13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Recurso Clave: Recursos Humanos</a:t>
            </a:r>
            <a:endParaRPr lang="es-CL" sz="4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2245424"/>
            <a:ext cx="8946541" cy="4195481"/>
          </a:xfrm>
        </p:spPr>
        <p:txBody>
          <a:bodyPr/>
          <a:lstStyle/>
          <a:p>
            <a:pPr algn="just"/>
            <a:r>
              <a:rPr lang="es-CL" dirty="0" smtClean="0"/>
              <a:t>La Administración propicia: Obtención, Mantención y Desarrollo de las Personas que integran la Organización.</a:t>
            </a:r>
          </a:p>
          <a:p>
            <a:pPr algn="just"/>
            <a:r>
              <a:rPr lang="es-CL" dirty="0" smtClean="0"/>
              <a:t>Su función se orienta hacia la motivación de las personas para el logro de un desempeño óptimo en sus puestos de trabajo.</a:t>
            </a:r>
          </a:p>
          <a:p>
            <a:pPr algn="just"/>
            <a:r>
              <a:rPr lang="es-CL" dirty="0" smtClean="0"/>
              <a:t>Factores Clave: Liderazgo, Manejo de Conflictos, Negociación, Trabajo en Equipo, Comunicación Efectiva.</a:t>
            </a:r>
          </a:p>
          <a:p>
            <a:pPr algn="just"/>
            <a:r>
              <a:rPr lang="es-CL" dirty="0" smtClean="0"/>
              <a:t>Gestión Eficiente: generar valor a la función pública y propiciar condiciones que hagan partícipes a las personas de la importancia del rol que les corresponde.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100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Premisa Irrefutable</a:t>
            </a:r>
            <a:endParaRPr lang="es-CL" sz="4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2800" dirty="0" smtClean="0"/>
              <a:t>Los recursos son finitos y deben servir para satisfacer necesidades que son virtualmente infinitas.</a:t>
            </a:r>
          </a:p>
          <a:p>
            <a:pPr algn="just"/>
            <a:r>
              <a:rPr lang="es-CL" sz="2800" dirty="0" smtClean="0"/>
              <a:t>De lo anterior se desprende que la administración de los recursos resulta clave para el éxito de las organizaciones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5900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Administración de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684067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5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E65940-ADEC-4E16-A763-FC22167C0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8FE65940-ADEC-4E16-A763-FC22167C00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64A00E-A83E-46E8-8989-75CF6B543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2A64A00E-A83E-46E8-8989-75CF6B5435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9EE9A6-5E42-453C-8DC4-AA0B0B92F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4B9EE9A6-5E42-453C-8DC4-AA0B0B92F9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673833-F5C7-453A-AF0A-339F273355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F1673833-F5C7-453A-AF0A-339F273355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4B03F7-0260-4910-BDAA-DA5C7E58D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1C4B03F7-0260-4910-BDAA-DA5C7E58D6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Administración de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98060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654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E65940-ADEC-4E16-A763-FC22167C0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8FE65940-ADEC-4E16-A763-FC22167C00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64A00E-A83E-46E8-8989-75CF6B543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2A64A00E-A83E-46E8-8989-75CF6B5435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9EE9A6-5E42-453C-8DC4-AA0B0B92F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4B9EE9A6-5E42-453C-8DC4-AA0B0B92F9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673833-F5C7-453A-AF0A-339F273355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F1673833-F5C7-453A-AF0A-339F273355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4B03F7-0260-4910-BDAA-DA5C7E58D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1C4B03F7-0260-4910-BDAA-DA5C7E58D6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Administración de Recursos</a:t>
            </a:r>
            <a:endParaRPr lang="es-CL" sz="4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/>
              <a:t>C</a:t>
            </a:r>
            <a:r>
              <a:rPr lang="es-CL" dirty="0" smtClean="0"/>
              <a:t>onsiste </a:t>
            </a:r>
            <a:r>
              <a:rPr lang="es-CL" dirty="0"/>
              <a:t>en el </a:t>
            </a:r>
            <a:r>
              <a:rPr lang="es-CL" b="1" dirty="0"/>
              <a:t>manejo eficiente</a:t>
            </a:r>
            <a:r>
              <a:rPr lang="es-CL" dirty="0"/>
              <a:t> de estos medios, que pueden ser tanto tangibles como intangibles. El objetivo de la administración de recursos es que éstos permitan la satisfacción de los intereses</a:t>
            </a:r>
            <a:r>
              <a:rPr lang="es-CL" dirty="0" smtClean="0"/>
              <a:t>.</a:t>
            </a:r>
            <a:endParaRPr lang="es-CL" dirty="0"/>
          </a:p>
          <a:p>
            <a:pPr algn="just"/>
            <a:r>
              <a:rPr lang="es-CL" dirty="0"/>
              <a:t>Las </a:t>
            </a:r>
            <a:r>
              <a:rPr lang="es-CL" b="1" dirty="0"/>
              <a:t>personas</a:t>
            </a:r>
            <a:r>
              <a:rPr lang="es-CL" dirty="0"/>
              <a:t>, el </a:t>
            </a:r>
            <a:r>
              <a:rPr lang="es-CL" b="1" dirty="0"/>
              <a:t>dinero</a:t>
            </a:r>
            <a:r>
              <a:rPr lang="es-CL" dirty="0"/>
              <a:t>, la </a:t>
            </a:r>
            <a:r>
              <a:rPr lang="es-CL" b="1" dirty="0"/>
              <a:t>tecnología</a:t>
            </a:r>
            <a:r>
              <a:rPr lang="es-CL" dirty="0"/>
              <a:t> y hasta el </a:t>
            </a:r>
            <a:r>
              <a:rPr lang="es-CL" b="1" dirty="0"/>
              <a:t>tiempo</a:t>
            </a:r>
            <a:r>
              <a:rPr lang="es-CL" dirty="0"/>
              <a:t> pueden ser considerados, según el contexto, como recursos susceptibles de ser administrados. La correcta asignación de funciones de cada uno de estos recursos ayudará a que la operatoria de un conjunto sea más eficiente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991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Tipos de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99573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467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4F67C8-53D9-45C7-91D6-9ED08BA4A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574F67C8-53D9-45C7-91D6-9ED08BA4A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9EF9F1-999F-4670-91B9-B4557D2DB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3C9EF9F1-999F-4670-91B9-B4557D2DB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FC0D76-315F-49F4-84BA-5D99CB19F7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0DFC0D76-315F-49F4-84BA-5D99CB19F7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F5C156-D2F4-492C-B5D9-18590E617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4EF5C156-D2F4-492C-B5D9-18590E617B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4D47E3-3E73-45A8-9C50-720984524B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114D47E3-3E73-45A8-9C50-720984524B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Descripción de los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458961"/>
              </p:ext>
            </p:extLst>
          </p:nvPr>
        </p:nvGraphicFramePr>
        <p:xfrm>
          <a:off x="1120775" y="1407694"/>
          <a:ext cx="10233025" cy="5269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600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Descripción de los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764374"/>
              </p:ext>
            </p:extLst>
          </p:nvPr>
        </p:nvGraphicFramePr>
        <p:xfrm>
          <a:off x="1120775" y="1825624"/>
          <a:ext cx="10233025" cy="4863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539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Descripción de los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14027"/>
              </p:ext>
            </p:extLst>
          </p:nvPr>
        </p:nvGraphicFramePr>
        <p:xfrm>
          <a:off x="1120775" y="1431758"/>
          <a:ext cx="10233025" cy="529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431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800" b="1" dirty="0" smtClean="0"/>
              <a:t>Descripción de los Recursos</a:t>
            </a:r>
            <a:endParaRPr lang="es-CL" sz="48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22984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102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0B68834-2057-4B12-8B8D-58228CCE8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9F2AF844-035E-4E1C-A26C-1018CD81D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DB5A5968-C036-498D-A44E-C38387873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3850E82D-C577-415B-BA9A-2C2C7771C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CA72816D-7190-4AF2-B51D-6C216DC815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74599AE8-41FB-46FF-B3A8-84E05FD4EA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1E69C958-51EF-4437-846B-F08D7E90E8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2B41C2-B3B4-4CD7-9302-85614FF2D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>
                                            <p:graphicEl>
                                              <a:dgm id="{AD2B41C2-B3B4-4CD7-9302-85614FF2DA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A4C869-113A-4CCE-9316-6CD472772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4">
                                            <p:graphicEl>
                                              <a:dgm id="{E6A4C869-113A-4CCE-9316-6CD4727728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1067</TotalTime>
  <Words>290</Words>
  <Application>Microsoft Office PowerPoint</Application>
  <PresentationFormat>Panorámica</PresentationFormat>
  <Paragraphs>53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Clase N° 3</vt:lpstr>
      <vt:lpstr>Administración de Recursos</vt:lpstr>
      <vt:lpstr>Administración de Recursos</vt:lpstr>
      <vt:lpstr>Administración de Recursos</vt:lpstr>
      <vt:lpstr>Tipos de Recursos</vt:lpstr>
      <vt:lpstr>Descripción de los Recursos</vt:lpstr>
      <vt:lpstr>Descripción de los Recursos</vt:lpstr>
      <vt:lpstr>Descripción de los Recursos</vt:lpstr>
      <vt:lpstr>Descripción de los Recursos</vt:lpstr>
      <vt:lpstr>Recurso Clave: Recursos Humanos</vt:lpstr>
      <vt:lpstr>Premisa Irrefutable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N° 3</dc:title>
  <dc:creator>Jorge Luis Reyes Aguilar</dc:creator>
  <cp:lastModifiedBy>Jorge Luis Reyes Aguilar</cp:lastModifiedBy>
  <cp:revision>13</cp:revision>
  <dcterms:created xsi:type="dcterms:W3CDTF">2016-03-21T00:09:19Z</dcterms:created>
  <dcterms:modified xsi:type="dcterms:W3CDTF">2016-03-21T17:56:43Z</dcterms:modified>
</cp:coreProperties>
</file>