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0" r:id="rId3"/>
    <p:sldId id="257" r:id="rId4"/>
    <p:sldId id="258" r:id="rId5"/>
    <p:sldId id="262" r:id="rId6"/>
    <p:sldId id="263" r:id="rId7"/>
    <p:sldId id="259" r:id="rId8"/>
    <p:sldId id="267" r:id="rId9"/>
    <p:sldId id="264" r:id="rId10"/>
    <p:sldId id="265" r:id="rId11"/>
    <p:sldId id="266" r:id="rId12"/>
    <p:sldId id="268" r:id="rId13"/>
    <p:sldId id="269" r:id="rId14"/>
    <p:sldId id="270" r:id="rId15"/>
    <p:sldId id="271" r:id="rId16"/>
    <p:sldId id="272" r:id="rId17"/>
    <p:sldId id="273" r:id="rId18"/>
    <p:sldId id="261" r:id="rId19"/>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59EA42-3823-4067-9E96-E08E500D0A6A}" type="doc">
      <dgm:prSet loTypeId="urn:microsoft.com/office/officeart/2005/8/layout/cycle5" loCatId="cycle" qsTypeId="urn:microsoft.com/office/officeart/2005/8/quickstyle/3d1" qsCatId="3D" csTypeId="urn:microsoft.com/office/officeart/2005/8/colors/colorful2" csCatId="colorful" phldr="1"/>
      <dgm:spPr/>
      <dgm:t>
        <a:bodyPr/>
        <a:lstStyle/>
        <a:p>
          <a:endParaRPr lang="es-CL"/>
        </a:p>
      </dgm:t>
    </dgm:pt>
    <dgm:pt modelId="{ED15D1B8-5F4E-4618-95F3-7095F1D238E3}">
      <dgm:prSet phldrT="[Text]"/>
      <dgm:spPr/>
      <dgm:t>
        <a:bodyPr/>
        <a:lstStyle/>
        <a:p>
          <a:r>
            <a:rPr lang="es-CL" dirty="0" smtClean="0"/>
            <a:t>ideología</a:t>
          </a:r>
          <a:endParaRPr lang="es-CL" dirty="0"/>
        </a:p>
      </dgm:t>
    </dgm:pt>
    <dgm:pt modelId="{AA41296F-29AA-44AB-A13B-13CFF7ACB17B}" type="parTrans" cxnId="{80A18723-2DA0-4963-8C52-B5B6A45A6214}">
      <dgm:prSet/>
      <dgm:spPr/>
      <dgm:t>
        <a:bodyPr/>
        <a:lstStyle/>
        <a:p>
          <a:endParaRPr lang="es-CL"/>
        </a:p>
      </dgm:t>
    </dgm:pt>
    <dgm:pt modelId="{FC4D1016-02A7-42A6-8EE5-DDDEB43EB103}" type="sibTrans" cxnId="{80A18723-2DA0-4963-8C52-B5B6A45A6214}">
      <dgm:prSet/>
      <dgm:spPr/>
      <dgm:t>
        <a:bodyPr/>
        <a:lstStyle/>
        <a:p>
          <a:endParaRPr lang="es-CL"/>
        </a:p>
      </dgm:t>
    </dgm:pt>
    <dgm:pt modelId="{289ACA8A-BF7D-4065-B7BC-1138E91BE08C}">
      <dgm:prSet phldrT="[Text]"/>
      <dgm:spPr/>
      <dgm:t>
        <a:bodyPr/>
        <a:lstStyle/>
        <a:p>
          <a:r>
            <a:rPr lang="es-CL" dirty="0" smtClean="0"/>
            <a:t>estructura</a:t>
          </a:r>
          <a:endParaRPr lang="es-CL" dirty="0"/>
        </a:p>
      </dgm:t>
    </dgm:pt>
    <dgm:pt modelId="{1FBD1FB9-9612-42B2-8E9A-A2DB0CEF088A}" type="parTrans" cxnId="{F458A107-8955-420B-916C-8FB978C22693}">
      <dgm:prSet/>
      <dgm:spPr/>
      <dgm:t>
        <a:bodyPr/>
        <a:lstStyle/>
        <a:p>
          <a:endParaRPr lang="es-CL"/>
        </a:p>
      </dgm:t>
    </dgm:pt>
    <dgm:pt modelId="{91AE9C48-204B-4CF8-A0B4-3F055EB76C43}" type="sibTrans" cxnId="{F458A107-8955-420B-916C-8FB978C22693}">
      <dgm:prSet/>
      <dgm:spPr/>
      <dgm:t>
        <a:bodyPr/>
        <a:lstStyle/>
        <a:p>
          <a:endParaRPr lang="es-CL"/>
        </a:p>
      </dgm:t>
    </dgm:pt>
    <dgm:pt modelId="{42A90E47-C55B-41E7-B740-5C75789598F5}" type="pres">
      <dgm:prSet presAssocID="{8859EA42-3823-4067-9E96-E08E500D0A6A}" presName="cycle" presStyleCnt="0">
        <dgm:presLayoutVars>
          <dgm:dir/>
          <dgm:resizeHandles val="exact"/>
        </dgm:presLayoutVars>
      </dgm:prSet>
      <dgm:spPr/>
      <dgm:t>
        <a:bodyPr/>
        <a:lstStyle/>
        <a:p>
          <a:endParaRPr lang="es-CL"/>
        </a:p>
      </dgm:t>
    </dgm:pt>
    <dgm:pt modelId="{49956EDC-106F-4072-8955-7F7AF1C532B1}" type="pres">
      <dgm:prSet presAssocID="{ED15D1B8-5F4E-4618-95F3-7095F1D238E3}" presName="node" presStyleLbl="node1" presStyleIdx="0" presStyleCnt="2">
        <dgm:presLayoutVars>
          <dgm:bulletEnabled val="1"/>
        </dgm:presLayoutVars>
      </dgm:prSet>
      <dgm:spPr/>
      <dgm:t>
        <a:bodyPr/>
        <a:lstStyle/>
        <a:p>
          <a:endParaRPr lang="es-CL"/>
        </a:p>
      </dgm:t>
    </dgm:pt>
    <dgm:pt modelId="{63C873BD-E9DF-4BD5-B66D-D5A2FD433C93}" type="pres">
      <dgm:prSet presAssocID="{ED15D1B8-5F4E-4618-95F3-7095F1D238E3}" presName="spNode" presStyleCnt="0"/>
      <dgm:spPr/>
    </dgm:pt>
    <dgm:pt modelId="{18896D14-4F91-42D5-A210-5E844FDDD596}" type="pres">
      <dgm:prSet presAssocID="{FC4D1016-02A7-42A6-8EE5-DDDEB43EB103}" presName="sibTrans" presStyleLbl="sibTrans1D1" presStyleIdx="0" presStyleCnt="2"/>
      <dgm:spPr/>
      <dgm:t>
        <a:bodyPr/>
        <a:lstStyle/>
        <a:p>
          <a:endParaRPr lang="es-CL"/>
        </a:p>
      </dgm:t>
    </dgm:pt>
    <dgm:pt modelId="{D6BC3888-F452-44ED-B7BC-628962F482E3}" type="pres">
      <dgm:prSet presAssocID="{289ACA8A-BF7D-4065-B7BC-1138E91BE08C}" presName="node" presStyleLbl="node1" presStyleIdx="1" presStyleCnt="2">
        <dgm:presLayoutVars>
          <dgm:bulletEnabled val="1"/>
        </dgm:presLayoutVars>
      </dgm:prSet>
      <dgm:spPr/>
      <dgm:t>
        <a:bodyPr/>
        <a:lstStyle/>
        <a:p>
          <a:endParaRPr lang="es-CL"/>
        </a:p>
      </dgm:t>
    </dgm:pt>
    <dgm:pt modelId="{D51D30F2-4225-46AC-B46B-49482C3A8BB5}" type="pres">
      <dgm:prSet presAssocID="{289ACA8A-BF7D-4065-B7BC-1138E91BE08C}" presName="spNode" presStyleCnt="0"/>
      <dgm:spPr/>
    </dgm:pt>
    <dgm:pt modelId="{C5E750A2-24BB-49E3-B903-B0913D5C6F80}" type="pres">
      <dgm:prSet presAssocID="{91AE9C48-204B-4CF8-A0B4-3F055EB76C43}" presName="sibTrans" presStyleLbl="sibTrans1D1" presStyleIdx="1" presStyleCnt="2"/>
      <dgm:spPr/>
      <dgm:t>
        <a:bodyPr/>
        <a:lstStyle/>
        <a:p>
          <a:endParaRPr lang="es-CL"/>
        </a:p>
      </dgm:t>
    </dgm:pt>
  </dgm:ptLst>
  <dgm:cxnLst>
    <dgm:cxn modelId="{5D5B7572-6FD1-4C14-987B-91BCD6F88A05}" type="presOf" srcId="{91AE9C48-204B-4CF8-A0B4-3F055EB76C43}" destId="{C5E750A2-24BB-49E3-B903-B0913D5C6F80}" srcOrd="0" destOrd="0" presId="urn:microsoft.com/office/officeart/2005/8/layout/cycle5"/>
    <dgm:cxn modelId="{F458A107-8955-420B-916C-8FB978C22693}" srcId="{8859EA42-3823-4067-9E96-E08E500D0A6A}" destId="{289ACA8A-BF7D-4065-B7BC-1138E91BE08C}" srcOrd="1" destOrd="0" parTransId="{1FBD1FB9-9612-42B2-8E9A-A2DB0CEF088A}" sibTransId="{91AE9C48-204B-4CF8-A0B4-3F055EB76C43}"/>
    <dgm:cxn modelId="{4F59B082-5774-44F8-B4D3-4CE5A7CD3680}" type="presOf" srcId="{ED15D1B8-5F4E-4618-95F3-7095F1D238E3}" destId="{49956EDC-106F-4072-8955-7F7AF1C532B1}" srcOrd="0" destOrd="0" presId="urn:microsoft.com/office/officeart/2005/8/layout/cycle5"/>
    <dgm:cxn modelId="{33041F9B-DBB3-4A21-88E3-B1676D26FEBD}" type="presOf" srcId="{8859EA42-3823-4067-9E96-E08E500D0A6A}" destId="{42A90E47-C55B-41E7-B740-5C75789598F5}" srcOrd="0" destOrd="0" presId="urn:microsoft.com/office/officeart/2005/8/layout/cycle5"/>
    <dgm:cxn modelId="{80A18723-2DA0-4963-8C52-B5B6A45A6214}" srcId="{8859EA42-3823-4067-9E96-E08E500D0A6A}" destId="{ED15D1B8-5F4E-4618-95F3-7095F1D238E3}" srcOrd="0" destOrd="0" parTransId="{AA41296F-29AA-44AB-A13B-13CFF7ACB17B}" sibTransId="{FC4D1016-02A7-42A6-8EE5-DDDEB43EB103}"/>
    <dgm:cxn modelId="{655B4F61-801F-40DE-8196-0DDEA949AE70}" type="presOf" srcId="{FC4D1016-02A7-42A6-8EE5-DDDEB43EB103}" destId="{18896D14-4F91-42D5-A210-5E844FDDD596}" srcOrd="0" destOrd="0" presId="urn:microsoft.com/office/officeart/2005/8/layout/cycle5"/>
    <dgm:cxn modelId="{B94B5AAD-1621-4F58-B54F-7DBD86981CBD}" type="presOf" srcId="{289ACA8A-BF7D-4065-B7BC-1138E91BE08C}" destId="{D6BC3888-F452-44ED-B7BC-628962F482E3}" srcOrd="0" destOrd="0" presId="urn:microsoft.com/office/officeart/2005/8/layout/cycle5"/>
    <dgm:cxn modelId="{FA2FAD76-F88A-425F-9F05-ADABF0501845}" type="presParOf" srcId="{42A90E47-C55B-41E7-B740-5C75789598F5}" destId="{49956EDC-106F-4072-8955-7F7AF1C532B1}" srcOrd="0" destOrd="0" presId="urn:microsoft.com/office/officeart/2005/8/layout/cycle5"/>
    <dgm:cxn modelId="{33A96F6B-F442-4FCE-990F-187E5625956F}" type="presParOf" srcId="{42A90E47-C55B-41E7-B740-5C75789598F5}" destId="{63C873BD-E9DF-4BD5-B66D-D5A2FD433C93}" srcOrd="1" destOrd="0" presId="urn:microsoft.com/office/officeart/2005/8/layout/cycle5"/>
    <dgm:cxn modelId="{F4BD7F33-A747-4BA7-AC0E-6456344F9646}" type="presParOf" srcId="{42A90E47-C55B-41E7-B740-5C75789598F5}" destId="{18896D14-4F91-42D5-A210-5E844FDDD596}" srcOrd="2" destOrd="0" presId="urn:microsoft.com/office/officeart/2005/8/layout/cycle5"/>
    <dgm:cxn modelId="{69F5D18E-837A-4E77-9EBF-AFECBA73C918}" type="presParOf" srcId="{42A90E47-C55B-41E7-B740-5C75789598F5}" destId="{D6BC3888-F452-44ED-B7BC-628962F482E3}" srcOrd="3" destOrd="0" presId="urn:microsoft.com/office/officeart/2005/8/layout/cycle5"/>
    <dgm:cxn modelId="{0BAB29ED-85C9-4DF9-BB9E-875F75A03BC2}" type="presParOf" srcId="{42A90E47-C55B-41E7-B740-5C75789598F5}" destId="{D51D30F2-4225-46AC-B46B-49482C3A8BB5}" srcOrd="4" destOrd="0" presId="urn:microsoft.com/office/officeart/2005/8/layout/cycle5"/>
    <dgm:cxn modelId="{62EE3615-9529-42D1-870A-91DE5B8E12D9}" type="presParOf" srcId="{42A90E47-C55B-41E7-B740-5C75789598F5}" destId="{C5E750A2-24BB-49E3-B903-B0913D5C6F80}" srcOrd="5"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A17CC1-5E68-455C-BFD5-0ECDDF54B3EB}" type="doc">
      <dgm:prSet loTypeId="urn:microsoft.com/office/officeart/2005/8/layout/hierarchy2" loCatId="hierarchy" qsTypeId="urn:microsoft.com/office/officeart/2005/8/quickstyle/3d1" qsCatId="3D" csTypeId="urn:microsoft.com/office/officeart/2005/8/colors/accent5_5" csCatId="accent5" phldr="1"/>
      <dgm:spPr/>
      <dgm:t>
        <a:bodyPr/>
        <a:lstStyle/>
        <a:p>
          <a:endParaRPr lang="es-CL"/>
        </a:p>
      </dgm:t>
    </dgm:pt>
    <dgm:pt modelId="{DD1C2456-9FE1-4335-8648-C3C886C9172F}">
      <dgm:prSet phldrT="[Text]"/>
      <dgm:spPr/>
      <dgm:t>
        <a:bodyPr/>
        <a:lstStyle/>
        <a:p>
          <a:r>
            <a:rPr lang="es-CL" dirty="0" smtClean="0"/>
            <a:t>ideología</a:t>
          </a:r>
          <a:endParaRPr lang="es-CL" dirty="0"/>
        </a:p>
      </dgm:t>
    </dgm:pt>
    <dgm:pt modelId="{A96E92D9-DEBF-4FA1-B520-10F3FE076577}" type="parTrans" cxnId="{FD0573A6-22DF-4B33-ADC0-5DCB8AB72F9E}">
      <dgm:prSet/>
      <dgm:spPr/>
      <dgm:t>
        <a:bodyPr/>
        <a:lstStyle/>
        <a:p>
          <a:endParaRPr lang="es-CL"/>
        </a:p>
      </dgm:t>
    </dgm:pt>
    <dgm:pt modelId="{6CC6015A-1224-4215-8D62-87B0C6EFC681}" type="sibTrans" cxnId="{FD0573A6-22DF-4B33-ADC0-5DCB8AB72F9E}">
      <dgm:prSet/>
      <dgm:spPr/>
      <dgm:t>
        <a:bodyPr/>
        <a:lstStyle/>
        <a:p>
          <a:endParaRPr lang="es-CL"/>
        </a:p>
      </dgm:t>
    </dgm:pt>
    <dgm:pt modelId="{850E75B5-502E-4DDF-9DA7-80B8D91B27AD}">
      <dgm:prSet phldrT="[Text]"/>
      <dgm:spPr/>
      <dgm:t>
        <a:bodyPr/>
        <a:lstStyle/>
        <a:p>
          <a:r>
            <a:rPr lang="es-CL" dirty="0" smtClean="0"/>
            <a:t>orgánica</a:t>
          </a:r>
          <a:endParaRPr lang="es-CL" dirty="0"/>
        </a:p>
      </dgm:t>
    </dgm:pt>
    <dgm:pt modelId="{C21B83AC-DEAC-4021-A5BE-C3BDC81BE5EF}" type="parTrans" cxnId="{9799C751-24BB-4C50-AB05-A888F343B5F1}">
      <dgm:prSet/>
      <dgm:spPr/>
      <dgm:t>
        <a:bodyPr/>
        <a:lstStyle/>
        <a:p>
          <a:endParaRPr lang="es-CL"/>
        </a:p>
      </dgm:t>
    </dgm:pt>
    <dgm:pt modelId="{7A5298F4-56D2-4623-BA15-DC1C90C2BC1A}" type="sibTrans" cxnId="{9799C751-24BB-4C50-AB05-A888F343B5F1}">
      <dgm:prSet/>
      <dgm:spPr/>
      <dgm:t>
        <a:bodyPr/>
        <a:lstStyle/>
        <a:p>
          <a:endParaRPr lang="es-CL"/>
        </a:p>
      </dgm:t>
    </dgm:pt>
    <dgm:pt modelId="{84E2DDA2-9097-4980-906E-F345A3B6AE38}">
      <dgm:prSet phldrT="[Text]"/>
      <dgm:spPr/>
      <dgm:t>
        <a:bodyPr/>
        <a:lstStyle/>
        <a:p>
          <a:r>
            <a:rPr lang="es-CL" dirty="0" smtClean="0"/>
            <a:t>Necesarias a una estructura dada</a:t>
          </a:r>
          <a:endParaRPr lang="es-CL" dirty="0"/>
        </a:p>
      </dgm:t>
    </dgm:pt>
    <dgm:pt modelId="{3B3D06FF-522B-4891-8415-0B5C7400ED23}" type="parTrans" cxnId="{55E5E64E-F748-47D0-BF7C-45CE776F9842}">
      <dgm:prSet/>
      <dgm:spPr/>
      <dgm:t>
        <a:bodyPr/>
        <a:lstStyle/>
        <a:p>
          <a:endParaRPr lang="es-CL"/>
        </a:p>
      </dgm:t>
    </dgm:pt>
    <dgm:pt modelId="{E8E2177F-3A43-4469-B441-675080E63B60}" type="sibTrans" cxnId="{55E5E64E-F748-47D0-BF7C-45CE776F9842}">
      <dgm:prSet/>
      <dgm:spPr/>
      <dgm:t>
        <a:bodyPr/>
        <a:lstStyle/>
        <a:p>
          <a:endParaRPr lang="es-CL"/>
        </a:p>
      </dgm:t>
    </dgm:pt>
    <dgm:pt modelId="{E0ED280A-6DCC-4FA0-B29E-3064FB32F506}">
      <dgm:prSet phldrT="[Text]"/>
      <dgm:spPr/>
      <dgm:t>
        <a:bodyPr/>
        <a:lstStyle/>
        <a:p>
          <a:r>
            <a:rPr lang="es-CL" dirty="0" smtClean="0"/>
            <a:t>arbitraria</a:t>
          </a:r>
          <a:endParaRPr lang="es-CL" dirty="0"/>
        </a:p>
      </dgm:t>
    </dgm:pt>
    <dgm:pt modelId="{D52FC008-0B33-4F7A-B6B4-7FE05DE58145}" type="parTrans" cxnId="{606E3C05-3069-474C-B9F4-58019538A792}">
      <dgm:prSet/>
      <dgm:spPr/>
      <dgm:t>
        <a:bodyPr/>
        <a:lstStyle/>
        <a:p>
          <a:endParaRPr lang="es-CL"/>
        </a:p>
      </dgm:t>
    </dgm:pt>
    <dgm:pt modelId="{82B6DC06-98AA-4CA8-83AD-4B609F895D98}" type="sibTrans" cxnId="{606E3C05-3069-474C-B9F4-58019538A792}">
      <dgm:prSet/>
      <dgm:spPr/>
      <dgm:t>
        <a:bodyPr/>
        <a:lstStyle/>
        <a:p>
          <a:endParaRPr lang="es-CL"/>
        </a:p>
      </dgm:t>
    </dgm:pt>
    <dgm:pt modelId="{D8B7CAF5-D3ED-4B9C-987A-8D44E634B221}">
      <dgm:prSet phldrT="[Text]"/>
      <dgm:spPr/>
      <dgm:t>
        <a:bodyPr/>
        <a:lstStyle/>
        <a:p>
          <a:r>
            <a:rPr lang="es-CL" dirty="0" smtClean="0"/>
            <a:t>Especulaciones individuales</a:t>
          </a:r>
          <a:endParaRPr lang="es-CL" dirty="0"/>
        </a:p>
      </dgm:t>
    </dgm:pt>
    <dgm:pt modelId="{AC6A713E-AEFB-4435-B4EE-53E84ECAB095}" type="parTrans" cxnId="{AF34C10C-9643-4A03-BEEF-F57EFE0563DB}">
      <dgm:prSet/>
      <dgm:spPr/>
      <dgm:t>
        <a:bodyPr/>
        <a:lstStyle/>
        <a:p>
          <a:endParaRPr lang="es-CL"/>
        </a:p>
      </dgm:t>
    </dgm:pt>
    <dgm:pt modelId="{4050BEC8-C03D-43B9-B8AD-EF5D5E6A127E}" type="sibTrans" cxnId="{AF34C10C-9643-4A03-BEEF-F57EFE0563DB}">
      <dgm:prSet/>
      <dgm:spPr/>
      <dgm:t>
        <a:bodyPr/>
        <a:lstStyle/>
        <a:p>
          <a:endParaRPr lang="es-CL"/>
        </a:p>
      </dgm:t>
    </dgm:pt>
    <dgm:pt modelId="{47ACAC18-1DA4-475E-A8C8-9B8E24A613C9}" type="pres">
      <dgm:prSet presAssocID="{30A17CC1-5E68-455C-BFD5-0ECDDF54B3EB}" presName="diagram" presStyleCnt="0">
        <dgm:presLayoutVars>
          <dgm:chPref val="1"/>
          <dgm:dir/>
          <dgm:animOne val="branch"/>
          <dgm:animLvl val="lvl"/>
          <dgm:resizeHandles val="exact"/>
        </dgm:presLayoutVars>
      </dgm:prSet>
      <dgm:spPr/>
      <dgm:t>
        <a:bodyPr/>
        <a:lstStyle/>
        <a:p>
          <a:endParaRPr lang="es-CL"/>
        </a:p>
      </dgm:t>
    </dgm:pt>
    <dgm:pt modelId="{B7DAC561-30AB-44BC-AD54-30B86C9930BE}" type="pres">
      <dgm:prSet presAssocID="{DD1C2456-9FE1-4335-8648-C3C886C9172F}" presName="root1" presStyleCnt="0"/>
      <dgm:spPr/>
    </dgm:pt>
    <dgm:pt modelId="{4FC11147-CCDB-4B2C-A731-BD030CE1C271}" type="pres">
      <dgm:prSet presAssocID="{DD1C2456-9FE1-4335-8648-C3C886C9172F}" presName="LevelOneTextNode" presStyleLbl="node0" presStyleIdx="0" presStyleCnt="1">
        <dgm:presLayoutVars>
          <dgm:chPref val="3"/>
        </dgm:presLayoutVars>
      </dgm:prSet>
      <dgm:spPr/>
      <dgm:t>
        <a:bodyPr/>
        <a:lstStyle/>
        <a:p>
          <a:endParaRPr lang="es-CL"/>
        </a:p>
      </dgm:t>
    </dgm:pt>
    <dgm:pt modelId="{2593171B-C53B-48B0-A515-A2358524D2F1}" type="pres">
      <dgm:prSet presAssocID="{DD1C2456-9FE1-4335-8648-C3C886C9172F}" presName="level2hierChild" presStyleCnt="0"/>
      <dgm:spPr/>
    </dgm:pt>
    <dgm:pt modelId="{E49C7487-52B8-4B9F-816C-759CA16DB764}" type="pres">
      <dgm:prSet presAssocID="{C21B83AC-DEAC-4021-A5BE-C3BDC81BE5EF}" presName="conn2-1" presStyleLbl="parChTrans1D2" presStyleIdx="0" presStyleCnt="2"/>
      <dgm:spPr/>
      <dgm:t>
        <a:bodyPr/>
        <a:lstStyle/>
        <a:p>
          <a:endParaRPr lang="es-CL"/>
        </a:p>
      </dgm:t>
    </dgm:pt>
    <dgm:pt modelId="{0DA1CC47-E35F-40A1-BCDF-D58B6125CE7D}" type="pres">
      <dgm:prSet presAssocID="{C21B83AC-DEAC-4021-A5BE-C3BDC81BE5EF}" presName="connTx" presStyleLbl="parChTrans1D2" presStyleIdx="0" presStyleCnt="2"/>
      <dgm:spPr/>
      <dgm:t>
        <a:bodyPr/>
        <a:lstStyle/>
        <a:p>
          <a:endParaRPr lang="es-CL"/>
        </a:p>
      </dgm:t>
    </dgm:pt>
    <dgm:pt modelId="{AB840ACB-4300-4EEF-A742-43ECD10CA07B}" type="pres">
      <dgm:prSet presAssocID="{850E75B5-502E-4DDF-9DA7-80B8D91B27AD}" presName="root2" presStyleCnt="0"/>
      <dgm:spPr/>
    </dgm:pt>
    <dgm:pt modelId="{80508FB9-A074-4F67-A035-86C4F5174504}" type="pres">
      <dgm:prSet presAssocID="{850E75B5-502E-4DDF-9DA7-80B8D91B27AD}" presName="LevelTwoTextNode" presStyleLbl="node2" presStyleIdx="0" presStyleCnt="2">
        <dgm:presLayoutVars>
          <dgm:chPref val="3"/>
        </dgm:presLayoutVars>
      </dgm:prSet>
      <dgm:spPr/>
      <dgm:t>
        <a:bodyPr/>
        <a:lstStyle/>
        <a:p>
          <a:endParaRPr lang="es-CL"/>
        </a:p>
      </dgm:t>
    </dgm:pt>
    <dgm:pt modelId="{2FBD56A0-4FCE-4ADC-A052-F1431318943D}" type="pres">
      <dgm:prSet presAssocID="{850E75B5-502E-4DDF-9DA7-80B8D91B27AD}" presName="level3hierChild" presStyleCnt="0"/>
      <dgm:spPr/>
    </dgm:pt>
    <dgm:pt modelId="{338136B9-2B0D-408D-98B4-FDA2FF3144F8}" type="pres">
      <dgm:prSet presAssocID="{3B3D06FF-522B-4891-8415-0B5C7400ED23}" presName="conn2-1" presStyleLbl="parChTrans1D3" presStyleIdx="0" presStyleCnt="2"/>
      <dgm:spPr/>
      <dgm:t>
        <a:bodyPr/>
        <a:lstStyle/>
        <a:p>
          <a:endParaRPr lang="es-CL"/>
        </a:p>
      </dgm:t>
    </dgm:pt>
    <dgm:pt modelId="{AB448F9A-ADBE-4D87-868B-A9A2F664C6EC}" type="pres">
      <dgm:prSet presAssocID="{3B3D06FF-522B-4891-8415-0B5C7400ED23}" presName="connTx" presStyleLbl="parChTrans1D3" presStyleIdx="0" presStyleCnt="2"/>
      <dgm:spPr/>
      <dgm:t>
        <a:bodyPr/>
        <a:lstStyle/>
        <a:p>
          <a:endParaRPr lang="es-CL"/>
        </a:p>
      </dgm:t>
    </dgm:pt>
    <dgm:pt modelId="{9442094B-412F-4F44-80BF-C192280A99A1}" type="pres">
      <dgm:prSet presAssocID="{84E2DDA2-9097-4980-906E-F345A3B6AE38}" presName="root2" presStyleCnt="0"/>
      <dgm:spPr/>
    </dgm:pt>
    <dgm:pt modelId="{CBA9675C-7354-4818-9AFC-FFFC60ECA27C}" type="pres">
      <dgm:prSet presAssocID="{84E2DDA2-9097-4980-906E-F345A3B6AE38}" presName="LevelTwoTextNode" presStyleLbl="node3" presStyleIdx="0" presStyleCnt="2">
        <dgm:presLayoutVars>
          <dgm:chPref val="3"/>
        </dgm:presLayoutVars>
      </dgm:prSet>
      <dgm:spPr/>
      <dgm:t>
        <a:bodyPr/>
        <a:lstStyle/>
        <a:p>
          <a:endParaRPr lang="es-CL"/>
        </a:p>
      </dgm:t>
    </dgm:pt>
    <dgm:pt modelId="{0F2D7ED2-669A-4970-8D78-01F8231905E9}" type="pres">
      <dgm:prSet presAssocID="{84E2DDA2-9097-4980-906E-F345A3B6AE38}" presName="level3hierChild" presStyleCnt="0"/>
      <dgm:spPr/>
    </dgm:pt>
    <dgm:pt modelId="{9764A7E1-90AA-4F58-B5A7-54B025A43E57}" type="pres">
      <dgm:prSet presAssocID="{D52FC008-0B33-4F7A-B6B4-7FE05DE58145}" presName="conn2-1" presStyleLbl="parChTrans1D2" presStyleIdx="1" presStyleCnt="2"/>
      <dgm:spPr/>
      <dgm:t>
        <a:bodyPr/>
        <a:lstStyle/>
        <a:p>
          <a:endParaRPr lang="es-CL"/>
        </a:p>
      </dgm:t>
    </dgm:pt>
    <dgm:pt modelId="{852C3200-D176-4BA7-ABD8-FFFADFF20CB8}" type="pres">
      <dgm:prSet presAssocID="{D52FC008-0B33-4F7A-B6B4-7FE05DE58145}" presName="connTx" presStyleLbl="parChTrans1D2" presStyleIdx="1" presStyleCnt="2"/>
      <dgm:spPr/>
      <dgm:t>
        <a:bodyPr/>
        <a:lstStyle/>
        <a:p>
          <a:endParaRPr lang="es-CL"/>
        </a:p>
      </dgm:t>
    </dgm:pt>
    <dgm:pt modelId="{3EED030B-EC5A-4B98-B899-85B1BA6BD3F1}" type="pres">
      <dgm:prSet presAssocID="{E0ED280A-6DCC-4FA0-B29E-3064FB32F506}" presName="root2" presStyleCnt="0"/>
      <dgm:spPr/>
    </dgm:pt>
    <dgm:pt modelId="{844019E2-AF22-4E49-8C13-F5C38004B713}" type="pres">
      <dgm:prSet presAssocID="{E0ED280A-6DCC-4FA0-B29E-3064FB32F506}" presName="LevelTwoTextNode" presStyleLbl="node2" presStyleIdx="1" presStyleCnt="2">
        <dgm:presLayoutVars>
          <dgm:chPref val="3"/>
        </dgm:presLayoutVars>
      </dgm:prSet>
      <dgm:spPr/>
      <dgm:t>
        <a:bodyPr/>
        <a:lstStyle/>
        <a:p>
          <a:endParaRPr lang="es-CL"/>
        </a:p>
      </dgm:t>
    </dgm:pt>
    <dgm:pt modelId="{84FC33D5-9067-44A4-88E7-EBD0AA8B2872}" type="pres">
      <dgm:prSet presAssocID="{E0ED280A-6DCC-4FA0-B29E-3064FB32F506}" presName="level3hierChild" presStyleCnt="0"/>
      <dgm:spPr/>
    </dgm:pt>
    <dgm:pt modelId="{A8E193AA-2963-4B1F-AA41-78E5452EA41C}" type="pres">
      <dgm:prSet presAssocID="{AC6A713E-AEFB-4435-B4EE-53E84ECAB095}" presName="conn2-1" presStyleLbl="parChTrans1D3" presStyleIdx="1" presStyleCnt="2"/>
      <dgm:spPr/>
      <dgm:t>
        <a:bodyPr/>
        <a:lstStyle/>
        <a:p>
          <a:endParaRPr lang="es-CL"/>
        </a:p>
      </dgm:t>
    </dgm:pt>
    <dgm:pt modelId="{191349B1-8465-49EC-B18E-D27E26334274}" type="pres">
      <dgm:prSet presAssocID="{AC6A713E-AEFB-4435-B4EE-53E84ECAB095}" presName="connTx" presStyleLbl="parChTrans1D3" presStyleIdx="1" presStyleCnt="2"/>
      <dgm:spPr/>
      <dgm:t>
        <a:bodyPr/>
        <a:lstStyle/>
        <a:p>
          <a:endParaRPr lang="es-CL"/>
        </a:p>
      </dgm:t>
    </dgm:pt>
    <dgm:pt modelId="{8B708783-6BE3-4CDA-AF5E-9E39C3614C26}" type="pres">
      <dgm:prSet presAssocID="{D8B7CAF5-D3ED-4B9C-987A-8D44E634B221}" presName="root2" presStyleCnt="0"/>
      <dgm:spPr/>
    </dgm:pt>
    <dgm:pt modelId="{83814779-C33E-4B9C-A3EE-44EBC609C8EB}" type="pres">
      <dgm:prSet presAssocID="{D8B7CAF5-D3ED-4B9C-987A-8D44E634B221}" presName="LevelTwoTextNode" presStyleLbl="node3" presStyleIdx="1" presStyleCnt="2">
        <dgm:presLayoutVars>
          <dgm:chPref val="3"/>
        </dgm:presLayoutVars>
      </dgm:prSet>
      <dgm:spPr/>
      <dgm:t>
        <a:bodyPr/>
        <a:lstStyle/>
        <a:p>
          <a:endParaRPr lang="es-CL"/>
        </a:p>
      </dgm:t>
    </dgm:pt>
    <dgm:pt modelId="{81EEEC1E-3011-470E-926C-29B2182DC7D8}" type="pres">
      <dgm:prSet presAssocID="{D8B7CAF5-D3ED-4B9C-987A-8D44E634B221}" presName="level3hierChild" presStyleCnt="0"/>
      <dgm:spPr/>
    </dgm:pt>
  </dgm:ptLst>
  <dgm:cxnLst>
    <dgm:cxn modelId="{FD0573A6-22DF-4B33-ADC0-5DCB8AB72F9E}" srcId="{30A17CC1-5E68-455C-BFD5-0ECDDF54B3EB}" destId="{DD1C2456-9FE1-4335-8648-C3C886C9172F}" srcOrd="0" destOrd="0" parTransId="{A96E92D9-DEBF-4FA1-B520-10F3FE076577}" sibTransId="{6CC6015A-1224-4215-8D62-87B0C6EFC681}"/>
    <dgm:cxn modelId="{E0DF6794-F0E9-4129-9C11-020F30D40E56}" type="presOf" srcId="{AC6A713E-AEFB-4435-B4EE-53E84ECAB095}" destId="{A8E193AA-2963-4B1F-AA41-78E5452EA41C}" srcOrd="0" destOrd="0" presId="urn:microsoft.com/office/officeart/2005/8/layout/hierarchy2"/>
    <dgm:cxn modelId="{AF88CD30-0AF2-4935-AFED-2142712F0559}" type="presOf" srcId="{3B3D06FF-522B-4891-8415-0B5C7400ED23}" destId="{AB448F9A-ADBE-4D87-868B-A9A2F664C6EC}" srcOrd="1" destOrd="0" presId="urn:microsoft.com/office/officeart/2005/8/layout/hierarchy2"/>
    <dgm:cxn modelId="{83F11748-9F31-4BA9-AD2B-B959E25C5C5A}" type="presOf" srcId="{3B3D06FF-522B-4891-8415-0B5C7400ED23}" destId="{338136B9-2B0D-408D-98B4-FDA2FF3144F8}" srcOrd="0" destOrd="0" presId="urn:microsoft.com/office/officeart/2005/8/layout/hierarchy2"/>
    <dgm:cxn modelId="{DCFC12B7-7850-4AB8-9980-6539CE05AF33}" type="presOf" srcId="{84E2DDA2-9097-4980-906E-F345A3B6AE38}" destId="{CBA9675C-7354-4818-9AFC-FFFC60ECA27C}" srcOrd="0" destOrd="0" presId="urn:microsoft.com/office/officeart/2005/8/layout/hierarchy2"/>
    <dgm:cxn modelId="{A4CB1DFC-AF62-4ED8-9B72-7B948E770210}" type="presOf" srcId="{E0ED280A-6DCC-4FA0-B29E-3064FB32F506}" destId="{844019E2-AF22-4E49-8C13-F5C38004B713}" srcOrd="0" destOrd="0" presId="urn:microsoft.com/office/officeart/2005/8/layout/hierarchy2"/>
    <dgm:cxn modelId="{3C1D62DA-27B5-4B6F-92C7-1A0270A8C351}" type="presOf" srcId="{D8B7CAF5-D3ED-4B9C-987A-8D44E634B221}" destId="{83814779-C33E-4B9C-A3EE-44EBC609C8EB}" srcOrd="0" destOrd="0" presId="urn:microsoft.com/office/officeart/2005/8/layout/hierarchy2"/>
    <dgm:cxn modelId="{9F3B10E4-19D1-420A-8BE0-33A539E0CF24}" type="presOf" srcId="{C21B83AC-DEAC-4021-A5BE-C3BDC81BE5EF}" destId="{E49C7487-52B8-4B9F-816C-759CA16DB764}" srcOrd="0" destOrd="0" presId="urn:microsoft.com/office/officeart/2005/8/layout/hierarchy2"/>
    <dgm:cxn modelId="{AF34C10C-9643-4A03-BEEF-F57EFE0563DB}" srcId="{E0ED280A-6DCC-4FA0-B29E-3064FB32F506}" destId="{D8B7CAF5-D3ED-4B9C-987A-8D44E634B221}" srcOrd="0" destOrd="0" parTransId="{AC6A713E-AEFB-4435-B4EE-53E84ECAB095}" sibTransId="{4050BEC8-C03D-43B9-B8AD-EF5D5E6A127E}"/>
    <dgm:cxn modelId="{606E3C05-3069-474C-B9F4-58019538A792}" srcId="{DD1C2456-9FE1-4335-8648-C3C886C9172F}" destId="{E0ED280A-6DCC-4FA0-B29E-3064FB32F506}" srcOrd="1" destOrd="0" parTransId="{D52FC008-0B33-4F7A-B6B4-7FE05DE58145}" sibTransId="{82B6DC06-98AA-4CA8-83AD-4B609F895D98}"/>
    <dgm:cxn modelId="{75B272F4-ED67-4A67-AB7B-24357A05DC46}" type="presOf" srcId="{30A17CC1-5E68-455C-BFD5-0ECDDF54B3EB}" destId="{47ACAC18-1DA4-475E-A8C8-9B8E24A613C9}" srcOrd="0" destOrd="0" presId="urn:microsoft.com/office/officeart/2005/8/layout/hierarchy2"/>
    <dgm:cxn modelId="{9799C751-24BB-4C50-AB05-A888F343B5F1}" srcId="{DD1C2456-9FE1-4335-8648-C3C886C9172F}" destId="{850E75B5-502E-4DDF-9DA7-80B8D91B27AD}" srcOrd="0" destOrd="0" parTransId="{C21B83AC-DEAC-4021-A5BE-C3BDC81BE5EF}" sibTransId="{7A5298F4-56D2-4623-BA15-DC1C90C2BC1A}"/>
    <dgm:cxn modelId="{18B4AFBB-98D0-41CA-B8D3-D8E69DBDAAB9}" type="presOf" srcId="{D52FC008-0B33-4F7A-B6B4-7FE05DE58145}" destId="{9764A7E1-90AA-4F58-B5A7-54B025A43E57}" srcOrd="0" destOrd="0" presId="urn:microsoft.com/office/officeart/2005/8/layout/hierarchy2"/>
    <dgm:cxn modelId="{B19E2747-944E-4CE1-AAF4-F983CB8AFAE1}" type="presOf" srcId="{AC6A713E-AEFB-4435-B4EE-53E84ECAB095}" destId="{191349B1-8465-49EC-B18E-D27E26334274}" srcOrd="1" destOrd="0" presId="urn:microsoft.com/office/officeart/2005/8/layout/hierarchy2"/>
    <dgm:cxn modelId="{DCDEEE0E-AD7D-4F8F-9FC6-287A065CACDC}" type="presOf" srcId="{DD1C2456-9FE1-4335-8648-C3C886C9172F}" destId="{4FC11147-CCDB-4B2C-A731-BD030CE1C271}" srcOrd="0" destOrd="0" presId="urn:microsoft.com/office/officeart/2005/8/layout/hierarchy2"/>
    <dgm:cxn modelId="{55E5E64E-F748-47D0-BF7C-45CE776F9842}" srcId="{850E75B5-502E-4DDF-9DA7-80B8D91B27AD}" destId="{84E2DDA2-9097-4980-906E-F345A3B6AE38}" srcOrd="0" destOrd="0" parTransId="{3B3D06FF-522B-4891-8415-0B5C7400ED23}" sibTransId="{E8E2177F-3A43-4469-B441-675080E63B60}"/>
    <dgm:cxn modelId="{1ABBA9B0-CC9A-48B9-8F2C-501A50E3156D}" type="presOf" srcId="{D52FC008-0B33-4F7A-B6B4-7FE05DE58145}" destId="{852C3200-D176-4BA7-ABD8-FFFADFF20CB8}" srcOrd="1" destOrd="0" presId="urn:microsoft.com/office/officeart/2005/8/layout/hierarchy2"/>
    <dgm:cxn modelId="{FAB7BE15-1536-4393-89CE-FEBE1E3A9F34}" type="presOf" srcId="{850E75B5-502E-4DDF-9DA7-80B8D91B27AD}" destId="{80508FB9-A074-4F67-A035-86C4F5174504}" srcOrd="0" destOrd="0" presId="urn:microsoft.com/office/officeart/2005/8/layout/hierarchy2"/>
    <dgm:cxn modelId="{F7F7070D-BEFF-46DF-89D4-2828F46020C5}" type="presOf" srcId="{C21B83AC-DEAC-4021-A5BE-C3BDC81BE5EF}" destId="{0DA1CC47-E35F-40A1-BCDF-D58B6125CE7D}" srcOrd="1" destOrd="0" presId="urn:microsoft.com/office/officeart/2005/8/layout/hierarchy2"/>
    <dgm:cxn modelId="{1A5D8602-0DA9-4765-9DD5-7C7635296457}" type="presParOf" srcId="{47ACAC18-1DA4-475E-A8C8-9B8E24A613C9}" destId="{B7DAC561-30AB-44BC-AD54-30B86C9930BE}" srcOrd="0" destOrd="0" presId="urn:microsoft.com/office/officeart/2005/8/layout/hierarchy2"/>
    <dgm:cxn modelId="{7768362F-227F-4A9D-B7CA-01BA25D10619}" type="presParOf" srcId="{B7DAC561-30AB-44BC-AD54-30B86C9930BE}" destId="{4FC11147-CCDB-4B2C-A731-BD030CE1C271}" srcOrd="0" destOrd="0" presId="urn:microsoft.com/office/officeart/2005/8/layout/hierarchy2"/>
    <dgm:cxn modelId="{70F0E1FA-2793-4E44-8F7E-368596583176}" type="presParOf" srcId="{B7DAC561-30AB-44BC-AD54-30B86C9930BE}" destId="{2593171B-C53B-48B0-A515-A2358524D2F1}" srcOrd="1" destOrd="0" presId="urn:microsoft.com/office/officeart/2005/8/layout/hierarchy2"/>
    <dgm:cxn modelId="{DED9EA5F-7CC7-466F-AE28-29BC6E9944E1}" type="presParOf" srcId="{2593171B-C53B-48B0-A515-A2358524D2F1}" destId="{E49C7487-52B8-4B9F-816C-759CA16DB764}" srcOrd="0" destOrd="0" presId="urn:microsoft.com/office/officeart/2005/8/layout/hierarchy2"/>
    <dgm:cxn modelId="{F583A3E6-3E6D-48DF-870E-1FE81AEE655D}" type="presParOf" srcId="{E49C7487-52B8-4B9F-816C-759CA16DB764}" destId="{0DA1CC47-E35F-40A1-BCDF-D58B6125CE7D}" srcOrd="0" destOrd="0" presId="urn:microsoft.com/office/officeart/2005/8/layout/hierarchy2"/>
    <dgm:cxn modelId="{53B06BFD-DE66-4F5D-A7B8-EFD6F839C68A}" type="presParOf" srcId="{2593171B-C53B-48B0-A515-A2358524D2F1}" destId="{AB840ACB-4300-4EEF-A742-43ECD10CA07B}" srcOrd="1" destOrd="0" presId="urn:microsoft.com/office/officeart/2005/8/layout/hierarchy2"/>
    <dgm:cxn modelId="{5425317D-43B8-428E-B706-ECA3913CACD9}" type="presParOf" srcId="{AB840ACB-4300-4EEF-A742-43ECD10CA07B}" destId="{80508FB9-A074-4F67-A035-86C4F5174504}" srcOrd="0" destOrd="0" presId="urn:microsoft.com/office/officeart/2005/8/layout/hierarchy2"/>
    <dgm:cxn modelId="{17FEBEB4-A4ED-4DC9-B98E-869A64F69E4F}" type="presParOf" srcId="{AB840ACB-4300-4EEF-A742-43ECD10CA07B}" destId="{2FBD56A0-4FCE-4ADC-A052-F1431318943D}" srcOrd="1" destOrd="0" presId="urn:microsoft.com/office/officeart/2005/8/layout/hierarchy2"/>
    <dgm:cxn modelId="{5C66623B-DDC1-4F47-828D-5C264F340486}" type="presParOf" srcId="{2FBD56A0-4FCE-4ADC-A052-F1431318943D}" destId="{338136B9-2B0D-408D-98B4-FDA2FF3144F8}" srcOrd="0" destOrd="0" presId="urn:microsoft.com/office/officeart/2005/8/layout/hierarchy2"/>
    <dgm:cxn modelId="{EAA42183-197C-40FD-BD18-1EAA2B39B49B}" type="presParOf" srcId="{338136B9-2B0D-408D-98B4-FDA2FF3144F8}" destId="{AB448F9A-ADBE-4D87-868B-A9A2F664C6EC}" srcOrd="0" destOrd="0" presId="urn:microsoft.com/office/officeart/2005/8/layout/hierarchy2"/>
    <dgm:cxn modelId="{8F432713-EB45-4AAB-9818-B63B4892809A}" type="presParOf" srcId="{2FBD56A0-4FCE-4ADC-A052-F1431318943D}" destId="{9442094B-412F-4F44-80BF-C192280A99A1}" srcOrd="1" destOrd="0" presId="urn:microsoft.com/office/officeart/2005/8/layout/hierarchy2"/>
    <dgm:cxn modelId="{0A866C58-FDB5-493E-BEC5-B0C0C935DCB0}" type="presParOf" srcId="{9442094B-412F-4F44-80BF-C192280A99A1}" destId="{CBA9675C-7354-4818-9AFC-FFFC60ECA27C}" srcOrd="0" destOrd="0" presId="urn:microsoft.com/office/officeart/2005/8/layout/hierarchy2"/>
    <dgm:cxn modelId="{DA7470CA-9762-4BE1-ADB6-522A6232F195}" type="presParOf" srcId="{9442094B-412F-4F44-80BF-C192280A99A1}" destId="{0F2D7ED2-669A-4970-8D78-01F8231905E9}" srcOrd="1" destOrd="0" presId="urn:microsoft.com/office/officeart/2005/8/layout/hierarchy2"/>
    <dgm:cxn modelId="{674A8309-F465-4172-8C8E-CEAE9360D724}" type="presParOf" srcId="{2593171B-C53B-48B0-A515-A2358524D2F1}" destId="{9764A7E1-90AA-4F58-B5A7-54B025A43E57}" srcOrd="2" destOrd="0" presId="urn:microsoft.com/office/officeart/2005/8/layout/hierarchy2"/>
    <dgm:cxn modelId="{90465BB2-79EB-4E0C-BEA4-10F7E1976A6D}" type="presParOf" srcId="{9764A7E1-90AA-4F58-B5A7-54B025A43E57}" destId="{852C3200-D176-4BA7-ABD8-FFFADFF20CB8}" srcOrd="0" destOrd="0" presId="urn:microsoft.com/office/officeart/2005/8/layout/hierarchy2"/>
    <dgm:cxn modelId="{51AD382B-447E-47C2-ABBE-93C895D68FF6}" type="presParOf" srcId="{2593171B-C53B-48B0-A515-A2358524D2F1}" destId="{3EED030B-EC5A-4B98-B899-85B1BA6BD3F1}" srcOrd="3" destOrd="0" presId="urn:microsoft.com/office/officeart/2005/8/layout/hierarchy2"/>
    <dgm:cxn modelId="{DFC38FB8-8FD1-47AF-AE52-9E87E74251A7}" type="presParOf" srcId="{3EED030B-EC5A-4B98-B899-85B1BA6BD3F1}" destId="{844019E2-AF22-4E49-8C13-F5C38004B713}" srcOrd="0" destOrd="0" presId="urn:microsoft.com/office/officeart/2005/8/layout/hierarchy2"/>
    <dgm:cxn modelId="{920BD311-06B3-4808-ADF2-BABBE4C9EFF6}" type="presParOf" srcId="{3EED030B-EC5A-4B98-B899-85B1BA6BD3F1}" destId="{84FC33D5-9067-44A4-88E7-EBD0AA8B2872}" srcOrd="1" destOrd="0" presId="urn:microsoft.com/office/officeart/2005/8/layout/hierarchy2"/>
    <dgm:cxn modelId="{08D57A6B-790D-4498-8A51-D9AFB581F885}" type="presParOf" srcId="{84FC33D5-9067-44A4-88E7-EBD0AA8B2872}" destId="{A8E193AA-2963-4B1F-AA41-78E5452EA41C}" srcOrd="0" destOrd="0" presId="urn:microsoft.com/office/officeart/2005/8/layout/hierarchy2"/>
    <dgm:cxn modelId="{64A6D039-8A12-4D41-8E65-40EF924759F9}" type="presParOf" srcId="{A8E193AA-2963-4B1F-AA41-78E5452EA41C}" destId="{191349B1-8465-49EC-B18E-D27E26334274}" srcOrd="0" destOrd="0" presId="urn:microsoft.com/office/officeart/2005/8/layout/hierarchy2"/>
    <dgm:cxn modelId="{46278FE4-9089-41F9-996B-D6CDBE27131D}" type="presParOf" srcId="{84FC33D5-9067-44A4-88E7-EBD0AA8B2872}" destId="{8B708783-6BE3-4CDA-AF5E-9E39C3614C26}" srcOrd="1" destOrd="0" presId="urn:microsoft.com/office/officeart/2005/8/layout/hierarchy2"/>
    <dgm:cxn modelId="{97E2ACB0-3489-4B3C-9B8F-ED269DE29456}" type="presParOf" srcId="{8B708783-6BE3-4CDA-AF5E-9E39C3614C26}" destId="{83814779-C33E-4B9C-A3EE-44EBC609C8EB}" srcOrd="0" destOrd="0" presId="urn:microsoft.com/office/officeart/2005/8/layout/hierarchy2"/>
    <dgm:cxn modelId="{CD9EED0D-4993-4758-9F2F-E47361775518}" type="presParOf" srcId="{8B708783-6BE3-4CDA-AF5E-9E39C3614C26}" destId="{81EEEC1E-3011-470E-926C-29B2182DC7D8}"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DBF894-5B09-422A-9F52-A92A9089800B}" type="doc">
      <dgm:prSet loTypeId="urn:microsoft.com/office/officeart/2005/8/layout/hierarchy2" loCatId="hierarchy" qsTypeId="urn:microsoft.com/office/officeart/2005/8/quickstyle/3d1" qsCatId="3D" csTypeId="urn:microsoft.com/office/officeart/2005/8/colors/accent5_5" csCatId="accent5" phldr="1"/>
      <dgm:spPr/>
      <dgm:t>
        <a:bodyPr/>
        <a:lstStyle/>
        <a:p>
          <a:endParaRPr lang="es-CL"/>
        </a:p>
      </dgm:t>
    </dgm:pt>
    <dgm:pt modelId="{625D9607-BBC2-4B56-9CD7-EC7254C0BA13}">
      <dgm:prSet phldrT="[Text]"/>
      <dgm:spPr/>
      <dgm:t>
        <a:bodyPr/>
        <a:lstStyle/>
        <a:p>
          <a:r>
            <a:rPr lang="es-CL" dirty="0" smtClean="0"/>
            <a:t>Ideología</a:t>
          </a:r>
          <a:endParaRPr lang="es-CL" dirty="0"/>
        </a:p>
      </dgm:t>
    </dgm:pt>
    <dgm:pt modelId="{22A23B31-1910-4CFE-AE49-9CDB0B6D7B87}" type="parTrans" cxnId="{8F2731B9-FBD4-42C2-8104-DDDA7766B13B}">
      <dgm:prSet/>
      <dgm:spPr/>
      <dgm:t>
        <a:bodyPr/>
        <a:lstStyle/>
        <a:p>
          <a:endParaRPr lang="es-CL"/>
        </a:p>
      </dgm:t>
    </dgm:pt>
    <dgm:pt modelId="{568DF08C-6BC6-46B2-B715-4F0AF3C5BF57}" type="sibTrans" cxnId="{8F2731B9-FBD4-42C2-8104-DDDA7766B13B}">
      <dgm:prSet/>
      <dgm:spPr/>
      <dgm:t>
        <a:bodyPr/>
        <a:lstStyle/>
        <a:p>
          <a:endParaRPr lang="es-CL"/>
        </a:p>
      </dgm:t>
    </dgm:pt>
    <dgm:pt modelId="{766635B9-35B9-4B27-9F15-C52953BA03F0}">
      <dgm:prSet phldrT="[Text]"/>
      <dgm:spPr/>
      <dgm:t>
        <a:bodyPr/>
        <a:lstStyle/>
        <a:p>
          <a:r>
            <a:rPr lang="es-CL" dirty="0" smtClean="0"/>
            <a:t>Filosofía</a:t>
          </a:r>
          <a:endParaRPr lang="es-CL" dirty="0"/>
        </a:p>
      </dgm:t>
    </dgm:pt>
    <dgm:pt modelId="{E71BD242-F057-4189-AF6E-DE4AFCE195D8}" type="parTrans" cxnId="{82A48AF5-C028-466C-9611-357356469D11}">
      <dgm:prSet/>
      <dgm:spPr/>
      <dgm:t>
        <a:bodyPr/>
        <a:lstStyle/>
        <a:p>
          <a:endParaRPr lang="es-CL"/>
        </a:p>
      </dgm:t>
    </dgm:pt>
    <dgm:pt modelId="{5A34465A-D6C8-4D2B-8BD1-94020A7D3636}" type="sibTrans" cxnId="{82A48AF5-C028-466C-9611-357356469D11}">
      <dgm:prSet/>
      <dgm:spPr/>
      <dgm:t>
        <a:bodyPr/>
        <a:lstStyle/>
        <a:p>
          <a:endParaRPr lang="es-CL"/>
        </a:p>
      </dgm:t>
    </dgm:pt>
    <dgm:pt modelId="{CC3C9D1B-BEE5-4096-A85B-6A91C6D40E5A}">
      <dgm:prSet phldrT="[Text]"/>
      <dgm:spPr/>
      <dgm:t>
        <a:bodyPr/>
        <a:lstStyle/>
        <a:p>
          <a:r>
            <a:rPr lang="es-CL" dirty="0" smtClean="0"/>
            <a:t>Religión</a:t>
          </a:r>
          <a:endParaRPr lang="es-CL" dirty="0"/>
        </a:p>
      </dgm:t>
    </dgm:pt>
    <dgm:pt modelId="{E2EA82F9-410B-4FED-B312-65A92F7540A6}" type="parTrans" cxnId="{CAE79712-BC45-4F84-875D-DA728E8126F6}">
      <dgm:prSet/>
      <dgm:spPr/>
      <dgm:t>
        <a:bodyPr/>
        <a:lstStyle/>
        <a:p>
          <a:endParaRPr lang="es-CL"/>
        </a:p>
      </dgm:t>
    </dgm:pt>
    <dgm:pt modelId="{27717C8D-0CB4-4E41-AFD1-A14C71713E5F}" type="sibTrans" cxnId="{CAE79712-BC45-4F84-875D-DA728E8126F6}">
      <dgm:prSet/>
      <dgm:spPr/>
      <dgm:t>
        <a:bodyPr/>
        <a:lstStyle/>
        <a:p>
          <a:endParaRPr lang="es-CL"/>
        </a:p>
      </dgm:t>
    </dgm:pt>
    <dgm:pt modelId="{3B28BF36-D149-481A-B149-B20FE34D4E08}">
      <dgm:prSet phldrT="[Text]"/>
      <dgm:spPr/>
      <dgm:t>
        <a:bodyPr/>
        <a:lstStyle/>
        <a:p>
          <a:r>
            <a:rPr lang="es-CL" dirty="0" smtClean="0"/>
            <a:t>Sentido común</a:t>
          </a:r>
          <a:endParaRPr lang="es-CL" dirty="0"/>
        </a:p>
      </dgm:t>
    </dgm:pt>
    <dgm:pt modelId="{ED832D86-B30F-403F-8680-7438258CCD43}" type="parTrans" cxnId="{AFE94174-85FF-4BA7-923F-EEBB8D8D4588}">
      <dgm:prSet/>
      <dgm:spPr/>
      <dgm:t>
        <a:bodyPr/>
        <a:lstStyle/>
        <a:p>
          <a:endParaRPr lang="es-CL"/>
        </a:p>
      </dgm:t>
    </dgm:pt>
    <dgm:pt modelId="{6694E8C6-71E7-43D8-AB5B-0765E56A4910}" type="sibTrans" cxnId="{AFE94174-85FF-4BA7-923F-EEBB8D8D4588}">
      <dgm:prSet/>
      <dgm:spPr/>
      <dgm:t>
        <a:bodyPr/>
        <a:lstStyle/>
        <a:p>
          <a:endParaRPr lang="es-CL"/>
        </a:p>
      </dgm:t>
    </dgm:pt>
    <dgm:pt modelId="{6CDED825-2892-4128-B052-A70AB4287DF8}">
      <dgm:prSet phldrT="[Text]"/>
      <dgm:spPr/>
      <dgm:t>
        <a:bodyPr/>
        <a:lstStyle/>
        <a:p>
          <a:r>
            <a:rPr lang="es-CL" dirty="0" err="1" smtClean="0"/>
            <a:t>Folcklore</a:t>
          </a:r>
          <a:endParaRPr lang="es-CL" dirty="0"/>
        </a:p>
      </dgm:t>
    </dgm:pt>
    <dgm:pt modelId="{CA0AE398-231D-426E-972E-12F4B9CED93A}" type="parTrans" cxnId="{7AAB8E87-01A7-4BFA-9F7F-24D574F77E72}">
      <dgm:prSet/>
      <dgm:spPr/>
      <dgm:t>
        <a:bodyPr/>
        <a:lstStyle/>
        <a:p>
          <a:endParaRPr lang="es-CL"/>
        </a:p>
      </dgm:t>
    </dgm:pt>
    <dgm:pt modelId="{B1C2F92F-DDD6-4E45-B5CD-BC47CE9251E6}" type="sibTrans" cxnId="{7AAB8E87-01A7-4BFA-9F7F-24D574F77E72}">
      <dgm:prSet/>
      <dgm:spPr/>
      <dgm:t>
        <a:bodyPr/>
        <a:lstStyle/>
        <a:p>
          <a:endParaRPr lang="es-CL"/>
        </a:p>
      </dgm:t>
    </dgm:pt>
    <dgm:pt modelId="{A4CFC574-AD61-4974-99F5-359DDCB1AA53}" type="pres">
      <dgm:prSet presAssocID="{E1DBF894-5B09-422A-9F52-A92A9089800B}" presName="diagram" presStyleCnt="0">
        <dgm:presLayoutVars>
          <dgm:chPref val="1"/>
          <dgm:dir/>
          <dgm:animOne val="branch"/>
          <dgm:animLvl val="lvl"/>
          <dgm:resizeHandles val="exact"/>
        </dgm:presLayoutVars>
      </dgm:prSet>
      <dgm:spPr/>
      <dgm:t>
        <a:bodyPr/>
        <a:lstStyle/>
        <a:p>
          <a:endParaRPr lang="es-CL"/>
        </a:p>
      </dgm:t>
    </dgm:pt>
    <dgm:pt modelId="{10133E7E-6D24-41EA-9A6E-C1C512FE703C}" type="pres">
      <dgm:prSet presAssocID="{625D9607-BBC2-4B56-9CD7-EC7254C0BA13}" presName="root1" presStyleCnt="0"/>
      <dgm:spPr/>
    </dgm:pt>
    <dgm:pt modelId="{7A02ADA3-D2C0-4D6A-91D3-A315DA9BA699}" type="pres">
      <dgm:prSet presAssocID="{625D9607-BBC2-4B56-9CD7-EC7254C0BA13}" presName="LevelOneTextNode" presStyleLbl="node0" presStyleIdx="0" presStyleCnt="1">
        <dgm:presLayoutVars>
          <dgm:chPref val="3"/>
        </dgm:presLayoutVars>
      </dgm:prSet>
      <dgm:spPr/>
      <dgm:t>
        <a:bodyPr/>
        <a:lstStyle/>
        <a:p>
          <a:endParaRPr lang="es-CL"/>
        </a:p>
      </dgm:t>
    </dgm:pt>
    <dgm:pt modelId="{440290A0-92B1-4056-8E81-3DED9A733363}" type="pres">
      <dgm:prSet presAssocID="{625D9607-BBC2-4B56-9CD7-EC7254C0BA13}" presName="level2hierChild" presStyleCnt="0"/>
      <dgm:spPr/>
    </dgm:pt>
    <dgm:pt modelId="{F9BF4069-0027-4160-9A2B-9FC6E8FA2A21}" type="pres">
      <dgm:prSet presAssocID="{E71BD242-F057-4189-AF6E-DE4AFCE195D8}" presName="conn2-1" presStyleLbl="parChTrans1D2" presStyleIdx="0" presStyleCnt="4"/>
      <dgm:spPr/>
      <dgm:t>
        <a:bodyPr/>
        <a:lstStyle/>
        <a:p>
          <a:endParaRPr lang="es-CL"/>
        </a:p>
      </dgm:t>
    </dgm:pt>
    <dgm:pt modelId="{1F00403C-D0CC-4244-990B-0B3BBDBEC67D}" type="pres">
      <dgm:prSet presAssocID="{E71BD242-F057-4189-AF6E-DE4AFCE195D8}" presName="connTx" presStyleLbl="parChTrans1D2" presStyleIdx="0" presStyleCnt="4"/>
      <dgm:spPr/>
      <dgm:t>
        <a:bodyPr/>
        <a:lstStyle/>
        <a:p>
          <a:endParaRPr lang="es-CL"/>
        </a:p>
      </dgm:t>
    </dgm:pt>
    <dgm:pt modelId="{C39F7D95-43D1-4522-8C87-5B31D800CF8F}" type="pres">
      <dgm:prSet presAssocID="{766635B9-35B9-4B27-9F15-C52953BA03F0}" presName="root2" presStyleCnt="0"/>
      <dgm:spPr/>
    </dgm:pt>
    <dgm:pt modelId="{F10E2783-03E8-4D28-B060-015B94B8FCF7}" type="pres">
      <dgm:prSet presAssocID="{766635B9-35B9-4B27-9F15-C52953BA03F0}" presName="LevelTwoTextNode" presStyleLbl="node2" presStyleIdx="0" presStyleCnt="4">
        <dgm:presLayoutVars>
          <dgm:chPref val="3"/>
        </dgm:presLayoutVars>
      </dgm:prSet>
      <dgm:spPr/>
      <dgm:t>
        <a:bodyPr/>
        <a:lstStyle/>
        <a:p>
          <a:endParaRPr lang="es-CL"/>
        </a:p>
      </dgm:t>
    </dgm:pt>
    <dgm:pt modelId="{ADFF6D3D-3F07-491D-84D4-DDFE700D444B}" type="pres">
      <dgm:prSet presAssocID="{766635B9-35B9-4B27-9F15-C52953BA03F0}" presName="level3hierChild" presStyleCnt="0"/>
      <dgm:spPr/>
    </dgm:pt>
    <dgm:pt modelId="{3B8D6325-9A05-49E5-9287-197B665A02A7}" type="pres">
      <dgm:prSet presAssocID="{E2EA82F9-410B-4FED-B312-65A92F7540A6}" presName="conn2-1" presStyleLbl="parChTrans1D2" presStyleIdx="1" presStyleCnt="4"/>
      <dgm:spPr/>
      <dgm:t>
        <a:bodyPr/>
        <a:lstStyle/>
        <a:p>
          <a:endParaRPr lang="es-CL"/>
        </a:p>
      </dgm:t>
    </dgm:pt>
    <dgm:pt modelId="{F7921A0B-2E5D-450E-8771-2CB657E94844}" type="pres">
      <dgm:prSet presAssocID="{E2EA82F9-410B-4FED-B312-65A92F7540A6}" presName="connTx" presStyleLbl="parChTrans1D2" presStyleIdx="1" presStyleCnt="4"/>
      <dgm:spPr/>
      <dgm:t>
        <a:bodyPr/>
        <a:lstStyle/>
        <a:p>
          <a:endParaRPr lang="es-CL"/>
        </a:p>
      </dgm:t>
    </dgm:pt>
    <dgm:pt modelId="{F39B7482-F9CD-4CD5-BFA8-9D6E9C882CA6}" type="pres">
      <dgm:prSet presAssocID="{CC3C9D1B-BEE5-4096-A85B-6A91C6D40E5A}" presName="root2" presStyleCnt="0"/>
      <dgm:spPr/>
    </dgm:pt>
    <dgm:pt modelId="{34917F60-1FA0-42FD-A5AE-05DC110DE186}" type="pres">
      <dgm:prSet presAssocID="{CC3C9D1B-BEE5-4096-A85B-6A91C6D40E5A}" presName="LevelTwoTextNode" presStyleLbl="node2" presStyleIdx="1" presStyleCnt="4">
        <dgm:presLayoutVars>
          <dgm:chPref val="3"/>
        </dgm:presLayoutVars>
      </dgm:prSet>
      <dgm:spPr/>
      <dgm:t>
        <a:bodyPr/>
        <a:lstStyle/>
        <a:p>
          <a:endParaRPr lang="es-CL"/>
        </a:p>
      </dgm:t>
    </dgm:pt>
    <dgm:pt modelId="{0B628604-5A01-4C2D-8E7F-D8E487AEECEA}" type="pres">
      <dgm:prSet presAssocID="{CC3C9D1B-BEE5-4096-A85B-6A91C6D40E5A}" presName="level3hierChild" presStyleCnt="0"/>
      <dgm:spPr/>
    </dgm:pt>
    <dgm:pt modelId="{50E01960-68C7-4E40-B111-54DB911C9E21}" type="pres">
      <dgm:prSet presAssocID="{ED832D86-B30F-403F-8680-7438258CCD43}" presName="conn2-1" presStyleLbl="parChTrans1D2" presStyleIdx="2" presStyleCnt="4"/>
      <dgm:spPr/>
      <dgm:t>
        <a:bodyPr/>
        <a:lstStyle/>
        <a:p>
          <a:endParaRPr lang="es-CL"/>
        </a:p>
      </dgm:t>
    </dgm:pt>
    <dgm:pt modelId="{FD34576F-08CF-49B6-AC8F-C4A028859F39}" type="pres">
      <dgm:prSet presAssocID="{ED832D86-B30F-403F-8680-7438258CCD43}" presName="connTx" presStyleLbl="parChTrans1D2" presStyleIdx="2" presStyleCnt="4"/>
      <dgm:spPr/>
      <dgm:t>
        <a:bodyPr/>
        <a:lstStyle/>
        <a:p>
          <a:endParaRPr lang="es-CL"/>
        </a:p>
      </dgm:t>
    </dgm:pt>
    <dgm:pt modelId="{C0DA02CD-9CED-4429-A27F-089CE146783D}" type="pres">
      <dgm:prSet presAssocID="{3B28BF36-D149-481A-B149-B20FE34D4E08}" presName="root2" presStyleCnt="0"/>
      <dgm:spPr/>
    </dgm:pt>
    <dgm:pt modelId="{3626D356-2D41-4836-B33F-450D3F54605B}" type="pres">
      <dgm:prSet presAssocID="{3B28BF36-D149-481A-B149-B20FE34D4E08}" presName="LevelTwoTextNode" presStyleLbl="node2" presStyleIdx="2" presStyleCnt="4">
        <dgm:presLayoutVars>
          <dgm:chPref val="3"/>
        </dgm:presLayoutVars>
      </dgm:prSet>
      <dgm:spPr/>
      <dgm:t>
        <a:bodyPr/>
        <a:lstStyle/>
        <a:p>
          <a:endParaRPr lang="es-CL"/>
        </a:p>
      </dgm:t>
    </dgm:pt>
    <dgm:pt modelId="{4F98A188-6E0B-4782-A88C-5D7FBBD32699}" type="pres">
      <dgm:prSet presAssocID="{3B28BF36-D149-481A-B149-B20FE34D4E08}" presName="level3hierChild" presStyleCnt="0"/>
      <dgm:spPr/>
    </dgm:pt>
    <dgm:pt modelId="{C3758C35-5D62-4B5C-8F91-93CFA6B9A65F}" type="pres">
      <dgm:prSet presAssocID="{CA0AE398-231D-426E-972E-12F4B9CED93A}" presName="conn2-1" presStyleLbl="parChTrans1D2" presStyleIdx="3" presStyleCnt="4"/>
      <dgm:spPr/>
      <dgm:t>
        <a:bodyPr/>
        <a:lstStyle/>
        <a:p>
          <a:endParaRPr lang="es-CL"/>
        </a:p>
      </dgm:t>
    </dgm:pt>
    <dgm:pt modelId="{D942E547-C612-402D-8862-5E6D14BD6E0F}" type="pres">
      <dgm:prSet presAssocID="{CA0AE398-231D-426E-972E-12F4B9CED93A}" presName="connTx" presStyleLbl="parChTrans1D2" presStyleIdx="3" presStyleCnt="4"/>
      <dgm:spPr/>
      <dgm:t>
        <a:bodyPr/>
        <a:lstStyle/>
        <a:p>
          <a:endParaRPr lang="es-CL"/>
        </a:p>
      </dgm:t>
    </dgm:pt>
    <dgm:pt modelId="{5A0361FA-3B5A-4A56-9D20-1797739D3DDF}" type="pres">
      <dgm:prSet presAssocID="{6CDED825-2892-4128-B052-A70AB4287DF8}" presName="root2" presStyleCnt="0"/>
      <dgm:spPr/>
    </dgm:pt>
    <dgm:pt modelId="{7E0A6F86-55A5-484A-9405-05CDBA85E1CA}" type="pres">
      <dgm:prSet presAssocID="{6CDED825-2892-4128-B052-A70AB4287DF8}" presName="LevelTwoTextNode" presStyleLbl="node2" presStyleIdx="3" presStyleCnt="4">
        <dgm:presLayoutVars>
          <dgm:chPref val="3"/>
        </dgm:presLayoutVars>
      </dgm:prSet>
      <dgm:spPr/>
      <dgm:t>
        <a:bodyPr/>
        <a:lstStyle/>
        <a:p>
          <a:endParaRPr lang="es-CL"/>
        </a:p>
      </dgm:t>
    </dgm:pt>
    <dgm:pt modelId="{0106093B-45C3-4DF3-9D72-744C8611B8BB}" type="pres">
      <dgm:prSet presAssocID="{6CDED825-2892-4128-B052-A70AB4287DF8}" presName="level3hierChild" presStyleCnt="0"/>
      <dgm:spPr/>
    </dgm:pt>
  </dgm:ptLst>
  <dgm:cxnLst>
    <dgm:cxn modelId="{88F4D028-7C1C-49C1-878D-05BE1BFD1573}" type="presOf" srcId="{766635B9-35B9-4B27-9F15-C52953BA03F0}" destId="{F10E2783-03E8-4D28-B060-015B94B8FCF7}" srcOrd="0" destOrd="0" presId="urn:microsoft.com/office/officeart/2005/8/layout/hierarchy2"/>
    <dgm:cxn modelId="{7AAB8E87-01A7-4BFA-9F7F-24D574F77E72}" srcId="{625D9607-BBC2-4B56-9CD7-EC7254C0BA13}" destId="{6CDED825-2892-4128-B052-A70AB4287DF8}" srcOrd="3" destOrd="0" parTransId="{CA0AE398-231D-426E-972E-12F4B9CED93A}" sibTransId="{B1C2F92F-DDD6-4E45-B5CD-BC47CE9251E6}"/>
    <dgm:cxn modelId="{CAFCD225-D477-4736-A354-22E88638D6F7}" type="presOf" srcId="{CC3C9D1B-BEE5-4096-A85B-6A91C6D40E5A}" destId="{34917F60-1FA0-42FD-A5AE-05DC110DE186}" srcOrd="0" destOrd="0" presId="urn:microsoft.com/office/officeart/2005/8/layout/hierarchy2"/>
    <dgm:cxn modelId="{1423D8E7-B0E7-4210-A32C-CB0319DD6558}" type="presOf" srcId="{3B28BF36-D149-481A-B149-B20FE34D4E08}" destId="{3626D356-2D41-4836-B33F-450D3F54605B}" srcOrd="0" destOrd="0" presId="urn:microsoft.com/office/officeart/2005/8/layout/hierarchy2"/>
    <dgm:cxn modelId="{A8161D62-35D8-475F-93DC-64C7B0D2D179}" type="presOf" srcId="{E1DBF894-5B09-422A-9F52-A92A9089800B}" destId="{A4CFC574-AD61-4974-99F5-359DDCB1AA53}" srcOrd="0" destOrd="0" presId="urn:microsoft.com/office/officeart/2005/8/layout/hierarchy2"/>
    <dgm:cxn modelId="{9F061B46-057C-4561-BB2F-20728E4EB700}" type="presOf" srcId="{6CDED825-2892-4128-B052-A70AB4287DF8}" destId="{7E0A6F86-55A5-484A-9405-05CDBA85E1CA}" srcOrd="0" destOrd="0" presId="urn:microsoft.com/office/officeart/2005/8/layout/hierarchy2"/>
    <dgm:cxn modelId="{49EE25AF-634D-4F85-A416-05825C10E397}" type="presOf" srcId="{E71BD242-F057-4189-AF6E-DE4AFCE195D8}" destId="{1F00403C-D0CC-4244-990B-0B3BBDBEC67D}" srcOrd="1" destOrd="0" presId="urn:microsoft.com/office/officeart/2005/8/layout/hierarchy2"/>
    <dgm:cxn modelId="{CAE79712-BC45-4F84-875D-DA728E8126F6}" srcId="{625D9607-BBC2-4B56-9CD7-EC7254C0BA13}" destId="{CC3C9D1B-BEE5-4096-A85B-6A91C6D40E5A}" srcOrd="1" destOrd="0" parTransId="{E2EA82F9-410B-4FED-B312-65A92F7540A6}" sibTransId="{27717C8D-0CB4-4E41-AFD1-A14C71713E5F}"/>
    <dgm:cxn modelId="{939983D2-383A-4B02-8DD5-DF81959EB4AE}" type="presOf" srcId="{ED832D86-B30F-403F-8680-7438258CCD43}" destId="{FD34576F-08CF-49B6-AC8F-C4A028859F39}" srcOrd="1" destOrd="0" presId="urn:microsoft.com/office/officeart/2005/8/layout/hierarchy2"/>
    <dgm:cxn modelId="{AFE94174-85FF-4BA7-923F-EEBB8D8D4588}" srcId="{625D9607-BBC2-4B56-9CD7-EC7254C0BA13}" destId="{3B28BF36-D149-481A-B149-B20FE34D4E08}" srcOrd="2" destOrd="0" parTransId="{ED832D86-B30F-403F-8680-7438258CCD43}" sibTransId="{6694E8C6-71E7-43D8-AB5B-0765E56A4910}"/>
    <dgm:cxn modelId="{0D736413-49B8-4B44-8AF7-06778C35014E}" type="presOf" srcId="{CA0AE398-231D-426E-972E-12F4B9CED93A}" destId="{C3758C35-5D62-4B5C-8F91-93CFA6B9A65F}" srcOrd="0" destOrd="0" presId="urn:microsoft.com/office/officeart/2005/8/layout/hierarchy2"/>
    <dgm:cxn modelId="{4E120AE8-B5D8-4FEA-8A50-DB0387899D00}" type="presOf" srcId="{E2EA82F9-410B-4FED-B312-65A92F7540A6}" destId="{F7921A0B-2E5D-450E-8771-2CB657E94844}" srcOrd="1" destOrd="0" presId="urn:microsoft.com/office/officeart/2005/8/layout/hierarchy2"/>
    <dgm:cxn modelId="{D7EC0340-A4ED-4061-9AD7-985EA3A37586}" type="presOf" srcId="{E71BD242-F057-4189-AF6E-DE4AFCE195D8}" destId="{F9BF4069-0027-4160-9A2B-9FC6E8FA2A21}" srcOrd="0" destOrd="0" presId="urn:microsoft.com/office/officeart/2005/8/layout/hierarchy2"/>
    <dgm:cxn modelId="{DFC3E61A-628D-4AFF-BCA3-4A6AA0F190F2}" type="presOf" srcId="{E2EA82F9-410B-4FED-B312-65A92F7540A6}" destId="{3B8D6325-9A05-49E5-9287-197B665A02A7}" srcOrd="0" destOrd="0" presId="urn:microsoft.com/office/officeart/2005/8/layout/hierarchy2"/>
    <dgm:cxn modelId="{71739E92-86CE-402B-9A98-8590CC37A511}" type="presOf" srcId="{ED832D86-B30F-403F-8680-7438258CCD43}" destId="{50E01960-68C7-4E40-B111-54DB911C9E21}" srcOrd="0" destOrd="0" presId="urn:microsoft.com/office/officeart/2005/8/layout/hierarchy2"/>
    <dgm:cxn modelId="{9CADBF5F-E0EC-47EA-B164-50B155538C21}" type="presOf" srcId="{625D9607-BBC2-4B56-9CD7-EC7254C0BA13}" destId="{7A02ADA3-D2C0-4D6A-91D3-A315DA9BA699}" srcOrd="0" destOrd="0" presId="urn:microsoft.com/office/officeart/2005/8/layout/hierarchy2"/>
    <dgm:cxn modelId="{82A48AF5-C028-466C-9611-357356469D11}" srcId="{625D9607-BBC2-4B56-9CD7-EC7254C0BA13}" destId="{766635B9-35B9-4B27-9F15-C52953BA03F0}" srcOrd="0" destOrd="0" parTransId="{E71BD242-F057-4189-AF6E-DE4AFCE195D8}" sibTransId="{5A34465A-D6C8-4D2B-8BD1-94020A7D3636}"/>
    <dgm:cxn modelId="{77F11214-EE63-4168-B6EC-AC7A794EE3FE}" type="presOf" srcId="{CA0AE398-231D-426E-972E-12F4B9CED93A}" destId="{D942E547-C612-402D-8862-5E6D14BD6E0F}" srcOrd="1" destOrd="0" presId="urn:microsoft.com/office/officeart/2005/8/layout/hierarchy2"/>
    <dgm:cxn modelId="{8F2731B9-FBD4-42C2-8104-DDDA7766B13B}" srcId="{E1DBF894-5B09-422A-9F52-A92A9089800B}" destId="{625D9607-BBC2-4B56-9CD7-EC7254C0BA13}" srcOrd="0" destOrd="0" parTransId="{22A23B31-1910-4CFE-AE49-9CDB0B6D7B87}" sibTransId="{568DF08C-6BC6-46B2-B715-4F0AF3C5BF57}"/>
    <dgm:cxn modelId="{BB073056-6B5A-4B4F-AE10-8CF88EDBDC1F}" type="presParOf" srcId="{A4CFC574-AD61-4974-99F5-359DDCB1AA53}" destId="{10133E7E-6D24-41EA-9A6E-C1C512FE703C}" srcOrd="0" destOrd="0" presId="urn:microsoft.com/office/officeart/2005/8/layout/hierarchy2"/>
    <dgm:cxn modelId="{7B9F2435-E74B-40EA-93FE-E54B4C2AC39A}" type="presParOf" srcId="{10133E7E-6D24-41EA-9A6E-C1C512FE703C}" destId="{7A02ADA3-D2C0-4D6A-91D3-A315DA9BA699}" srcOrd="0" destOrd="0" presId="urn:microsoft.com/office/officeart/2005/8/layout/hierarchy2"/>
    <dgm:cxn modelId="{19BD37C0-8E51-48AA-90A0-428EA114BBE5}" type="presParOf" srcId="{10133E7E-6D24-41EA-9A6E-C1C512FE703C}" destId="{440290A0-92B1-4056-8E81-3DED9A733363}" srcOrd="1" destOrd="0" presId="urn:microsoft.com/office/officeart/2005/8/layout/hierarchy2"/>
    <dgm:cxn modelId="{76C081CB-1E9A-4032-8E69-D3FB9E81FDE4}" type="presParOf" srcId="{440290A0-92B1-4056-8E81-3DED9A733363}" destId="{F9BF4069-0027-4160-9A2B-9FC6E8FA2A21}" srcOrd="0" destOrd="0" presId="urn:microsoft.com/office/officeart/2005/8/layout/hierarchy2"/>
    <dgm:cxn modelId="{7F1A20BF-0B3D-4B4B-AAB0-0650E41695F5}" type="presParOf" srcId="{F9BF4069-0027-4160-9A2B-9FC6E8FA2A21}" destId="{1F00403C-D0CC-4244-990B-0B3BBDBEC67D}" srcOrd="0" destOrd="0" presId="urn:microsoft.com/office/officeart/2005/8/layout/hierarchy2"/>
    <dgm:cxn modelId="{012E916F-C050-4378-83DB-E7586E476FD9}" type="presParOf" srcId="{440290A0-92B1-4056-8E81-3DED9A733363}" destId="{C39F7D95-43D1-4522-8C87-5B31D800CF8F}" srcOrd="1" destOrd="0" presId="urn:microsoft.com/office/officeart/2005/8/layout/hierarchy2"/>
    <dgm:cxn modelId="{406510D0-DC35-46CF-A429-BD9347712B71}" type="presParOf" srcId="{C39F7D95-43D1-4522-8C87-5B31D800CF8F}" destId="{F10E2783-03E8-4D28-B060-015B94B8FCF7}" srcOrd="0" destOrd="0" presId="urn:microsoft.com/office/officeart/2005/8/layout/hierarchy2"/>
    <dgm:cxn modelId="{1C702A36-345F-4E33-99EB-071B72C12FD8}" type="presParOf" srcId="{C39F7D95-43D1-4522-8C87-5B31D800CF8F}" destId="{ADFF6D3D-3F07-491D-84D4-DDFE700D444B}" srcOrd="1" destOrd="0" presId="urn:microsoft.com/office/officeart/2005/8/layout/hierarchy2"/>
    <dgm:cxn modelId="{2872C020-C85F-4D7B-8D7C-4190E9081681}" type="presParOf" srcId="{440290A0-92B1-4056-8E81-3DED9A733363}" destId="{3B8D6325-9A05-49E5-9287-197B665A02A7}" srcOrd="2" destOrd="0" presId="urn:microsoft.com/office/officeart/2005/8/layout/hierarchy2"/>
    <dgm:cxn modelId="{71237BA5-9972-4991-BD18-D4393EA240C4}" type="presParOf" srcId="{3B8D6325-9A05-49E5-9287-197B665A02A7}" destId="{F7921A0B-2E5D-450E-8771-2CB657E94844}" srcOrd="0" destOrd="0" presId="urn:microsoft.com/office/officeart/2005/8/layout/hierarchy2"/>
    <dgm:cxn modelId="{88105320-616E-44E1-B2F1-9E19DD917C98}" type="presParOf" srcId="{440290A0-92B1-4056-8E81-3DED9A733363}" destId="{F39B7482-F9CD-4CD5-BFA8-9D6E9C882CA6}" srcOrd="3" destOrd="0" presId="urn:microsoft.com/office/officeart/2005/8/layout/hierarchy2"/>
    <dgm:cxn modelId="{D110336D-ACDA-4A76-AA7D-8C1EC1FF5359}" type="presParOf" srcId="{F39B7482-F9CD-4CD5-BFA8-9D6E9C882CA6}" destId="{34917F60-1FA0-42FD-A5AE-05DC110DE186}" srcOrd="0" destOrd="0" presId="urn:microsoft.com/office/officeart/2005/8/layout/hierarchy2"/>
    <dgm:cxn modelId="{FC1C63BF-EB57-4977-BC25-BA5CB1C88DAD}" type="presParOf" srcId="{F39B7482-F9CD-4CD5-BFA8-9D6E9C882CA6}" destId="{0B628604-5A01-4C2D-8E7F-D8E487AEECEA}" srcOrd="1" destOrd="0" presId="urn:microsoft.com/office/officeart/2005/8/layout/hierarchy2"/>
    <dgm:cxn modelId="{8DCC4EF0-D445-47D0-BEB9-7CEFB578810C}" type="presParOf" srcId="{440290A0-92B1-4056-8E81-3DED9A733363}" destId="{50E01960-68C7-4E40-B111-54DB911C9E21}" srcOrd="4" destOrd="0" presId="urn:microsoft.com/office/officeart/2005/8/layout/hierarchy2"/>
    <dgm:cxn modelId="{E0AA49E8-8536-4E35-B9B0-83304805FD29}" type="presParOf" srcId="{50E01960-68C7-4E40-B111-54DB911C9E21}" destId="{FD34576F-08CF-49B6-AC8F-C4A028859F39}" srcOrd="0" destOrd="0" presId="urn:microsoft.com/office/officeart/2005/8/layout/hierarchy2"/>
    <dgm:cxn modelId="{AD1D0E7F-38D7-4446-AD2C-20B1623B657C}" type="presParOf" srcId="{440290A0-92B1-4056-8E81-3DED9A733363}" destId="{C0DA02CD-9CED-4429-A27F-089CE146783D}" srcOrd="5" destOrd="0" presId="urn:microsoft.com/office/officeart/2005/8/layout/hierarchy2"/>
    <dgm:cxn modelId="{2F875606-2A3C-4FE9-9302-0E53683A1E46}" type="presParOf" srcId="{C0DA02CD-9CED-4429-A27F-089CE146783D}" destId="{3626D356-2D41-4836-B33F-450D3F54605B}" srcOrd="0" destOrd="0" presId="urn:microsoft.com/office/officeart/2005/8/layout/hierarchy2"/>
    <dgm:cxn modelId="{71E25692-0BCA-40CE-99F3-5FF9894759F6}" type="presParOf" srcId="{C0DA02CD-9CED-4429-A27F-089CE146783D}" destId="{4F98A188-6E0B-4782-A88C-5D7FBBD32699}" srcOrd="1" destOrd="0" presId="urn:microsoft.com/office/officeart/2005/8/layout/hierarchy2"/>
    <dgm:cxn modelId="{36B03540-C3C1-42E7-95A9-9D74B6E4CEEE}" type="presParOf" srcId="{440290A0-92B1-4056-8E81-3DED9A733363}" destId="{C3758C35-5D62-4B5C-8F91-93CFA6B9A65F}" srcOrd="6" destOrd="0" presId="urn:microsoft.com/office/officeart/2005/8/layout/hierarchy2"/>
    <dgm:cxn modelId="{38BDB88D-B99A-43B8-A76B-4AD6FE932337}" type="presParOf" srcId="{C3758C35-5D62-4B5C-8F91-93CFA6B9A65F}" destId="{D942E547-C612-402D-8862-5E6D14BD6E0F}" srcOrd="0" destOrd="0" presId="urn:microsoft.com/office/officeart/2005/8/layout/hierarchy2"/>
    <dgm:cxn modelId="{A84DE763-F6A1-4DCA-9880-7A9DE83A37A0}" type="presParOf" srcId="{440290A0-92B1-4056-8E81-3DED9A733363}" destId="{5A0361FA-3B5A-4A56-9D20-1797739D3DDF}" srcOrd="7" destOrd="0" presId="urn:microsoft.com/office/officeart/2005/8/layout/hierarchy2"/>
    <dgm:cxn modelId="{694CACAA-9E59-4D6C-BB6A-1AE00BF30B62}" type="presParOf" srcId="{5A0361FA-3B5A-4A56-9D20-1797739D3DDF}" destId="{7E0A6F86-55A5-484A-9405-05CDBA85E1CA}" srcOrd="0" destOrd="0" presId="urn:microsoft.com/office/officeart/2005/8/layout/hierarchy2"/>
    <dgm:cxn modelId="{C5F6D394-265E-4EF9-B78A-A966C815C74E}" type="presParOf" srcId="{5A0361FA-3B5A-4A56-9D20-1797739D3DDF}" destId="{0106093B-45C3-4DF3-9D72-744C8611B8BB}"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801EF6-612B-4BF2-A7B5-23D0E330505D}" type="doc">
      <dgm:prSet loTypeId="urn:microsoft.com/office/officeart/2005/8/layout/equation2" loCatId="relationship" qsTypeId="urn:microsoft.com/office/officeart/2005/8/quickstyle/3d1" qsCatId="3D" csTypeId="urn:microsoft.com/office/officeart/2005/8/colors/colorful2" csCatId="colorful" phldr="1"/>
      <dgm:spPr/>
      <dgm:t>
        <a:bodyPr/>
        <a:lstStyle/>
        <a:p>
          <a:endParaRPr lang="es-CL"/>
        </a:p>
      </dgm:t>
    </dgm:pt>
    <dgm:pt modelId="{DEF3A4E8-F233-41D1-B17E-2A60F81E7397}">
      <dgm:prSet phldrT="[Text]"/>
      <dgm:spPr/>
      <dgm:t>
        <a:bodyPr/>
        <a:lstStyle/>
        <a:p>
          <a:r>
            <a:rPr lang="es-CL" dirty="0" smtClean="0"/>
            <a:t>Fuerzas Materiales</a:t>
          </a:r>
          <a:endParaRPr lang="es-CL" dirty="0"/>
        </a:p>
      </dgm:t>
    </dgm:pt>
    <dgm:pt modelId="{DBC3444E-EAAA-4F44-B37E-9D6DF19D76D0}" type="parTrans" cxnId="{A3F6DCF7-2862-4D86-A044-646DB911DBF4}">
      <dgm:prSet/>
      <dgm:spPr/>
      <dgm:t>
        <a:bodyPr/>
        <a:lstStyle/>
        <a:p>
          <a:endParaRPr lang="es-CL"/>
        </a:p>
      </dgm:t>
    </dgm:pt>
    <dgm:pt modelId="{D1BAD594-7F43-4265-8E3E-D4672BF288DE}" type="sibTrans" cxnId="{A3F6DCF7-2862-4D86-A044-646DB911DBF4}">
      <dgm:prSet/>
      <dgm:spPr/>
      <dgm:t>
        <a:bodyPr/>
        <a:lstStyle/>
        <a:p>
          <a:endParaRPr lang="es-CL"/>
        </a:p>
      </dgm:t>
    </dgm:pt>
    <dgm:pt modelId="{9C80BEE6-EACB-417E-A2FE-BD7A771A8872}">
      <dgm:prSet phldrT="[Text]"/>
      <dgm:spPr/>
      <dgm:t>
        <a:bodyPr/>
        <a:lstStyle/>
        <a:p>
          <a:r>
            <a:rPr lang="es-CL" dirty="0" smtClean="0"/>
            <a:t>Bloque Histórico</a:t>
          </a:r>
          <a:endParaRPr lang="es-CL" dirty="0"/>
        </a:p>
      </dgm:t>
    </dgm:pt>
    <dgm:pt modelId="{276C6526-DF03-4ECB-80AA-A912E4F4873C}" type="parTrans" cxnId="{942BBE9A-F9F7-49F0-A1F1-44ECD2248007}">
      <dgm:prSet/>
      <dgm:spPr/>
      <dgm:t>
        <a:bodyPr/>
        <a:lstStyle/>
        <a:p>
          <a:endParaRPr lang="es-CL"/>
        </a:p>
      </dgm:t>
    </dgm:pt>
    <dgm:pt modelId="{D5350037-B84C-466F-8C6C-35CCD0E95033}" type="sibTrans" cxnId="{942BBE9A-F9F7-49F0-A1F1-44ECD2248007}">
      <dgm:prSet/>
      <dgm:spPr/>
      <dgm:t>
        <a:bodyPr/>
        <a:lstStyle/>
        <a:p>
          <a:endParaRPr lang="es-CL"/>
        </a:p>
      </dgm:t>
    </dgm:pt>
    <dgm:pt modelId="{83032037-8F32-4CC8-A0CB-C2F4F17AACC2}">
      <dgm:prSet phldrT="[Text]"/>
      <dgm:spPr/>
      <dgm:t>
        <a:bodyPr/>
        <a:lstStyle/>
        <a:p>
          <a:r>
            <a:rPr lang="es-CL" dirty="0" smtClean="0"/>
            <a:t>Ideologías</a:t>
          </a:r>
          <a:endParaRPr lang="es-CL" dirty="0"/>
        </a:p>
      </dgm:t>
    </dgm:pt>
    <dgm:pt modelId="{E7871625-0790-4C17-8513-5C3439212B8B}" type="parTrans" cxnId="{42FB0853-427D-4D1F-9379-38EBC59A5038}">
      <dgm:prSet/>
      <dgm:spPr/>
      <dgm:t>
        <a:bodyPr/>
        <a:lstStyle/>
        <a:p>
          <a:endParaRPr lang="es-CL"/>
        </a:p>
      </dgm:t>
    </dgm:pt>
    <dgm:pt modelId="{24B50F54-4827-47E0-8B73-2115BF9CB16E}" type="sibTrans" cxnId="{42FB0853-427D-4D1F-9379-38EBC59A5038}">
      <dgm:prSet/>
      <dgm:spPr/>
      <dgm:t>
        <a:bodyPr/>
        <a:lstStyle/>
        <a:p>
          <a:endParaRPr lang="es-CL"/>
        </a:p>
      </dgm:t>
    </dgm:pt>
    <dgm:pt modelId="{6DDF8592-1A46-4F6A-BD73-4CC3E08F8F51}">
      <dgm:prSet phldrT="[Text]"/>
      <dgm:spPr/>
      <dgm:t>
        <a:bodyPr/>
        <a:lstStyle/>
        <a:p>
          <a:r>
            <a:rPr lang="es-CL" dirty="0" smtClean="0"/>
            <a:t>CONTENIDO</a:t>
          </a:r>
          <a:endParaRPr lang="es-CL" dirty="0"/>
        </a:p>
      </dgm:t>
    </dgm:pt>
    <dgm:pt modelId="{7F6C913B-90C2-424E-BFC3-F1395DC348C5}" type="parTrans" cxnId="{0CEFC234-E440-4798-9B6B-770CC55DCA7C}">
      <dgm:prSet/>
      <dgm:spPr/>
      <dgm:t>
        <a:bodyPr/>
        <a:lstStyle/>
        <a:p>
          <a:endParaRPr lang="es-CL"/>
        </a:p>
      </dgm:t>
    </dgm:pt>
    <dgm:pt modelId="{499837DB-B622-4797-9697-58A4609EDB8B}" type="sibTrans" cxnId="{0CEFC234-E440-4798-9B6B-770CC55DCA7C}">
      <dgm:prSet/>
      <dgm:spPr/>
      <dgm:t>
        <a:bodyPr/>
        <a:lstStyle/>
        <a:p>
          <a:endParaRPr lang="es-CL"/>
        </a:p>
      </dgm:t>
    </dgm:pt>
    <dgm:pt modelId="{4EE9D9B0-1438-4A7B-99C7-2195ACB86E2A}">
      <dgm:prSet phldrT="[Text]"/>
      <dgm:spPr/>
      <dgm:t>
        <a:bodyPr/>
        <a:lstStyle/>
        <a:p>
          <a:r>
            <a:rPr lang="es-CL" dirty="0" smtClean="0"/>
            <a:t>FORMA</a:t>
          </a:r>
          <a:endParaRPr lang="es-CL" dirty="0"/>
        </a:p>
      </dgm:t>
    </dgm:pt>
    <dgm:pt modelId="{3B9DA38E-BAEF-450E-A334-FD881C7D1012}" type="parTrans" cxnId="{E772465F-EEAF-4429-9587-E2DB309450F7}">
      <dgm:prSet/>
      <dgm:spPr/>
      <dgm:t>
        <a:bodyPr/>
        <a:lstStyle/>
        <a:p>
          <a:endParaRPr lang="es-CL"/>
        </a:p>
      </dgm:t>
    </dgm:pt>
    <dgm:pt modelId="{317F4636-38F6-46F5-949A-C4B190E46958}" type="sibTrans" cxnId="{E772465F-EEAF-4429-9587-E2DB309450F7}">
      <dgm:prSet/>
      <dgm:spPr/>
      <dgm:t>
        <a:bodyPr/>
        <a:lstStyle/>
        <a:p>
          <a:endParaRPr lang="es-CL"/>
        </a:p>
      </dgm:t>
    </dgm:pt>
    <dgm:pt modelId="{9F99678C-1141-412A-824B-ECCD30861571}" type="pres">
      <dgm:prSet presAssocID="{D8801EF6-612B-4BF2-A7B5-23D0E330505D}" presName="Name0" presStyleCnt="0">
        <dgm:presLayoutVars>
          <dgm:dir/>
          <dgm:resizeHandles val="exact"/>
        </dgm:presLayoutVars>
      </dgm:prSet>
      <dgm:spPr/>
      <dgm:t>
        <a:bodyPr/>
        <a:lstStyle/>
        <a:p>
          <a:endParaRPr lang="es-CL"/>
        </a:p>
      </dgm:t>
    </dgm:pt>
    <dgm:pt modelId="{4D1BC599-7FB0-4FB2-8D2D-9ADF3A91A46F}" type="pres">
      <dgm:prSet presAssocID="{D8801EF6-612B-4BF2-A7B5-23D0E330505D}" presName="vNodes" presStyleCnt="0"/>
      <dgm:spPr/>
    </dgm:pt>
    <dgm:pt modelId="{0B65357C-68F6-4ED7-80D4-C544B024AF53}" type="pres">
      <dgm:prSet presAssocID="{DEF3A4E8-F233-41D1-B17E-2A60F81E7397}" presName="node" presStyleLbl="node1" presStyleIdx="0" presStyleCnt="3">
        <dgm:presLayoutVars>
          <dgm:bulletEnabled val="1"/>
        </dgm:presLayoutVars>
      </dgm:prSet>
      <dgm:spPr/>
      <dgm:t>
        <a:bodyPr/>
        <a:lstStyle/>
        <a:p>
          <a:endParaRPr lang="es-CL"/>
        </a:p>
      </dgm:t>
    </dgm:pt>
    <dgm:pt modelId="{27A69638-8F73-47F9-9823-3B6E70105BEA}" type="pres">
      <dgm:prSet presAssocID="{D1BAD594-7F43-4265-8E3E-D4672BF288DE}" presName="spacerT" presStyleCnt="0"/>
      <dgm:spPr/>
    </dgm:pt>
    <dgm:pt modelId="{CD2236BD-6076-40B2-8EE7-A9CBE04981BB}" type="pres">
      <dgm:prSet presAssocID="{D1BAD594-7F43-4265-8E3E-D4672BF288DE}" presName="sibTrans" presStyleLbl="sibTrans2D1" presStyleIdx="0" presStyleCnt="2"/>
      <dgm:spPr/>
      <dgm:t>
        <a:bodyPr/>
        <a:lstStyle/>
        <a:p>
          <a:endParaRPr lang="es-CL"/>
        </a:p>
      </dgm:t>
    </dgm:pt>
    <dgm:pt modelId="{3112A217-17F4-4F9D-A74B-8EFF9205E0F1}" type="pres">
      <dgm:prSet presAssocID="{D1BAD594-7F43-4265-8E3E-D4672BF288DE}" presName="spacerB" presStyleCnt="0"/>
      <dgm:spPr/>
    </dgm:pt>
    <dgm:pt modelId="{F378CFB6-97D5-435D-A836-6AE8E09B6A52}" type="pres">
      <dgm:prSet presAssocID="{83032037-8F32-4CC8-A0CB-C2F4F17AACC2}" presName="node" presStyleLbl="node1" presStyleIdx="1" presStyleCnt="3">
        <dgm:presLayoutVars>
          <dgm:bulletEnabled val="1"/>
        </dgm:presLayoutVars>
      </dgm:prSet>
      <dgm:spPr/>
      <dgm:t>
        <a:bodyPr/>
        <a:lstStyle/>
        <a:p>
          <a:endParaRPr lang="es-CL"/>
        </a:p>
      </dgm:t>
    </dgm:pt>
    <dgm:pt modelId="{0E573355-733B-4DF6-93AC-01D4BD61C1BB}" type="pres">
      <dgm:prSet presAssocID="{D8801EF6-612B-4BF2-A7B5-23D0E330505D}" presName="sibTransLast" presStyleLbl="sibTrans2D1" presStyleIdx="1" presStyleCnt="2"/>
      <dgm:spPr/>
      <dgm:t>
        <a:bodyPr/>
        <a:lstStyle/>
        <a:p>
          <a:endParaRPr lang="es-CL"/>
        </a:p>
      </dgm:t>
    </dgm:pt>
    <dgm:pt modelId="{80C50431-A990-41CC-84C1-55F03294B432}" type="pres">
      <dgm:prSet presAssocID="{D8801EF6-612B-4BF2-A7B5-23D0E330505D}" presName="connectorText" presStyleLbl="sibTrans2D1" presStyleIdx="1" presStyleCnt="2"/>
      <dgm:spPr/>
      <dgm:t>
        <a:bodyPr/>
        <a:lstStyle/>
        <a:p>
          <a:endParaRPr lang="es-CL"/>
        </a:p>
      </dgm:t>
    </dgm:pt>
    <dgm:pt modelId="{5C7C1D55-2671-4AC8-A070-B8D162F6295A}" type="pres">
      <dgm:prSet presAssocID="{D8801EF6-612B-4BF2-A7B5-23D0E330505D}" presName="lastNode" presStyleLbl="node1" presStyleIdx="2" presStyleCnt="3">
        <dgm:presLayoutVars>
          <dgm:bulletEnabled val="1"/>
        </dgm:presLayoutVars>
      </dgm:prSet>
      <dgm:spPr/>
      <dgm:t>
        <a:bodyPr/>
        <a:lstStyle/>
        <a:p>
          <a:endParaRPr lang="es-CL"/>
        </a:p>
      </dgm:t>
    </dgm:pt>
  </dgm:ptLst>
  <dgm:cxnLst>
    <dgm:cxn modelId="{07301088-538C-4319-B185-944DE431A00B}" type="presOf" srcId="{83032037-8F32-4CC8-A0CB-C2F4F17AACC2}" destId="{F378CFB6-97D5-435D-A836-6AE8E09B6A52}" srcOrd="0" destOrd="0" presId="urn:microsoft.com/office/officeart/2005/8/layout/equation2"/>
    <dgm:cxn modelId="{A3F6DCF7-2862-4D86-A044-646DB911DBF4}" srcId="{D8801EF6-612B-4BF2-A7B5-23D0E330505D}" destId="{DEF3A4E8-F233-41D1-B17E-2A60F81E7397}" srcOrd="0" destOrd="0" parTransId="{DBC3444E-EAAA-4F44-B37E-9D6DF19D76D0}" sibTransId="{D1BAD594-7F43-4265-8E3E-D4672BF288DE}"/>
    <dgm:cxn modelId="{E772465F-EEAF-4429-9587-E2DB309450F7}" srcId="{83032037-8F32-4CC8-A0CB-C2F4F17AACC2}" destId="{4EE9D9B0-1438-4A7B-99C7-2195ACB86E2A}" srcOrd="0" destOrd="0" parTransId="{3B9DA38E-BAEF-450E-A334-FD881C7D1012}" sibTransId="{317F4636-38F6-46F5-949A-C4B190E46958}"/>
    <dgm:cxn modelId="{942BBE9A-F9F7-49F0-A1F1-44ECD2248007}" srcId="{D8801EF6-612B-4BF2-A7B5-23D0E330505D}" destId="{9C80BEE6-EACB-417E-A2FE-BD7A771A8872}" srcOrd="2" destOrd="0" parTransId="{276C6526-DF03-4ECB-80AA-A912E4F4873C}" sibTransId="{D5350037-B84C-466F-8C6C-35CCD0E95033}"/>
    <dgm:cxn modelId="{AEBD7794-8396-4DC3-A102-D9FE90026BBC}" type="presOf" srcId="{D8801EF6-612B-4BF2-A7B5-23D0E330505D}" destId="{9F99678C-1141-412A-824B-ECCD30861571}" srcOrd="0" destOrd="0" presId="urn:microsoft.com/office/officeart/2005/8/layout/equation2"/>
    <dgm:cxn modelId="{0CEFC234-E440-4798-9B6B-770CC55DCA7C}" srcId="{DEF3A4E8-F233-41D1-B17E-2A60F81E7397}" destId="{6DDF8592-1A46-4F6A-BD73-4CC3E08F8F51}" srcOrd="0" destOrd="0" parTransId="{7F6C913B-90C2-424E-BFC3-F1395DC348C5}" sibTransId="{499837DB-B622-4797-9697-58A4609EDB8B}"/>
    <dgm:cxn modelId="{69DB6C48-A6D1-472A-BBE3-4720BB6D819F}" type="presOf" srcId="{D1BAD594-7F43-4265-8E3E-D4672BF288DE}" destId="{CD2236BD-6076-40B2-8EE7-A9CBE04981BB}" srcOrd="0" destOrd="0" presId="urn:microsoft.com/office/officeart/2005/8/layout/equation2"/>
    <dgm:cxn modelId="{E866B550-3475-426F-9EF3-D962C0AB0A1F}" type="presOf" srcId="{24B50F54-4827-47E0-8B73-2115BF9CB16E}" destId="{80C50431-A990-41CC-84C1-55F03294B432}" srcOrd="1" destOrd="0" presId="urn:microsoft.com/office/officeart/2005/8/layout/equation2"/>
    <dgm:cxn modelId="{6EF91BA7-2739-4BAB-80FA-E5F67986F8B9}" type="presOf" srcId="{4EE9D9B0-1438-4A7B-99C7-2195ACB86E2A}" destId="{F378CFB6-97D5-435D-A836-6AE8E09B6A52}" srcOrd="0" destOrd="1" presId="urn:microsoft.com/office/officeart/2005/8/layout/equation2"/>
    <dgm:cxn modelId="{42FB0853-427D-4D1F-9379-38EBC59A5038}" srcId="{D8801EF6-612B-4BF2-A7B5-23D0E330505D}" destId="{83032037-8F32-4CC8-A0CB-C2F4F17AACC2}" srcOrd="1" destOrd="0" parTransId="{E7871625-0790-4C17-8513-5C3439212B8B}" sibTransId="{24B50F54-4827-47E0-8B73-2115BF9CB16E}"/>
    <dgm:cxn modelId="{F4E820BA-17B5-49CF-9812-73BAD82CE586}" type="presOf" srcId="{24B50F54-4827-47E0-8B73-2115BF9CB16E}" destId="{0E573355-733B-4DF6-93AC-01D4BD61C1BB}" srcOrd="0" destOrd="0" presId="urn:microsoft.com/office/officeart/2005/8/layout/equation2"/>
    <dgm:cxn modelId="{E8AA48D6-8488-4E41-86EE-FFF24D66E9E8}" type="presOf" srcId="{9C80BEE6-EACB-417E-A2FE-BD7A771A8872}" destId="{5C7C1D55-2671-4AC8-A070-B8D162F6295A}" srcOrd="0" destOrd="0" presId="urn:microsoft.com/office/officeart/2005/8/layout/equation2"/>
    <dgm:cxn modelId="{B673EB34-4C97-44F3-ACB9-C8F16E5FA172}" type="presOf" srcId="{6DDF8592-1A46-4F6A-BD73-4CC3E08F8F51}" destId="{0B65357C-68F6-4ED7-80D4-C544B024AF53}" srcOrd="0" destOrd="1" presId="urn:microsoft.com/office/officeart/2005/8/layout/equation2"/>
    <dgm:cxn modelId="{1F65DC92-F010-48B2-84F6-5DE0DE6F488E}" type="presOf" srcId="{DEF3A4E8-F233-41D1-B17E-2A60F81E7397}" destId="{0B65357C-68F6-4ED7-80D4-C544B024AF53}" srcOrd="0" destOrd="0" presId="urn:microsoft.com/office/officeart/2005/8/layout/equation2"/>
    <dgm:cxn modelId="{2D79AAE4-0695-4111-8822-69BB870A38EF}" type="presParOf" srcId="{9F99678C-1141-412A-824B-ECCD30861571}" destId="{4D1BC599-7FB0-4FB2-8D2D-9ADF3A91A46F}" srcOrd="0" destOrd="0" presId="urn:microsoft.com/office/officeart/2005/8/layout/equation2"/>
    <dgm:cxn modelId="{C75950D7-C515-4732-9E87-F5B4CDF86F27}" type="presParOf" srcId="{4D1BC599-7FB0-4FB2-8D2D-9ADF3A91A46F}" destId="{0B65357C-68F6-4ED7-80D4-C544B024AF53}" srcOrd="0" destOrd="0" presId="urn:microsoft.com/office/officeart/2005/8/layout/equation2"/>
    <dgm:cxn modelId="{F8564622-D200-44A6-AB12-7A8372570C5C}" type="presParOf" srcId="{4D1BC599-7FB0-4FB2-8D2D-9ADF3A91A46F}" destId="{27A69638-8F73-47F9-9823-3B6E70105BEA}" srcOrd="1" destOrd="0" presId="urn:microsoft.com/office/officeart/2005/8/layout/equation2"/>
    <dgm:cxn modelId="{3F011861-BC65-4DC6-867B-AE53B7113DEE}" type="presParOf" srcId="{4D1BC599-7FB0-4FB2-8D2D-9ADF3A91A46F}" destId="{CD2236BD-6076-40B2-8EE7-A9CBE04981BB}" srcOrd="2" destOrd="0" presId="urn:microsoft.com/office/officeart/2005/8/layout/equation2"/>
    <dgm:cxn modelId="{9349A53B-D899-46C3-BC38-30FAF54EA8FE}" type="presParOf" srcId="{4D1BC599-7FB0-4FB2-8D2D-9ADF3A91A46F}" destId="{3112A217-17F4-4F9D-A74B-8EFF9205E0F1}" srcOrd="3" destOrd="0" presId="urn:microsoft.com/office/officeart/2005/8/layout/equation2"/>
    <dgm:cxn modelId="{A69B060D-DCCE-4AF4-A8C2-FEB916EE5E8E}" type="presParOf" srcId="{4D1BC599-7FB0-4FB2-8D2D-9ADF3A91A46F}" destId="{F378CFB6-97D5-435D-A836-6AE8E09B6A52}" srcOrd="4" destOrd="0" presId="urn:microsoft.com/office/officeart/2005/8/layout/equation2"/>
    <dgm:cxn modelId="{AC148F8E-9913-4017-A785-37420A69D58A}" type="presParOf" srcId="{9F99678C-1141-412A-824B-ECCD30861571}" destId="{0E573355-733B-4DF6-93AC-01D4BD61C1BB}" srcOrd="1" destOrd="0" presId="urn:microsoft.com/office/officeart/2005/8/layout/equation2"/>
    <dgm:cxn modelId="{97F380B2-0B8B-43B6-9269-B98D96F3B38A}" type="presParOf" srcId="{0E573355-733B-4DF6-93AC-01D4BD61C1BB}" destId="{80C50431-A990-41CC-84C1-55F03294B432}" srcOrd="0" destOrd="0" presId="urn:microsoft.com/office/officeart/2005/8/layout/equation2"/>
    <dgm:cxn modelId="{758D80BE-0378-4AA6-8A2A-C58054EC9741}" type="presParOf" srcId="{9F99678C-1141-412A-824B-ECCD30861571}" destId="{5C7C1D55-2671-4AC8-A070-B8D162F6295A}"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B65357C-68F6-4ED7-80D4-C544B024AF53}">
      <dsp:nvSpPr>
        <dsp:cNvPr id="0" name=""/>
        <dsp:cNvSpPr/>
      </dsp:nvSpPr>
      <dsp:spPr>
        <a:xfrm>
          <a:off x="382488" y="1472"/>
          <a:ext cx="1480839" cy="1480839"/>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es-CL" sz="1800" kern="1200" dirty="0" smtClean="0"/>
            <a:t>Fuerzas Materiales</a:t>
          </a:r>
          <a:endParaRPr lang="es-CL" sz="1800" kern="1200" dirty="0"/>
        </a:p>
        <a:p>
          <a:pPr marL="114300" lvl="1" indent="-114300" algn="l" defTabSz="622300">
            <a:lnSpc>
              <a:spcPct val="90000"/>
            </a:lnSpc>
            <a:spcBef>
              <a:spcPct val="0"/>
            </a:spcBef>
            <a:spcAft>
              <a:spcPct val="15000"/>
            </a:spcAft>
            <a:buChar char="••"/>
          </a:pPr>
          <a:r>
            <a:rPr lang="es-CL" sz="1400" kern="1200" dirty="0" smtClean="0"/>
            <a:t>CONTENIDO</a:t>
          </a:r>
          <a:endParaRPr lang="es-CL" sz="1400" kern="1200" dirty="0"/>
        </a:p>
      </dsp:txBody>
      <dsp:txXfrm>
        <a:off x="382488" y="1472"/>
        <a:ext cx="1480839" cy="1480839"/>
      </dsp:txXfrm>
    </dsp:sp>
    <dsp:sp modelId="{CD2236BD-6076-40B2-8EE7-A9CBE04981BB}">
      <dsp:nvSpPr>
        <dsp:cNvPr id="0" name=""/>
        <dsp:cNvSpPr/>
      </dsp:nvSpPr>
      <dsp:spPr>
        <a:xfrm>
          <a:off x="693464" y="1602556"/>
          <a:ext cx="858887" cy="858887"/>
        </a:xfrm>
        <a:prstGeom prst="mathPlu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CL" sz="1400" kern="1200"/>
        </a:p>
      </dsp:txBody>
      <dsp:txXfrm>
        <a:off x="693464" y="1602556"/>
        <a:ext cx="858887" cy="858887"/>
      </dsp:txXfrm>
    </dsp:sp>
    <dsp:sp modelId="{F378CFB6-97D5-435D-A836-6AE8E09B6A52}">
      <dsp:nvSpPr>
        <dsp:cNvPr id="0" name=""/>
        <dsp:cNvSpPr/>
      </dsp:nvSpPr>
      <dsp:spPr>
        <a:xfrm>
          <a:off x="382488" y="2581687"/>
          <a:ext cx="1480839" cy="1480839"/>
        </a:xfrm>
        <a:prstGeom prst="ellipse">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es-CL" sz="1800" kern="1200" dirty="0" smtClean="0"/>
            <a:t>Ideologías</a:t>
          </a:r>
          <a:endParaRPr lang="es-CL" sz="1800" kern="1200" dirty="0"/>
        </a:p>
        <a:p>
          <a:pPr marL="114300" lvl="1" indent="-114300" algn="l" defTabSz="622300">
            <a:lnSpc>
              <a:spcPct val="90000"/>
            </a:lnSpc>
            <a:spcBef>
              <a:spcPct val="0"/>
            </a:spcBef>
            <a:spcAft>
              <a:spcPct val="15000"/>
            </a:spcAft>
            <a:buChar char="••"/>
          </a:pPr>
          <a:r>
            <a:rPr lang="es-CL" sz="1400" kern="1200" dirty="0" smtClean="0"/>
            <a:t>FORMA</a:t>
          </a:r>
          <a:endParaRPr lang="es-CL" sz="1400" kern="1200" dirty="0"/>
        </a:p>
      </dsp:txBody>
      <dsp:txXfrm>
        <a:off x="382488" y="2581687"/>
        <a:ext cx="1480839" cy="1480839"/>
      </dsp:txXfrm>
    </dsp:sp>
    <dsp:sp modelId="{0E573355-733B-4DF6-93AC-01D4BD61C1BB}">
      <dsp:nvSpPr>
        <dsp:cNvPr id="0" name=""/>
        <dsp:cNvSpPr/>
      </dsp:nvSpPr>
      <dsp:spPr>
        <a:xfrm>
          <a:off x="2085454" y="1756563"/>
          <a:ext cx="470907" cy="550872"/>
        </a:xfrm>
        <a:prstGeom prst="rightArrow">
          <a:avLst>
            <a:gd name="adj1" fmla="val 60000"/>
            <a:gd name="adj2" fmla="val 5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CL" sz="1400" kern="1200"/>
        </a:p>
      </dsp:txBody>
      <dsp:txXfrm>
        <a:off x="2085454" y="1756563"/>
        <a:ext cx="470907" cy="550872"/>
      </dsp:txXfrm>
    </dsp:sp>
    <dsp:sp modelId="{5C7C1D55-2671-4AC8-A070-B8D162F6295A}">
      <dsp:nvSpPr>
        <dsp:cNvPr id="0" name=""/>
        <dsp:cNvSpPr/>
      </dsp:nvSpPr>
      <dsp:spPr>
        <a:xfrm>
          <a:off x="2751832" y="551160"/>
          <a:ext cx="2961679" cy="2961679"/>
        </a:xfrm>
        <a:prstGeom prst="ellips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s-CL" sz="4300" kern="1200" dirty="0" smtClean="0"/>
            <a:t>Bloque Histórico</a:t>
          </a:r>
          <a:endParaRPr lang="es-CL" sz="4300" kern="1200" dirty="0"/>
        </a:p>
      </dsp:txBody>
      <dsp:txXfrm>
        <a:off x="2751832" y="551160"/>
        <a:ext cx="2961679" cy="2961679"/>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88FFBD-AA2F-4E90-8727-2B80F0C17E2D}" type="datetimeFigureOut">
              <a:rPr lang="es-CL" smtClean="0"/>
              <a:pPr/>
              <a:t>25-11-2010</a:t>
            </a:fld>
            <a:endParaRPr lang="es-C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7828E0-40CC-4128-BB69-3D61B330D54F}" type="slidenum">
              <a:rPr lang="es-CL" smtClean="0"/>
              <a:pPr/>
              <a:t>‹#›</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CL" smtClean="0"/>
          </a:p>
        </p:txBody>
      </p:sp>
      <p:sp>
        <p:nvSpPr>
          <p:cNvPr id="4" name="3 Marcador de número de diapositiva"/>
          <p:cNvSpPr>
            <a:spLocks noGrp="1"/>
          </p:cNvSpPr>
          <p:nvPr>
            <p:ph type="sldNum" sz="quarter" idx="5"/>
          </p:nvPr>
        </p:nvSpPr>
        <p:spPr/>
        <p:txBody>
          <a:bodyPr/>
          <a:lstStyle/>
          <a:p>
            <a:pPr>
              <a:defRPr/>
            </a:pPr>
            <a:fld id="{1F97E73E-4AB8-4CBE-9E7D-05B9D59F3C65}" type="slidenum">
              <a:rPr lang="es-CL" smtClean="0"/>
              <a:pPr>
                <a:defRPr/>
              </a:pPr>
              <a:t>5</a:t>
            </a:fld>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CL" smtClean="0"/>
          </a:p>
        </p:txBody>
      </p:sp>
      <p:sp>
        <p:nvSpPr>
          <p:cNvPr id="4" name="3 Marcador de número de diapositiva"/>
          <p:cNvSpPr>
            <a:spLocks noGrp="1"/>
          </p:cNvSpPr>
          <p:nvPr>
            <p:ph type="sldNum" sz="quarter" idx="5"/>
          </p:nvPr>
        </p:nvSpPr>
        <p:spPr/>
        <p:txBody>
          <a:bodyPr/>
          <a:lstStyle/>
          <a:p>
            <a:pPr>
              <a:defRPr/>
            </a:pPr>
            <a:fld id="{A3591E4F-A508-45B8-80FD-4A56F7BCB767}" type="slidenum">
              <a:rPr lang="es-CL" smtClean="0"/>
              <a:pPr>
                <a:defRPr/>
              </a:pPr>
              <a:t>6</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C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CL"/>
          </a:p>
        </p:txBody>
      </p:sp>
      <p:sp>
        <p:nvSpPr>
          <p:cNvPr id="4" name="Date Placeholder 3"/>
          <p:cNvSpPr>
            <a:spLocks noGrp="1"/>
          </p:cNvSpPr>
          <p:nvPr>
            <p:ph type="dt" sz="half" idx="10"/>
          </p:nvPr>
        </p:nvSpPr>
        <p:spPr/>
        <p:txBody>
          <a:bodyPr/>
          <a:lstStyle/>
          <a:p>
            <a:fld id="{DF2B4A48-B895-4401-A36B-58B94CDB0FC8}" type="datetimeFigureOut">
              <a:rPr lang="es-CL" smtClean="0"/>
              <a:pPr/>
              <a:t>25-11-2010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AE902E52-2740-44CF-8A74-AD274CEF8A23}" type="slidenum">
              <a:rPr lang="es-CL" smtClean="0"/>
              <a:pPr/>
              <a:t>‹#›</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10"/>
          </p:nvPr>
        </p:nvSpPr>
        <p:spPr/>
        <p:txBody>
          <a:bodyPr/>
          <a:lstStyle/>
          <a:p>
            <a:fld id="{DF2B4A48-B895-4401-A36B-58B94CDB0FC8}" type="datetimeFigureOut">
              <a:rPr lang="es-CL" smtClean="0"/>
              <a:pPr/>
              <a:t>25-11-2010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AE902E52-2740-44CF-8A74-AD274CEF8A23}" type="slidenum">
              <a:rPr lang="es-CL" smtClean="0"/>
              <a:pPr/>
              <a:t>‹#›</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C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10"/>
          </p:nvPr>
        </p:nvSpPr>
        <p:spPr/>
        <p:txBody>
          <a:bodyPr/>
          <a:lstStyle/>
          <a:p>
            <a:fld id="{DF2B4A48-B895-4401-A36B-58B94CDB0FC8}" type="datetimeFigureOut">
              <a:rPr lang="es-CL" smtClean="0"/>
              <a:pPr/>
              <a:t>25-11-2010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AE902E52-2740-44CF-8A74-AD274CEF8A23}" type="slidenum">
              <a:rPr lang="es-CL" smtClean="0"/>
              <a:pPr/>
              <a:t>‹#›</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10"/>
          </p:nvPr>
        </p:nvSpPr>
        <p:spPr/>
        <p:txBody>
          <a:bodyPr/>
          <a:lstStyle/>
          <a:p>
            <a:fld id="{DF2B4A48-B895-4401-A36B-58B94CDB0FC8}" type="datetimeFigureOut">
              <a:rPr lang="es-CL" smtClean="0"/>
              <a:pPr/>
              <a:t>25-11-2010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AE902E52-2740-44CF-8A74-AD274CEF8A23}" type="slidenum">
              <a:rPr lang="es-CL" smtClean="0"/>
              <a:pPr/>
              <a:t>‹#›</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C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2B4A48-B895-4401-A36B-58B94CDB0FC8}" type="datetimeFigureOut">
              <a:rPr lang="es-CL" smtClean="0"/>
              <a:pPr/>
              <a:t>25-11-2010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AE902E52-2740-44CF-8A74-AD274CEF8A23}" type="slidenum">
              <a:rPr lang="es-CL" smtClean="0"/>
              <a:pPr/>
              <a:t>‹#›</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5" name="Date Placeholder 4"/>
          <p:cNvSpPr>
            <a:spLocks noGrp="1"/>
          </p:cNvSpPr>
          <p:nvPr>
            <p:ph type="dt" sz="half" idx="10"/>
          </p:nvPr>
        </p:nvSpPr>
        <p:spPr/>
        <p:txBody>
          <a:bodyPr/>
          <a:lstStyle/>
          <a:p>
            <a:fld id="{DF2B4A48-B895-4401-A36B-58B94CDB0FC8}" type="datetimeFigureOut">
              <a:rPr lang="es-CL" smtClean="0"/>
              <a:pPr/>
              <a:t>25-11-2010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AE902E52-2740-44CF-8A74-AD274CEF8A23}" type="slidenum">
              <a:rPr lang="es-CL" smtClean="0"/>
              <a:pPr/>
              <a:t>‹#›</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C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7" name="Date Placeholder 6"/>
          <p:cNvSpPr>
            <a:spLocks noGrp="1"/>
          </p:cNvSpPr>
          <p:nvPr>
            <p:ph type="dt" sz="half" idx="10"/>
          </p:nvPr>
        </p:nvSpPr>
        <p:spPr/>
        <p:txBody>
          <a:bodyPr/>
          <a:lstStyle/>
          <a:p>
            <a:fld id="{DF2B4A48-B895-4401-A36B-58B94CDB0FC8}" type="datetimeFigureOut">
              <a:rPr lang="es-CL" smtClean="0"/>
              <a:pPr/>
              <a:t>25-11-2010</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AE902E52-2740-44CF-8A74-AD274CEF8A23}" type="slidenum">
              <a:rPr lang="es-CL" smtClean="0"/>
              <a:pPr/>
              <a:t>‹#›</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L"/>
          </a:p>
        </p:txBody>
      </p:sp>
      <p:sp>
        <p:nvSpPr>
          <p:cNvPr id="3" name="Date Placeholder 2"/>
          <p:cNvSpPr>
            <a:spLocks noGrp="1"/>
          </p:cNvSpPr>
          <p:nvPr>
            <p:ph type="dt" sz="half" idx="10"/>
          </p:nvPr>
        </p:nvSpPr>
        <p:spPr/>
        <p:txBody>
          <a:bodyPr/>
          <a:lstStyle/>
          <a:p>
            <a:fld id="{DF2B4A48-B895-4401-A36B-58B94CDB0FC8}" type="datetimeFigureOut">
              <a:rPr lang="es-CL" smtClean="0"/>
              <a:pPr/>
              <a:t>25-11-2010</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AE902E52-2740-44CF-8A74-AD274CEF8A23}" type="slidenum">
              <a:rPr lang="es-CL" smtClean="0"/>
              <a:pPr/>
              <a:t>‹#›</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2B4A48-B895-4401-A36B-58B94CDB0FC8}" type="datetimeFigureOut">
              <a:rPr lang="es-CL" smtClean="0"/>
              <a:pPr/>
              <a:t>25-11-2010</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AE902E52-2740-44CF-8A74-AD274CEF8A23}" type="slidenum">
              <a:rPr lang="es-CL" smtClean="0"/>
              <a:pPr/>
              <a:t>‹#›</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C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2B4A48-B895-4401-A36B-58B94CDB0FC8}" type="datetimeFigureOut">
              <a:rPr lang="es-CL" smtClean="0"/>
              <a:pPr/>
              <a:t>25-11-2010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AE902E52-2740-44CF-8A74-AD274CEF8A23}" type="slidenum">
              <a:rPr lang="es-CL" smtClean="0"/>
              <a:pPr/>
              <a:t>‹#›</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C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2B4A48-B895-4401-A36B-58B94CDB0FC8}" type="datetimeFigureOut">
              <a:rPr lang="es-CL" smtClean="0"/>
              <a:pPr/>
              <a:t>25-11-2010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AE902E52-2740-44CF-8A74-AD274CEF8A23}" type="slidenum">
              <a:rPr lang="es-CL" smtClean="0"/>
              <a:pPr/>
              <a:t>‹#›</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CL"/>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L"/>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2B4A48-B895-4401-A36B-58B94CDB0FC8}" type="datetimeFigureOut">
              <a:rPr lang="es-CL" smtClean="0"/>
              <a:pPr/>
              <a:t>25-11-2010</a:t>
            </a:fld>
            <a:endParaRPr lang="es-C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902E52-2740-44CF-8A74-AD274CEF8A23}" type="slidenum">
              <a:rPr lang="es-CL" smtClean="0"/>
              <a:pPr/>
              <a:t>‹#›</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biografiasyvidas.com/biografia/g/gramsci.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s-CL" b="1" dirty="0" smtClean="0"/>
              <a:t>HISTORIA DEL PENSAMIENTO POLÍTICO: </a:t>
            </a:r>
            <a:br>
              <a:rPr lang="es-CL" b="1" dirty="0" smtClean="0"/>
            </a:br>
            <a:endParaRPr lang="es-CL" dirty="0"/>
          </a:p>
        </p:txBody>
      </p:sp>
      <p:sp>
        <p:nvSpPr>
          <p:cNvPr id="3" name="Subtitle 2"/>
          <p:cNvSpPr>
            <a:spLocks noGrp="1"/>
          </p:cNvSpPr>
          <p:nvPr>
            <p:ph type="subTitle" idx="1"/>
          </p:nvPr>
        </p:nvSpPr>
        <p:spPr/>
        <p:txBody>
          <a:bodyPr/>
          <a:lstStyle/>
          <a:p>
            <a:r>
              <a:rPr lang="es-CL" dirty="0" smtClean="0"/>
              <a:t>Antonio </a:t>
            </a:r>
            <a:r>
              <a:rPr lang="es-CL" dirty="0" err="1" smtClean="0"/>
              <a:t>Gramsci</a:t>
            </a:r>
            <a:endParaRPr lang="es-CL" dirty="0" smtClean="0"/>
          </a:p>
          <a:p>
            <a:r>
              <a:rPr lang="es-CL" dirty="0" smtClean="0"/>
              <a:t>1891-1937</a:t>
            </a:r>
          </a:p>
          <a:p>
            <a:r>
              <a:rPr lang="es-CL" dirty="0" smtClean="0"/>
              <a:t>Jueves 25 de Noviembre 2010</a:t>
            </a:r>
            <a:endParaRPr lang="es-CL" dirty="0"/>
          </a:p>
        </p:txBody>
      </p:sp>
      <p:pic>
        <p:nvPicPr>
          <p:cNvPr id="4" name="23 Imagen" descr="16 Gramsci.bmp"/>
          <p:cNvPicPr>
            <a:picLocks noChangeAspect="1"/>
          </p:cNvPicPr>
          <p:nvPr/>
        </p:nvPicPr>
        <p:blipFill>
          <a:blip r:embed="rId2" cstate="print"/>
          <a:srcRect/>
          <a:stretch>
            <a:fillRect/>
          </a:stretch>
        </p:blipFill>
        <p:spPr bwMode="auto">
          <a:xfrm>
            <a:off x="7429520" y="357166"/>
            <a:ext cx="1066800" cy="136842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a:t>I</a:t>
            </a:r>
            <a:r>
              <a:rPr lang="es-CL" dirty="0" smtClean="0"/>
              <a:t>deología</a:t>
            </a:r>
            <a:endParaRPr lang="es-CL" dirty="0"/>
          </a:p>
        </p:txBody>
      </p:sp>
      <p:sp>
        <p:nvSpPr>
          <p:cNvPr id="3" name="Content Placeholder 2"/>
          <p:cNvSpPr>
            <a:spLocks noGrp="1"/>
          </p:cNvSpPr>
          <p:nvPr>
            <p:ph idx="1"/>
          </p:nvPr>
        </p:nvSpPr>
        <p:spPr/>
        <p:txBody>
          <a:bodyPr/>
          <a:lstStyle/>
          <a:p>
            <a:r>
              <a:rPr lang="es-CL" dirty="0" smtClean="0"/>
              <a:t>Ideología como Sistema de Ideas específico “una expresión o concepción del mundo que está explícitamente presente en el arte, el derecho, actividad económica y en todas las manifestaciones de la vida colectiva e individual”</a:t>
            </a:r>
          </a:p>
          <a:p>
            <a:r>
              <a:rPr lang="es-CL" dirty="0" smtClean="0"/>
              <a:t>La ideología es una visión del mundo y sus correspondientes normas de conducta.</a:t>
            </a:r>
            <a:endParaRPr lang="es-C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Ideología</a:t>
            </a:r>
            <a:endParaRPr lang="es-CL" dirty="0"/>
          </a:p>
        </p:txBody>
      </p:sp>
      <p:graphicFrame>
        <p:nvGraphicFramePr>
          <p:cNvPr id="4" name="Content Placeholder 3"/>
          <p:cNvGraphicFramePr>
            <a:graphicFrameLocks noGrp="1"/>
          </p:cNvGraphicFramePr>
          <p:nvPr>
            <p:ph idx="1"/>
          </p:nvPr>
        </p:nvGraphicFramePr>
        <p:xfrm>
          <a:off x="428596" y="1142984"/>
          <a:ext cx="8229600" cy="39116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57158" y="4714884"/>
            <a:ext cx="8501122" cy="1569660"/>
          </a:xfrm>
          <a:prstGeom prst="rect">
            <a:avLst/>
          </a:prstGeom>
          <a:noFill/>
        </p:spPr>
        <p:txBody>
          <a:bodyPr wrap="square" rtlCol="0">
            <a:spAutoFit/>
          </a:bodyPr>
          <a:lstStyle/>
          <a:p>
            <a:pPr algn="just"/>
            <a:r>
              <a:rPr lang="es-CL" sz="2400" dirty="0" smtClean="0"/>
              <a:t>Una ideología orgánica debe ser capaz de “organizar” a las masas humanas y para eso debe poder traducirse en orientaciones específicas para la acción. Por lo tanto, permea a toda la sociedad porque es la fuente de toda acción social.</a:t>
            </a:r>
            <a:endParaRPr lang="es-CL"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Ideología</a:t>
            </a:r>
            <a:endParaRPr lang="es-CL" dirty="0"/>
          </a:p>
        </p:txBody>
      </p:sp>
      <p:graphicFrame>
        <p:nvGraphicFramePr>
          <p:cNvPr id="4" name="Content Placeholder 3"/>
          <p:cNvGraphicFramePr>
            <a:graphicFrameLocks noGrp="1"/>
          </p:cNvGraphicFramePr>
          <p:nvPr>
            <p:ph idx="1"/>
          </p:nvPr>
        </p:nvGraphicFramePr>
        <p:xfrm>
          <a:off x="-1571668" y="1714488"/>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5643570" y="1225689"/>
            <a:ext cx="3000396" cy="5632311"/>
          </a:xfrm>
          <a:prstGeom prst="rect">
            <a:avLst/>
          </a:prstGeom>
          <a:noFill/>
        </p:spPr>
        <p:txBody>
          <a:bodyPr wrap="square" rtlCol="0">
            <a:spAutoFit/>
          </a:bodyPr>
          <a:lstStyle/>
          <a:p>
            <a:r>
              <a:rPr lang="es-CL" sz="2000" dirty="0" smtClean="0"/>
              <a:t>Cada uno de estos niveles tiene un importancia trascendental para entregarle a una clase determinada la capacidad para poder liderar.</a:t>
            </a:r>
          </a:p>
          <a:p>
            <a:r>
              <a:rPr lang="es-CL" sz="2000" dirty="0" smtClean="0"/>
              <a:t>De esta manera, no es necesaria la coerción, sino que mantener líneas de pensamiento HEGEMONICAS</a:t>
            </a:r>
          </a:p>
          <a:p>
            <a:endParaRPr lang="es-CL" sz="2000" dirty="0"/>
          </a:p>
          <a:p>
            <a:r>
              <a:rPr lang="es-CL" sz="2000" dirty="0" smtClean="0"/>
              <a:t>Ejemplo:</a:t>
            </a:r>
          </a:p>
          <a:p>
            <a:r>
              <a:rPr lang="es-CL" sz="2000" dirty="0" smtClean="0"/>
              <a:t>Europa Occidental y Rusia</a:t>
            </a:r>
          </a:p>
          <a:p>
            <a:r>
              <a:rPr lang="es-CL" sz="2000" dirty="0" smtClean="0"/>
              <a:t>¿Cuál era la diferencia que </a:t>
            </a:r>
            <a:r>
              <a:rPr lang="es-CL" sz="2000" dirty="0" err="1" smtClean="0"/>
              <a:t>Gramsci</a:t>
            </a:r>
            <a:r>
              <a:rPr lang="es-CL" sz="2000" dirty="0" smtClean="0"/>
              <a:t> vio en los procesos del PS en la época?</a:t>
            </a:r>
            <a:endParaRPr lang="es-CL"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Hegemonía</a:t>
            </a:r>
            <a:endParaRPr lang="es-CL" dirty="0"/>
          </a:p>
        </p:txBody>
      </p:sp>
      <p:sp>
        <p:nvSpPr>
          <p:cNvPr id="3" name="Content Placeholder 2"/>
          <p:cNvSpPr>
            <a:spLocks noGrp="1"/>
          </p:cNvSpPr>
          <p:nvPr>
            <p:ph idx="1"/>
          </p:nvPr>
        </p:nvSpPr>
        <p:spPr/>
        <p:txBody>
          <a:bodyPr/>
          <a:lstStyle/>
          <a:p>
            <a:r>
              <a:rPr lang="es-CL" dirty="0" smtClean="0"/>
              <a:t>“Hegemonía presupone que se toma en cuenta los intereses y las tendencias de los grupos sobre los cuales la hegemonía es ejercida y que un cierto compromiso de equilibrio debe formarse –en otras palabras, que el grupo que lidera debe hacer sacrificios de tipo económico-corporativo”</a:t>
            </a:r>
            <a:endParaRPr lang="es-C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Hegemonía </a:t>
            </a:r>
            <a:endParaRPr lang="es-CL" dirty="0"/>
          </a:p>
        </p:txBody>
      </p:sp>
      <p:sp>
        <p:nvSpPr>
          <p:cNvPr id="3" name="Content Placeholder 2"/>
          <p:cNvSpPr>
            <a:spLocks noGrp="1"/>
          </p:cNvSpPr>
          <p:nvPr>
            <p:ph idx="1"/>
          </p:nvPr>
        </p:nvSpPr>
        <p:spPr/>
        <p:txBody>
          <a:bodyPr/>
          <a:lstStyle/>
          <a:p>
            <a:r>
              <a:rPr lang="es-CL" dirty="0" smtClean="0"/>
              <a:t>Implica un ascendiente cultural que tiene la clase obrera sobre las clases aliadas al lograr una #unidad intelectual y moral” que le permite dirigirlas. (efecto integrador, que se basa en su habilidad para ganar el consentimiento libre del pueblo)</a:t>
            </a:r>
          </a:p>
          <a:p>
            <a:endParaRPr lang="es-C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Hegemonía</a:t>
            </a:r>
            <a:endParaRPr lang="es-CL" dirty="0"/>
          </a:p>
        </p:txBody>
      </p:sp>
      <p:sp>
        <p:nvSpPr>
          <p:cNvPr id="3" name="Content Placeholder 2"/>
          <p:cNvSpPr>
            <a:spLocks noGrp="1"/>
          </p:cNvSpPr>
          <p:nvPr>
            <p:ph idx="1"/>
          </p:nvPr>
        </p:nvSpPr>
        <p:spPr/>
        <p:txBody>
          <a:bodyPr/>
          <a:lstStyle/>
          <a:p>
            <a:r>
              <a:rPr lang="es-CL" dirty="0" smtClean="0"/>
              <a:t>Noción de Bloque Histórico</a:t>
            </a:r>
            <a:endParaRPr lang="es-CL" dirty="0"/>
          </a:p>
        </p:txBody>
      </p:sp>
      <p:graphicFrame>
        <p:nvGraphicFramePr>
          <p:cNvPr id="4" name="Diagram 3"/>
          <p:cNvGraphicFramePr/>
          <p:nvPr/>
        </p:nvGraphicFramePr>
        <p:xfrm>
          <a:off x="214282" y="257174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6357950" y="2500306"/>
            <a:ext cx="2428892" cy="2031325"/>
          </a:xfrm>
          <a:prstGeom prst="rect">
            <a:avLst/>
          </a:prstGeom>
          <a:noFill/>
        </p:spPr>
        <p:txBody>
          <a:bodyPr wrap="square" rtlCol="0">
            <a:spAutoFit/>
          </a:bodyPr>
          <a:lstStyle/>
          <a:p>
            <a:r>
              <a:rPr lang="es-CL" dirty="0" smtClean="0"/>
              <a:t>Las fuerzas materiales serían inconcebibles históricamente sin forma y las ideologías serían fantasías individuales sin las fuerzas materiales.</a:t>
            </a:r>
            <a:endParaRPr lang="es-C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Hegemonía</a:t>
            </a:r>
            <a:endParaRPr lang="es-CL" dirty="0"/>
          </a:p>
        </p:txBody>
      </p:sp>
      <p:sp>
        <p:nvSpPr>
          <p:cNvPr id="3" name="Content Placeholder 2"/>
          <p:cNvSpPr>
            <a:spLocks noGrp="1"/>
          </p:cNvSpPr>
          <p:nvPr>
            <p:ph idx="1"/>
          </p:nvPr>
        </p:nvSpPr>
        <p:spPr/>
        <p:txBody>
          <a:bodyPr/>
          <a:lstStyle/>
          <a:p>
            <a:r>
              <a:rPr lang="es-CL" dirty="0" smtClean="0"/>
              <a:t>Si la clase dominante ha perdido su consenso, si ya no está liderando sino que es solo “dominante!, ejerciendo solo la fuerza coercitiva, esto significa precisamente que las grandes masas se han separado de sus ideologías tradicionales y ya no creen lo </a:t>
            </a:r>
            <a:r>
              <a:rPr lang="es-CL" smtClean="0"/>
              <a:t>que acostumbraban </a:t>
            </a:r>
            <a:r>
              <a:rPr lang="es-CL" dirty="0" smtClean="0"/>
              <a:t>a </a:t>
            </a:r>
            <a:r>
              <a:rPr lang="es-CL" smtClean="0"/>
              <a:t>creer previamente.</a:t>
            </a:r>
            <a:endParaRPr lang="es-C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Debate</a:t>
            </a:r>
            <a:endParaRPr lang="es-CL" dirty="0"/>
          </a:p>
        </p:txBody>
      </p:sp>
      <p:sp>
        <p:nvSpPr>
          <p:cNvPr id="3" name="Content Placeholder 2"/>
          <p:cNvSpPr>
            <a:spLocks noGrp="1"/>
          </p:cNvSpPr>
          <p:nvPr>
            <p:ph idx="1"/>
          </p:nvPr>
        </p:nvSpPr>
        <p:spPr/>
        <p:txBody>
          <a:bodyPr>
            <a:normAutofit fontScale="92500" lnSpcReduction="20000"/>
          </a:bodyPr>
          <a:lstStyle/>
          <a:p>
            <a:r>
              <a:rPr lang="es-CL" dirty="0" smtClean="0"/>
              <a:t>¿Cuál es la relación entre la sociedad y el Estado?</a:t>
            </a:r>
          </a:p>
          <a:p>
            <a:r>
              <a:rPr lang="es-CL" dirty="0" smtClean="0"/>
              <a:t>Cuál es la importancia de los centros educativos?</a:t>
            </a:r>
          </a:p>
          <a:p>
            <a:r>
              <a:rPr lang="es-CL" dirty="0" smtClean="0"/>
              <a:t>¿Debe el estado asegurar educación de calidad, formar ciudadanos, profesionales o simplemente dejar de lado dicha posibilidad de educar?</a:t>
            </a:r>
          </a:p>
          <a:p>
            <a:r>
              <a:rPr lang="es-CL" dirty="0" smtClean="0"/>
              <a:t>¿Cuál es el peligro de que se deje la ideologización a una sola clase social?</a:t>
            </a:r>
          </a:p>
          <a:p>
            <a:r>
              <a:rPr lang="es-CL" dirty="0" smtClean="0"/>
              <a:t>¿Cómo se determinaría la cultura y cuál sería el impacto dentro de la sociedad si no hay espacios públicos de interacción social? ¿o es la cultura la que determina </a:t>
            </a:r>
            <a:r>
              <a:rPr lang="es-CL" smtClean="0"/>
              <a:t>dichos espacios?</a:t>
            </a:r>
            <a:endParaRPr lang="es-CL"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Bibliografía</a:t>
            </a:r>
            <a:endParaRPr lang="es-CL" dirty="0"/>
          </a:p>
        </p:txBody>
      </p:sp>
      <p:sp>
        <p:nvSpPr>
          <p:cNvPr id="3" name="Content Placeholder 2"/>
          <p:cNvSpPr>
            <a:spLocks noGrp="1"/>
          </p:cNvSpPr>
          <p:nvPr>
            <p:ph idx="1"/>
          </p:nvPr>
        </p:nvSpPr>
        <p:spPr/>
        <p:txBody>
          <a:bodyPr/>
          <a:lstStyle/>
          <a:p>
            <a:r>
              <a:rPr lang="es-CL" dirty="0" smtClean="0">
                <a:hlinkClick r:id="rId2"/>
              </a:rPr>
              <a:t>http://www.biografiasyvidas.com/biografia/g/gramsci.htm</a:t>
            </a:r>
            <a:endParaRPr lang="es-CL" dirty="0" smtClean="0"/>
          </a:p>
          <a:p>
            <a:endParaRPr lang="es-C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14348" y="1714488"/>
            <a:ext cx="8215370" cy="3046988"/>
          </a:xfrm>
          <a:prstGeom prst="rect">
            <a:avLst/>
          </a:prstGeom>
          <a:noFill/>
        </p:spPr>
        <p:txBody>
          <a:bodyPr wrap="square" rtlCol="0">
            <a:spAutoFit/>
          </a:bodyPr>
          <a:lstStyle/>
          <a:p>
            <a:pPr algn="r"/>
            <a:r>
              <a:rPr lang="es-CL" sz="3200" dirty="0" smtClean="0"/>
              <a:t>“Es en la Ideología que los seres humanos se hacen conscientes de sus conflictos y luchan; es en la ideología que las clases sociales se hacen conscientes de su posición y rol histórico; es en y por la ideología, por lo tanto, que una clase puede ejercer hegemonía sobre otra clase.” </a:t>
            </a:r>
            <a:endParaRPr lang="es-CL"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71414"/>
            <a:ext cx="8229600" cy="1143000"/>
          </a:xfrm>
        </p:spPr>
        <p:txBody>
          <a:bodyPr/>
          <a:lstStyle/>
          <a:p>
            <a:r>
              <a:rPr lang="es-CL" dirty="0" smtClean="0"/>
              <a:t>Biografía</a:t>
            </a:r>
            <a:endParaRPr lang="es-CL" dirty="0"/>
          </a:p>
        </p:txBody>
      </p:sp>
      <p:sp>
        <p:nvSpPr>
          <p:cNvPr id="3" name="Content Placeholder 2"/>
          <p:cNvSpPr>
            <a:spLocks noGrp="1"/>
          </p:cNvSpPr>
          <p:nvPr>
            <p:ph idx="1"/>
          </p:nvPr>
        </p:nvSpPr>
        <p:spPr>
          <a:xfrm>
            <a:off x="457200" y="1214422"/>
            <a:ext cx="8229600" cy="5429288"/>
          </a:xfrm>
        </p:spPr>
        <p:txBody>
          <a:bodyPr>
            <a:normAutofit fontScale="70000" lnSpcReduction="20000"/>
          </a:bodyPr>
          <a:lstStyle/>
          <a:p>
            <a:r>
              <a:rPr lang="es-CL" sz="3400" dirty="0" smtClean="0"/>
              <a:t>Gracias al apoyo de su hermano y a su capacidad intelectual superó las dificultades producidas por su deformidad física (era jorobado) y por la pobreza de su familia (desde que su padre fuera encarcelado, acusado de malversación de fondos). </a:t>
            </a:r>
          </a:p>
          <a:p>
            <a:r>
              <a:rPr lang="es-CL" sz="3400" dirty="0" smtClean="0"/>
              <a:t>Estudió en la Universidad de Turín, donde recibió la influencia intelectual de </a:t>
            </a:r>
            <a:r>
              <a:rPr lang="es-CL" sz="3400" dirty="0" err="1" smtClean="0"/>
              <a:t>Croce</a:t>
            </a:r>
            <a:r>
              <a:rPr lang="es-CL" sz="3400" dirty="0" smtClean="0"/>
              <a:t> y de los socialistas. </a:t>
            </a:r>
          </a:p>
          <a:p>
            <a:r>
              <a:rPr lang="es-CL" sz="3400" dirty="0" smtClean="0"/>
              <a:t>En 1913 se afilió al Partido Socialista Italiano, convirtiéndose enseguida en dirigente de su ala izquierda: tras haber trabajado en varias publicaciones periódicas del partido, fundó, junto con </a:t>
            </a:r>
            <a:r>
              <a:rPr lang="es-CL" sz="3400" dirty="0" err="1" smtClean="0"/>
              <a:t>Togliatti</a:t>
            </a:r>
            <a:r>
              <a:rPr lang="es-CL" sz="3400" dirty="0" smtClean="0"/>
              <a:t> y </a:t>
            </a:r>
            <a:r>
              <a:rPr lang="es-CL" sz="3400" dirty="0" err="1" smtClean="0"/>
              <a:t>Terracini</a:t>
            </a:r>
            <a:r>
              <a:rPr lang="es-CL" sz="3400" dirty="0" smtClean="0"/>
              <a:t>, la revista </a:t>
            </a:r>
            <a:r>
              <a:rPr lang="es-CL" sz="3400" i="1" dirty="0" smtClean="0"/>
              <a:t>Ordine </a:t>
            </a:r>
            <a:r>
              <a:rPr lang="es-CL" sz="3400" i="1" dirty="0" err="1" smtClean="0"/>
              <a:t>nuovo</a:t>
            </a:r>
            <a:r>
              <a:rPr lang="es-CL" sz="3400" i="1" dirty="0" smtClean="0"/>
              <a:t> </a:t>
            </a:r>
            <a:r>
              <a:rPr lang="es-CL" sz="3400" dirty="0" smtClean="0"/>
              <a:t>(1919). </a:t>
            </a:r>
          </a:p>
          <a:p>
            <a:r>
              <a:rPr lang="es-CL" sz="3400" dirty="0" smtClean="0"/>
              <a:t>Ante la disyuntiva planteada a los socialistas de todo el mundo por el curso que tomaba la Revolución rusa, </a:t>
            </a:r>
            <a:r>
              <a:rPr lang="es-CL" sz="3400" dirty="0" err="1" smtClean="0"/>
              <a:t>Gramsci</a:t>
            </a:r>
            <a:r>
              <a:rPr lang="es-CL" sz="3400" dirty="0" smtClean="0"/>
              <a:t> optó por adherirse a la línea comunista y, en el Congreso de Livorno (1921), se escindió con el grupo que fundó el Partido Comunista Italiano.</a:t>
            </a:r>
          </a:p>
          <a:p>
            <a:endParaRPr lang="es-C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Biografía</a:t>
            </a:r>
            <a:endParaRPr lang="es-CL" dirty="0"/>
          </a:p>
        </p:txBody>
      </p:sp>
      <p:sp>
        <p:nvSpPr>
          <p:cNvPr id="3" name="Content Placeholder 2"/>
          <p:cNvSpPr>
            <a:spLocks noGrp="1"/>
          </p:cNvSpPr>
          <p:nvPr>
            <p:ph idx="1"/>
          </p:nvPr>
        </p:nvSpPr>
        <p:spPr>
          <a:xfrm>
            <a:off x="214282" y="1285860"/>
            <a:ext cx="8472518" cy="5572140"/>
          </a:xfrm>
        </p:spPr>
        <p:txBody>
          <a:bodyPr>
            <a:noAutofit/>
          </a:bodyPr>
          <a:lstStyle/>
          <a:p>
            <a:r>
              <a:rPr lang="es-CL" sz="2400" dirty="0" smtClean="0"/>
              <a:t>Perteneció desde el principio al Comité Central del nuevo partido, al que también representó en Moscú en el seno de la Tercera Internacional (1922), dotó de un órgano de prensa oficial </a:t>
            </a:r>
            <a:r>
              <a:rPr lang="es-CL" sz="2400" i="1" dirty="0" smtClean="0"/>
              <a:t>(</a:t>
            </a:r>
            <a:r>
              <a:rPr lang="es-CL" sz="2400" i="1" dirty="0" err="1" smtClean="0"/>
              <a:t>L’Unità</a:t>
            </a:r>
            <a:r>
              <a:rPr lang="es-CL" sz="2400" i="1" dirty="0" smtClean="0"/>
              <a:t>, </a:t>
            </a:r>
            <a:r>
              <a:rPr lang="es-CL" sz="2400" dirty="0" smtClean="0"/>
              <a:t>1924) y representó como diputado (1924). Fue miembro de la Ejecutiva de la Internacional Comunista, cuya ortodoxia bolchevique defendió en Italia al expulsar del partido al grupo ultraizquierdista de </a:t>
            </a:r>
            <a:r>
              <a:rPr lang="es-CL" sz="2400" dirty="0" err="1" smtClean="0"/>
              <a:t>Bordiga</a:t>
            </a:r>
            <a:r>
              <a:rPr lang="es-CL" sz="2400" dirty="0" smtClean="0"/>
              <a:t>, acusándole de «trotskismo» (1926). </a:t>
            </a:r>
          </a:p>
          <a:p>
            <a:r>
              <a:rPr lang="es-CL" sz="2400" dirty="0" smtClean="0"/>
              <a:t>Enseguida hubo de pasar a la clandestinidad, dado que desde 1922 Italia estaba bajo el poder de Mussolini, que ejercería a partir de 1925 una férrea dictadura fascista. </a:t>
            </a:r>
            <a:r>
              <a:rPr lang="es-CL" sz="2400" dirty="0" err="1" smtClean="0"/>
              <a:t>Gramsci</a:t>
            </a:r>
            <a:r>
              <a:rPr lang="es-CL" sz="2400" dirty="0" smtClean="0"/>
              <a:t> fue detenido en 1926 y pasó el resto de su vida en prisión, sometido a vejaciones y malos tratos, que vinieron a añadirse a su tuberculosis para hacerle la vida en la cárcel extremadamente difícil, hasta que murió de una congestión cerebral.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250825" y="115888"/>
            <a:ext cx="8642350" cy="360362"/>
          </a:xfrm>
        </p:spPr>
        <p:txBody>
          <a:bodyPr>
            <a:normAutofit fontScale="90000"/>
          </a:bodyPr>
          <a:lstStyle/>
          <a:p>
            <a:pPr eaLnBrk="1" hangingPunct="1"/>
            <a:r>
              <a:rPr lang="es-CL" sz="2800" b="1" smtClean="0"/>
              <a:t>Infraestructura y Superestructura</a:t>
            </a:r>
          </a:p>
        </p:txBody>
      </p:sp>
      <p:sp>
        <p:nvSpPr>
          <p:cNvPr id="30723" name="2 Marcador de contenido"/>
          <p:cNvSpPr>
            <a:spLocks noGrp="1"/>
          </p:cNvSpPr>
          <p:nvPr>
            <p:ph idx="1"/>
          </p:nvPr>
        </p:nvSpPr>
        <p:spPr>
          <a:xfrm>
            <a:off x="179388" y="620713"/>
            <a:ext cx="8785225" cy="5832475"/>
          </a:xfrm>
        </p:spPr>
        <p:txBody>
          <a:bodyPr/>
          <a:lstStyle/>
          <a:p>
            <a:pPr marL="514350" indent="-514350" algn="just" eaLnBrk="1" hangingPunct="1"/>
            <a:r>
              <a:rPr lang="es-CL" sz="2000" i="1" u="sng" smtClean="0"/>
              <a:t>Infraestructura o estructura económica</a:t>
            </a:r>
            <a:r>
              <a:rPr lang="es-CL" sz="2000" smtClean="0"/>
              <a:t>: es la base material de la sociedad que determina la estructura social y el desarrollo y cambio social. Incluye las fuerzas productivas y las relaciones de producción. De ella depende la superestructura.</a:t>
            </a:r>
          </a:p>
          <a:p>
            <a:pPr marL="514350" indent="-514350" algn="just" eaLnBrk="1" hangingPunct="1"/>
            <a:r>
              <a:rPr lang="es-CL" sz="2000" smtClean="0"/>
              <a:t>Las tesis marxistas más claras relativas a la infraestructura son las siguientes:</a:t>
            </a:r>
          </a:p>
          <a:p>
            <a:pPr marL="914400" lvl="1" indent="-514350" algn="just" eaLnBrk="1" hangingPunct="1">
              <a:buFont typeface="Calibri" pitchFamily="34" charset="0"/>
              <a:buAutoNum type="arabicPeriod"/>
            </a:pPr>
            <a:r>
              <a:rPr lang="es-CL" sz="2000" smtClean="0"/>
              <a:t>Es el factor fundamental del proceso histórico y determina el desarrollo y cambio social; dicho de otro modo, cuando cambia la infraestructura, cambia el conjunto de la sociedad (las relaciones sociales, el poder, las instituciones y el resto de elementos de la superestructura); </a:t>
            </a:r>
          </a:p>
          <a:p>
            <a:pPr marL="914400" lvl="1" indent="-514350" algn="just" eaLnBrk="1" hangingPunct="1">
              <a:buFont typeface="Calibri" pitchFamily="34" charset="0"/>
              <a:buAutoNum type="arabicPeriod"/>
            </a:pPr>
            <a:r>
              <a:rPr lang="es-CL" sz="2000" smtClean="0"/>
              <a:t>La componen las fuerzas productivas  (recursos naturales, medios técnicos y fuerza del trabajo) y las relaciones de producción (los vínculos sociales que se establecen entre las personas a partir del modo en que éstas se vinculan con las fuerzas productivas, las clases sociales, por ejemplo); </a:t>
            </a:r>
          </a:p>
          <a:p>
            <a:pPr marL="914400" lvl="1" indent="-514350" algn="just" eaLnBrk="1" hangingPunct="1">
              <a:buFont typeface="Calibri" pitchFamily="34" charset="0"/>
              <a:buAutoNum type="arabicPeriod"/>
            </a:pPr>
            <a:r>
              <a:rPr lang="es-CL" sz="2000" smtClean="0"/>
              <a:t>De ella depende la superestructura (formas jurídicas y políticas, filosofía, religión, arte, ciencia).</a:t>
            </a:r>
          </a:p>
          <a:p>
            <a:pPr marL="514350" indent="-514350" algn="just" eaLnBrk="1" hangingPunct="1"/>
            <a:endParaRPr lang="es-CL" sz="2000" smtClean="0"/>
          </a:p>
          <a:p>
            <a:pPr marL="514350" indent="-514350" algn="just" eaLnBrk="1" hangingPunct="1"/>
            <a:endParaRPr lang="es-CL" sz="2000" smtClean="0"/>
          </a:p>
        </p:txBody>
      </p:sp>
      <p:sp>
        <p:nvSpPr>
          <p:cNvPr id="8" name="7 Marcador de número de diapositiva"/>
          <p:cNvSpPr>
            <a:spLocks noGrp="1"/>
          </p:cNvSpPr>
          <p:nvPr>
            <p:ph type="sldNum" sz="quarter" idx="12"/>
          </p:nvPr>
        </p:nvSpPr>
        <p:spPr/>
        <p:txBody>
          <a:bodyPr/>
          <a:lstStyle/>
          <a:p>
            <a:pPr>
              <a:defRPr/>
            </a:pPr>
            <a:fld id="{0BFF61F0-781C-439E-B3A1-EC53950DEDD3}" type="slidenum">
              <a:rPr lang="es-CL"/>
              <a:pPr>
                <a:defRPr/>
              </a:pPr>
              <a:t>5</a:t>
            </a:fld>
            <a:endParaRPr lang="es-C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xfrm>
            <a:off x="250825" y="115888"/>
            <a:ext cx="8642350" cy="360362"/>
          </a:xfrm>
        </p:spPr>
        <p:txBody>
          <a:bodyPr>
            <a:normAutofit fontScale="90000"/>
          </a:bodyPr>
          <a:lstStyle/>
          <a:p>
            <a:pPr eaLnBrk="1" hangingPunct="1"/>
            <a:r>
              <a:rPr lang="es-CL" sz="2800" b="1" smtClean="0"/>
              <a:t>Infraestructura y Superestructura</a:t>
            </a:r>
          </a:p>
        </p:txBody>
      </p:sp>
      <p:sp>
        <p:nvSpPr>
          <p:cNvPr id="31747" name="2 Marcador de contenido"/>
          <p:cNvSpPr>
            <a:spLocks noGrp="1"/>
          </p:cNvSpPr>
          <p:nvPr>
            <p:ph idx="1"/>
          </p:nvPr>
        </p:nvSpPr>
        <p:spPr>
          <a:xfrm>
            <a:off x="179388" y="620713"/>
            <a:ext cx="8785225" cy="5832475"/>
          </a:xfrm>
        </p:spPr>
        <p:txBody>
          <a:bodyPr/>
          <a:lstStyle/>
          <a:p>
            <a:pPr marL="514350" indent="-514350" algn="just" eaLnBrk="1" hangingPunct="1"/>
            <a:r>
              <a:rPr lang="es-CL" sz="2000" i="1" u="sng" smtClean="0"/>
              <a:t>Superestructura</a:t>
            </a:r>
            <a:r>
              <a:rPr lang="es-CL" sz="2000" smtClean="0"/>
              <a:t>: conjunto de elementos de la vida social dependientes de la infraestructura. En este conjunto se incluyen la religión, la moral, la ciencia, la filosofía, el arte, el derecho y las instituciones políticas y jurídicas. </a:t>
            </a:r>
          </a:p>
          <a:p>
            <a:pPr marL="514350" indent="-514350" algn="just" eaLnBrk="1" hangingPunct="1"/>
            <a:r>
              <a:rPr lang="es-CL" sz="2000" smtClean="0"/>
              <a:t>La tesis básica del materialismo histórico es que la superestructura depende de las condiciones económicas en las que vive cada sociedad,  de los medios y fuerzas productivas (infraestructura). </a:t>
            </a:r>
          </a:p>
          <a:p>
            <a:pPr marL="514350" indent="-514350" algn="just" eaLnBrk="1" hangingPunct="1"/>
            <a:r>
              <a:rPr lang="es-CL" sz="2000" smtClean="0"/>
              <a:t>La superestructura no tiene una historia propia, independiente, sino que está en función de los intereses de clase de los grupos que la han creado. Los cambios en la superestructura son consecuencia de los cambios en la infraestructura. Esta teoría tiene importantes consecuencias: </a:t>
            </a:r>
          </a:p>
          <a:p>
            <a:pPr marL="914400" lvl="1" indent="-514350" algn="just" eaLnBrk="1" hangingPunct="1">
              <a:buFont typeface="Calibri" pitchFamily="34" charset="0"/>
              <a:buAutoNum type="arabicPeriod"/>
            </a:pPr>
            <a:r>
              <a:rPr lang="es-CL" sz="2000" smtClean="0"/>
              <a:t>Por una lado, la completa comprensión de cada uno de los elementos de la superestructura sólo se puede realizar con la comprensión de la estructura y cambios económicos que se encuentran a su base.</a:t>
            </a:r>
          </a:p>
          <a:p>
            <a:pPr marL="914400" lvl="1" indent="-514350" algn="just" eaLnBrk="1" hangingPunct="1">
              <a:buFont typeface="Calibri" pitchFamily="34" charset="0"/>
              <a:buAutoNum type="arabicPeriod"/>
            </a:pPr>
            <a:r>
              <a:rPr lang="es-CL" sz="2000" smtClean="0"/>
              <a:t>Por otro, la idea de que no es posible la independencia de la mente humana, del pensamiento, respecto del mundo económico en el que están inmersas las personas, lo que puede fomentar un cierto relativismo. </a:t>
            </a:r>
          </a:p>
          <a:p>
            <a:pPr marL="914400" lvl="1" indent="-514350" algn="just" eaLnBrk="1" hangingPunct="1">
              <a:buFont typeface="Calibri" pitchFamily="34" charset="0"/>
              <a:buAutoNum type="arabicPeriod"/>
            </a:pPr>
            <a:endParaRPr lang="es-CL" sz="1800" smtClean="0"/>
          </a:p>
          <a:p>
            <a:pPr marL="914400" lvl="1" indent="-514350" algn="just" eaLnBrk="1" hangingPunct="1">
              <a:buFont typeface="Calibri" pitchFamily="34" charset="0"/>
              <a:buAutoNum type="arabicPeriod"/>
            </a:pPr>
            <a:endParaRPr lang="es-CL" sz="1800" smtClean="0"/>
          </a:p>
          <a:p>
            <a:pPr marL="514350" indent="-514350" algn="just" eaLnBrk="1" hangingPunct="1"/>
            <a:endParaRPr lang="es-CL" sz="2000" smtClean="0"/>
          </a:p>
          <a:p>
            <a:pPr marL="514350" indent="-514350" algn="just" eaLnBrk="1" hangingPunct="1"/>
            <a:endParaRPr lang="es-CL" sz="2000" smtClean="0"/>
          </a:p>
          <a:p>
            <a:pPr marL="514350" indent="-514350" algn="just" eaLnBrk="1" hangingPunct="1"/>
            <a:endParaRPr lang="es-CL" sz="2000" smtClean="0"/>
          </a:p>
        </p:txBody>
      </p:sp>
      <p:sp>
        <p:nvSpPr>
          <p:cNvPr id="8" name="7 Marcador de número de diapositiva"/>
          <p:cNvSpPr>
            <a:spLocks noGrp="1"/>
          </p:cNvSpPr>
          <p:nvPr>
            <p:ph type="sldNum" sz="quarter" idx="12"/>
          </p:nvPr>
        </p:nvSpPr>
        <p:spPr/>
        <p:txBody>
          <a:bodyPr/>
          <a:lstStyle/>
          <a:p>
            <a:pPr>
              <a:defRPr/>
            </a:pPr>
            <a:fld id="{C6CF126F-C368-4526-B1A1-3E4FDB92F0C9}" type="slidenum">
              <a:rPr lang="es-CL"/>
              <a:pPr>
                <a:defRPr/>
              </a:pPr>
              <a:t>6</a:t>
            </a:fld>
            <a:endParaRPr lang="es-C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Estructura y superestructura</a:t>
            </a:r>
            <a:endParaRPr lang="es-CL" dirty="0"/>
          </a:p>
        </p:txBody>
      </p:sp>
      <p:pic>
        <p:nvPicPr>
          <p:cNvPr id="4" name="Content Placeholder 3" descr="marx3.gif"/>
          <p:cNvPicPr>
            <a:picLocks noGrp="1" noChangeAspect="1"/>
          </p:cNvPicPr>
          <p:nvPr>
            <p:ph idx="1"/>
          </p:nvPr>
        </p:nvPicPr>
        <p:blipFill>
          <a:blip r:embed="rId2" cstate="print">
            <a:grayscl/>
          </a:blip>
          <a:stretch>
            <a:fillRect/>
          </a:stretch>
        </p:blipFill>
        <p:spPr>
          <a:xfrm>
            <a:off x="928662" y="1240745"/>
            <a:ext cx="7297680" cy="5617255"/>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CL" dirty="0" smtClean="0"/>
              <a:t>¿Qué es y para qué sirve la ideología?</a:t>
            </a:r>
            <a:endParaRPr lang="es-CL" dirty="0"/>
          </a:p>
        </p:txBody>
      </p:sp>
      <p:sp>
        <p:nvSpPr>
          <p:cNvPr id="3" name="Content Placeholder 2"/>
          <p:cNvSpPr>
            <a:spLocks noGrp="1"/>
          </p:cNvSpPr>
          <p:nvPr>
            <p:ph idx="1"/>
          </p:nvPr>
        </p:nvSpPr>
        <p:spPr/>
        <p:txBody>
          <a:bodyPr/>
          <a:lstStyle/>
          <a:p>
            <a:endParaRPr lang="es-C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Ideología</a:t>
            </a:r>
            <a:endParaRPr lang="es-CL" dirty="0"/>
          </a:p>
        </p:txBody>
      </p:sp>
      <p:sp>
        <p:nvSpPr>
          <p:cNvPr id="3" name="Content Placeholder 2"/>
          <p:cNvSpPr>
            <a:spLocks noGrp="1"/>
          </p:cNvSpPr>
          <p:nvPr>
            <p:ph idx="1"/>
          </p:nvPr>
        </p:nvSpPr>
        <p:spPr>
          <a:xfrm>
            <a:off x="500034" y="1357298"/>
            <a:ext cx="8229600" cy="4525963"/>
          </a:xfrm>
        </p:spPr>
        <p:txBody>
          <a:bodyPr/>
          <a:lstStyle/>
          <a:p>
            <a:r>
              <a:rPr lang="es-CL" dirty="0" smtClean="0"/>
              <a:t>“Aun cuando se identificaba, en un principio, a la ideología como distinta de la estructura, se afirma que no son las ideologías las que cambian las estructuras sino a la inversa”</a:t>
            </a:r>
            <a:endParaRPr lang="es-CL" dirty="0"/>
          </a:p>
        </p:txBody>
      </p:sp>
      <p:graphicFrame>
        <p:nvGraphicFramePr>
          <p:cNvPr id="4" name="Diagram 3"/>
          <p:cNvGraphicFramePr/>
          <p:nvPr/>
        </p:nvGraphicFramePr>
        <p:xfrm>
          <a:off x="0" y="3682992"/>
          <a:ext cx="9144000" cy="3175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1278</Words>
  <Application>Microsoft Office PowerPoint</Application>
  <PresentationFormat>On-screen Show (4:3)</PresentationFormat>
  <Paragraphs>82</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HISTORIA DEL PENSAMIENTO POLÍTICO:  </vt:lpstr>
      <vt:lpstr>Slide 2</vt:lpstr>
      <vt:lpstr>Biografía</vt:lpstr>
      <vt:lpstr>Biografía</vt:lpstr>
      <vt:lpstr>Infraestructura y Superestructura</vt:lpstr>
      <vt:lpstr>Infraestructura y Superestructura</vt:lpstr>
      <vt:lpstr>Estructura y superestructura</vt:lpstr>
      <vt:lpstr>¿Qué es y para qué sirve la ideología?</vt:lpstr>
      <vt:lpstr>Ideología</vt:lpstr>
      <vt:lpstr>Ideología</vt:lpstr>
      <vt:lpstr>Ideología</vt:lpstr>
      <vt:lpstr>Ideología</vt:lpstr>
      <vt:lpstr>Hegemonía</vt:lpstr>
      <vt:lpstr>Hegemonía </vt:lpstr>
      <vt:lpstr>Hegemonía</vt:lpstr>
      <vt:lpstr>Hegemonía</vt:lpstr>
      <vt:lpstr>Debate</vt:lpstr>
      <vt:lpstr>Bibliografía</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HISTORIA DEL PENSAMIENTO POLÍTICO:</dc:title>
  <dc:creator>Natalia</dc:creator>
  <cp:lastModifiedBy>Natalia</cp:lastModifiedBy>
  <cp:revision>12</cp:revision>
  <dcterms:created xsi:type="dcterms:W3CDTF">2010-11-25T02:47:03Z</dcterms:created>
  <dcterms:modified xsi:type="dcterms:W3CDTF">2010-11-25T04:32:38Z</dcterms:modified>
</cp:coreProperties>
</file>