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diagrams/colors1.xml" ContentType="application/vnd.openxmlformats-officedocument.drawingml.diagramColors+xml"/>
  <Override PartName="/ppt/diagrams/drawing2.xml" ContentType="application/vnd.ms-office.drawingml.diagramDrawing+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diagrams/quickStyle2.xml" ContentType="application/vnd.openxmlformats-officedocument.drawingml.diagramStyl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diagrams/quickStyle1.xml" ContentType="application/vnd.openxmlformats-officedocument.drawingml.diagramStyle+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diagrams/layout2.xml" ContentType="application/vnd.openxmlformats-officedocument.drawingml.diagramLayout+xml"/>
  <Override PartName="/ppt/diagrams/layout3.xml" ContentType="application/vnd.openxmlformats-officedocument.drawingml.diagramLayout+xml"/>
  <Override PartName="/ppt/diagrams/layout1.xml" ContentType="application/vnd.openxmlformats-officedocument.drawingml.diagramLayout+xml"/>
  <Override PartName="/ppt/diagrams/data2.xml" ContentType="application/vnd.openxmlformats-officedocument.drawingml.diagramData+xml"/>
  <Override PartName="/ppt/diagrams/data3.xml" ContentType="application/vnd.openxmlformats-officedocument.drawingml.diagramData+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ppt/diagrams/colors3.xml" ContentType="application/vnd.openxmlformats-officedocument.drawingml.diagramColors+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diagrams/colors2.xml" ContentType="application/vnd.openxmlformats-officedocument.drawingml.diagramColors+xml"/>
  <Override PartName="/ppt/diagrams/drawing3.xml" ContentType="application/vnd.ms-office.drawingml.diagramDrawing+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diagrams/drawing1.xml" ContentType="application/vnd.ms-office.drawingml.diagramDrawing+xml"/>
  <Override PartName="/ppt/diagrams/quickStyle3.xml" ContentType="application/vnd.openxmlformats-officedocument.drawingml.diagramStyl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7"/>
  </p:notesMasterIdLst>
  <p:sldIdLst>
    <p:sldId id="256" r:id="rId2"/>
    <p:sldId id="259" r:id="rId3"/>
    <p:sldId id="258" r:id="rId4"/>
    <p:sldId id="260" r:id="rId5"/>
    <p:sldId id="257" r:id="rId6"/>
    <p:sldId id="261" r:id="rId7"/>
    <p:sldId id="263" r:id="rId8"/>
    <p:sldId id="262" r:id="rId9"/>
    <p:sldId id="264" r:id="rId10"/>
    <p:sldId id="265" r:id="rId11"/>
    <p:sldId id="266" r:id="rId12"/>
    <p:sldId id="267" r:id="rId13"/>
    <p:sldId id="268" r:id="rId14"/>
    <p:sldId id="269" r:id="rId15"/>
    <p:sldId id="270" r:id="rId16"/>
  </p:sldIdLst>
  <p:sldSz cx="9144000" cy="6858000" type="screen4x3"/>
  <p:notesSz cx="6858000" cy="9144000"/>
  <p:defaultTextStyle>
    <a:defPPr>
      <a:defRPr lang="es-C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2" d="100"/>
          <a:sy n="72" d="100"/>
        </p:scale>
        <p:origin x="-1104"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5C90DBF6-7174-4F4C-B3DD-638C8DA30685}" type="doc">
      <dgm:prSet loTypeId="urn:microsoft.com/office/officeart/2005/8/layout/venn1" loCatId="relationship" qsTypeId="urn:microsoft.com/office/officeart/2005/8/quickstyle/3d1" qsCatId="3D" csTypeId="urn:microsoft.com/office/officeart/2005/8/colors/colorful4" csCatId="colorful" phldr="1"/>
      <dgm:spPr/>
    </dgm:pt>
    <dgm:pt modelId="{6EDB694A-02BF-478A-96D6-561B3DADB3CF}">
      <dgm:prSet phldrT="[Text]"/>
      <dgm:spPr/>
      <dgm:t>
        <a:bodyPr/>
        <a:lstStyle/>
        <a:p>
          <a:r>
            <a:rPr lang="es-CL" dirty="0" smtClean="0"/>
            <a:t>Cívico-militar</a:t>
          </a:r>
          <a:endParaRPr lang="es-CL" dirty="0"/>
        </a:p>
      </dgm:t>
    </dgm:pt>
    <dgm:pt modelId="{040D7FFF-276D-4335-8CD9-37D18CD24680}" type="parTrans" cxnId="{01F3E158-AF90-42D7-B56B-39AEFC94C2FB}">
      <dgm:prSet/>
      <dgm:spPr/>
      <dgm:t>
        <a:bodyPr/>
        <a:lstStyle/>
        <a:p>
          <a:endParaRPr lang="es-CL"/>
        </a:p>
      </dgm:t>
    </dgm:pt>
    <dgm:pt modelId="{A8359AC8-269D-4E36-8EBB-68B1D02D6B1D}" type="sibTrans" cxnId="{01F3E158-AF90-42D7-B56B-39AEFC94C2FB}">
      <dgm:prSet/>
      <dgm:spPr/>
      <dgm:t>
        <a:bodyPr/>
        <a:lstStyle/>
        <a:p>
          <a:endParaRPr lang="es-CL"/>
        </a:p>
      </dgm:t>
    </dgm:pt>
    <dgm:pt modelId="{114909D0-2144-4173-AC42-F9CE19C9BB2E}">
      <dgm:prSet phldrT="[Text]"/>
      <dgm:spPr/>
      <dgm:t>
        <a:bodyPr/>
        <a:lstStyle/>
        <a:p>
          <a:r>
            <a:rPr lang="es-CL" dirty="0" smtClean="0"/>
            <a:t>Centralismo-regionalismo</a:t>
          </a:r>
          <a:endParaRPr lang="es-CL" dirty="0"/>
        </a:p>
      </dgm:t>
    </dgm:pt>
    <dgm:pt modelId="{1FFF1C5B-65DF-4629-93F2-51F5CE4B982E}" type="parTrans" cxnId="{DDC591A3-2967-4624-AC3A-1B485EC1EE74}">
      <dgm:prSet/>
      <dgm:spPr/>
      <dgm:t>
        <a:bodyPr/>
        <a:lstStyle/>
        <a:p>
          <a:endParaRPr lang="es-CL"/>
        </a:p>
      </dgm:t>
    </dgm:pt>
    <dgm:pt modelId="{F42D52B2-4D2C-474D-B6D3-F24FED85E992}" type="sibTrans" cxnId="{DDC591A3-2967-4624-AC3A-1B485EC1EE74}">
      <dgm:prSet/>
      <dgm:spPr/>
      <dgm:t>
        <a:bodyPr/>
        <a:lstStyle/>
        <a:p>
          <a:endParaRPr lang="es-CL"/>
        </a:p>
      </dgm:t>
    </dgm:pt>
    <dgm:pt modelId="{EFBD57DB-E2AA-44E0-93D7-CF7191DB7286}">
      <dgm:prSet phldrT="[Text]"/>
      <dgm:spPr/>
      <dgm:t>
        <a:bodyPr/>
        <a:lstStyle/>
        <a:p>
          <a:r>
            <a:rPr lang="es-CL" dirty="0" smtClean="0"/>
            <a:t>Proteccionismo-librecambismo</a:t>
          </a:r>
          <a:endParaRPr lang="es-CL" dirty="0"/>
        </a:p>
      </dgm:t>
    </dgm:pt>
    <dgm:pt modelId="{1EFD2811-3760-45EE-91F7-5B1DC40B38A6}" type="parTrans" cxnId="{5944C0E8-0982-47AB-B901-33F903989C6C}">
      <dgm:prSet/>
      <dgm:spPr/>
      <dgm:t>
        <a:bodyPr/>
        <a:lstStyle/>
        <a:p>
          <a:endParaRPr lang="es-CL"/>
        </a:p>
      </dgm:t>
    </dgm:pt>
    <dgm:pt modelId="{9EF6A538-9B48-4F9E-8597-F20A6F493F87}" type="sibTrans" cxnId="{5944C0E8-0982-47AB-B901-33F903989C6C}">
      <dgm:prSet/>
      <dgm:spPr/>
      <dgm:t>
        <a:bodyPr/>
        <a:lstStyle/>
        <a:p>
          <a:endParaRPr lang="es-CL"/>
        </a:p>
      </dgm:t>
    </dgm:pt>
    <dgm:pt modelId="{BD5A6A79-1B83-45A2-A4B8-EE6B1BAD963E}" type="pres">
      <dgm:prSet presAssocID="{5C90DBF6-7174-4F4C-B3DD-638C8DA30685}" presName="compositeShape" presStyleCnt="0">
        <dgm:presLayoutVars>
          <dgm:chMax val="7"/>
          <dgm:dir/>
          <dgm:resizeHandles val="exact"/>
        </dgm:presLayoutVars>
      </dgm:prSet>
      <dgm:spPr/>
    </dgm:pt>
    <dgm:pt modelId="{59C0AA70-664A-4DF2-A9E1-F3AFB338F023}" type="pres">
      <dgm:prSet presAssocID="{6EDB694A-02BF-478A-96D6-561B3DADB3CF}" presName="circ1" presStyleLbl="vennNode1" presStyleIdx="0" presStyleCnt="3"/>
      <dgm:spPr/>
      <dgm:t>
        <a:bodyPr/>
        <a:lstStyle/>
        <a:p>
          <a:endParaRPr lang="es-CL"/>
        </a:p>
      </dgm:t>
    </dgm:pt>
    <dgm:pt modelId="{486A91C8-B812-447F-ACFD-13D20A594630}" type="pres">
      <dgm:prSet presAssocID="{6EDB694A-02BF-478A-96D6-561B3DADB3CF}" presName="circ1Tx" presStyleLbl="revTx" presStyleIdx="0" presStyleCnt="0">
        <dgm:presLayoutVars>
          <dgm:chMax val="0"/>
          <dgm:chPref val="0"/>
          <dgm:bulletEnabled val="1"/>
        </dgm:presLayoutVars>
      </dgm:prSet>
      <dgm:spPr/>
      <dgm:t>
        <a:bodyPr/>
        <a:lstStyle/>
        <a:p>
          <a:endParaRPr lang="es-CL"/>
        </a:p>
      </dgm:t>
    </dgm:pt>
    <dgm:pt modelId="{58E58AAA-6384-4AC4-B14D-A79F66FD763D}" type="pres">
      <dgm:prSet presAssocID="{114909D0-2144-4173-AC42-F9CE19C9BB2E}" presName="circ2" presStyleLbl="vennNode1" presStyleIdx="1" presStyleCnt="3"/>
      <dgm:spPr/>
      <dgm:t>
        <a:bodyPr/>
        <a:lstStyle/>
        <a:p>
          <a:endParaRPr lang="es-CL"/>
        </a:p>
      </dgm:t>
    </dgm:pt>
    <dgm:pt modelId="{9A785B03-9B3B-4424-9C9C-8FCAF5E0E0B4}" type="pres">
      <dgm:prSet presAssocID="{114909D0-2144-4173-AC42-F9CE19C9BB2E}" presName="circ2Tx" presStyleLbl="revTx" presStyleIdx="0" presStyleCnt="0">
        <dgm:presLayoutVars>
          <dgm:chMax val="0"/>
          <dgm:chPref val="0"/>
          <dgm:bulletEnabled val="1"/>
        </dgm:presLayoutVars>
      </dgm:prSet>
      <dgm:spPr/>
      <dgm:t>
        <a:bodyPr/>
        <a:lstStyle/>
        <a:p>
          <a:endParaRPr lang="es-CL"/>
        </a:p>
      </dgm:t>
    </dgm:pt>
    <dgm:pt modelId="{C9F25B63-F8B3-4C11-8779-9716AF425E8A}" type="pres">
      <dgm:prSet presAssocID="{EFBD57DB-E2AA-44E0-93D7-CF7191DB7286}" presName="circ3" presStyleLbl="vennNode1" presStyleIdx="2" presStyleCnt="3"/>
      <dgm:spPr/>
      <dgm:t>
        <a:bodyPr/>
        <a:lstStyle/>
        <a:p>
          <a:endParaRPr lang="es-CL"/>
        </a:p>
      </dgm:t>
    </dgm:pt>
    <dgm:pt modelId="{F8808E5F-8721-4034-8DC1-984D634EABD3}" type="pres">
      <dgm:prSet presAssocID="{EFBD57DB-E2AA-44E0-93D7-CF7191DB7286}" presName="circ3Tx" presStyleLbl="revTx" presStyleIdx="0" presStyleCnt="0">
        <dgm:presLayoutVars>
          <dgm:chMax val="0"/>
          <dgm:chPref val="0"/>
          <dgm:bulletEnabled val="1"/>
        </dgm:presLayoutVars>
      </dgm:prSet>
      <dgm:spPr/>
      <dgm:t>
        <a:bodyPr/>
        <a:lstStyle/>
        <a:p>
          <a:endParaRPr lang="es-CL"/>
        </a:p>
      </dgm:t>
    </dgm:pt>
  </dgm:ptLst>
  <dgm:cxnLst>
    <dgm:cxn modelId="{5944C0E8-0982-47AB-B901-33F903989C6C}" srcId="{5C90DBF6-7174-4F4C-B3DD-638C8DA30685}" destId="{EFBD57DB-E2AA-44E0-93D7-CF7191DB7286}" srcOrd="2" destOrd="0" parTransId="{1EFD2811-3760-45EE-91F7-5B1DC40B38A6}" sibTransId="{9EF6A538-9B48-4F9E-8597-F20A6F493F87}"/>
    <dgm:cxn modelId="{F7CF5D76-061D-4C34-A96E-A2A5617F29F8}" type="presOf" srcId="{6EDB694A-02BF-478A-96D6-561B3DADB3CF}" destId="{486A91C8-B812-447F-ACFD-13D20A594630}" srcOrd="1" destOrd="0" presId="urn:microsoft.com/office/officeart/2005/8/layout/venn1"/>
    <dgm:cxn modelId="{01F3E158-AF90-42D7-B56B-39AEFC94C2FB}" srcId="{5C90DBF6-7174-4F4C-B3DD-638C8DA30685}" destId="{6EDB694A-02BF-478A-96D6-561B3DADB3CF}" srcOrd="0" destOrd="0" parTransId="{040D7FFF-276D-4335-8CD9-37D18CD24680}" sibTransId="{A8359AC8-269D-4E36-8EBB-68B1D02D6B1D}"/>
    <dgm:cxn modelId="{FB47E041-FC03-470C-8C25-328440DF8294}" type="presOf" srcId="{6EDB694A-02BF-478A-96D6-561B3DADB3CF}" destId="{59C0AA70-664A-4DF2-A9E1-F3AFB338F023}" srcOrd="0" destOrd="0" presId="urn:microsoft.com/office/officeart/2005/8/layout/venn1"/>
    <dgm:cxn modelId="{DDC591A3-2967-4624-AC3A-1B485EC1EE74}" srcId="{5C90DBF6-7174-4F4C-B3DD-638C8DA30685}" destId="{114909D0-2144-4173-AC42-F9CE19C9BB2E}" srcOrd="1" destOrd="0" parTransId="{1FFF1C5B-65DF-4629-93F2-51F5CE4B982E}" sibTransId="{F42D52B2-4D2C-474D-B6D3-F24FED85E992}"/>
    <dgm:cxn modelId="{76DA1220-5D89-48F4-A5CA-347275577E8A}" type="presOf" srcId="{EFBD57DB-E2AA-44E0-93D7-CF7191DB7286}" destId="{F8808E5F-8721-4034-8DC1-984D634EABD3}" srcOrd="1" destOrd="0" presId="urn:microsoft.com/office/officeart/2005/8/layout/venn1"/>
    <dgm:cxn modelId="{47D093CA-D65D-430A-A49B-0B32A2117416}" type="presOf" srcId="{114909D0-2144-4173-AC42-F9CE19C9BB2E}" destId="{58E58AAA-6384-4AC4-B14D-A79F66FD763D}" srcOrd="0" destOrd="0" presId="urn:microsoft.com/office/officeart/2005/8/layout/venn1"/>
    <dgm:cxn modelId="{FECE1DD3-CFC6-488E-B9AE-F4FEE87FA1C8}" type="presOf" srcId="{EFBD57DB-E2AA-44E0-93D7-CF7191DB7286}" destId="{C9F25B63-F8B3-4C11-8779-9716AF425E8A}" srcOrd="0" destOrd="0" presId="urn:microsoft.com/office/officeart/2005/8/layout/venn1"/>
    <dgm:cxn modelId="{F83E0134-946D-44D7-A1CC-9A8B547D2E30}" type="presOf" srcId="{114909D0-2144-4173-AC42-F9CE19C9BB2E}" destId="{9A785B03-9B3B-4424-9C9C-8FCAF5E0E0B4}" srcOrd="1" destOrd="0" presId="urn:microsoft.com/office/officeart/2005/8/layout/venn1"/>
    <dgm:cxn modelId="{B7EF9309-C0E0-4D2F-A7E6-130D70C16975}" type="presOf" srcId="{5C90DBF6-7174-4F4C-B3DD-638C8DA30685}" destId="{BD5A6A79-1B83-45A2-A4B8-EE6B1BAD963E}" srcOrd="0" destOrd="0" presId="urn:microsoft.com/office/officeart/2005/8/layout/venn1"/>
    <dgm:cxn modelId="{8FB96F4B-824C-4BC5-AF24-90CBFEA2289F}" type="presParOf" srcId="{BD5A6A79-1B83-45A2-A4B8-EE6B1BAD963E}" destId="{59C0AA70-664A-4DF2-A9E1-F3AFB338F023}" srcOrd="0" destOrd="0" presId="urn:microsoft.com/office/officeart/2005/8/layout/venn1"/>
    <dgm:cxn modelId="{382868F8-27BA-4434-9C58-4A1C86404BB5}" type="presParOf" srcId="{BD5A6A79-1B83-45A2-A4B8-EE6B1BAD963E}" destId="{486A91C8-B812-447F-ACFD-13D20A594630}" srcOrd="1" destOrd="0" presId="urn:microsoft.com/office/officeart/2005/8/layout/venn1"/>
    <dgm:cxn modelId="{D26E006A-4441-491B-B949-D7B2C93469B0}" type="presParOf" srcId="{BD5A6A79-1B83-45A2-A4B8-EE6B1BAD963E}" destId="{58E58AAA-6384-4AC4-B14D-A79F66FD763D}" srcOrd="2" destOrd="0" presId="urn:microsoft.com/office/officeart/2005/8/layout/venn1"/>
    <dgm:cxn modelId="{495999B8-AEDA-4480-9026-3C1107FA8A44}" type="presParOf" srcId="{BD5A6A79-1B83-45A2-A4B8-EE6B1BAD963E}" destId="{9A785B03-9B3B-4424-9C9C-8FCAF5E0E0B4}" srcOrd="3" destOrd="0" presId="urn:microsoft.com/office/officeart/2005/8/layout/venn1"/>
    <dgm:cxn modelId="{D303DA09-70F9-4778-B5F6-5EC248379BCF}" type="presParOf" srcId="{BD5A6A79-1B83-45A2-A4B8-EE6B1BAD963E}" destId="{C9F25B63-F8B3-4C11-8779-9716AF425E8A}" srcOrd="4" destOrd="0" presId="urn:microsoft.com/office/officeart/2005/8/layout/venn1"/>
    <dgm:cxn modelId="{C942A3D0-B749-467A-B736-37F6151F31BB}" type="presParOf" srcId="{BD5A6A79-1B83-45A2-A4B8-EE6B1BAD963E}" destId="{F8808E5F-8721-4034-8DC1-984D634EABD3}" srcOrd="5" destOrd="0" presId="urn:microsoft.com/office/officeart/2005/8/layout/venn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A1F7356C-6BC6-40CC-BA8F-AD59302959E9}" type="doc">
      <dgm:prSet loTypeId="urn:microsoft.com/office/officeart/2005/8/layout/hProcess7" loCatId="process" qsTypeId="urn:microsoft.com/office/officeart/2005/8/quickstyle/3d1" qsCatId="3D" csTypeId="urn:microsoft.com/office/officeart/2005/8/colors/colorful4" csCatId="colorful" phldr="1"/>
      <dgm:spPr/>
      <dgm:t>
        <a:bodyPr/>
        <a:lstStyle/>
        <a:p>
          <a:endParaRPr lang="es-CL"/>
        </a:p>
      </dgm:t>
    </dgm:pt>
    <dgm:pt modelId="{B7DFDF08-9965-477C-BB3D-E75A6338EB49}">
      <dgm:prSet phldrT="[Text]"/>
      <dgm:spPr/>
      <dgm:t>
        <a:bodyPr/>
        <a:lstStyle/>
        <a:p>
          <a:r>
            <a:rPr lang="es-CL" dirty="0" smtClean="0"/>
            <a:t>1859-1873</a:t>
          </a:r>
          <a:endParaRPr lang="es-CL" dirty="0"/>
        </a:p>
      </dgm:t>
    </dgm:pt>
    <dgm:pt modelId="{3ADEC657-7863-47AC-97A7-BC513C988E9B}" type="parTrans" cxnId="{05E66C0C-E79E-49BB-9513-23E5795FE031}">
      <dgm:prSet/>
      <dgm:spPr/>
      <dgm:t>
        <a:bodyPr/>
        <a:lstStyle/>
        <a:p>
          <a:endParaRPr lang="es-CL"/>
        </a:p>
      </dgm:t>
    </dgm:pt>
    <dgm:pt modelId="{CB833264-EAF4-484D-B72A-15E60155BF95}" type="sibTrans" cxnId="{05E66C0C-E79E-49BB-9513-23E5795FE031}">
      <dgm:prSet/>
      <dgm:spPr/>
      <dgm:t>
        <a:bodyPr/>
        <a:lstStyle/>
        <a:p>
          <a:endParaRPr lang="es-CL"/>
        </a:p>
      </dgm:t>
    </dgm:pt>
    <dgm:pt modelId="{87333AAB-1E30-4B36-B753-75EBD6590B9D}">
      <dgm:prSet phldrT="[Text]"/>
      <dgm:spPr/>
      <dgm:t>
        <a:bodyPr/>
        <a:lstStyle/>
        <a:p>
          <a:r>
            <a:rPr lang="es-CL" dirty="0" smtClean="0"/>
            <a:t>Pugna conservadores-liberales</a:t>
          </a:r>
        </a:p>
        <a:p>
          <a:r>
            <a:rPr lang="es-CL" dirty="0" smtClean="0"/>
            <a:t>Patronistas-ultramontanos</a:t>
          </a:r>
        </a:p>
        <a:p>
          <a:r>
            <a:rPr lang="es-CL" dirty="0" smtClean="0"/>
            <a:t>Aparece un grupos laico (masonería)</a:t>
          </a:r>
          <a:endParaRPr lang="es-CL" dirty="0"/>
        </a:p>
      </dgm:t>
    </dgm:pt>
    <dgm:pt modelId="{A4852C7E-1CDF-4350-8F2C-E378B5E3F2A4}" type="parTrans" cxnId="{5292AA88-5B63-4120-A023-7D7983E71081}">
      <dgm:prSet/>
      <dgm:spPr/>
      <dgm:t>
        <a:bodyPr/>
        <a:lstStyle/>
        <a:p>
          <a:endParaRPr lang="es-CL"/>
        </a:p>
      </dgm:t>
    </dgm:pt>
    <dgm:pt modelId="{ABC7DB48-AE21-40AC-BEE0-DA7784DE11FD}" type="sibTrans" cxnId="{5292AA88-5B63-4120-A023-7D7983E71081}">
      <dgm:prSet/>
      <dgm:spPr/>
      <dgm:t>
        <a:bodyPr/>
        <a:lstStyle/>
        <a:p>
          <a:endParaRPr lang="es-CL"/>
        </a:p>
      </dgm:t>
    </dgm:pt>
    <dgm:pt modelId="{810F3B9F-E36C-4500-AF5A-DC2D346F1D33}">
      <dgm:prSet phldrT="[Text]"/>
      <dgm:spPr/>
      <dgm:t>
        <a:bodyPr/>
        <a:lstStyle/>
        <a:p>
          <a:r>
            <a:rPr lang="es-CL" dirty="0" smtClean="0"/>
            <a:t>1889-1891</a:t>
          </a:r>
          <a:endParaRPr lang="es-CL" dirty="0"/>
        </a:p>
      </dgm:t>
    </dgm:pt>
    <dgm:pt modelId="{5B4BEFE0-ED22-4C4C-866D-9077A7535B92}" type="parTrans" cxnId="{471544C0-2B45-4665-8A3E-69A3D8B5A328}">
      <dgm:prSet/>
      <dgm:spPr/>
      <dgm:t>
        <a:bodyPr/>
        <a:lstStyle/>
        <a:p>
          <a:endParaRPr lang="es-CL"/>
        </a:p>
      </dgm:t>
    </dgm:pt>
    <dgm:pt modelId="{85B73E77-96E0-4C6B-86E5-BA60ADAAD7B4}" type="sibTrans" cxnId="{471544C0-2B45-4665-8A3E-69A3D8B5A328}">
      <dgm:prSet/>
      <dgm:spPr/>
      <dgm:t>
        <a:bodyPr/>
        <a:lstStyle/>
        <a:p>
          <a:endParaRPr lang="es-CL"/>
        </a:p>
      </dgm:t>
    </dgm:pt>
    <dgm:pt modelId="{107F7FFE-7F83-4651-8E6B-4BBDA4F39768}">
      <dgm:prSet phldrT="[Text]"/>
      <dgm:spPr/>
      <dgm:t>
        <a:bodyPr/>
        <a:lstStyle/>
        <a:p>
          <a:r>
            <a:rPr lang="es-CL" dirty="0" smtClean="0"/>
            <a:t>Pugna ejecutivo-legislativo</a:t>
          </a:r>
          <a:endParaRPr lang="es-CL" dirty="0"/>
        </a:p>
      </dgm:t>
    </dgm:pt>
    <dgm:pt modelId="{C48B769A-8D0E-4E22-88B7-F5BA8C7DE46F}" type="parTrans" cxnId="{893A8BFD-2EA9-4D43-90C0-716F7D118AF8}">
      <dgm:prSet/>
      <dgm:spPr/>
      <dgm:t>
        <a:bodyPr/>
        <a:lstStyle/>
        <a:p>
          <a:endParaRPr lang="es-CL"/>
        </a:p>
      </dgm:t>
    </dgm:pt>
    <dgm:pt modelId="{8C9CE18B-C6DA-4297-8FE6-625359F6EBF7}" type="sibTrans" cxnId="{893A8BFD-2EA9-4D43-90C0-716F7D118AF8}">
      <dgm:prSet/>
      <dgm:spPr/>
      <dgm:t>
        <a:bodyPr/>
        <a:lstStyle/>
        <a:p>
          <a:endParaRPr lang="es-CL"/>
        </a:p>
      </dgm:t>
    </dgm:pt>
    <dgm:pt modelId="{1774A3FD-B42D-4660-8614-DD5B9265EF46}">
      <dgm:prSet phldrT="[Text]"/>
      <dgm:spPr/>
      <dgm:t>
        <a:bodyPr/>
        <a:lstStyle/>
        <a:p>
          <a:r>
            <a:rPr lang="es-CL" dirty="0" smtClean="0"/>
            <a:t> conflicto permanece latente hasta 1924</a:t>
          </a:r>
          <a:endParaRPr lang="es-CL" dirty="0"/>
        </a:p>
      </dgm:t>
    </dgm:pt>
    <dgm:pt modelId="{948C73AC-DC1D-46C7-A450-619AF075BB94}" type="parTrans" cxnId="{54049B15-385F-4C99-8A91-31C7A048997E}">
      <dgm:prSet/>
      <dgm:spPr/>
      <dgm:t>
        <a:bodyPr/>
        <a:lstStyle/>
        <a:p>
          <a:endParaRPr lang="es-CL"/>
        </a:p>
      </dgm:t>
    </dgm:pt>
    <dgm:pt modelId="{13990E64-18FE-4D06-9E30-3FDB12D730C7}" type="sibTrans" cxnId="{54049B15-385F-4C99-8A91-31C7A048997E}">
      <dgm:prSet/>
      <dgm:spPr/>
      <dgm:t>
        <a:bodyPr/>
        <a:lstStyle/>
        <a:p>
          <a:endParaRPr lang="es-CL"/>
        </a:p>
      </dgm:t>
    </dgm:pt>
    <dgm:pt modelId="{C45AC2E5-F4F9-4925-BE24-ABF59D851E71}">
      <dgm:prSet phldrT="[Text]"/>
      <dgm:spPr/>
      <dgm:t>
        <a:bodyPr/>
        <a:lstStyle/>
        <a:p>
          <a:r>
            <a:rPr lang="es-CL" dirty="0" smtClean="0"/>
            <a:t>1905-1915</a:t>
          </a:r>
          <a:endParaRPr lang="es-CL" dirty="0"/>
        </a:p>
      </dgm:t>
    </dgm:pt>
    <dgm:pt modelId="{6C460913-B681-4B7A-BC58-25810B070D6B}" type="parTrans" cxnId="{E1E7F5C9-CF0C-4A71-BEF5-AC4C8D13CED0}">
      <dgm:prSet/>
      <dgm:spPr/>
      <dgm:t>
        <a:bodyPr/>
        <a:lstStyle/>
        <a:p>
          <a:endParaRPr lang="es-CL"/>
        </a:p>
      </dgm:t>
    </dgm:pt>
    <dgm:pt modelId="{D9657E46-7A99-4045-83CD-A64F6E5831E2}" type="sibTrans" cxnId="{E1E7F5C9-CF0C-4A71-BEF5-AC4C8D13CED0}">
      <dgm:prSet/>
      <dgm:spPr/>
      <dgm:t>
        <a:bodyPr/>
        <a:lstStyle/>
        <a:p>
          <a:endParaRPr lang="es-CL"/>
        </a:p>
      </dgm:t>
    </dgm:pt>
    <dgm:pt modelId="{C179D45F-AF75-4EDA-A54B-EF092ED6A2E0}">
      <dgm:prSet phldrT="[Text]"/>
      <dgm:spPr/>
      <dgm:t>
        <a:bodyPr/>
        <a:lstStyle/>
        <a:p>
          <a:r>
            <a:rPr lang="es-CL" dirty="0" smtClean="0"/>
            <a:t>Nuevas opciones político-sociales</a:t>
          </a:r>
          <a:endParaRPr lang="es-CL" dirty="0"/>
        </a:p>
      </dgm:t>
    </dgm:pt>
    <dgm:pt modelId="{1A8AF4B4-ADF3-4DEA-9018-4A9C3DDA0380}" type="parTrans" cxnId="{1BBD2414-7687-4014-BD2B-DBBD10C50375}">
      <dgm:prSet/>
      <dgm:spPr/>
      <dgm:t>
        <a:bodyPr/>
        <a:lstStyle/>
        <a:p>
          <a:endParaRPr lang="es-CL"/>
        </a:p>
      </dgm:t>
    </dgm:pt>
    <dgm:pt modelId="{45BC333D-7BFC-4FF2-ABD6-DDA271337E33}" type="sibTrans" cxnId="{1BBD2414-7687-4014-BD2B-DBBD10C50375}">
      <dgm:prSet/>
      <dgm:spPr/>
      <dgm:t>
        <a:bodyPr/>
        <a:lstStyle/>
        <a:p>
          <a:endParaRPr lang="es-CL"/>
        </a:p>
      </dgm:t>
    </dgm:pt>
    <dgm:pt modelId="{8C0B5C45-1B58-47E0-9EB7-E1980D2D99A9}">
      <dgm:prSet phldrT="[Text]"/>
      <dgm:spPr/>
      <dgm:t>
        <a:bodyPr/>
        <a:lstStyle/>
        <a:p>
          <a:r>
            <a:rPr lang="es-CL" dirty="0" smtClean="0"/>
            <a:t>Espíritu nacionalista</a:t>
          </a:r>
          <a:endParaRPr lang="es-CL" dirty="0"/>
        </a:p>
      </dgm:t>
    </dgm:pt>
    <dgm:pt modelId="{AC43E82C-E8C5-4D84-9BA5-3A807DF01D3E}" type="parTrans" cxnId="{BBA3F9FC-6800-4BAB-8EBC-56A1F8157460}">
      <dgm:prSet/>
      <dgm:spPr/>
      <dgm:t>
        <a:bodyPr/>
        <a:lstStyle/>
        <a:p>
          <a:endParaRPr lang="es-CL"/>
        </a:p>
      </dgm:t>
    </dgm:pt>
    <dgm:pt modelId="{5567792F-095A-4CA8-A9B4-ECEB3A5E4D61}" type="sibTrans" cxnId="{BBA3F9FC-6800-4BAB-8EBC-56A1F8157460}">
      <dgm:prSet/>
      <dgm:spPr/>
      <dgm:t>
        <a:bodyPr/>
        <a:lstStyle/>
        <a:p>
          <a:endParaRPr lang="es-CL"/>
        </a:p>
      </dgm:t>
    </dgm:pt>
    <dgm:pt modelId="{987DB227-B7A6-4C3F-9D15-84294DFEEF2E}">
      <dgm:prSet phldrT="[Text]"/>
      <dgm:spPr/>
      <dgm:t>
        <a:bodyPr/>
        <a:lstStyle/>
        <a:p>
          <a:r>
            <a:rPr lang="es-CL" dirty="0" smtClean="0"/>
            <a:t>1918-1925</a:t>
          </a:r>
          <a:endParaRPr lang="es-CL" dirty="0"/>
        </a:p>
      </dgm:t>
    </dgm:pt>
    <dgm:pt modelId="{D3A22F43-073B-4B8C-81D0-D0C800D5F9A1}" type="parTrans" cxnId="{534AD571-6FD1-4E4B-BC69-C45B1CB0CB68}">
      <dgm:prSet/>
      <dgm:spPr/>
      <dgm:t>
        <a:bodyPr/>
        <a:lstStyle/>
        <a:p>
          <a:endParaRPr lang="es-CL"/>
        </a:p>
      </dgm:t>
    </dgm:pt>
    <dgm:pt modelId="{53E10FA0-641F-475A-8227-1D002D9A53BF}" type="sibTrans" cxnId="{534AD571-6FD1-4E4B-BC69-C45B1CB0CB68}">
      <dgm:prSet/>
      <dgm:spPr/>
      <dgm:t>
        <a:bodyPr/>
        <a:lstStyle/>
        <a:p>
          <a:endParaRPr lang="es-CL"/>
        </a:p>
      </dgm:t>
    </dgm:pt>
    <dgm:pt modelId="{1B6C5CEF-32C1-43F1-9653-AB5849ED7764}">
      <dgm:prSet phldrT="[Text]"/>
      <dgm:spPr/>
      <dgm:t>
        <a:bodyPr/>
        <a:lstStyle/>
        <a:p>
          <a:r>
            <a:rPr lang="es-CL" dirty="0" smtClean="0"/>
            <a:t>1925-1948</a:t>
          </a:r>
          <a:endParaRPr lang="es-CL" dirty="0"/>
        </a:p>
      </dgm:t>
    </dgm:pt>
    <dgm:pt modelId="{5E568E89-32C6-40C2-85F3-D743209E0838}" type="parTrans" cxnId="{49E10800-0791-41C8-AFA9-1FBDAD938DDE}">
      <dgm:prSet/>
      <dgm:spPr/>
      <dgm:t>
        <a:bodyPr/>
        <a:lstStyle/>
        <a:p>
          <a:endParaRPr lang="es-CL"/>
        </a:p>
      </dgm:t>
    </dgm:pt>
    <dgm:pt modelId="{491E2BC3-399B-40FC-8B8D-C4AD43FD0865}" type="sibTrans" cxnId="{49E10800-0791-41C8-AFA9-1FBDAD938DDE}">
      <dgm:prSet/>
      <dgm:spPr/>
      <dgm:t>
        <a:bodyPr/>
        <a:lstStyle/>
        <a:p>
          <a:endParaRPr lang="es-CL"/>
        </a:p>
      </dgm:t>
    </dgm:pt>
    <dgm:pt modelId="{0425C044-CD0D-4D8B-A991-F313420F4708}">
      <dgm:prSet phldrT="[Text]"/>
      <dgm:spPr/>
      <dgm:t>
        <a:bodyPr/>
        <a:lstStyle/>
        <a:p>
          <a:r>
            <a:rPr lang="es-CL" dirty="0" smtClean="0"/>
            <a:t>Grupos obreros con propia ideología</a:t>
          </a:r>
          <a:endParaRPr lang="es-CL" dirty="0"/>
        </a:p>
      </dgm:t>
    </dgm:pt>
    <dgm:pt modelId="{99E4FE4E-531E-4BA5-9D86-E9C33880566D}" type="parTrans" cxnId="{7B874789-BE75-4B70-BB08-6B4A0125FBCF}">
      <dgm:prSet/>
      <dgm:spPr/>
      <dgm:t>
        <a:bodyPr/>
        <a:lstStyle/>
        <a:p>
          <a:endParaRPr lang="es-CL"/>
        </a:p>
      </dgm:t>
    </dgm:pt>
    <dgm:pt modelId="{E8294D0D-A9A2-4E33-ACCA-A32B1A575F77}" type="sibTrans" cxnId="{7B874789-BE75-4B70-BB08-6B4A0125FBCF}">
      <dgm:prSet/>
      <dgm:spPr/>
      <dgm:t>
        <a:bodyPr/>
        <a:lstStyle/>
        <a:p>
          <a:endParaRPr lang="es-CL"/>
        </a:p>
      </dgm:t>
    </dgm:pt>
    <dgm:pt modelId="{5077F738-AD95-4052-AB37-5150DB838E21}" type="pres">
      <dgm:prSet presAssocID="{A1F7356C-6BC6-40CC-BA8F-AD59302959E9}" presName="Name0" presStyleCnt="0">
        <dgm:presLayoutVars>
          <dgm:dir/>
          <dgm:animLvl val="lvl"/>
          <dgm:resizeHandles val="exact"/>
        </dgm:presLayoutVars>
      </dgm:prSet>
      <dgm:spPr/>
      <dgm:t>
        <a:bodyPr/>
        <a:lstStyle/>
        <a:p>
          <a:endParaRPr lang="es-CL"/>
        </a:p>
      </dgm:t>
    </dgm:pt>
    <dgm:pt modelId="{B0F1DC3E-1102-4854-9E60-2631D9ED5C5A}" type="pres">
      <dgm:prSet presAssocID="{B7DFDF08-9965-477C-BB3D-E75A6338EB49}" presName="compositeNode" presStyleCnt="0">
        <dgm:presLayoutVars>
          <dgm:bulletEnabled val="1"/>
        </dgm:presLayoutVars>
      </dgm:prSet>
      <dgm:spPr/>
    </dgm:pt>
    <dgm:pt modelId="{A2A7DE64-7D77-4B20-9799-095F2A8C689D}" type="pres">
      <dgm:prSet presAssocID="{B7DFDF08-9965-477C-BB3D-E75A6338EB49}" presName="bgRect" presStyleLbl="node1" presStyleIdx="0" presStyleCnt="5"/>
      <dgm:spPr/>
      <dgm:t>
        <a:bodyPr/>
        <a:lstStyle/>
        <a:p>
          <a:endParaRPr lang="es-CL"/>
        </a:p>
      </dgm:t>
    </dgm:pt>
    <dgm:pt modelId="{1E92C5C6-9BB1-4620-ADBA-6A54B38EADB7}" type="pres">
      <dgm:prSet presAssocID="{B7DFDF08-9965-477C-BB3D-E75A6338EB49}" presName="parentNode" presStyleLbl="node1" presStyleIdx="0" presStyleCnt="5">
        <dgm:presLayoutVars>
          <dgm:chMax val="0"/>
          <dgm:bulletEnabled val="1"/>
        </dgm:presLayoutVars>
      </dgm:prSet>
      <dgm:spPr/>
      <dgm:t>
        <a:bodyPr/>
        <a:lstStyle/>
        <a:p>
          <a:endParaRPr lang="es-CL"/>
        </a:p>
      </dgm:t>
    </dgm:pt>
    <dgm:pt modelId="{415E92EB-C26A-4AD2-A125-F4AF02CCF42E}" type="pres">
      <dgm:prSet presAssocID="{B7DFDF08-9965-477C-BB3D-E75A6338EB49}" presName="childNode" presStyleLbl="node1" presStyleIdx="0" presStyleCnt="5">
        <dgm:presLayoutVars>
          <dgm:bulletEnabled val="1"/>
        </dgm:presLayoutVars>
      </dgm:prSet>
      <dgm:spPr/>
      <dgm:t>
        <a:bodyPr/>
        <a:lstStyle/>
        <a:p>
          <a:endParaRPr lang="es-CL"/>
        </a:p>
      </dgm:t>
    </dgm:pt>
    <dgm:pt modelId="{7126A941-C4B6-4734-B97F-9241C620444F}" type="pres">
      <dgm:prSet presAssocID="{CB833264-EAF4-484D-B72A-15E60155BF95}" presName="hSp" presStyleCnt="0"/>
      <dgm:spPr/>
    </dgm:pt>
    <dgm:pt modelId="{131D7504-90A3-4FDC-832B-D79C745321F6}" type="pres">
      <dgm:prSet presAssocID="{CB833264-EAF4-484D-B72A-15E60155BF95}" presName="vProcSp" presStyleCnt="0"/>
      <dgm:spPr/>
    </dgm:pt>
    <dgm:pt modelId="{E008F95B-BADC-4B48-BD90-6EBDD94F1CCE}" type="pres">
      <dgm:prSet presAssocID="{CB833264-EAF4-484D-B72A-15E60155BF95}" presName="vSp1" presStyleCnt="0"/>
      <dgm:spPr/>
    </dgm:pt>
    <dgm:pt modelId="{B9AA2FAF-8BEA-4F65-A270-9526F9E29498}" type="pres">
      <dgm:prSet presAssocID="{CB833264-EAF4-484D-B72A-15E60155BF95}" presName="simulatedConn" presStyleLbl="solidFgAcc1" presStyleIdx="0" presStyleCnt="4"/>
      <dgm:spPr/>
    </dgm:pt>
    <dgm:pt modelId="{8B067EA7-C129-4367-AE02-D9BFD2F8D280}" type="pres">
      <dgm:prSet presAssocID="{CB833264-EAF4-484D-B72A-15E60155BF95}" presName="vSp2" presStyleCnt="0"/>
      <dgm:spPr/>
    </dgm:pt>
    <dgm:pt modelId="{2A1646F2-8196-4DA9-80E1-C8388C2D3B29}" type="pres">
      <dgm:prSet presAssocID="{CB833264-EAF4-484D-B72A-15E60155BF95}" presName="sibTrans" presStyleCnt="0"/>
      <dgm:spPr/>
    </dgm:pt>
    <dgm:pt modelId="{191945A4-6718-474F-A2CC-C0C512C6F80F}" type="pres">
      <dgm:prSet presAssocID="{810F3B9F-E36C-4500-AF5A-DC2D346F1D33}" presName="compositeNode" presStyleCnt="0">
        <dgm:presLayoutVars>
          <dgm:bulletEnabled val="1"/>
        </dgm:presLayoutVars>
      </dgm:prSet>
      <dgm:spPr/>
    </dgm:pt>
    <dgm:pt modelId="{1AD0CE99-AF91-4B38-AA5B-7D8440FEDC7B}" type="pres">
      <dgm:prSet presAssocID="{810F3B9F-E36C-4500-AF5A-DC2D346F1D33}" presName="bgRect" presStyleLbl="node1" presStyleIdx="1" presStyleCnt="5"/>
      <dgm:spPr/>
      <dgm:t>
        <a:bodyPr/>
        <a:lstStyle/>
        <a:p>
          <a:endParaRPr lang="es-CL"/>
        </a:p>
      </dgm:t>
    </dgm:pt>
    <dgm:pt modelId="{87DCDB7A-9175-43EC-9236-1C2BD7D03117}" type="pres">
      <dgm:prSet presAssocID="{810F3B9F-E36C-4500-AF5A-DC2D346F1D33}" presName="parentNode" presStyleLbl="node1" presStyleIdx="1" presStyleCnt="5">
        <dgm:presLayoutVars>
          <dgm:chMax val="0"/>
          <dgm:bulletEnabled val="1"/>
        </dgm:presLayoutVars>
      </dgm:prSet>
      <dgm:spPr/>
      <dgm:t>
        <a:bodyPr/>
        <a:lstStyle/>
        <a:p>
          <a:endParaRPr lang="es-CL"/>
        </a:p>
      </dgm:t>
    </dgm:pt>
    <dgm:pt modelId="{BF799FED-2DD7-474E-A8EE-328293A27180}" type="pres">
      <dgm:prSet presAssocID="{810F3B9F-E36C-4500-AF5A-DC2D346F1D33}" presName="childNode" presStyleLbl="node1" presStyleIdx="1" presStyleCnt="5">
        <dgm:presLayoutVars>
          <dgm:bulletEnabled val="1"/>
        </dgm:presLayoutVars>
      </dgm:prSet>
      <dgm:spPr/>
      <dgm:t>
        <a:bodyPr/>
        <a:lstStyle/>
        <a:p>
          <a:endParaRPr lang="es-CL"/>
        </a:p>
      </dgm:t>
    </dgm:pt>
    <dgm:pt modelId="{ADC5B2DD-F0D3-4757-8E98-0CF4EB677AFD}" type="pres">
      <dgm:prSet presAssocID="{85B73E77-96E0-4C6B-86E5-BA60ADAAD7B4}" presName="hSp" presStyleCnt="0"/>
      <dgm:spPr/>
    </dgm:pt>
    <dgm:pt modelId="{357A1076-95A4-4102-AA51-EBD6228132A2}" type="pres">
      <dgm:prSet presAssocID="{85B73E77-96E0-4C6B-86E5-BA60ADAAD7B4}" presName="vProcSp" presStyleCnt="0"/>
      <dgm:spPr/>
    </dgm:pt>
    <dgm:pt modelId="{926AEB62-698A-425C-A251-723612F31AC6}" type="pres">
      <dgm:prSet presAssocID="{85B73E77-96E0-4C6B-86E5-BA60ADAAD7B4}" presName="vSp1" presStyleCnt="0"/>
      <dgm:spPr/>
    </dgm:pt>
    <dgm:pt modelId="{D9DC0579-45F9-45D9-AEC1-B2642458B4E7}" type="pres">
      <dgm:prSet presAssocID="{85B73E77-96E0-4C6B-86E5-BA60ADAAD7B4}" presName="simulatedConn" presStyleLbl="solidFgAcc1" presStyleIdx="1" presStyleCnt="4"/>
      <dgm:spPr/>
    </dgm:pt>
    <dgm:pt modelId="{47EDB819-9AF2-4167-9AB6-2A5C6482301D}" type="pres">
      <dgm:prSet presAssocID="{85B73E77-96E0-4C6B-86E5-BA60ADAAD7B4}" presName="vSp2" presStyleCnt="0"/>
      <dgm:spPr/>
    </dgm:pt>
    <dgm:pt modelId="{59653721-939B-477E-9582-4F558F646870}" type="pres">
      <dgm:prSet presAssocID="{85B73E77-96E0-4C6B-86E5-BA60ADAAD7B4}" presName="sibTrans" presStyleCnt="0"/>
      <dgm:spPr/>
    </dgm:pt>
    <dgm:pt modelId="{2CB2406C-C06D-4655-A2AD-CC37C3D8C2E2}" type="pres">
      <dgm:prSet presAssocID="{C45AC2E5-F4F9-4925-BE24-ABF59D851E71}" presName="compositeNode" presStyleCnt="0">
        <dgm:presLayoutVars>
          <dgm:bulletEnabled val="1"/>
        </dgm:presLayoutVars>
      </dgm:prSet>
      <dgm:spPr/>
    </dgm:pt>
    <dgm:pt modelId="{FAF30BDC-34B1-4C7A-A811-99BC128D0029}" type="pres">
      <dgm:prSet presAssocID="{C45AC2E5-F4F9-4925-BE24-ABF59D851E71}" presName="bgRect" presStyleLbl="node1" presStyleIdx="2" presStyleCnt="5"/>
      <dgm:spPr/>
      <dgm:t>
        <a:bodyPr/>
        <a:lstStyle/>
        <a:p>
          <a:endParaRPr lang="es-CL"/>
        </a:p>
      </dgm:t>
    </dgm:pt>
    <dgm:pt modelId="{7C7531ED-9842-48A7-A20E-60597257400F}" type="pres">
      <dgm:prSet presAssocID="{C45AC2E5-F4F9-4925-BE24-ABF59D851E71}" presName="parentNode" presStyleLbl="node1" presStyleIdx="2" presStyleCnt="5">
        <dgm:presLayoutVars>
          <dgm:chMax val="0"/>
          <dgm:bulletEnabled val="1"/>
        </dgm:presLayoutVars>
      </dgm:prSet>
      <dgm:spPr/>
      <dgm:t>
        <a:bodyPr/>
        <a:lstStyle/>
        <a:p>
          <a:endParaRPr lang="es-CL"/>
        </a:p>
      </dgm:t>
    </dgm:pt>
    <dgm:pt modelId="{B0A0090B-7480-4460-9C12-6E77F1D88842}" type="pres">
      <dgm:prSet presAssocID="{C45AC2E5-F4F9-4925-BE24-ABF59D851E71}" presName="childNode" presStyleLbl="node1" presStyleIdx="2" presStyleCnt="5">
        <dgm:presLayoutVars>
          <dgm:bulletEnabled val="1"/>
        </dgm:presLayoutVars>
      </dgm:prSet>
      <dgm:spPr/>
      <dgm:t>
        <a:bodyPr/>
        <a:lstStyle/>
        <a:p>
          <a:endParaRPr lang="es-CL"/>
        </a:p>
      </dgm:t>
    </dgm:pt>
    <dgm:pt modelId="{6AA7D887-C99C-4815-A8FE-57F2C1672BD7}" type="pres">
      <dgm:prSet presAssocID="{D9657E46-7A99-4045-83CD-A64F6E5831E2}" presName="hSp" presStyleCnt="0"/>
      <dgm:spPr/>
    </dgm:pt>
    <dgm:pt modelId="{2783A2E1-79D2-4E62-A803-F0D8051C9B24}" type="pres">
      <dgm:prSet presAssocID="{D9657E46-7A99-4045-83CD-A64F6E5831E2}" presName="vProcSp" presStyleCnt="0"/>
      <dgm:spPr/>
    </dgm:pt>
    <dgm:pt modelId="{C9ECEFE7-CDC9-4EF7-8B2C-1947A4F772C3}" type="pres">
      <dgm:prSet presAssocID="{D9657E46-7A99-4045-83CD-A64F6E5831E2}" presName="vSp1" presStyleCnt="0"/>
      <dgm:spPr/>
    </dgm:pt>
    <dgm:pt modelId="{F1DFB660-E899-44AA-80BC-6B22CAE2D1F3}" type="pres">
      <dgm:prSet presAssocID="{D9657E46-7A99-4045-83CD-A64F6E5831E2}" presName="simulatedConn" presStyleLbl="solidFgAcc1" presStyleIdx="2" presStyleCnt="4"/>
      <dgm:spPr/>
    </dgm:pt>
    <dgm:pt modelId="{46ED259D-8F14-4C27-8DED-EC7130B6411B}" type="pres">
      <dgm:prSet presAssocID="{D9657E46-7A99-4045-83CD-A64F6E5831E2}" presName="vSp2" presStyleCnt="0"/>
      <dgm:spPr/>
    </dgm:pt>
    <dgm:pt modelId="{3C0CC501-1701-4246-8BD9-7CFBA4B4C4F2}" type="pres">
      <dgm:prSet presAssocID="{D9657E46-7A99-4045-83CD-A64F6E5831E2}" presName="sibTrans" presStyleCnt="0"/>
      <dgm:spPr/>
    </dgm:pt>
    <dgm:pt modelId="{0F3BD6E6-863E-4636-8F68-C0344D3B8B7B}" type="pres">
      <dgm:prSet presAssocID="{987DB227-B7A6-4C3F-9D15-84294DFEEF2E}" presName="compositeNode" presStyleCnt="0">
        <dgm:presLayoutVars>
          <dgm:bulletEnabled val="1"/>
        </dgm:presLayoutVars>
      </dgm:prSet>
      <dgm:spPr/>
    </dgm:pt>
    <dgm:pt modelId="{E0B798EB-C683-4BAF-BF81-719E4C25981F}" type="pres">
      <dgm:prSet presAssocID="{987DB227-B7A6-4C3F-9D15-84294DFEEF2E}" presName="bgRect" presStyleLbl="node1" presStyleIdx="3" presStyleCnt="5"/>
      <dgm:spPr/>
      <dgm:t>
        <a:bodyPr/>
        <a:lstStyle/>
        <a:p>
          <a:endParaRPr lang="es-CL"/>
        </a:p>
      </dgm:t>
    </dgm:pt>
    <dgm:pt modelId="{3519B354-DF7A-4616-BAF1-786C62CC5FE7}" type="pres">
      <dgm:prSet presAssocID="{987DB227-B7A6-4C3F-9D15-84294DFEEF2E}" presName="parentNode" presStyleLbl="node1" presStyleIdx="3" presStyleCnt="5">
        <dgm:presLayoutVars>
          <dgm:chMax val="0"/>
          <dgm:bulletEnabled val="1"/>
        </dgm:presLayoutVars>
      </dgm:prSet>
      <dgm:spPr/>
      <dgm:t>
        <a:bodyPr/>
        <a:lstStyle/>
        <a:p>
          <a:endParaRPr lang="es-CL"/>
        </a:p>
      </dgm:t>
    </dgm:pt>
    <dgm:pt modelId="{F3245E78-5E73-4D34-89EF-D785F283D366}" type="pres">
      <dgm:prSet presAssocID="{53E10FA0-641F-475A-8227-1D002D9A53BF}" presName="hSp" presStyleCnt="0"/>
      <dgm:spPr/>
    </dgm:pt>
    <dgm:pt modelId="{2057AAD9-89E3-4818-B67C-5BAF7F2F2B6D}" type="pres">
      <dgm:prSet presAssocID="{53E10FA0-641F-475A-8227-1D002D9A53BF}" presName="vProcSp" presStyleCnt="0"/>
      <dgm:spPr/>
    </dgm:pt>
    <dgm:pt modelId="{65E3E6DB-19ED-4A00-B99B-3D108B1A0A0F}" type="pres">
      <dgm:prSet presAssocID="{53E10FA0-641F-475A-8227-1D002D9A53BF}" presName="vSp1" presStyleCnt="0"/>
      <dgm:spPr/>
    </dgm:pt>
    <dgm:pt modelId="{D908B8B0-FE45-45CE-9714-4D4B5E09B012}" type="pres">
      <dgm:prSet presAssocID="{53E10FA0-641F-475A-8227-1D002D9A53BF}" presName="simulatedConn" presStyleLbl="solidFgAcc1" presStyleIdx="3" presStyleCnt="4"/>
      <dgm:spPr/>
    </dgm:pt>
    <dgm:pt modelId="{7F25A7EA-050B-422D-9D1C-B2070038938C}" type="pres">
      <dgm:prSet presAssocID="{53E10FA0-641F-475A-8227-1D002D9A53BF}" presName="vSp2" presStyleCnt="0"/>
      <dgm:spPr/>
    </dgm:pt>
    <dgm:pt modelId="{5C63E62F-9B9D-4606-94B8-B91188DF7042}" type="pres">
      <dgm:prSet presAssocID="{53E10FA0-641F-475A-8227-1D002D9A53BF}" presName="sibTrans" presStyleCnt="0"/>
      <dgm:spPr/>
    </dgm:pt>
    <dgm:pt modelId="{4C5E3AEB-BB5E-42B2-BC98-8382CF8AE64A}" type="pres">
      <dgm:prSet presAssocID="{1B6C5CEF-32C1-43F1-9653-AB5849ED7764}" presName="compositeNode" presStyleCnt="0">
        <dgm:presLayoutVars>
          <dgm:bulletEnabled val="1"/>
        </dgm:presLayoutVars>
      </dgm:prSet>
      <dgm:spPr/>
    </dgm:pt>
    <dgm:pt modelId="{3DED9A1C-D8E4-41FC-BA23-B5A022B340F5}" type="pres">
      <dgm:prSet presAssocID="{1B6C5CEF-32C1-43F1-9653-AB5849ED7764}" presName="bgRect" presStyleLbl="node1" presStyleIdx="4" presStyleCnt="5"/>
      <dgm:spPr/>
      <dgm:t>
        <a:bodyPr/>
        <a:lstStyle/>
        <a:p>
          <a:endParaRPr lang="es-CL"/>
        </a:p>
      </dgm:t>
    </dgm:pt>
    <dgm:pt modelId="{A8C534C0-A33B-4710-81C6-AB4A17DFBD0D}" type="pres">
      <dgm:prSet presAssocID="{1B6C5CEF-32C1-43F1-9653-AB5849ED7764}" presName="parentNode" presStyleLbl="node1" presStyleIdx="4" presStyleCnt="5">
        <dgm:presLayoutVars>
          <dgm:chMax val="0"/>
          <dgm:bulletEnabled val="1"/>
        </dgm:presLayoutVars>
      </dgm:prSet>
      <dgm:spPr/>
      <dgm:t>
        <a:bodyPr/>
        <a:lstStyle/>
        <a:p>
          <a:endParaRPr lang="es-CL"/>
        </a:p>
      </dgm:t>
    </dgm:pt>
  </dgm:ptLst>
  <dgm:cxnLst>
    <dgm:cxn modelId="{96E091F9-55EC-46C5-B31C-4610B63230E5}" type="presOf" srcId="{1B6C5CEF-32C1-43F1-9653-AB5849ED7764}" destId="{A8C534C0-A33B-4710-81C6-AB4A17DFBD0D}" srcOrd="1" destOrd="0" presId="urn:microsoft.com/office/officeart/2005/8/layout/hProcess7"/>
    <dgm:cxn modelId="{713878B7-166C-457B-9A83-6BB75788C8C1}" type="presOf" srcId="{987DB227-B7A6-4C3F-9D15-84294DFEEF2E}" destId="{3519B354-DF7A-4616-BAF1-786C62CC5FE7}" srcOrd="1" destOrd="0" presId="urn:microsoft.com/office/officeart/2005/8/layout/hProcess7"/>
    <dgm:cxn modelId="{59712440-B41B-4A1C-A74F-776806F42F57}" type="presOf" srcId="{B7DFDF08-9965-477C-BB3D-E75A6338EB49}" destId="{A2A7DE64-7D77-4B20-9799-095F2A8C689D}" srcOrd="0" destOrd="0" presId="urn:microsoft.com/office/officeart/2005/8/layout/hProcess7"/>
    <dgm:cxn modelId="{534AD571-6FD1-4E4B-BC69-C45B1CB0CB68}" srcId="{A1F7356C-6BC6-40CC-BA8F-AD59302959E9}" destId="{987DB227-B7A6-4C3F-9D15-84294DFEEF2E}" srcOrd="3" destOrd="0" parTransId="{D3A22F43-073B-4B8C-81D0-D0C800D5F9A1}" sibTransId="{53E10FA0-641F-475A-8227-1D002D9A53BF}"/>
    <dgm:cxn modelId="{5F0A6D02-5C6E-44D1-BAF8-B81D94B205D9}" type="presOf" srcId="{B7DFDF08-9965-477C-BB3D-E75A6338EB49}" destId="{1E92C5C6-9BB1-4620-ADBA-6A54B38EADB7}" srcOrd="1" destOrd="0" presId="urn:microsoft.com/office/officeart/2005/8/layout/hProcess7"/>
    <dgm:cxn modelId="{49E10800-0791-41C8-AFA9-1FBDAD938DDE}" srcId="{A1F7356C-6BC6-40CC-BA8F-AD59302959E9}" destId="{1B6C5CEF-32C1-43F1-9653-AB5849ED7764}" srcOrd="4" destOrd="0" parTransId="{5E568E89-32C6-40C2-85F3-D743209E0838}" sibTransId="{491E2BC3-399B-40FC-8B8D-C4AD43FD0865}"/>
    <dgm:cxn modelId="{471544C0-2B45-4665-8A3E-69A3D8B5A328}" srcId="{A1F7356C-6BC6-40CC-BA8F-AD59302959E9}" destId="{810F3B9F-E36C-4500-AF5A-DC2D346F1D33}" srcOrd="1" destOrd="0" parTransId="{5B4BEFE0-ED22-4C4C-866D-9077A7535B92}" sibTransId="{85B73E77-96E0-4C6B-86E5-BA60ADAAD7B4}"/>
    <dgm:cxn modelId="{E1E7F5C9-CF0C-4A71-BEF5-AC4C8D13CED0}" srcId="{A1F7356C-6BC6-40CC-BA8F-AD59302959E9}" destId="{C45AC2E5-F4F9-4925-BE24-ABF59D851E71}" srcOrd="2" destOrd="0" parTransId="{6C460913-B681-4B7A-BC58-25810B070D6B}" sibTransId="{D9657E46-7A99-4045-83CD-A64F6E5831E2}"/>
    <dgm:cxn modelId="{5292AA88-5B63-4120-A023-7D7983E71081}" srcId="{B7DFDF08-9965-477C-BB3D-E75A6338EB49}" destId="{87333AAB-1E30-4B36-B753-75EBD6590B9D}" srcOrd="0" destOrd="0" parTransId="{A4852C7E-1CDF-4350-8F2C-E378B5E3F2A4}" sibTransId="{ABC7DB48-AE21-40AC-BEE0-DA7784DE11FD}"/>
    <dgm:cxn modelId="{05E66C0C-E79E-49BB-9513-23E5795FE031}" srcId="{A1F7356C-6BC6-40CC-BA8F-AD59302959E9}" destId="{B7DFDF08-9965-477C-BB3D-E75A6338EB49}" srcOrd="0" destOrd="0" parTransId="{3ADEC657-7863-47AC-97A7-BC513C988E9B}" sibTransId="{CB833264-EAF4-484D-B72A-15E60155BF95}"/>
    <dgm:cxn modelId="{893A8BFD-2EA9-4D43-90C0-716F7D118AF8}" srcId="{810F3B9F-E36C-4500-AF5A-DC2D346F1D33}" destId="{107F7FFE-7F83-4651-8E6B-4BBDA4F39768}" srcOrd="0" destOrd="0" parTransId="{C48B769A-8D0E-4E22-88B7-F5BA8C7DE46F}" sibTransId="{8C9CE18B-C6DA-4297-8FE6-625359F6EBF7}"/>
    <dgm:cxn modelId="{E99D6A3D-29CE-4184-80C6-1D1F187131F0}" type="presOf" srcId="{87333AAB-1E30-4B36-B753-75EBD6590B9D}" destId="{415E92EB-C26A-4AD2-A125-F4AF02CCF42E}" srcOrd="0" destOrd="0" presId="urn:microsoft.com/office/officeart/2005/8/layout/hProcess7"/>
    <dgm:cxn modelId="{8439E651-84C3-4DA6-9132-B96AF5682E52}" type="presOf" srcId="{107F7FFE-7F83-4651-8E6B-4BBDA4F39768}" destId="{BF799FED-2DD7-474E-A8EE-328293A27180}" srcOrd="0" destOrd="0" presId="urn:microsoft.com/office/officeart/2005/8/layout/hProcess7"/>
    <dgm:cxn modelId="{C6A0628E-D05B-4528-B1AF-1DDFFF15806C}" type="presOf" srcId="{1B6C5CEF-32C1-43F1-9653-AB5849ED7764}" destId="{3DED9A1C-D8E4-41FC-BA23-B5A022B340F5}" srcOrd="0" destOrd="0" presId="urn:microsoft.com/office/officeart/2005/8/layout/hProcess7"/>
    <dgm:cxn modelId="{2BC3A603-54C8-4BCC-8C67-086280A7025D}" type="presOf" srcId="{C179D45F-AF75-4EDA-A54B-EF092ED6A2E0}" destId="{B0A0090B-7480-4460-9C12-6E77F1D88842}" srcOrd="0" destOrd="0" presId="urn:microsoft.com/office/officeart/2005/8/layout/hProcess7"/>
    <dgm:cxn modelId="{3C9C1C79-98A6-460C-B945-7B04BEB54EE1}" type="presOf" srcId="{C45AC2E5-F4F9-4925-BE24-ABF59D851E71}" destId="{FAF30BDC-34B1-4C7A-A811-99BC128D0029}" srcOrd="0" destOrd="0" presId="urn:microsoft.com/office/officeart/2005/8/layout/hProcess7"/>
    <dgm:cxn modelId="{A450BB0B-6B33-45BF-810F-D0BDB6F75A33}" type="presOf" srcId="{987DB227-B7A6-4C3F-9D15-84294DFEEF2E}" destId="{E0B798EB-C683-4BAF-BF81-719E4C25981F}" srcOrd="0" destOrd="0" presId="urn:microsoft.com/office/officeart/2005/8/layout/hProcess7"/>
    <dgm:cxn modelId="{6233A3DB-8AC6-469A-9A59-8205CC725F35}" type="presOf" srcId="{0425C044-CD0D-4D8B-A991-F313420F4708}" destId="{B0A0090B-7480-4460-9C12-6E77F1D88842}" srcOrd="0" destOrd="1" presId="urn:microsoft.com/office/officeart/2005/8/layout/hProcess7"/>
    <dgm:cxn modelId="{E3955447-3005-4D6B-BFF1-28815254BBF3}" type="presOf" srcId="{8C0B5C45-1B58-47E0-9EB7-E1980D2D99A9}" destId="{B0A0090B-7480-4460-9C12-6E77F1D88842}" srcOrd="0" destOrd="2" presId="urn:microsoft.com/office/officeart/2005/8/layout/hProcess7"/>
    <dgm:cxn modelId="{30ABB9BB-C11B-4B1E-88C8-650F58C8BAEF}" type="presOf" srcId="{C45AC2E5-F4F9-4925-BE24-ABF59D851E71}" destId="{7C7531ED-9842-48A7-A20E-60597257400F}" srcOrd="1" destOrd="0" presId="urn:microsoft.com/office/officeart/2005/8/layout/hProcess7"/>
    <dgm:cxn modelId="{BBA3F9FC-6800-4BAB-8EBC-56A1F8157460}" srcId="{C45AC2E5-F4F9-4925-BE24-ABF59D851E71}" destId="{8C0B5C45-1B58-47E0-9EB7-E1980D2D99A9}" srcOrd="2" destOrd="0" parTransId="{AC43E82C-E8C5-4D84-9BA5-3A807DF01D3E}" sibTransId="{5567792F-095A-4CA8-A9B4-ECEB3A5E4D61}"/>
    <dgm:cxn modelId="{1BBD2414-7687-4014-BD2B-DBBD10C50375}" srcId="{C45AC2E5-F4F9-4925-BE24-ABF59D851E71}" destId="{C179D45F-AF75-4EDA-A54B-EF092ED6A2E0}" srcOrd="0" destOrd="0" parTransId="{1A8AF4B4-ADF3-4DEA-9018-4A9C3DDA0380}" sibTransId="{45BC333D-7BFC-4FF2-ABD6-DDA271337E33}"/>
    <dgm:cxn modelId="{199CB008-0725-43A2-951E-12F7829E35E2}" type="presOf" srcId="{1774A3FD-B42D-4660-8614-DD5B9265EF46}" destId="{BF799FED-2DD7-474E-A8EE-328293A27180}" srcOrd="0" destOrd="1" presId="urn:microsoft.com/office/officeart/2005/8/layout/hProcess7"/>
    <dgm:cxn modelId="{FFDA1003-D0AB-4362-B979-CACDE46F3198}" type="presOf" srcId="{810F3B9F-E36C-4500-AF5A-DC2D346F1D33}" destId="{1AD0CE99-AF91-4B38-AA5B-7D8440FEDC7B}" srcOrd="0" destOrd="0" presId="urn:microsoft.com/office/officeart/2005/8/layout/hProcess7"/>
    <dgm:cxn modelId="{7B874789-BE75-4B70-BB08-6B4A0125FBCF}" srcId="{C45AC2E5-F4F9-4925-BE24-ABF59D851E71}" destId="{0425C044-CD0D-4D8B-A991-F313420F4708}" srcOrd="1" destOrd="0" parTransId="{99E4FE4E-531E-4BA5-9D86-E9C33880566D}" sibTransId="{E8294D0D-A9A2-4E33-ACCA-A32B1A575F77}"/>
    <dgm:cxn modelId="{827791B6-6685-47C4-B422-01D213C9005F}" type="presOf" srcId="{A1F7356C-6BC6-40CC-BA8F-AD59302959E9}" destId="{5077F738-AD95-4052-AB37-5150DB838E21}" srcOrd="0" destOrd="0" presId="urn:microsoft.com/office/officeart/2005/8/layout/hProcess7"/>
    <dgm:cxn modelId="{54049B15-385F-4C99-8A91-31C7A048997E}" srcId="{810F3B9F-E36C-4500-AF5A-DC2D346F1D33}" destId="{1774A3FD-B42D-4660-8614-DD5B9265EF46}" srcOrd="1" destOrd="0" parTransId="{948C73AC-DC1D-46C7-A450-619AF075BB94}" sibTransId="{13990E64-18FE-4D06-9E30-3FDB12D730C7}"/>
    <dgm:cxn modelId="{31556F2C-44EB-4F52-9C18-C378CFC486C8}" type="presOf" srcId="{810F3B9F-E36C-4500-AF5A-DC2D346F1D33}" destId="{87DCDB7A-9175-43EC-9236-1C2BD7D03117}" srcOrd="1" destOrd="0" presId="urn:microsoft.com/office/officeart/2005/8/layout/hProcess7"/>
    <dgm:cxn modelId="{73B3DBB3-CBBD-461D-89B1-E84714E83E1C}" type="presParOf" srcId="{5077F738-AD95-4052-AB37-5150DB838E21}" destId="{B0F1DC3E-1102-4854-9E60-2631D9ED5C5A}" srcOrd="0" destOrd="0" presId="urn:microsoft.com/office/officeart/2005/8/layout/hProcess7"/>
    <dgm:cxn modelId="{8A9627FD-474F-46FF-AE24-26CA1F87E9F0}" type="presParOf" srcId="{B0F1DC3E-1102-4854-9E60-2631D9ED5C5A}" destId="{A2A7DE64-7D77-4B20-9799-095F2A8C689D}" srcOrd="0" destOrd="0" presId="urn:microsoft.com/office/officeart/2005/8/layout/hProcess7"/>
    <dgm:cxn modelId="{8FF87A46-16EB-45FB-B0D4-0BD1D36FCCB4}" type="presParOf" srcId="{B0F1DC3E-1102-4854-9E60-2631D9ED5C5A}" destId="{1E92C5C6-9BB1-4620-ADBA-6A54B38EADB7}" srcOrd="1" destOrd="0" presId="urn:microsoft.com/office/officeart/2005/8/layout/hProcess7"/>
    <dgm:cxn modelId="{F86A3637-4E95-4E96-94AD-FF2D921E1F9D}" type="presParOf" srcId="{B0F1DC3E-1102-4854-9E60-2631D9ED5C5A}" destId="{415E92EB-C26A-4AD2-A125-F4AF02CCF42E}" srcOrd="2" destOrd="0" presId="urn:microsoft.com/office/officeart/2005/8/layout/hProcess7"/>
    <dgm:cxn modelId="{81EC10AD-60B5-40C6-A0D1-A42192A864B0}" type="presParOf" srcId="{5077F738-AD95-4052-AB37-5150DB838E21}" destId="{7126A941-C4B6-4734-B97F-9241C620444F}" srcOrd="1" destOrd="0" presId="urn:microsoft.com/office/officeart/2005/8/layout/hProcess7"/>
    <dgm:cxn modelId="{D808EAEB-B941-48A4-BCF0-1D3842EED776}" type="presParOf" srcId="{5077F738-AD95-4052-AB37-5150DB838E21}" destId="{131D7504-90A3-4FDC-832B-D79C745321F6}" srcOrd="2" destOrd="0" presId="urn:microsoft.com/office/officeart/2005/8/layout/hProcess7"/>
    <dgm:cxn modelId="{403B450E-AFEE-4A8A-A94A-CF92FE206DDC}" type="presParOf" srcId="{131D7504-90A3-4FDC-832B-D79C745321F6}" destId="{E008F95B-BADC-4B48-BD90-6EBDD94F1CCE}" srcOrd="0" destOrd="0" presId="urn:microsoft.com/office/officeart/2005/8/layout/hProcess7"/>
    <dgm:cxn modelId="{C01E6112-0C6D-42C3-AE76-39AE654169EE}" type="presParOf" srcId="{131D7504-90A3-4FDC-832B-D79C745321F6}" destId="{B9AA2FAF-8BEA-4F65-A270-9526F9E29498}" srcOrd="1" destOrd="0" presId="urn:microsoft.com/office/officeart/2005/8/layout/hProcess7"/>
    <dgm:cxn modelId="{B4195E06-E0F6-41FB-9D64-477E382763A1}" type="presParOf" srcId="{131D7504-90A3-4FDC-832B-D79C745321F6}" destId="{8B067EA7-C129-4367-AE02-D9BFD2F8D280}" srcOrd="2" destOrd="0" presId="urn:microsoft.com/office/officeart/2005/8/layout/hProcess7"/>
    <dgm:cxn modelId="{44702D4D-C400-4E73-B8DD-92C5E808C3EE}" type="presParOf" srcId="{5077F738-AD95-4052-AB37-5150DB838E21}" destId="{2A1646F2-8196-4DA9-80E1-C8388C2D3B29}" srcOrd="3" destOrd="0" presId="urn:microsoft.com/office/officeart/2005/8/layout/hProcess7"/>
    <dgm:cxn modelId="{54762A1A-DFB9-4112-954E-25BB1D66F5C8}" type="presParOf" srcId="{5077F738-AD95-4052-AB37-5150DB838E21}" destId="{191945A4-6718-474F-A2CC-C0C512C6F80F}" srcOrd="4" destOrd="0" presId="urn:microsoft.com/office/officeart/2005/8/layout/hProcess7"/>
    <dgm:cxn modelId="{BE8A8FB0-6DBA-4BAD-B871-4EAAE517999F}" type="presParOf" srcId="{191945A4-6718-474F-A2CC-C0C512C6F80F}" destId="{1AD0CE99-AF91-4B38-AA5B-7D8440FEDC7B}" srcOrd="0" destOrd="0" presId="urn:microsoft.com/office/officeart/2005/8/layout/hProcess7"/>
    <dgm:cxn modelId="{C3A0E37C-2CCE-4841-A632-CE5FD3113F03}" type="presParOf" srcId="{191945A4-6718-474F-A2CC-C0C512C6F80F}" destId="{87DCDB7A-9175-43EC-9236-1C2BD7D03117}" srcOrd="1" destOrd="0" presId="urn:microsoft.com/office/officeart/2005/8/layout/hProcess7"/>
    <dgm:cxn modelId="{975D2EF9-D197-46AE-8B3F-D44562CF1A72}" type="presParOf" srcId="{191945A4-6718-474F-A2CC-C0C512C6F80F}" destId="{BF799FED-2DD7-474E-A8EE-328293A27180}" srcOrd="2" destOrd="0" presId="urn:microsoft.com/office/officeart/2005/8/layout/hProcess7"/>
    <dgm:cxn modelId="{30ADEF3C-9EDD-429F-A52E-7C424C033832}" type="presParOf" srcId="{5077F738-AD95-4052-AB37-5150DB838E21}" destId="{ADC5B2DD-F0D3-4757-8E98-0CF4EB677AFD}" srcOrd="5" destOrd="0" presId="urn:microsoft.com/office/officeart/2005/8/layout/hProcess7"/>
    <dgm:cxn modelId="{1D9FE2E2-0097-4BDD-8F3D-81A6EB52F5B9}" type="presParOf" srcId="{5077F738-AD95-4052-AB37-5150DB838E21}" destId="{357A1076-95A4-4102-AA51-EBD6228132A2}" srcOrd="6" destOrd="0" presId="urn:microsoft.com/office/officeart/2005/8/layout/hProcess7"/>
    <dgm:cxn modelId="{F6DC5FE3-ECFC-45BA-8FDA-0B069E74369E}" type="presParOf" srcId="{357A1076-95A4-4102-AA51-EBD6228132A2}" destId="{926AEB62-698A-425C-A251-723612F31AC6}" srcOrd="0" destOrd="0" presId="urn:microsoft.com/office/officeart/2005/8/layout/hProcess7"/>
    <dgm:cxn modelId="{EB664017-9FC8-4775-B023-B948513D344F}" type="presParOf" srcId="{357A1076-95A4-4102-AA51-EBD6228132A2}" destId="{D9DC0579-45F9-45D9-AEC1-B2642458B4E7}" srcOrd="1" destOrd="0" presId="urn:microsoft.com/office/officeart/2005/8/layout/hProcess7"/>
    <dgm:cxn modelId="{91EBF6C8-7A03-40FF-83BB-5A7A9305BD23}" type="presParOf" srcId="{357A1076-95A4-4102-AA51-EBD6228132A2}" destId="{47EDB819-9AF2-4167-9AB6-2A5C6482301D}" srcOrd="2" destOrd="0" presId="urn:microsoft.com/office/officeart/2005/8/layout/hProcess7"/>
    <dgm:cxn modelId="{6DF0FB4F-D8EC-430A-8D05-876E9F10CE09}" type="presParOf" srcId="{5077F738-AD95-4052-AB37-5150DB838E21}" destId="{59653721-939B-477E-9582-4F558F646870}" srcOrd="7" destOrd="0" presId="urn:microsoft.com/office/officeart/2005/8/layout/hProcess7"/>
    <dgm:cxn modelId="{808B1F09-0EF1-49C0-BD40-2C24C18912A9}" type="presParOf" srcId="{5077F738-AD95-4052-AB37-5150DB838E21}" destId="{2CB2406C-C06D-4655-A2AD-CC37C3D8C2E2}" srcOrd="8" destOrd="0" presId="urn:microsoft.com/office/officeart/2005/8/layout/hProcess7"/>
    <dgm:cxn modelId="{676257BD-9FF7-493D-8AC8-20C6FFE51045}" type="presParOf" srcId="{2CB2406C-C06D-4655-A2AD-CC37C3D8C2E2}" destId="{FAF30BDC-34B1-4C7A-A811-99BC128D0029}" srcOrd="0" destOrd="0" presId="urn:microsoft.com/office/officeart/2005/8/layout/hProcess7"/>
    <dgm:cxn modelId="{A98784C0-50E1-420C-A8A8-FA32C6933446}" type="presParOf" srcId="{2CB2406C-C06D-4655-A2AD-CC37C3D8C2E2}" destId="{7C7531ED-9842-48A7-A20E-60597257400F}" srcOrd="1" destOrd="0" presId="urn:microsoft.com/office/officeart/2005/8/layout/hProcess7"/>
    <dgm:cxn modelId="{98DE7FD1-E9DD-4640-AA8E-11B5E4708252}" type="presParOf" srcId="{2CB2406C-C06D-4655-A2AD-CC37C3D8C2E2}" destId="{B0A0090B-7480-4460-9C12-6E77F1D88842}" srcOrd="2" destOrd="0" presId="urn:microsoft.com/office/officeart/2005/8/layout/hProcess7"/>
    <dgm:cxn modelId="{B372AEA4-BE8B-4681-B76C-4C25B00D9AD0}" type="presParOf" srcId="{5077F738-AD95-4052-AB37-5150DB838E21}" destId="{6AA7D887-C99C-4815-A8FE-57F2C1672BD7}" srcOrd="9" destOrd="0" presId="urn:microsoft.com/office/officeart/2005/8/layout/hProcess7"/>
    <dgm:cxn modelId="{AE34FC3B-7A65-4501-8F10-CB0039542F80}" type="presParOf" srcId="{5077F738-AD95-4052-AB37-5150DB838E21}" destId="{2783A2E1-79D2-4E62-A803-F0D8051C9B24}" srcOrd="10" destOrd="0" presId="urn:microsoft.com/office/officeart/2005/8/layout/hProcess7"/>
    <dgm:cxn modelId="{C1C98BEA-2417-44AD-9158-58A28040AD33}" type="presParOf" srcId="{2783A2E1-79D2-4E62-A803-F0D8051C9B24}" destId="{C9ECEFE7-CDC9-4EF7-8B2C-1947A4F772C3}" srcOrd="0" destOrd="0" presId="urn:microsoft.com/office/officeart/2005/8/layout/hProcess7"/>
    <dgm:cxn modelId="{87A44617-E062-4AFC-9154-2C1223D03988}" type="presParOf" srcId="{2783A2E1-79D2-4E62-A803-F0D8051C9B24}" destId="{F1DFB660-E899-44AA-80BC-6B22CAE2D1F3}" srcOrd="1" destOrd="0" presId="urn:microsoft.com/office/officeart/2005/8/layout/hProcess7"/>
    <dgm:cxn modelId="{F12B5334-F221-4597-BD67-CC3ED231B9AE}" type="presParOf" srcId="{2783A2E1-79D2-4E62-A803-F0D8051C9B24}" destId="{46ED259D-8F14-4C27-8DED-EC7130B6411B}" srcOrd="2" destOrd="0" presId="urn:microsoft.com/office/officeart/2005/8/layout/hProcess7"/>
    <dgm:cxn modelId="{42284CAD-ABCE-4FB7-8954-69D39A97E72F}" type="presParOf" srcId="{5077F738-AD95-4052-AB37-5150DB838E21}" destId="{3C0CC501-1701-4246-8BD9-7CFBA4B4C4F2}" srcOrd="11" destOrd="0" presId="urn:microsoft.com/office/officeart/2005/8/layout/hProcess7"/>
    <dgm:cxn modelId="{EF5CEE05-5AC3-4B00-8DFC-14483D904267}" type="presParOf" srcId="{5077F738-AD95-4052-AB37-5150DB838E21}" destId="{0F3BD6E6-863E-4636-8F68-C0344D3B8B7B}" srcOrd="12" destOrd="0" presId="urn:microsoft.com/office/officeart/2005/8/layout/hProcess7"/>
    <dgm:cxn modelId="{51AB7258-2A16-4EF7-8857-2E581A980369}" type="presParOf" srcId="{0F3BD6E6-863E-4636-8F68-C0344D3B8B7B}" destId="{E0B798EB-C683-4BAF-BF81-719E4C25981F}" srcOrd="0" destOrd="0" presId="urn:microsoft.com/office/officeart/2005/8/layout/hProcess7"/>
    <dgm:cxn modelId="{5344E1D7-9A97-46DB-8B8D-956911DC7CB0}" type="presParOf" srcId="{0F3BD6E6-863E-4636-8F68-C0344D3B8B7B}" destId="{3519B354-DF7A-4616-BAF1-786C62CC5FE7}" srcOrd="1" destOrd="0" presId="urn:microsoft.com/office/officeart/2005/8/layout/hProcess7"/>
    <dgm:cxn modelId="{A770F657-D44E-414A-A73C-84C22AA52774}" type="presParOf" srcId="{5077F738-AD95-4052-AB37-5150DB838E21}" destId="{F3245E78-5E73-4D34-89EF-D785F283D366}" srcOrd="13" destOrd="0" presId="urn:microsoft.com/office/officeart/2005/8/layout/hProcess7"/>
    <dgm:cxn modelId="{01741932-DE8B-4E52-9581-49228C7083E4}" type="presParOf" srcId="{5077F738-AD95-4052-AB37-5150DB838E21}" destId="{2057AAD9-89E3-4818-B67C-5BAF7F2F2B6D}" srcOrd="14" destOrd="0" presId="urn:microsoft.com/office/officeart/2005/8/layout/hProcess7"/>
    <dgm:cxn modelId="{3FAABA91-0B48-474B-A8F3-109CEF2DBB65}" type="presParOf" srcId="{2057AAD9-89E3-4818-B67C-5BAF7F2F2B6D}" destId="{65E3E6DB-19ED-4A00-B99B-3D108B1A0A0F}" srcOrd="0" destOrd="0" presId="urn:microsoft.com/office/officeart/2005/8/layout/hProcess7"/>
    <dgm:cxn modelId="{4A908C3B-BC52-4458-BFB6-5F7541C63953}" type="presParOf" srcId="{2057AAD9-89E3-4818-B67C-5BAF7F2F2B6D}" destId="{D908B8B0-FE45-45CE-9714-4D4B5E09B012}" srcOrd="1" destOrd="0" presId="urn:microsoft.com/office/officeart/2005/8/layout/hProcess7"/>
    <dgm:cxn modelId="{8C130E23-7E15-4D71-9C05-C9B48DBCA3A3}" type="presParOf" srcId="{2057AAD9-89E3-4818-B67C-5BAF7F2F2B6D}" destId="{7F25A7EA-050B-422D-9D1C-B2070038938C}" srcOrd="2" destOrd="0" presId="urn:microsoft.com/office/officeart/2005/8/layout/hProcess7"/>
    <dgm:cxn modelId="{4F1A2FED-0133-4C77-9001-19A9C0803CD1}" type="presParOf" srcId="{5077F738-AD95-4052-AB37-5150DB838E21}" destId="{5C63E62F-9B9D-4606-94B8-B91188DF7042}" srcOrd="15" destOrd="0" presId="urn:microsoft.com/office/officeart/2005/8/layout/hProcess7"/>
    <dgm:cxn modelId="{1581BE42-99CA-45CA-972D-DE450F60FA25}" type="presParOf" srcId="{5077F738-AD95-4052-AB37-5150DB838E21}" destId="{4C5E3AEB-BB5E-42B2-BC98-8382CF8AE64A}" srcOrd="16" destOrd="0" presId="urn:microsoft.com/office/officeart/2005/8/layout/hProcess7"/>
    <dgm:cxn modelId="{0A21EAE4-E019-41AF-8305-4C4C97386121}" type="presParOf" srcId="{4C5E3AEB-BB5E-42B2-BC98-8382CF8AE64A}" destId="{3DED9A1C-D8E4-41FC-BA23-B5A022B340F5}" srcOrd="0" destOrd="0" presId="urn:microsoft.com/office/officeart/2005/8/layout/hProcess7"/>
    <dgm:cxn modelId="{B3C6C9A9-E46A-4FF9-BF91-DF36AE0B6672}" type="presParOf" srcId="{4C5E3AEB-BB5E-42B2-BC98-8382CF8AE64A}" destId="{A8C534C0-A33B-4710-81C6-AB4A17DFBD0D}" srcOrd="1" destOrd="0" presId="urn:microsoft.com/office/officeart/2005/8/layout/hProcess7"/>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36C1089E-BEB4-4136-8313-2002B1E95387}" type="doc">
      <dgm:prSet loTypeId="urn:microsoft.com/office/officeart/2005/8/layout/hProcess7" loCatId="list" qsTypeId="urn:microsoft.com/office/officeart/2005/8/quickstyle/3d1" qsCatId="3D" csTypeId="urn:microsoft.com/office/officeart/2005/8/colors/colorful4" csCatId="colorful" phldr="1"/>
      <dgm:spPr/>
      <dgm:t>
        <a:bodyPr/>
        <a:lstStyle/>
        <a:p>
          <a:endParaRPr lang="es-CL"/>
        </a:p>
      </dgm:t>
    </dgm:pt>
    <dgm:pt modelId="{FF884144-9FFD-464A-B485-FE3BFE0E0B49}">
      <dgm:prSet phldrT="[Text]"/>
      <dgm:spPr/>
      <dgm:t>
        <a:bodyPr/>
        <a:lstStyle/>
        <a:p>
          <a:r>
            <a:rPr lang="es-CL" dirty="0" smtClean="0"/>
            <a:t>1867</a:t>
          </a:r>
          <a:endParaRPr lang="es-CL" dirty="0"/>
        </a:p>
      </dgm:t>
    </dgm:pt>
    <dgm:pt modelId="{C87D45E1-D718-46D1-9286-A320C94E9F04}" type="parTrans" cxnId="{F7ABE5EB-C130-4024-9738-031F8058DBC1}">
      <dgm:prSet/>
      <dgm:spPr/>
      <dgm:t>
        <a:bodyPr/>
        <a:lstStyle/>
        <a:p>
          <a:endParaRPr lang="es-CL"/>
        </a:p>
      </dgm:t>
    </dgm:pt>
    <dgm:pt modelId="{77E39C5E-6EA8-415C-BB0D-3AD63EF4C48E}" type="sibTrans" cxnId="{F7ABE5EB-C130-4024-9738-031F8058DBC1}">
      <dgm:prSet/>
      <dgm:spPr/>
      <dgm:t>
        <a:bodyPr/>
        <a:lstStyle/>
        <a:p>
          <a:endParaRPr lang="es-CL"/>
        </a:p>
      </dgm:t>
    </dgm:pt>
    <dgm:pt modelId="{F61BC834-3A56-469E-A1FD-7C838E9807F9}">
      <dgm:prSet phldrT="[Text]"/>
      <dgm:spPr/>
      <dgm:t>
        <a:bodyPr/>
        <a:lstStyle/>
        <a:p>
          <a:r>
            <a:rPr lang="es-CL" dirty="0" smtClean="0"/>
            <a:t>Burguesía  liberal</a:t>
          </a:r>
        </a:p>
        <a:p>
          <a:r>
            <a:rPr lang="es-CL" dirty="0" smtClean="0"/>
            <a:t>Reformistas de sangre extranjera</a:t>
          </a:r>
        </a:p>
        <a:p>
          <a:r>
            <a:rPr lang="es-CL" dirty="0" smtClean="0"/>
            <a:t>Comerciantes que en segunda generación se juntan con la antigua aristocracia</a:t>
          </a:r>
          <a:endParaRPr lang="es-CL" dirty="0"/>
        </a:p>
      </dgm:t>
    </dgm:pt>
    <dgm:pt modelId="{82044F07-F4F7-47C9-B548-5D77C9DE1A1C}" type="parTrans" cxnId="{02A4DAB0-A95A-4656-A88C-0774D2309EE1}">
      <dgm:prSet/>
      <dgm:spPr/>
      <dgm:t>
        <a:bodyPr/>
        <a:lstStyle/>
        <a:p>
          <a:endParaRPr lang="es-CL"/>
        </a:p>
      </dgm:t>
    </dgm:pt>
    <dgm:pt modelId="{DA938F0F-8066-4009-98F1-29DDBEAE95DD}" type="sibTrans" cxnId="{02A4DAB0-A95A-4656-A88C-0774D2309EE1}">
      <dgm:prSet/>
      <dgm:spPr/>
      <dgm:t>
        <a:bodyPr/>
        <a:lstStyle/>
        <a:p>
          <a:endParaRPr lang="es-CL"/>
        </a:p>
      </dgm:t>
    </dgm:pt>
    <dgm:pt modelId="{E50F7DC5-C9DF-4170-A5E6-6EC0216ED70B}">
      <dgm:prSet phldrT="[Text]"/>
      <dgm:spPr/>
      <dgm:t>
        <a:bodyPr/>
        <a:lstStyle/>
        <a:p>
          <a:r>
            <a:rPr lang="es-CL" dirty="0" smtClean="0"/>
            <a:t>1891</a:t>
          </a:r>
          <a:endParaRPr lang="es-CL" dirty="0"/>
        </a:p>
      </dgm:t>
    </dgm:pt>
    <dgm:pt modelId="{94C5E04A-5CE8-4DD7-BEAE-EC240EE5D8A8}" type="parTrans" cxnId="{E917B2AA-63FB-4577-A092-6A0C3575B9B1}">
      <dgm:prSet/>
      <dgm:spPr/>
      <dgm:t>
        <a:bodyPr/>
        <a:lstStyle/>
        <a:p>
          <a:endParaRPr lang="es-CL"/>
        </a:p>
      </dgm:t>
    </dgm:pt>
    <dgm:pt modelId="{45E42C07-CC78-48D8-8276-FC37C34FD361}" type="sibTrans" cxnId="{E917B2AA-63FB-4577-A092-6A0C3575B9B1}">
      <dgm:prSet/>
      <dgm:spPr/>
      <dgm:t>
        <a:bodyPr/>
        <a:lstStyle/>
        <a:p>
          <a:endParaRPr lang="es-CL"/>
        </a:p>
      </dgm:t>
    </dgm:pt>
    <dgm:pt modelId="{72078B54-2B88-430D-827A-6477D586E4F6}">
      <dgm:prSet phldrT="[Text]"/>
      <dgm:spPr/>
      <dgm:t>
        <a:bodyPr/>
        <a:lstStyle/>
        <a:p>
          <a:r>
            <a:rPr lang="es-CL" dirty="0" smtClean="0"/>
            <a:t>Aparición de los grupos mineros a nivel medio y bajo.</a:t>
          </a:r>
        </a:p>
        <a:p>
          <a:r>
            <a:rPr lang="es-CL" dirty="0" smtClean="0"/>
            <a:t>Cierto nivel de proletariado urbano, que aparecerá finalmente en 1912</a:t>
          </a:r>
          <a:endParaRPr lang="es-CL" dirty="0"/>
        </a:p>
      </dgm:t>
    </dgm:pt>
    <dgm:pt modelId="{C409A397-6833-405F-8D57-43BAEA7E2E32}" type="parTrans" cxnId="{5D65F1FA-1037-456C-A9DC-1BB1932A45F4}">
      <dgm:prSet/>
      <dgm:spPr/>
      <dgm:t>
        <a:bodyPr/>
        <a:lstStyle/>
        <a:p>
          <a:endParaRPr lang="es-CL"/>
        </a:p>
      </dgm:t>
    </dgm:pt>
    <dgm:pt modelId="{5DBCDC69-2B9A-4B3E-84E8-21452221A0D6}" type="sibTrans" cxnId="{5D65F1FA-1037-456C-A9DC-1BB1932A45F4}">
      <dgm:prSet/>
      <dgm:spPr/>
      <dgm:t>
        <a:bodyPr/>
        <a:lstStyle/>
        <a:p>
          <a:endParaRPr lang="es-CL"/>
        </a:p>
      </dgm:t>
    </dgm:pt>
    <dgm:pt modelId="{125633E6-A9AB-48F9-B3FA-1DBB23AEEDD6}">
      <dgm:prSet phldrT="[Text]"/>
      <dgm:spPr/>
      <dgm:t>
        <a:bodyPr/>
        <a:lstStyle/>
        <a:p>
          <a:r>
            <a:rPr lang="es-CL" dirty="0" smtClean="0"/>
            <a:t>1895-1927</a:t>
          </a:r>
          <a:endParaRPr lang="es-CL" dirty="0"/>
        </a:p>
      </dgm:t>
    </dgm:pt>
    <dgm:pt modelId="{520B9672-E22D-4CDC-89D4-59D242976F96}" type="parTrans" cxnId="{2CC0EF92-C2EC-4DF3-8534-25D27896EDE5}">
      <dgm:prSet/>
      <dgm:spPr/>
      <dgm:t>
        <a:bodyPr/>
        <a:lstStyle/>
        <a:p>
          <a:endParaRPr lang="es-CL"/>
        </a:p>
      </dgm:t>
    </dgm:pt>
    <dgm:pt modelId="{2C1FA4FB-EA50-4AF4-AF4C-F06DFA6F771B}" type="sibTrans" cxnId="{2CC0EF92-C2EC-4DF3-8534-25D27896EDE5}">
      <dgm:prSet/>
      <dgm:spPr/>
      <dgm:t>
        <a:bodyPr/>
        <a:lstStyle/>
        <a:p>
          <a:endParaRPr lang="es-CL"/>
        </a:p>
      </dgm:t>
    </dgm:pt>
    <dgm:pt modelId="{3D4B1D71-25F2-4FEC-8799-22A2CDA91490}">
      <dgm:prSet phldrT="[Text]"/>
      <dgm:spPr/>
      <dgm:t>
        <a:bodyPr/>
        <a:lstStyle/>
        <a:p>
          <a:r>
            <a:rPr lang="es-CL" dirty="0" smtClean="0"/>
            <a:t>Triunfo Radical en las elecciones de 1918 (que determina la alianza para las elecciones de 1920)</a:t>
          </a:r>
        </a:p>
        <a:p>
          <a:r>
            <a:rPr lang="es-CL" dirty="0" smtClean="0"/>
            <a:t>Aparición del movimiento estudiantil</a:t>
          </a:r>
          <a:endParaRPr lang="es-CL" dirty="0"/>
        </a:p>
      </dgm:t>
    </dgm:pt>
    <dgm:pt modelId="{63046644-27E4-4B3C-94BF-71E1F2F749F5}" type="parTrans" cxnId="{4132237C-1867-48C6-8A7B-5206A70395B4}">
      <dgm:prSet/>
      <dgm:spPr/>
      <dgm:t>
        <a:bodyPr/>
        <a:lstStyle/>
        <a:p>
          <a:endParaRPr lang="es-CL"/>
        </a:p>
      </dgm:t>
    </dgm:pt>
    <dgm:pt modelId="{8A08DA8F-FE6E-42D5-A357-049A147635FA}" type="sibTrans" cxnId="{4132237C-1867-48C6-8A7B-5206A70395B4}">
      <dgm:prSet/>
      <dgm:spPr/>
      <dgm:t>
        <a:bodyPr/>
        <a:lstStyle/>
        <a:p>
          <a:endParaRPr lang="es-CL"/>
        </a:p>
      </dgm:t>
    </dgm:pt>
    <dgm:pt modelId="{C42A6352-385A-49E0-BE72-C3FC550A028C}">
      <dgm:prSet phldrT="[Text]"/>
      <dgm:spPr/>
      <dgm:t>
        <a:bodyPr/>
        <a:lstStyle/>
        <a:p>
          <a:r>
            <a:rPr lang="es-CL" dirty="0" smtClean="0"/>
            <a:t>1940</a:t>
          </a:r>
          <a:endParaRPr lang="es-CL" dirty="0"/>
        </a:p>
      </dgm:t>
    </dgm:pt>
    <dgm:pt modelId="{411C2680-333A-4F1E-8884-DC7280F30B7C}" type="parTrans" cxnId="{9DD25543-E8EE-4AE3-A8BA-785F118031C1}">
      <dgm:prSet/>
      <dgm:spPr/>
      <dgm:t>
        <a:bodyPr/>
        <a:lstStyle/>
        <a:p>
          <a:endParaRPr lang="es-CL"/>
        </a:p>
      </dgm:t>
    </dgm:pt>
    <dgm:pt modelId="{3249B1F2-AC5E-47A3-A433-4694F07724C8}" type="sibTrans" cxnId="{9DD25543-E8EE-4AE3-A8BA-785F118031C1}">
      <dgm:prSet/>
      <dgm:spPr/>
      <dgm:t>
        <a:bodyPr/>
        <a:lstStyle/>
        <a:p>
          <a:endParaRPr lang="es-CL"/>
        </a:p>
      </dgm:t>
    </dgm:pt>
    <dgm:pt modelId="{D41A7891-96A7-4DE3-A97F-A5BB247532F2}" type="pres">
      <dgm:prSet presAssocID="{36C1089E-BEB4-4136-8313-2002B1E95387}" presName="Name0" presStyleCnt="0">
        <dgm:presLayoutVars>
          <dgm:dir/>
          <dgm:animLvl val="lvl"/>
          <dgm:resizeHandles val="exact"/>
        </dgm:presLayoutVars>
      </dgm:prSet>
      <dgm:spPr/>
      <dgm:t>
        <a:bodyPr/>
        <a:lstStyle/>
        <a:p>
          <a:endParaRPr lang="es-CL"/>
        </a:p>
      </dgm:t>
    </dgm:pt>
    <dgm:pt modelId="{0DB66CE0-944F-4D52-AC88-59CF22BC93D3}" type="pres">
      <dgm:prSet presAssocID="{FF884144-9FFD-464A-B485-FE3BFE0E0B49}" presName="compositeNode" presStyleCnt="0">
        <dgm:presLayoutVars>
          <dgm:bulletEnabled val="1"/>
        </dgm:presLayoutVars>
      </dgm:prSet>
      <dgm:spPr/>
    </dgm:pt>
    <dgm:pt modelId="{D9000AEF-D062-4954-AEE3-904FC0910A09}" type="pres">
      <dgm:prSet presAssocID="{FF884144-9FFD-464A-B485-FE3BFE0E0B49}" presName="bgRect" presStyleLbl="node1" presStyleIdx="0" presStyleCnt="4"/>
      <dgm:spPr/>
      <dgm:t>
        <a:bodyPr/>
        <a:lstStyle/>
        <a:p>
          <a:endParaRPr lang="es-CL"/>
        </a:p>
      </dgm:t>
    </dgm:pt>
    <dgm:pt modelId="{9EA6BCBA-5066-4FF0-B821-0A2A6C8F914C}" type="pres">
      <dgm:prSet presAssocID="{FF884144-9FFD-464A-B485-FE3BFE0E0B49}" presName="parentNode" presStyleLbl="node1" presStyleIdx="0" presStyleCnt="4">
        <dgm:presLayoutVars>
          <dgm:chMax val="0"/>
          <dgm:bulletEnabled val="1"/>
        </dgm:presLayoutVars>
      </dgm:prSet>
      <dgm:spPr/>
      <dgm:t>
        <a:bodyPr/>
        <a:lstStyle/>
        <a:p>
          <a:endParaRPr lang="es-CL"/>
        </a:p>
      </dgm:t>
    </dgm:pt>
    <dgm:pt modelId="{94013B73-561D-4D5C-B1A3-F1057E9EAE08}" type="pres">
      <dgm:prSet presAssocID="{FF884144-9FFD-464A-B485-FE3BFE0E0B49}" presName="childNode" presStyleLbl="node1" presStyleIdx="0" presStyleCnt="4">
        <dgm:presLayoutVars>
          <dgm:bulletEnabled val="1"/>
        </dgm:presLayoutVars>
      </dgm:prSet>
      <dgm:spPr/>
      <dgm:t>
        <a:bodyPr/>
        <a:lstStyle/>
        <a:p>
          <a:endParaRPr lang="es-CL"/>
        </a:p>
      </dgm:t>
    </dgm:pt>
    <dgm:pt modelId="{D01641A2-B65A-4BB5-BCA0-828115F9548C}" type="pres">
      <dgm:prSet presAssocID="{77E39C5E-6EA8-415C-BB0D-3AD63EF4C48E}" presName="hSp" presStyleCnt="0"/>
      <dgm:spPr/>
    </dgm:pt>
    <dgm:pt modelId="{F4F2AB0C-AE45-4BD8-8D57-590170E0F62F}" type="pres">
      <dgm:prSet presAssocID="{77E39C5E-6EA8-415C-BB0D-3AD63EF4C48E}" presName="vProcSp" presStyleCnt="0"/>
      <dgm:spPr/>
    </dgm:pt>
    <dgm:pt modelId="{2E87B847-4DC0-4951-91AF-D5EBC1AF8828}" type="pres">
      <dgm:prSet presAssocID="{77E39C5E-6EA8-415C-BB0D-3AD63EF4C48E}" presName="vSp1" presStyleCnt="0"/>
      <dgm:spPr/>
    </dgm:pt>
    <dgm:pt modelId="{DBD1951A-34C4-42B5-B471-E39DA56CD4EC}" type="pres">
      <dgm:prSet presAssocID="{77E39C5E-6EA8-415C-BB0D-3AD63EF4C48E}" presName="simulatedConn" presStyleLbl="solidFgAcc1" presStyleIdx="0" presStyleCnt="3"/>
      <dgm:spPr/>
    </dgm:pt>
    <dgm:pt modelId="{B0C71034-4F3A-47F7-A0BD-7616992F12E8}" type="pres">
      <dgm:prSet presAssocID="{77E39C5E-6EA8-415C-BB0D-3AD63EF4C48E}" presName="vSp2" presStyleCnt="0"/>
      <dgm:spPr/>
    </dgm:pt>
    <dgm:pt modelId="{0604FCA4-0558-47B2-9021-8F7A9EBE1B55}" type="pres">
      <dgm:prSet presAssocID="{77E39C5E-6EA8-415C-BB0D-3AD63EF4C48E}" presName="sibTrans" presStyleCnt="0"/>
      <dgm:spPr/>
    </dgm:pt>
    <dgm:pt modelId="{3468E7EA-E8C3-4732-B7F3-DEFF3415752B}" type="pres">
      <dgm:prSet presAssocID="{E50F7DC5-C9DF-4170-A5E6-6EC0216ED70B}" presName="compositeNode" presStyleCnt="0">
        <dgm:presLayoutVars>
          <dgm:bulletEnabled val="1"/>
        </dgm:presLayoutVars>
      </dgm:prSet>
      <dgm:spPr/>
    </dgm:pt>
    <dgm:pt modelId="{E581E986-4CFE-435A-97BD-02730E11E659}" type="pres">
      <dgm:prSet presAssocID="{E50F7DC5-C9DF-4170-A5E6-6EC0216ED70B}" presName="bgRect" presStyleLbl="node1" presStyleIdx="1" presStyleCnt="4"/>
      <dgm:spPr/>
      <dgm:t>
        <a:bodyPr/>
        <a:lstStyle/>
        <a:p>
          <a:endParaRPr lang="es-CL"/>
        </a:p>
      </dgm:t>
    </dgm:pt>
    <dgm:pt modelId="{2550F2AF-A98C-4A19-A8DC-7DE34F562266}" type="pres">
      <dgm:prSet presAssocID="{E50F7DC5-C9DF-4170-A5E6-6EC0216ED70B}" presName="parentNode" presStyleLbl="node1" presStyleIdx="1" presStyleCnt="4">
        <dgm:presLayoutVars>
          <dgm:chMax val="0"/>
          <dgm:bulletEnabled val="1"/>
        </dgm:presLayoutVars>
      </dgm:prSet>
      <dgm:spPr/>
      <dgm:t>
        <a:bodyPr/>
        <a:lstStyle/>
        <a:p>
          <a:endParaRPr lang="es-CL"/>
        </a:p>
      </dgm:t>
    </dgm:pt>
    <dgm:pt modelId="{08544715-F0E7-4753-B7D6-66AC331F4591}" type="pres">
      <dgm:prSet presAssocID="{E50F7DC5-C9DF-4170-A5E6-6EC0216ED70B}" presName="childNode" presStyleLbl="node1" presStyleIdx="1" presStyleCnt="4">
        <dgm:presLayoutVars>
          <dgm:bulletEnabled val="1"/>
        </dgm:presLayoutVars>
      </dgm:prSet>
      <dgm:spPr/>
      <dgm:t>
        <a:bodyPr/>
        <a:lstStyle/>
        <a:p>
          <a:endParaRPr lang="es-CL"/>
        </a:p>
      </dgm:t>
    </dgm:pt>
    <dgm:pt modelId="{FB695ECE-C94B-4CB2-A4BE-7320C60809FE}" type="pres">
      <dgm:prSet presAssocID="{45E42C07-CC78-48D8-8276-FC37C34FD361}" presName="hSp" presStyleCnt="0"/>
      <dgm:spPr/>
    </dgm:pt>
    <dgm:pt modelId="{785E6223-D84B-4C18-A271-E40EE8BF3C02}" type="pres">
      <dgm:prSet presAssocID="{45E42C07-CC78-48D8-8276-FC37C34FD361}" presName="vProcSp" presStyleCnt="0"/>
      <dgm:spPr/>
    </dgm:pt>
    <dgm:pt modelId="{3FFFA19D-5E73-450B-8A1C-D2CD694F46F1}" type="pres">
      <dgm:prSet presAssocID="{45E42C07-CC78-48D8-8276-FC37C34FD361}" presName="vSp1" presStyleCnt="0"/>
      <dgm:spPr/>
    </dgm:pt>
    <dgm:pt modelId="{3954D525-4A2A-4D61-84F7-047C5543A0AF}" type="pres">
      <dgm:prSet presAssocID="{45E42C07-CC78-48D8-8276-FC37C34FD361}" presName="simulatedConn" presStyleLbl="solidFgAcc1" presStyleIdx="1" presStyleCnt="3"/>
      <dgm:spPr/>
    </dgm:pt>
    <dgm:pt modelId="{9A84E461-866D-4067-BA70-3622CFC5AFB5}" type="pres">
      <dgm:prSet presAssocID="{45E42C07-CC78-48D8-8276-FC37C34FD361}" presName="vSp2" presStyleCnt="0"/>
      <dgm:spPr/>
    </dgm:pt>
    <dgm:pt modelId="{029A811D-D48A-4908-863E-AED40557E923}" type="pres">
      <dgm:prSet presAssocID="{45E42C07-CC78-48D8-8276-FC37C34FD361}" presName="sibTrans" presStyleCnt="0"/>
      <dgm:spPr/>
    </dgm:pt>
    <dgm:pt modelId="{F093A9DD-E5EF-404C-A2CD-B43D1F6211D4}" type="pres">
      <dgm:prSet presAssocID="{125633E6-A9AB-48F9-B3FA-1DBB23AEEDD6}" presName="compositeNode" presStyleCnt="0">
        <dgm:presLayoutVars>
          <dgm:bulletEnabled val="1"/>
        </dgm:presLayoutVars>
      </dgm:prSet>
      <dgm:spPr/>
    </dgm:pt>
    <dgm:pt modelId="{27108813-A4D4-4C32-882C-058541192766}" type="pres">
      <dgm:prSet presAssocID="{125633E6-A9AB-48F9-B3FA-1DBB23AEEDD6}" presName="bgRect" presStyleLbl="node1" presStyleIdx="2" presStyleCnt="4"/>
      <dgm:spPr/>
      <dgm:t>
        <a:bodyPr/>
        <a:lstStyle/>
        <a:p>
          <a:endParaRPr lang="es-CL"/>
        </a:p>
      </dgm:t>
    </dgm:pt>
    <dgm:pt modelId="{AEB3A756-A9FA-47CA-B037-0F02E98C21C3}" type="pres">
      <dgm:prSet presAssocID="{125633E6-A9AB-48F9-B3FA-1DBB23AEEDD6}" presName="parentNode" presStyleLbl="node1" presStyleIdx="2" presStyleCnt="4">
        <dgm:presLayoutVars>
          <dgm:chMax val="0"/>
          <dgm:bulletEnabled val="1"/>
        </dgm:presLayoutVars>
      </dgm:prSet>
      <dgm:spPr/>
      <dgm:t>
        <a:bodyPr/>
        <a:lstStyle/>
        <a:p>
          <a:endParaRPr lang="es-CL"/>
        </a:p>
      </dgm:t>
    </dgm:pt>
    <dgm:pt modelId="{3AAED00A-7138-4D89-BBF2-31D97115CBAC}" type="pres">
      <dgm:prSet presAssocID="{125633E6-A9AB-48F9-B3FA-1DBB23AEEDD6}" presName="childNode" presStyleLbl="node1" presStyleIdx="2" presStyleCnt="4">
        <dgm:presLayoutVars>
          <dgm:bulletEnabled val="1"/>
        </dgm:presLayoutVars>
      </dgm:prSet>
      <dgm:spPr/>
      <dgm:t>
        <a:bodyPr/>
        <a:lstStyle/>
        <a:p>
          <a:endParaRPr lang="es-CL"/>
        </a:p>
      </dgm:t>
    </dgm:pt>
    <dgm:pt modelId="{2155A797-C9FF-4ADF-8548-1DB5A102878E}" type="pres">
      <dgm:prSet presAssocID="{2C1FA4FB-EA50-4AF4-AF4C-F06DFA6F771B}" presName="hSp" presStyleCnt="0"/>
      <dgm:spPr/>
    </dgm:pt>
    <dgm:pt modelId="{EF06DF4F-6A53-4EAB-BC3B-FD9DAAAA2D0A}" type="pres">
      <dgm:prSet presAssocID="{2C1FA4FB-EA50-4AF4-AF4C-F06DFA6F771B}" presName="vProcSp" presStyleCnt="0"/>
      <dgm:spPr/>
    </dgm:pt>
    <dgm:pt modelId="{10EEE70D-3840-4B1D-885A-B2A7E7421264}" type="pres">
      <dgm:prSet presAssocID="{2C1FA4FB-EA50-4AF4-AF4C-F06DFA6F771B}" presName="vSp1" presStyleCnt="0"/>
      <dgm:spPr/>
    </dgm:pt>
    <dgm:pt modelId="{F07B3F30-A2A2-4800-AB58-D513206C39D3}" type="pres">
      <dgm:prSet presAssocID="{2C1FA4FB-EA50-4AF4-AF4C-F06DFA6F771B}" presName="simulatedConn" presStyleLbl="solidFgAcc1" presStyleIdx="2" presStyleCnt="3"/>
      <dgm:spPr/>
    </dgm:pt>
    <dgm:pt modelId="{D406F3A7-F08E-4EE9-BBBF-6E0BD38E23CE}" type="pres">
      <dgm:prSet presAssocID="{2C1FA4FB-EA50-4AF4-AF4C-F06DFA6F771B}" presName="vSp2" presStyleCnt="0"/>
      <dgm:spPr/>
    </dgm:pt>
    <dgm:pt modelId="{CFF34F18-5039-4D25-9896-035047FA8D8C}" type="pres">
      <dgm:prSet presAssocID="{2C1FA4FB-EA50-4AF4-AF4C-F06DFA6F771B}" presName="sibTrans" presStyleCnt="0"/>
      <dgm:spPr/>
    </dgm:pt>
    <dgm:pt modelId="{4D399E54-639A-4C96-A925-4120350C3986}" type="pres">
      <dgm:prSet presAssocID="{C42A6352-385A-49E0-BE72-C3FC550A028C}" presName="compositeNode" presStyleCnt="0">
        <dgm:presLayoutVars>
          <dgm:bulletEnabled val="1"/>
        </dgm:presLayoutVars>
      </dgm:prSet>
      <dgm:spPr/>
    </dgm:pt>
    <dgm:pt modelId="{04D8F022-D88F-4EC5-8570-D8DE7745B872}" type="pres">
      <dgm:prSet presAssocID="{C42A6352-385A-49E0-BE72-C3FC550A028C}" presName="bgRect" presStyleLbl="node1" presStyleIdx="3" presStyleCnt="4"/>
      <dgm:spPr/>
      <dgm:t>
        <a:bodyPr/>
        <a:lstStyle/>
        <a:p>
          <a:endParaRPr lang="es-CL"/>
        </a:p>
      </dgm:t>
    </dgm:pt>
    <dgm:pt modelId="{66534ECB-5845-4EBA-8664-E47D3EAA5A5B}" type="pres">
      <dgm:prSet presAssocID="{C42A6352-385A-49E0-BE72-C3FC550A028C}" presName="parentNode" presStyleLbl="node1" presStyleIdx="3" presStyleCnt="4">
        <dgm:presLayoutVars>
          <dgm:chMax val="0"/>
          <dgm:bulletEnabled val="1"/>
        </dgm:presLayoutVars>
      </dgm:prSet>
      <dgm:spPr/>
      <dgm:t>
        <a:bodyPr/>
        <a:lstStyle/>
        <a:p>
          <a:endParaRPr lang="es-CL"/>
        </a:p>
      </dgm:t>
    </dgm:pt>
  </dgm:ptLst>
  <dgm:cxnLst>
    <dgm:cxn modelId="{00ECCC6D-50A8-4020-9949-979357F3538B}" type="presOf" srcId="{125633E6-A9AB-48F9-B3FA-1DBB23AEEDD6}" destId="{AEB3A756-A9FA-47CA-B037-0F02E98C21C3}" srcOrd="1" destOrd="0" presId="urn:microsoft.com/office/officeart/2005/8/layout/hProcess7"/>
    <dgm:cxn modelId="{2CC0EF92-C2EC-4DF3-8534-25D27896EDE5}" srcId="{36C1089E-BEB4-4136-8313-2002B1E95387}" destId="{125633E6-A9AB-48F9-B3FA-1DBB23AEEDD6}" srcOrd="2" destOrd="0" parTransId="{520B9672-E22D-4CDC-89D4-59D242976F96}" sibTransId="{2C1FA4FB-EA50-4AF4-AF4C-F06DFA6F771B}"/>
    <dgm:cxn modelId="{931CB39A-360C-4AA0-870C-AA486737C959}" type="presOf" srcId="{36C1089E-BEB4-4136-8313-2002B1E95387}" destId="{D41A7891-96A7-4DE3-A97F-A5BB247532F2}" srcOrd="0" destOrd="0" presId="urn:microsoft.com/office/officeart/2005/8/layout/hProcess7"/>
    <dgm:cxn modelId="{98414FDC-6173-44E8-9B01-507EA97180FF}" type="presOf" srcId="{E50F7DC5-C9DF-4170-A5E6-6EC0216ED70B}" destId="{2550F2AF-A98C-4A19-A8DC-7DE34F562266}" srcOrd="1" destOrd="0" presId="urn:microsoft.com/office/officeart/2005/8/layout/hProcess7"/>
    <dgm:cxn modelId="{E917B2AA-63FB-4577-A092-6A0C3575B9B1}" srcId="{36C1089E-BEB4-4136-8313-2002B1E95387}" destId="{E50F7DC5-C9DF-4170-A5E6-6EC0216ED70B}" srcOrd="1" destOrd="0" parTransId="{94C5E04A-5CE8-4DD7-BEAE-EC240EE5D8A8}" sibTransId="{45E42C07-CC78-48D8-8276-FC37C34FD361}"/>
    <dgm:cxn modelId="{F7ABE5EB-C130-4024-9738-031F8058DBC1}" srcId="{36C1089E-BEB4-4136-8313-2002B1E95387}" destId="{FF884144-9FFD-464A-B485-FE3BFE0E0B49}" srcOrd="0" destOrd="0" parTransId="{C87D45E1-D718-46D1-9286-A320C94E9F04}" sibTransId="{77E39C5E-6EA8-415C-BB0D-3AD63EF4C48E}"/>
    <dgm:cxn modelId="{BDAF78F9-3B9E-4FFB-834D-CFE37E55CF59}" type="presOf" srcId="{F61BC834-3A56-469E-A1FD-7C838E9807F9}" destId="{94013B73-561D-4D5C-B1A3-F1057E9EAE08}" srcOrd="0" destOrd="0" presId="urn:microsoft.com/office/officeart/2005/8/layout/hProcess7"/>
    <dgm:cxn modelId="{C672FB7B-62D2-4F27-B90B-8B3E0A4A0896}" type="presOf" srcId="{FF884144-9FFD-464A-B485-FE3BFE0E0B49}" destId="{9EA6BCBA-5066-4FF0-B821-0A2A6C8F914C}" srcOrd="1" destOrd="0" presId="urn:microsoft.com/office/officeart/2005/8/layout/hProcess7"/>
    <dgm:cxn modelId="{4132237C-1867-48C6-8A7B-5206A70395B4}" srcId="{125633E6-A9AB-48F9-B3FA-1DBB23AEEDD6}" destId="{3D4B1D71-25F2-4FEC-8799-22A2CDA91490}" srcOrd="0" destOrd="0" parTransId="{63046644-27E4-4B3C-94BF-71E1F2F749F5}" sibTransId="{8A08DA8F-FE6E-42D5-A357-049A147635FA}"/>
    <dgm:cxn modelId="{76BC4560-04F4-4F89-A2DF-BECAB0459582}" type="presOf" srcId="{C42A6352-385A-49E0-BE72-C3FC550A028C}" destId="{66534ECB-5845-4EBA-8664-E47D3EAA5A5B}" srcOrd="1" destOrd="0" presId="urn:microsoft.com/office/officeart/2005/8/layout/hProcess7"/>
    <dgm:cxn modelId="{60B3554F-BC82-4A90-9432-2BB0749E64CF}" type="presOf" srcId="{E50F7DC5-C9DF-4170-A5E6-6EC0216ED70B}" destId="{E581E986-4CFE-435A-97BD-02730E11E659}" srcOrd="0" destOrd="0" presId="urn:microsoft.com/office/officeart/2005/8/layout/hProcess7"/>
    <dgm:cxn modelId="{D0F2FAE4-CA56-49B9-B582-8D23C1AEE784}" type="presOf" srcId="{125633E6-A9AB-48F9-B3FA-1DBB23AEEDD6}" destId="{27108813-A4D4-4C32-882C-058541192766}" srcOrd="0" destOrd="0" presId="urn:microsoft.com/office/officeart/2005/8/layout/hProcess7"/>
    <dgm:cxn modelId="{CA8B654B-223F-4D84-933A-867A7742F8F6}" type="presOf" srcId="{C42A6352-385A-49E0-BE72-C3FC550A028C}" destId="{04D8F022-D88F-4EC5-8570-D8DE7745B872}" srcOrd="0" destOrd="0" presId="urn:microsoft.com/office/officeart/2005/8/layout/hProcess7"/>
    <dgm:cxn modelId="{B676113A-8977-4C39-BE86-3105351E3CEC}" type="presOf" srcId="{FF884144-9FFD-464A-B485-FE3BFE0E0B49}" destId="{D9000AEF-D062-4954-AEE3-904FC0910A09}" srcOrd="0" destOrd="0" presId="urn:microsoft.com/office/officeart/2005/8/layout/hProcess7"/>
    <dgm:cxn modelId="{9DD25543-E8EE-4AE3-A8BA-785F118031C1}" srcId="{36C1089E-BEB4-4136-8313-2002B1E95387}" destId="{C42A6352-385A-49E0-BE72-C3FC550A028C}" srcOrd="3" destOrd="0" parTransId="{411C2680-333A-4F1E-8884-DC7280F30B7C}" sibTransId="{3249B1F2-AC5E-47A3-A433-4694F07724C8}"/>
    <dgm:cxn modelId="{5D65F1FA-1037-456C-A9DC-1BB1932A45F4}" srcId="{E50F7DC5-C9DF-4170-A5E6-6EC0216ED70B}" destId="{72078B54-2B88-430D-827A-6477D586E4F6}" srcOrd="0" destOrd="0" parTransId="{C409A397-6833-405F-8D57-43BAEA7E2E32}" sibTransId="{5DBCDC69-2B9A-4B3E-84E8-21452221A0D6}"/>
    <dgm:cxn modelId="{02A4DAB0-A95A-4656-A88C-0774D2309EE1}" srcId="{FF884144-9FFD-464A-B485-FE3BFE0E0B49}" destId="{F61BC834-3A56-469E-A1FD-7C838E9807F9}" srcOrd="0" destOrd="0" parTransId="{82044F07-F4F7-47C9-B548-5D77C9DE1A1C}" sibTransId="{DA938F0F-8066-4009-98F1-29DDBEAE95DD}"/>
    <dgm:cxn modelId="{AD0E6B7F-3B01-43D6-A90F-F8C79F8F4C25}" type="presOf" srcId="{3D4B1D71-25F2-4FEC-8799-22A2CDA91490}" destId="{3AAED00A-7138-4D89-BBF2-31D97115CBAC}" srcOrd="0" destOrd="0" presId="urn:microsoft.com/office/officeart/2005/8/layout/hProcess7"/>
    <dgm:cxn modelId="{466E3B64-FB64-486B-8B71-7FA60F1E791E}" type="presOf" srcId="{72078B54-2B88-430D-827A-6477D586E4F6}" destId="{08544715-F0E7-4753-B7D6-66AC331F4591}" srcOrd="0" destOrd="0" presId="urn:microsoft.com/office/officeart/2005/8/layout/hProcess7"/>
    <dgm:cxn modelId="{77D5D9C2-C326-4B06-AB84-51097CB48653}" type="presParOf" srcId="{D41A7891-96A7-4DE3-A97F-A5BB247532F2}" destId="{0DB66CE0-944F-4D52-AC88-59CF22BC93D3}" srcOrd="0" destOrd="0" presId="urn:microsoft.com/office/officeart/2005/8/layout/hProcess7"/>
    <dgm:cxn modelId="{1DE4DFAB-DB6F-4FCF-B9D2-A25CCD8B0736}" type="presParOf" srcId="{0DB66CE0-944F-4D52-AC88-59CF22BC93D3}" destId="{D9000AEF-D062-4954-AEE3-904FC0910A09}" srcOrd="0" destOrd="0" presId="urn:microsoft.com/office/officeart/2005/8/layout/hProcess7"/>
    <dgm:cxn modelId="{11536E3B-2D34-42B9-B901-86F45DCCBE0C}" type="presParOf" srcId="{0DB66CE0-944F-4D52-AC88-59CF22BC93D3}" destId="{9EA6BCBA-5066-4FF0-B821-0A2A6C8F914C}" srcOrd="1" destOrd="0" presId="urn:microsoft.com/office/officeart/2005/8/layout/hProcess7"/>
    <dgm:cxn modelId="{6C088B95-2E19-4DD4-B0B8-7BF11C3BFDAB}" type="presParOf" srcId="{0DB66CE0-944F-4D52-AC88-59CF22BC93D3}" destId="{94013B73-561D-4D5C-B1A3-F1057E9EAE08}" srcOrd="2" destOrd="0" presId="urn:microsoft.com/office/officeart/2005/8/layout/hProcess7"/>
    <dgm:cxn modelId="{A08A7A00-6670-4633-9317-8C44E42A8FC0}" type="presParOf" srcId="{D41A7891-96A7-4DE3-A97F-A5BB247532F2}" destId="{D01641A2-B65A-4BB5-BCA0-828115F9548C}" srcOrd="1" destOrd="0" presId="urn:microsoft.com/office/officeart/2005/8/layout/hProcess7"/>
    <dgm:cxn modelId="{CE8E7883-A767-45D6-B8E0-6A537A9F37D3}" type="presParOf" srcId="{D41A7891-96A7-4DE3-A97F-A5BB247532F2}" destId="{F4F2AB0C-AE45-4BD8-8D57-590170E0F62F}" srcOrd="2" destOrd="0" presId="urn:microsoft.com/office/officeart/2005/8/layout/hProcess7"/>
    <dgm:cxn modelId="{F83BBF82-4480-47DB-9ADE-7D1637FDC370}" type="presParOf" srcId="{F4F2AB0C-AE45-4BD8-8D57-590170E0F62F}" destId="{2E87B847-4DC0-4951-91AF-D5EBC1AF8828}" srcOrd="0" destOrd="0" presId="urn:microsoft.com/office/officeart/2005/8/layout/hProcess7"/>
    <dgm:cxn modelId="{4E6121E9-9159-47CE-905B-3051808D8F0C}" type="presParOf" srcId="{F4F2AB0C-AE45-4BD8-8D57-590170E0F62F}" destId="{DBD1951A-34C4-42B5-B471-E39DA56CD4EC}" srcOrd="1" destOrd="0" presId="urn:microsoft.com/office/officeart/2005/8/layout/hProcess7"/>
    <dgm:cxn modelId="{D350CBEC-FDD4-42BB-8A26-7A985AA44E73}" type="presParOf" srcId="{F4F2AB0C-AE45-4BD8-8D57-590170E0F62F}" destId="{B0C71034-4F3A-47F7-A0BD-7616992F12E8}" srcOrd="2" destOrd="0" presId="urn:microsoft.com/office/officeart/2005/8/layout/hProcess7"/>
    <dgm:cxn modelId="{33C4010E-79E3-47EB-ABC4-ABBF5CA80134}" type="presParOf" srcId="{D41A7891-96A7-4DE3-A97F-A5BB247532F2}" destId="{0604FCA4-0558-47B2-9021-8F7A9EBE1B55}" srcOrd="3" destOrd="0" presId="urn:microsoft.com/office/officeart/2005/8/layout/hProcess7"/>
    <dgm:cxn modelId="{DA12FE06-AA98-4A38-906E-8630AAC40D6C}" type="presParOf" srcId="{D41A7891-96A7-4DE3-A97F-A5BB247532F2}" destId="{3468E7EA-E8C3-4732-B7F3-DEFF3415752B}" srcOrd="4" destOrd="0" presId="urn:microsoft.com/office/officeart/2005/8/layout/hProcess7"/>
    <dgm:cxn modelId="{6653D0D3-64BE-4738-8CA6-4E9687013386}" type="presParOf" srcId="{3468E7EA-E8C3-4732-B7F3-DEFF3415752B}" destId="{E581E986-4CFE-435A-97BD-02730E11E659}" srcOrd="0" destOrd="0" presId="urn:microsoft.com/office/officeart/2005/8/layout/hProcess7"/>
    <dgm:cxn modelId="{51AEE6F2-D062-4417-B467-BFB8254542F0}" type="presParOf" srcId="{3468E7EA-E8C3-4732-B7F3-DEFF3415752B}" destId="{2550F2AF-A98C-4A19-A8DC-7DE34F562266}" srcOrd="1" destOrd="0" presId="urn:microsoft.com/office/officeart/2005/8/layout/hProcess7"/>
    <dgm:cxn modelId="{F70736DD-AD0A-496D-9B26-4E41A81911AD}" type="presParOf" srcId="{3468E7EA-E8C3-4732-B7F3-DEFF3415752B}" destId="{08544715-F0E7-4753-B7D6-66AC331F4591}" srcOrd="2" destOrd="0" presId="urn:microsoft.com/office/officeart/2005/8/layout/hProcess7"/>
    <dgm:cxn modelId="{E5192D4C-43B2-4FF1-ACF1-FEAD6ED50DDC}" type="presParOf" srcId="{D41A7891-96A7-4DE3-A97F-A5BB247532F2}" destId="{FB695ECE-C94B-4CB2-A4BE-7320C60809FE}" srcOrd="5" destOrd="0" presId="urn:microsoft.com/office/officeart/2005/8/layout/hProcess7"/>
    <dgm:cxn modelId="{D938F1C8-62C6-41ED-95C3-3B77749B0CF9}" type="presParOf" srcId="{D41A7891-96A7-4DE3-A97F-A5BB247532F2}" destId="{785E6223-D84B-4C18-A271-E40EE8BF3C02}" srcOrd="6" destOrd="0" presId="urn:microsoft.com/office/officeart/2005/8/layout/hProcess7"/>
    <dgm:cxn modelId="{A43AC60B-C7A4-41B4-AF40-CAF2823F6C56}" type="presParOf" srcId="{785E6223-D84B-4C18-A271-E40EE8BF3C02}" destId="{3FFFA19D-5E73-450B-8A1C-D2CD694F46F1}" srcOrd="0" destOrd="0" presId="urn:microsoft.com/office/officeart/2005/8/layout/hProcess7"/>
    <dgm:cxn modelId="{4D1BAA4B-4566-4814-B96B-9B0BB1605844}" type="presParOf" srcId="{785E6223-D84B-4C18-A271-E40EE8BF3C02}" destId="{3954D525-4A2A-4D61-84F7-047C5543A0AF}" srcOrd="1" destOrd="0" presId="urn:microsoft.com/office/officeart/2005/8/layout/hProcess7"/>
    <dgm:cxn modelId="{D8689DF1-EB8F-4A0F-B954-005F91BBA0AE}" type="presParOf" srcId="{785E6223-D84B-4C18-A271-E40EE8BF3C02}" destId="{9A84E461-866D-4067-BA70-3622CFC5AFB5}" srcOrd="2" destOrd="0" presId="urn:microsoft.com/office/officeart/2005/8/layout/hProcess7"/>
    <dgm:cxn modelId="{090EDD70-4AE8-430F-9C03-7E4EBDC05A72}" type="presParOf" srcId="{D41A7891-96A7-4DE3-A97F-A5BB247532F2}" destId="{029A811D-D48A-4908-863E-AED40557E923}" srcOrd="7" destOrd="0" presId="urn:microsoft.com/office/officeart/2005/8/layout/hProcess7"/>
    <dgm:cxn modelId="{D6755B04-12B0-4B37-8980-C910F03D60F2}" type="presParOf" srcId="{D41A7891-96A7-4DE3-A97F-A5BB247532F2}" destId="{F093A9DD-E5EF-404C-A2CD-B43D1F6211D4}" srcOrd="8" destOrd="0" presId="urn:microsoft.com/office/officeart/2005/8/layout/hProcess7"/>
    <dgm:cxn modelId="{69CF1CFF-043C-4C4C-AD2F-BC53460DCE56}" type="presParOf" srcId="{F093A9DD-E5EF-404C-A2CD-B43D1F6211D4}" destId="{27108813-A4D4-4C32-882C-058541192766}" srcOrd="0" destOrd="0" presId="urn:microsoft.com/office/officeart/2005/8/layout/hProcess7"/>
    <dgm:cxn modelId="{F12A288C-5F13-4175-A122-8039E2D00137}" type="presParOf" srcId="{F093A9DD-E5EF-404C-A2CD-B43D1F6211D4}" destId="{AEB3A756-A9FA-47CA-B037-0F02E98C21C3}" srcOrd="1" destOrd="0" presId="urn:microsoft.com/office/officeart/2005/8/layout/hProcess7"/>
    <dgm:cxn modelId="{F05BFB91-D91E-4FAD-84EB-538EA6506CEB}" type="presParOf" srcId="{F093A9DD-E5EF-404C-A2CD-B43D1F6211D4}" destId="{3AAED00A-7138-4D89-BBF2-31D97115CBAC}" srcOrd="2" destOrd="0" presId="urn:microsoft.com/office/officeart/2005/8/layout/hProcess7"/>
    <dgm:cxn modelId="{3B3291E5-FA03-46C8-A258-88F65DA570D6}" type="presParOf" srcId="{D41A7891-96A7-4DE3-A97F-A5BB247532F2}" destId="{2155A797-C9FF-4ADF-8548-1DB5A102878E}" srcOrd="9" destOrd="0" presId="urn:microsoft.com/office/officeart/2005/8/layout/hProcess7"/>
    <dgm:cxn modelId="{506D6FFD-DE83-4B7B-8011-AF42CFF7A331}" type="presParOf" srcId="{D41A7891-96A7-4DE3-A97F-A5BB247532F2}" destId="{EF06DF4F-6A53-4EAB-BC3B-FD9DAAAA2D0A}" srcOrd="10" destOrd="0" presId="urn:microsoft.com/office/officeart/2005/8/layout/hProcess7"/>
    <dgm:cxn modelId="{76189468-A223-417B-AFDB-4935AF0C0C30}" type="presParOf" srcId="{EF06DF4F-6A53-4EAB-BC3B-FD9DAAAA2D0A}" destId="{10EEE70D-3840-4B1D-885A-B2A7E7421264}" srcOrd="0" destOrd="0" presId="urn:microsoft.com/office/officeart/2005/8/layout/hProcess7"/>
    <dgm:cxn modelId="{BAA90085-1BFE-497C-BF1F-8B1D55189F47}" type="presParOf" srcId="{EF06DF4F-6A53-4EAB-BC3B-FD9DAAAA2D0A}" destId="{F07B3F30-A2A2-4800-AB58-D513206C39D3}" srcOrd="1" destOrd="0" presId="urn:microsoft.com/office/officeart/2005/8/layout/hProcess7"/>
    <dgm:cxn modelId="{B7763A87-7C86-48DA-AEEC-F479A8B27DF1}" type="presParOf" srcId="{EF06DF4F-6A53-4EAB-BC3B-FD9DAAAA2D0A}" destId="{D406F3A7-F08E-4EE9-BBBF-6E0BD38E23CE}" srcOrd="2" destOrd="0" presId="urn:microsoft.com/office/officeart/2005/8/layout/hProcess7"/>
    <dgm:cxn modelId="{7EEB29C2-025E-4A31-91B3-37A295D33807}" type="presParOf" srcId="{D41A7891-96A7-4DE3-A97F-A5BB247532F2}" destId="{CFF34F18-5039-4D25-9896-035047FA8D8C}" srcOrd="11" destOrd="0" presId="urn:microsoft.com/office/officeart/2005/8/layout/hProcess7"/>
    <dgm:cxn modelId="{8AC375AB-7714-41E3-8A54-63AA7943E8EA}" type="presParOf" srcId="{D41A7891-96A7-4DE3-A97F-A5BB247532F2}" destId="{4D399E54-639A-4C96-A925-4120350C3986}" srcOrd="12" destOrd="0" presId="urn:microsoft.com/office/officeart/2005/8/layout/hProcess7"/>
    <dgm:cxn modelId="{4F447E37-9CC7-4313-8915-529DACE0E9F1}" type="presParOf" srcId="{4D399E54-639A-4C96-A925-4120350C3986}" destId="{04D8F022-D88F-4EC5-8570-D8DE7745B872}" srcOrd="0" destOrd="0" presId="urn:microsoft.com/office/officeart/2005/8/layout/hProcess7"/>
    <dgm:cxn modelId="{E05147DE-E0D1-4279-BD7E-E3D4F0C14B5E}" type="presParOf" srcId="{4D399E54-639A-4C96-A925-4120350C3986}" destId="{66534ECB-5845-4EBA-8664-E47D3EAA5A5B}" srcOrd="1" destOrd="0" presId="urn:microsoft.com/office/officeart/2005/8/layout/hProcess7"/>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rawing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59C0AA70-664A-4DF2-A9E1-F3AFB338F023}">
      <dsp:nvSpPr>
        <dsp:cNvPr id="0" name=""/>
        <dsp:cNvSpPr/>
      </dsp:nvSpPr>
      <dsp:spPr>
        <a:xfrm>
          <a:off x="1728799" y="54471"/>
          <a:ext cx="2614630" cy="2614630"/>
        </a:xfrm>
        <a:prstGeom prst="ellipse">
          <a:avLst/>
        </a:prstGeom>
        <a:solidFill>
          <a:schemeClr val="accent4">
            <a:alpha val="50000"/>
            <a:hueOff val="0"/>
            <a:satOff val="0"/>
            <a:lumOff val="0"/>
            <a:alphaOff val="0"/>
          </a:schemeClr>
        </a:solidFill>
        <a:ln>
          <a:noFill/>
        </a:ln>
        <a:effectLst>
          <a:outerShdw blurRad="45000" dist="250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1">
          <a:scrgbClr r="0" g="0" b="0"/>
        </a:fillRef>
        <a:effectRef idx="1">
          <a:scrgbClr r="0" g="0" b="0"/>
        </a:effectRef>
        <a:fontRef idx="minor">
          <a:schemeClr val="tx1"/>
        </a:fontRef>
      </dsp:style>
      <dsp:txBody>
        <a:bodyPr spcFirstLastPara="0" vert="horz" wrap="square" lIns="0" tIns="0" rIns="0" bIns="0" numCol="1" spcCol="1270" anchor="ctr" anchorCtr="0">
          <a:noAutofit/>
        </a:bodyPr>
        <a:lstStyle/>
        <a:p>
          <a:pPr lvl="0" algn="ctr" defTabSz="800100">
            <a:lnSpc>
              <a:spcPct val="90000"/>
            </a:lnSpc>
            <a:spcBef>
              <a:spcPct val="0"/>
            </a:spcBef>
            <a:spcAft>
              <a:spcPct val="35000"/>
            </a:spcAft>
          </a:pPr>
          <a:r>
            <a:rPr lang="es-CL" sz="1800" kern="1200" dirty="0" smtClean="0"/>
            <a:t>Cívico-militar</a:t>
          </a:r>
          <a:endParaRPr lang="es-CL" sz="1800" kern="1200" dirty="0"/>
        </a:p>
      </dsp:txBody>
      <dsp:txXfrm>
        <a:off x="2077417" y="512031"/>
        <a:ext cx="1917395" cy="1176583"/>
      </dsp:txXfrm>
    </dsp:sp>
    <dsp:sp modelId="{58E58AAA-6384-4AC4-B14D-A79F66FD763D}">
      <dsp:nvSpPr>
        <dsp:cNvPr id="0" name=""/>
        <dsp:cNvSpPr/>
      </dsp:nvSpPr>
      <dsp:spPr>
        <a:xfrm>
          <a:off x="2672245" y="1688615"/>
          <a:ext cx="2614630" cy="2614630"/>
        </a:xfrm>
        <a:prstGeom prst="ellipse">
          <a:avLst/>
        </a:prstGeom>
        <a:solidFill>
          <a:schemeClr val="accent4">
            <a:alpha val="50000"/>
            <a:hueOff val="-3015570"/>
            <a:satOff val="21052"/>
            <a:lumOff val="2255"/>
            <a:alphaOff val="0"/>
          </a:schemeClr>
        </a:solidFill>
        <a:ln>
          <a:noFill/>
        </a:ln>
        <a:effectLst>
          <a:outerShdw blurRad="45000" dist="250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1">
          <a:scrgbClr r="0" g="0" b="0"/>
        </a:fillRef>
        <a:effectRef idx="1">
          <a:scrgbClr r="0" g="0" b="0"/>
        </a:effectRef>
        <a:fontRef idx="minor">
          <a:schemeClr val="tx1"/>
        </a:fontRef>
      </dsp:style>
      <dsp:txBody>
        <a:bodyPr spcFirstLastPara="0" vert="horz" wrap="square" lIns="0" tIns="0" rIns="0" bIns="0" numCol="1" spcCol="1270" anchor="ctr" anchorCtr="0">
          <a:noAutofit/>
        </a:bodyPr>
        <a:lstStyle/>
        <a:p>
          <a:pPr lvl="0" algn="ctr" defTabSz="800100">
            <a:lnSpc>
              <a:spcPct val="90000"/>
            </a:lnSpc>
            <a:spcBef>
              <a:spcPct val="0"/>
            </a:spcBef>
            <a:spcAft>
              <a:spcPct val="35000"/>
            </a:spcAft>
          </a:pPr>
          <a:r>
            <a:rPr lang="es-CL" sz="1800" kern="1200" dirty="0" smtClean="0"/>
            <a:t>Centralismo-regionalismo</a:t>
          </a:r>
          <a:endParaRPr lang="es-CL" sz="1800" kern="1200" dirty="0"/>
        </a:p>
      </dsp:txBody>
      <dsp:txXfrm>
        <a:off x="3471886" y="2364062"/>
        <a:ext cx="1568778" cy="1438046"/>
      </dsp:txXfrm>
    </dsp:sp>
    <dsp:sp modelId="{C9F25B63-F8B3-4C11-8779-9716AF425E8A}">
      <dsp:nvSpPr>
        <dsp:cNvPr id="0" name=""/>
        <dsp:cNvSpPr/>
      </dsp:nvSpPr>
      <dsp:spPr>
        <a:xfrm>
          <a:off x="785353" y="1688615"/>
          <a:ext cx="2614630" cy="2614630"/>
        </a:xfrm>
        <a:prstGeom prst="ellipse">
          <a:avLst/>
        </a:prstGeom>
        <a:solidFill>
          <a:schemeClr val="accent4">
            <a:alpha val="50000"/>
            <a:hueOff val="-6031141"/>
            <a:satOff val="42105"/>
            <a:lumOff val="4509"/>
            <a:alphaOff val="0"/>
          </a:schemeClr>
        </a:solidFill>
        <a:ln>
          <a:noFill/>
        </a:ln>
        <a:effectLst>
          <a:outerShdw blurRad="45000" dist="250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1">
          <a:scrgbClr r="0" g="0" b="0"/>
        </a:fillRef>
        <a:effectRef idx="1">
          <a:scrgbClr r="0" g="0" b="0"/>
        </a:effectRef>
        <a:fontRef idx="minor">
          <a:schemeClr val="tx1"/>
        </a:fontRef>
      </dsp:style>
      <dsp:txBody>
        <a:bodyPr spcFirstLastPara="0" vert="horz" wrap="square" lIns="0" tIns="0" rIns="0" bIns="0" numCol="1" spcCol="1270" anchor="ctr" anchorCtr="0">
          <a:noAutofit/>
        </a:bodyPr>
        <a:lstStyle/>
        <a:p>
          <a:pPr lvl="0" algn="ctr" defTabSz="800100">
            <a:lnSpc>
              <a:spcPct val="90000"/>
            </a:lnSpc>
            <a:spcBef>
              <a:spcPct val="0"/>
            </a:spcBef>
            <a:spcAft>
              <a:spcPct val="35000"/>
            </a:spcAft>
          </a:pPr>
          <a:r>
            <a:rPr lang="es-CL" sz="1800" kern="1200" dirty="0" smtClean="0"/>
            <a:t>Proteccionismo-librecambismo</a:t>
          </a:r>
          <a:endParaRPr lang="es-CL" sz="1800" kern="1200" dirty="0"/>
        </a:p>
      </dsp:txBody>
      <dsp:txXfrm>
        <a:off x="1031564" y="2364062"/>
        <a:ext cx="1568778" cy="1438046"/>
      </dsp:txXfrm>
    </dsp:sp>
  </dsp:spTree>
</dsp:drawing>
</file>

<file path=ppt/diagrams/drawing2.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A2A7DE64-7D77-4B20-9799-095F2A8C689D}">
      <dsp:nvSpPr>
        <dsp:cNvPr id="0" name=""/>
        <dsp:cNvSpPr/>
      </dsp:nvSpPr>
      <dsp:spPr>
        <a:xfrm>
          <a:off x="5089" y="1465861"/>
          <a:ext cx="1777007" cy="2132409"/>
        </a:xfrm>
        <a:prstGeom prst="roundRect">
          <a:avLst>
            <a:gd name="adj" fmla="val 5000"/>
          </a:avLst>
        </a:prstGeom>
        <a:gradFill rotWithShape="0">
          <a:gsLst>
            <a:gs pos="0">
              <a:schemeClr val="accent4">
                <a:hueOff val="0"/>
                <a:satOff val="0"/>
                <a:lumOff val="0"/>
                <a:alphaOff val="0"/>
                <a:shade val="47500"/>
                <a:satMod val="137000"/>
              </a:schemeClr>
            </a:gs>
            <a:gs pos="55000">
              <a:schemeClr val="accent4">
                <a:hueOff val="0"/>
                <a:satOff val="0"/>
                <a:lumOff val="0"/>
                <a:alphaOff val="0"/>
                <a:shade val="69000"/>
                <a:satMod val="137000"/>
              </a:schemeClr>
            </a:gs>
            <a:gs pos="100000">
              <a:schemeClr val="accent4">
                <a:hueOff val="0"/>
                <a:satOff val="0"/>
                <a:lumOff val="0"/>
                <a:alphaOff val="0"/>
                <a:shade val="98000"/>
                <a:satMod val="137000"/>
              </a:schemeClr>
            </a:gs>
          </a:gsLst>
          <a:lin ang="16200000" scaled="0"/>
        </a:gradFill>
        <a:ln>
          <a:noFill/>
        </a:ln>
        <a:effectLst>
          <a:outerShdw blurRad="39000" dist="254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0" tIns="68580" rIns="88900" bIns="0" numCol="1" spcCol="1270" anchor="t" anchorCtr="0">
          <a:noAutofit/>
        </a:bodyPr>
        <a:lstStyle/>
        <a:p>
          <a:pPr lvl="0" algn="r" defTabSz="889000">
            <a:lnSpc>
              <a:spcPct val="90000"/>
            </a:lnSpc>
            <a:spcBef>
              <a:spcPct val="0"/>
            </a:spcBef>
            <a:spcAft>
              <a:spcPct val="35000"/>
            </a:spcAft>
          </a:pPr>
          <a:r>
            <a:rPr lang="es-CL" sz="2000" kern="1200" dirty="0" smtClean="0"/>
            <a:t>1859-1873</a:t>
          </a:r>
          <a:endParaRPr lang="es-CL" sz="2000" kern="1200" dirty="0"/>
        </a:p>
      </dsp:txBody>
      <dsp:txXfrm rot="16200000">
        <a:off x="-691497" y="2162448"/>
        <a:ext cx="1748575" cy="355401"/>
      </dsp:txXfrm>
    </dsp:sp>
    <dsp:sp modelId="{415E92EB-C26A-4AD2-A125-F4AF02CCF42E}">
      <dsp:nvSpPr>
        <dsp:cNvPr id="0" name=""/>
        <dsp:cNvSpPr/>
      </dsp:nvSpPr>
      <dsp:spPr>
        <a:xfrm>
          <a:off x="360491" y="1465861"/>
          <a:ext cx="1323870" cy="2132409"/>
        </a:xfrm>
        <a:prstGeom prst="rect">
          <a:avLst/>
        </a:prstGeom>
        <a:noFill/>
        <a:ln>
          <a:noFill/>
        </a:ln>
        <a:effectLst>
          <a:outerShdw blurRad="39000" dist="25400" dir="5400000" rotWithShape="0">
            <a:srgbClr val="000000">
              <a:alpha val="38000"/>
            </a:srgbClr>
          </a:outerShdw>
        </a:effectLst>
        <a:scene3d>
          <a:camera prst="orthographicFront"/>
          <a:lightRig rig="flat" dir="t"/>
        </a:scene3d>
        <a:sp3d/>
      </dsp:spPr>
      <dsp:style>
        <a:lnRef idx="0">
          <a:scrgbClr r="0" g="0" b="0"/>
        </a:lnRef>
        <a:fillRef idx="3">
          <a:scrgbClr r="0" g="0" b="0"/>
        </a:fillRef>
        <a:effectRef idx="2">
          <a:scrgbClr r="0" g="0" b="0"/>
        </a:effectRef>
        <a:fontRef idx="minor">
          <a:schemeClr val="lt1"/>
        </a:fontRef>
      </dsp:style>
      <dsp:txBody>
        <a:bodyPr spcFirstLastPara="0" vert="horz" wrap="square" lIns="0" tIns="51435" rIns="0" bIns="0" numCol="1" spcCol="1270" anchor="t" anchorCtr="0">
          <a:noAutofit/>
        </a:bodyPr>
        <a:lstStyle/>
        <a:p>
          <a:pPr lvl="0" algn="l" defTabSz="666750">
            <a:lnSpc>
              <a:spcPct val="90000"/>
            </a:lnSpc>
            <a:spcBef>
              <a:spcPct val="0"/>
            </a:spcBef>
            <a:spcAft>
              <a:spcPct val="35000"/>
            </a:spcAft>
          </a:pPr>
          <a:r>
            <a:rPr lang="es-CL" sz="1500" kern="1200" dirty="0" smtClean="0"/>
            <a:t>Pugna conservadores-liberales</a:t>
          </a:r>
        </a:p>
        <a:p>
          <a:pPr lvl="0" algn="l" defTabSz="666750">
            <a:lnSpc>
              <a:spcPct val="90000"/>
            </a:lnSpc>
            <a:spcBef>
              <a:spcPct val="0"/>
            </a:spcBef>
            <a:spcAft>
              <a:spcPct val="35000"/>
            </a:spcAft>
          </a:pPr>
          <a:r>
            <a:rPr lang="es-CL" sz="1500" kern="1200" dirty="0" smtClean="0"/>
            <a:t>Patronistas-ultramontanos</a:t>
          </a:r>
        </a:p>
        <a:p>
          <a:pPr lvl="0" algn="l" defTabSz="666750">
            <a:lnSpc>
              <a:spcPct val="90000"/>
            </a:lnSpc>
            <a:spcBef>
              <a:spcPct val="0"/>
            </a:spcBef>
            <a:spcAft>
              <a:spcPct val="35000"/>
            </a:spcAft>
          </a:pPr>
          <a:r>
            <a:rPr lang="es-CL" sz="1500" kern="1200" dirty="0" smtClean="0"/>
            <a:t>Aparece un grupos laico (masonería)</a:t>
          </a:r>
          <a:endParaRPr lang="es-CL" sz="1500" kern="1200" dirty="0"/>
        </a:p>
      </dsp:txBody>
      <dsp:txXfrm>
        <a:off x="360491" y="1465861"/>
        <a:ext cx="1323870" cy="2132409"/>
      </dsp:txXfrm>
    </dsp:sp>
    <dsp:sp modelId="{1AD0CE99-AF91-4B38-AA5B-7D8440FEDC7B}">
      <dsp:nvSpPr>
        <dsp:cNvPr id="0" name=""/>
        <dsp:cNvSpPr/>
      </dsp:nvSpPr>
      <dsp:spPr>
        <a:xfrm>
          <a:off x="1844293" y="1465861"/>
          <a:ext cx="1777007" cy="2132409"/>
        </a:xfrm>
        <a:prstGeom prst="roundRect">
          <a:avLst>
            <a:gd name="adj" fmla="val 5000"/>
          </a:avLst>
        </a:prstGeom>
        <a:gradFill rotWithShape="0">
          <a:gsLst>
            <a:gs pos="0">
              <a:schemeClr val="accent4">
                <a:hueOff val="-1507785"/>
                <a:satOff val="10526"/>
                <a:lumOff val="1127"/>
                <a:alphaOff val="0"/>
                <a:shade val="47500"/>
                <a:satMod val="137000"/>
              </a:schemeClr>
            </a:gs>
            <a:gs pos="55000">
              <a:schemeClr val="accent4">
                <a:hueOff val="-1507785"/>
                <a:satOff val="10526"/>
                <a:lumOff val="1127"/>
                <a:alphaOff val="0"/>
                <a:shade val="69000"/>
                <a:satMod val="137000"/>
              </a:schemeClr>
            </a:gs>
            <a:gs pos="100000">
              <a:schemeClr val="accent4">
                <a:hueOff val="-1507785"/>
                <a:satOff val="10526"/>
                <a:lumOff val="1127"/>
                <a:alphaOff val="0"/>
                <a:shade val="98000"/>
                <a:satMod val="137000"/>
              </a:schemeClr>
            </a:gs>
          </a:gsLst>
          <a:lin ang="16200000" scaled="0"/>
        </a:gradFill>
        <a:ln>
          <a:noFill/>
        </a:ln>
        <a:effectLst>
          <a:outerShdw blurRad="39000" dist="254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0" tIns="68580" rIns="88900" bIns="0" numCol="1" spcCol="1270" anchor="t" anchorCtr="0">
          <a:noAutofit/>
        </a:bodyPr>
        <a:lstStyle/>
        <a:p>
          <a:pPr lvl="0" algn="r" defTabSz="889000">
            <a:lnSpc>
              <a:spcPct val="90000"/>
            </a:lnSpc>
            <a:spcBef>
              <a:spcPct val="0"/>
            </a:spcBef>
            <a:spcAft>
              <a:spcPct val="35000"/>
            </a:spcAft>
          </a:pPr>
          <a:r>
            <a:rPr lang="es-CL" sz="2000" kern="1200" dirty="0" smtClean="0"/>
            <a:t>1889-1891</a:t>
          </a:r>
          <a:endParaRPr lang="es-CL" sz="2000" kern="1200" dirty="0"/>
        </a:p>
      </dsp:txBody>
      <dsp:txXfrm rot="16200000">
        <a:off x="1147705" y="2162448"/>
        <a:ext cx="1748575" cy="355401"/>
      </dsp:txXfrm>
    </dsp:sp>
    <dsp:sp modelId="{B9AA2FAF-8BEA-4F65-A270-9526F9E29498}">
      <dsp:nvSpPr>
        <dsp:cNvPr id="0" name=""/>
        <dsp:cNvSpPr/>
      </dsp:nvSpPr>
      <dsp:spPr>
        <a:xfrm rot="5400000">
          <a:off x="1696549" y="3159920"/>
          <a:ext cx="313257" cy="266551"/>
        </a:xfrm>
        <a:prstGeom prst="flowChartExtract">
          <a:avLst/>
        </a:prstGeom>
        <a:solidFill>
          <a:schemeClr val="lt1">
            <a:hueOff val="0"/>
            <a:satOff val="0"/>
            <a:lumOff val="0"/>
            <a:alphaOff val="0"/>
          </a:schemeClr>
        </a:solidFill>
        <a:ln w="6350" cap="rnd" cmpd="sng" algn="ctr">
          <a:solidFill>
            <a:schemeClr val="accent4">
              <a:hueOff val="0"/>
              <a:satOff val="0"/>
              <a:lumOff val="0"/>
              <a:alphaOff val="0"/>
            </a:schemeClr>
          </a:solidFill>
          <a:prstDash val="solid"/>
        </a:ln>
        <a:effectLst>
          <a:outerShdw blurRad="39000" dist="25400" dir="5400000" rotWithShape="0">
            <a:srgbClr val="000000">
              <a:alpha val="38000"/>
            </a:srgbClr>
          </a:outerShdw>
        </a:effectLst>
        <a:scene3d>
          <a:camera prst="orthographicFront"/>
          <a:lightRig rig="flat" dir="t"/>
        </a:scene3d>
        <a:sp3d z="190500" extrusionH="12700" prstMaterial="plastic">
          <a:bevelT w="50800" h="50800"/>
        </a:sp3d>
      </dsp:spPr>
      <dsp:style>
        <a:lnRef idx="1">
          <a:scrgbClr r="0" g="0" b="0"/>
        </a:lnRef>
        <a:fillRef idx="1">
          <a:scrgbClr r="0" g="0" b="0"/>
        </a:fillRef>
        <a:effectRef idx="2">
          <a:scrgbClr r="0" g="0" b="0"/>
        </a:effectRef>
        <a:fontRef idx="minor"/>
      </dsp:style>
    </dsp:sp>
    <dsp:sp modelId="{BF799FED-2DD7-474E-A8EE-328293A27180}">
      <dsp:nvSpPr>
        <dsp:cNvPr id="0" name=""/>
        <dsp:cNvSpPr/>
      </dsp:nvSpPr>
      <dsp:spPr>
        <a:xfrm>
          <a:off x="2199694" y="1465861"/>
          <a:ext cx="1323870" cy="2132409"/>
        </a:xfrm>
        <a:prstGeom prst="rect">
          <a:avLst/>
        </a:prstGeom>
        <a:noFill/>
        <a:ln>
          <a:noFill/>
        </a:ln>
        <a:effectLst>
          <a:outerShdw blurRad="39000" dist="25400" dir="5400000" rotWithShape="0">
            <a:srgbClr val="000000">
              <a:alpha val="38000"/>
            </a:srgbClr>
          </a:outerShdw>
        </a:effectLst>
        <a:scene3d>
          <a:camera prst="orthographicFront"/>
          <a:lightRig rig="flat" dir="t"/>
        </a:scene3d>
        <a:sp3d/>
      </dsp:spPr>
      <dsp:style>
        <a:lnRef idx="0">
          <a:scrgbClr r="0" g="0" b="0"/>
        </a:lnRef>
        <a:fillRef idx="3">
          <a:scrgbClr r="0" g="0" b="0"/>
        </a:fillRef>
        <a:effectRef idx="2">
          <a:scrgbClr r="0" g="0" b="0"/>
        </a:effectRef>
        <a:fontRef idx="minor">
          <a:schemeClr val="lt1"/>
        </a:fontRef>
      </dsp:style>
      <dsp:txBody>
        <a:bodyPr spcFirstLastPara="0" vert="horz" wrap="square" lIns="0" tIns="51435" rIns="0" bIns="0" numCol="1" spcCol="1270" anchor="t" anchorCtr="0">
          <a:noAutofit/>
        </a:bodyPr>
        <a:lstStyle/>
        <a:p>
          <a:pPr lvl="0" algn="l" defTabSz="666750">
            <a:lnSpc>
              <a:spcPct val="90000"/>
            </a:lnSpc>
            <a:spcBef>
              <a:spcPct val="0"/>
            </a:spcBef>
            <a:spcAft>
              <a:spcPct val="35000"/>
            </a:spcAft>
          </a:pPr>
          <a:r>
            <a:rPr lang="es-CL" sz="1500" kern="1200" dirty="0" smtClean="0"/>
            <a:t>Pugna ejecutivo-legislativo</a:t>
          </a:r>
          <a:endParaRPr lang="es-CL" sz="1500" kern="1200" dirty="0"/>
        </a:p>
        <a:p>
          <a:pPr lvl="0" algn="l" defTabSz="666750">
            <a:lnSpc>
              <a:spcPct val="90000"/>
            </a:lnSpc>
            <a:spcBef>
              <a:spcPct val="0"/>
            </a:spcBef>
            <a:spcAft>
              <a:spcPct val="35000"/>
            </a:spcAft>
          </a:pPr>
          <a:r>
            <a:rPr lang="es-CL" sz="1500" kern="1200" dirty="0" smtClean="0"/>
            <a:t> conflicto permanece latente hasta 1924</a:t>
          </a:r>
          <a:endParaRPr lang="es-CL" sz="1500" kern="1200" dirty="0"/>
        </a:p>
      </dsp:txBody>
      <dsp:txXfrm>
        <a:off x="2199694" y="1465861"/>
        <a:ext cx="1323870" cy="2132409"/>
      </dsp:txXfrm>
    </dsp:sp>
    <dsp:sp modelId="{FAF30BDC-34B1-4C7A-A811-99BC128D0029}">
      <dsp:nvSpPr>
        <dsp:cNvPr id="0" name=""/>
        <dsp:cNvSpPr/>
      </dsp:nvSpPr>
      <dsp:spPr>
        <a:xfrm>
          <a:off x="3683496" y="1465861"/>
          <a:ext cx="1777007" cy="2132409"/>
        </a:xfrm>
        <a:prstGeom prst="roundRect">
          <a:avLst>
            <a:gd name="adj" fmla="val 5000"/>
          </a:avLst>
        </a:prstGeom>
        <a:gradFill rotWithShape="0">
          <a:gsLst>
            <a:gs pos="0">
              <a:schemeClr val="accent4">
                <a:hueOff val="-3015570"/>
                <a:satOff val="21052"/>
                <a:lumOff val="2255"/>
                <a:alphaOff val="0"/>
                <a:shade val="47500"/>
                <a:satMod val="137000"/>
              </a:schemeClr>
            </a:gs>
            <a:gs pos="55000">
              <a:schemeClr val="accent4">
                <a:hueOff val="-3015570"/>
                <a:satOff val="21052"/>
                <a:lumOff val="2255"/>
                <a:alphaOff val="0"/>
                <a:shade val="69000"/>
                <a:satMod val="137000"/>
              </a:schemeClr>
            </a:gs>
            <a:gs pos="100000">
              <a:schemeClr val="accent4">
                <a:hueOff val="-3015570"/>
                <a:satOff val="21052"/>
                <a:lumOff val="2255"/>
                <a:alphaOff val="0"/>
                <a:shade val="98000"/>
                <a:satMod val="137000"/>
              </a:schemeClr>
            </a:gs>
          </a:gsLst>
          <a:lin ang="16200000" scaled="0"/>
        </a:gradFill>
        <a:ln>
          <a:noFill/>
        </a:ln>
        <a:effectLst>
          <a:outerShdw blurRad="39000" dist="254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0" tIns="68580" rIns="88900" bIns="0" numCol="1" spcCol="1270" anchor="t" anchorCtr="0">
          <a:noAutofit/>
        </a:bodyPr>
        <a:lstStyle/>
        <a:p>
          <a:pPr lvl="0" algn="r" defTabSz="889000">
            <a:lnSpc>
              <a:spcPct val="90000"/>
            </a:lnSpc>
            <a:spcBef>
              <a:spcPct val="0"/>
            </a:spcBef>
            <a:spcAft>
              <a:spcPct val="35000"/>
            </a:spcAft>
          </a:pPr>
          <a:r>
            <a:rPr lang="es-CL" sz="2000" kern="1200" dirty="0" smtClean="0"/>
            <a:t>1905-1915</a:t>
          </a:r>
          <a:endParaRPr lang="es-CL" sz="2000" kern="1200" dirty="0"/>
        </a:p>
      </dsp:txBody>
      <dsp:txXfrm rot="16200000">
        <a:off x="2986909" y="2162448"/>
        <a:ext cx="1748575" cy="355401"/>
      </dsp:txXfrm>
    </dsp:sp>
    <dsp:sp modelId="{D9DC0579-45F9-45D9-AEC1-B2642458B4E7}">
      <dsp:nvSpPr>
        <dsp:cNvPr id="0" name=""/>
        <dsp:cNvSpPr/>
      </dsp:nvSpPr>
      <dsp:spPr>
        <a:xfrm rot="5400000">
          <a:off x="3535752" y="3159920"/>
          <a:ext cx="313257" cy="266551"/>
        </a:xfrm>
        <a:prstGeom prst="flowChartExtract">
          <a:avLst/>
        </a:prstGeom>
        <a:solidFill>
          <a:schemeClr val="lt1">
            <a:hueOff val="0"/>
            <a:satOff val="0"/>
            <a:lumOff val="0"/>
            <a:alphaOff val="0"/>
          </a:schemeClr>
        </a:solidFill>
        <a:ln w="6350" cap="rnd" cmpd="sng" algn="ctr">
          <a:solidFill>
            <a:schemeClr val="accent4">
              <a:hueOff val="-2010380"/>
              <a:satOff val="14035"/>
              <a:lumOff val="1503"/>
              <a:alphaOff val="0"/>
            </a:schemeClr>
          </a:solidFill>
          <a:prstDash val="solid"/>
        </a:ln>
        <a:effectLst>
          <a:outerShdw blurRad="39000" dist="25400" dir="5400000" rotWithShape="0">
            <a:srgbClr val="000000">
              <a:alpha val="38000"/>
            </a:srgbClr>
          </a:outerShdw>
        </a:effectLst>
        <a:scene3d>
          <a:camera prst="orthographicFront"/>
          <a:lightRig rig="flat" dir="t"/>
        </a:scene3d>
        <a:sp3d z="190500" extrusionH="12700" prstMaterial="plastic">
          <a:bevelT w="50800" h="50800"/>
        </a:sp3d>
      </dsp:spPr>
      <dsp:style>
        <a:lnRef idx="1">
          <a:scrgbClr r="0" g="0" b="0"/>
        </a:lnRef>
        <a:fillRef idx="1">
          <a:scrgbClr r="0" g="0" b="0"/>
        </a:fillRef>
        <a:effectRef idx="2">
          <a:scrgbClr r="0" g="0" b="0"/>
        </a:effectRef>
        <a:fontRef idx="minor"/>
      </dsp:style>
    </dsp:sp>
    <dsp:sp modelId="{B0A0090B-7480-4460-9C12-6E77F1D88842}">
      <dsp:nvSpPr>
        <dsp:cNvPr id="0" name=""/>
        <dsp:cNvSpPr/>
      </dsp:nvSpPr>
      <dsp:spPr>
        <a:xfrm>
          <a:off x="4038897" y="1465861"/>
          <a:ext cx="1323870" cy="2132409"/>
        </a:xfrm>
        <a:prstGeom prst="rect">
          <a:avLst/>
        </a:prstGeom>
        <a:noFill/>
        <a:ln>
          <a:noFill/>
        </a:ln>
        <a:effectLst>
          <a:outerShdw blurRad="39000" dist="25400" dir="5400000" rotWithShape="0">
            <a:srgbClr val="000000">
              <a:alpha val="38000"/>
            </a:srgbClr>
          </a:outerShdw>
        </a:effectLst>
        <a:scene3d>
          <a:camera prst="orthographicFront"/>
          <a:lightRig rig="flat" dir="t"/>
        </a:scene3d>
        <a:sp3d/>
      </dsp:spPr>
      <dsp:style>
        <a:lnRef idx="0">
          <a:scrgbClr r="0" g="0" b="0"/>
        </a:lnRef>
        <a:fillRef idx="3">
          <a:scrgbClr r="0" g="0" b="0"/>
        </a:fillRef>
        <a:effectRef idx="2">
          <a:scrgbClr r="0" g="0" b="0"/>
        </a:effectRef>
        <a:fontRef idx="minor">
          <a:schemeClr val="lt1"/>
        </a:fontRef>
      </dsp:style>
      <dsp:txBody>
        <a:bodyPr spcFirstLastPara="0" vert="horz" wrap="square" lIns="0" tIns="51435" rIns="0" bIns="0" numCol="1" spcCol="1270" anchor="t" anchorCtr="0">
          <a:noAutofit/>
        </a:bodyPr>
        <a:lstStyle/>
        <a:p>
          <a:pPr lvl="0" algn="l" defTabSz="666750">
            <a:lnSpc>
              <a:spcPct val="90000"/>
            </a:lnSpc>
            <a:spcBef>
              <a:spcPct val="0"/>
            </a:spcBef>
            <a:spcAft>
              <a:spcPct val="35000"/>
            </a:spcAft>
          </a:pPr>
          <a:r>
            <a:rPr lang="es-CL" sz="1500" kern="1200" dirty="0" smtClean="0"/>
            <a:t>Nuevas opciones político-sociales</a:t>
          </a:r>
          <a:endParaRPr lang="es-CL" sz="1500" kern="1200" dirty="0"/>
        </a:p>
        <a:p>
          <a:pPr lvl="0" algn="l" defTabSz="666750">
            <a:lnSpc>
              <a:spcPct val="90000"/>
            </a:lnSpc>
            <a:spcBef>
              <a:spcPct val="0"/>
            </a:spcBef>
            <a:spcAft>
              <a:spcPct val="35000"/>
            </a:spcAft>
          </a:pPr>
          <a:r>
            <a:rPr lang="es-CL" sz="1500" kern="1200" dirty="0" smtClean="0"/>
            <a:t>Grupos obreros con propia ideología</a:t>
          </a:r>
          <a:endParaRPr lang="es-CL" sz="1500" kern="1200" dirty="0"/>
        </a:p>
        <a:p>
          <a:pPr lvl="0" algn="l" defTabSz="666750">
            <a:lnSpc>
              <a:spcPct val="90000"/>
            </a:lnSpc>
            <a:spcBef>
              <a:spcPct val="0"/>
            </a:spcBef>
            <a:spcAft>
              <a:spcPct val="35000"/>
            </a:spcAft>
          </a:pPr>
          <a:r>
            <a:rPr lang="es-CL" sz="1500" kern="1200" dirty="0" smtClean="0"/>
            <a:t>Espíritu nacionalista</a:t>
          </a:r>
          <a:endParaRPr lang="es-CL" sz="1500" kern="1200" dirty="0"/>
        </a:p>
      </dsp:txBody>
      <dsp:txXfrm>
        <a:off x="4038897" y="1465861"/>
        <a:ext cx="1323870" cy="2132409"/>
      </dsp:txXfrm>
    </dsp:sp>
    <dsp:sp modelId="{E0B798EB-C683-4BAF-BF81-719E4C25981F}">
      <dsp:nvSpPr>
        <dsp:cNvPr id="0" name=""/>
        <dsp:cNvSpPr/>
      </dsp:nvSpPr>
      <dsp:spPr>
        <a:xfrm>
          <a:off x="5522699" y="1465861"/>
          <a:ext cx="1777007" cy="2132409"/>
        </a:xfrm>
        <a:prstGeom prst="roundRect">
          <a:avLst>
            <a:gd name="adj" fmla="val 5000"/>
          </a:avLst>
        </a:prstGeom>
        <a:gradFill rotWithShape="0">
          <a:gsLst>
            <a:gs pos="0">
              <a:schemeClr val="accent4">
                <a:hueOff val="-4523356"/>
                <a:satOff val="31579"/>
                <a:lumOff val="3382"/>
                <a:alphaOff val="0"/>
                <a:shade val="47500"/>
                <a:satMod val="137000"/>
              </a:schemeClr>
            </a:gs>
            <a:gs pos="55000">
              <a:schemeClr val="accent4">
                <a:hueOff val="-4523356"/>
                <a:satOff val="31579"/>
                <a:lumOff val="3382"/>
                <a:alphaOff val="0"/>
                <a:shade val="69000"/>
                <a:satMod val="137000"/>
              </a:schemeClr>
            </a:gs>
            <a:gs pos="100000">
              <a:schemeClr val="accent4">
                <a:hueOff val="-4523356"/>
                <a:satOff val="31579"/>
                <a:lumOff val="3382"/>
                <a:alphaOff val="0"/>
                <a:shade val="98000"/>
                <a:satMod val="137000"/>
              </a:schemeClr>
            </a:gs>
          </a:gsLst>
          <a:lin ang="16200000" scaled="0"/>
        </a:gradFill>
        <a:ln>
          <a:noFill/>
        </a:ln>
        <a:effectLst>
          <a:outerShdw blurRad="39000" dist="254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0" tIns="68580" rIns="88900" bIns="0" numCol="1" spcCol="1270" anchor="t" anchorCtr="0">
          <a:noAutofit/>
        </a:bodyPr>
        <a:lstStyle/>
        <a:p>
          <a:pPr lvl="0" algn="r" defTabSz="889000">
            <a:lnSpc>
              <a:spcPct val="90000"/>
            </a:lnSpc>
            <a:spcBef>
              <a:spcPct val="0"/>
            </a:spcBef>
            <a:spcAft>
              <a:spcPct val="35000"/>
            </a:spcAft>
          </a:pPr>
          <a:r>
            <a:rPr lang="es-CL" sz="2000" kern="1200" dirty="0" smtClean="0"/>
            <a:t>1918-1925</a:t>
          </a:r>
          <a:endParaRPr lang="es-CL" sz="2000" kern="1200" dirty="0"/>
        </a:p>
      </dsp:txBody>
      <dsp:txXfrm rot="16200000">
        <a:off x="4826112" y="2162448"/>
        <a:ext cx="1748575" cy="355401"/>
      </dsp:txXfrm>
    </dsp:sp>
    <dsp:sp modelId="{F1DFB660-E899-44AA-80BC-6B22CAE2D1F3}">
      <dsp:nvSpPr>
        <dsp:cNvPr id="0" name=""/>
        <dsp:cNvSpPr/>
      </dsp:nvSpPr>
      <dsp:spPr>
        <a:xfrm rot="5400000">
          <a:off x="5374955" y="3159920"/>
          <a:ext cx="313257" cy="266551"/>
        </a:xfrm>
        <a:prstGeom prst="flowChartExtract">
          <a:avLst/>
        </a:prstGeom>
        <a:solidFill>
          <a:schemeClr val="lt1">
            <a:hueOff val="0"/>
            <a:satOff val="0"/>
            <a:lumOff val="0"/>
            <a:alphaOff val="0"/>
          </a:schemeClr>
        </a:solidFill>
        <a:ln w="6350" cap="rnd" cmpd="sng" algn="ctr">
          <a:solidFill>
            <a:schemeClr val="accent4">
              <a:hueOff val="-4020761"/>
              <a:satOff val="28070"/>
              <a:lumOff val="3006"/>
              <a:alphaOff val="0"/>
            </a:schemeClr>
          </a:solidFill>
          <a:prstDash val="solid"/>
        </a:ln>
        <a:effectLst>
          <a:outerShdw blurRad="39000" dist="25400" dir="5400000" rotWithShape="0">
            <a:srgbClr val="000000">
              <a:alpha val="38000"/>
            </a:srgbClr>
          </a:outerShdw>
        </a:effectLst>
        <a:scene3d>
          <a:camera prst="orthographicFront"/>
          <a:lightRig rig="flat" dir="t"/>
        </a:scene3d>
        <a:sp3d z="190500" extrusionH="12700" prstMaterial="plastic">
          <a:bevelT w="50800" h="50800"/>
        </a:sp3d>
      </dsp:spPr>
      <dsp:style>
        <a:lnRef idx="1">
          <a:scrgbClr r="0" g="0" b="0"/>
        </a:lnRef>
        <a:fillRef idx="1">
          <a:scrgbClr r="0" g="0" b="0"/>
        </a:fillRef>
        <a:effectRef idx="2">
          <a:scrgbClr r="0" g="0" b="0"/>
        </a:effectRef>
        <a:fontRef idx="minor"/>
      </dsp:style>
    </dsp:sp>
    <dsp:sp modelId="{3DED9A1C-D8E4-41FC-BA23-B5A022B340F5}">
      <dsp:nvSpPr>
        <dsp:cNvPr id="0" name=""/>
        <dsp:cNvSpPr/>
      </dsp:nvSpPr>
      <dsp:spPr>
        <a:xfrm>
          <a:off x="7361902" y="1465861"/>
          <a:ext cx="1777007" cy="2132409"/>
        </a:xfrm>
        <a:prstGeom prst="roundRect">
          <a:avLst>
            <a:gd name="adj" fmla="val 5000"/>
          </a:avLst>
        </a:prstGeom>
        <a:gradFill rotWithShape="0">
          <a:gsLst>
            <a:gs pos="0">
              <a:schemeClr val="accent4">
                <a:hueOff val="-6031141"/>
                <a:satOff val="42105"/>
                <a:lumOff val="4509"/>
                <a:alphaOff val="0"/>
                <a:shade val="47500"/>
                <a:satMod val="137000"/>
              </a:schemeClr>
            </a:gs>
            <a:gs pos="55000">
              <a:schemeClr val="accent4">
                <a:hueOff val="-6031141"/>
                <a:satOff val="42105"/>
                <a:lumOff val="4509"/>
                <a:alphaOff val="0"/>
                <a:shade val="69000"/>
                <a:satMod val="137000"/>
              </a:schemeClr>
            </a:gs>
            <a:gs pos="100000">
              <a:schemeClr val="accent4">
                <a:hueOff val="-6031141"/>
                <a:satOff val="42105"/>
                <a:lumOff val="4509"/>
                <a:alphaOff val="0"/>
                <a:shade val="98000"/>
                <a:satMod val="137000"/>
              </a:schemeClr>
            </a:gs>
          </a:gsLst>
          <a:lin ang="16200000" scaled="0"/>
        </a:gradFill>
        <a:ln>
          <a:noFill/>
        </a:ln>
        <a:effectLst>
          <a:outerShdw blurRad="39000" dist="254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0" tIns="68580" rIns="88900" bIns="0" numCol="1" spcCol="1270" anchor="t" anchorCtr="0">
          <a:noAutofit/>
        </a:bodyPr>
        <a:lstStyle/>
        <a:p>
          <a:pPr lvl="0" algn="r" defTabSz="889000">
            <a:lnSpc>
              <a:spcPct val="90000"/>
            </a:lnSpc>
            <a:spcBef>
              <a:spcPct val="0"/>
            </a:spcBef>
            <a:spcAft>
              <a:spcPct val="35000"/>
            </a:spcAft>
          </a:pPr>
          <a:r>
            <a:rPr lang="es-CL" sz="2000" kern="1200" dirty="0" smtClean="0"/>
            <a:t>1925-1948</a:t>
          </a:r>
          <a:endParaRPr lang="es-CL" sz="2000" kern="1200" dirty="0"/>
        </a:p>
      </dsp:txBody>
      <dsp:txXfrm rot="16200000">
        <a:off x="6665315" y="2162448"/>
        <a:ext cx="1748575" cy="355401"/>
      </dsp:txXfrm>
    </dsp:sp>
    <dsp:sp modelId="{D908B8B0-FE45-45CE-9714-4D4B5E09B012}">
      <dsp:nvSpPr>
        <dsp:cNvPr id="0" name=""/>
        <dsp:cNvSpPr/>
      </dsp:nvSpPr>
      <dsp:spPr>
        <a:xfrm rot="5400000">
          <a:off x="7214158" y="3159920"/>
          <a:ext cx="313257" cy="266551"/>
        </a:xfrm>
        <a:prstGeom prst="flowChartExtract">
          <a:avLst/>
        </a:prstGeom>
        <a:solidFill>
          <a:schemeClr val="lt1">
            <a:hueOff val="0"/>
            <a:satOff val="0"/>
            <a:lumOff val="0"/>
            <a:alphaOff val="0"/>
          </a:schemeClr>
        </a:solidFill>
        <a:ln w="6350" cap="rnd" cmpd="sng" algn="ctr">
          <a:solidFill>
            <a:schemeClr val="accent4">
              <a:hueOff val="-6031141"/>
              <a:satOff val="42105"/>
              <a:lumOff val="4509"/>
              <a:alphaOff val="0"/>
            </a:schemeClr>
          </a:solidFill>
          <a:prstDash val="solid"/>
        </a:ln>
        <a:effectLst>
          <a:outerShdw blurRad="39000" dist="25400" dir="5400000" rotWithShape="0">
            <a:srgbClr val="000000">
              <a:alpha val="38000"/>
            </a:srgbClr>
          </a:outerShdw>
        </a:effectLst>
        <a:scene3d>
          <a:camera prst="orthographicFront"/>
          <a:lightRig rig="flat" dir="t"/>
        </a:scene3d>
        <a:sp3d z="190500" extrusionH="12700" prstMaterial="plastic">
          <a:bevelT w="50800" h="50800"/>
        </a:sp3d>
      </dsp:spPr>
      <dsp:style>
        <a:lnRef idx="1">
          <a:scrgbClr r="0" g="0" b="0"/>
        </a:lnRef>
        <a:fillRef idx="1">
          <a:scrgbClr r="0" g="0" b="0"/>
        </a:fillRef>
        <a:effectRef idx="2">
          <a:scrgbClr r="0" g="0" b="0"/>
        </a:effectRef>
        <a:fontRef idx="minor"/>
      </dsp:style>
    </dsp:sp>
  </dsp:spTree>
</dsp:drawing>
</file>

<file path=ppt/diagrams/drawing3.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D9000AEF-D062-4954-AEE3-904FC0910A09}">
      <dsp:nvSpPr>
        <dsp:cNvPr id="0" name=""/>
        <dsp:cNvSpPr/>
      </dsp:nvSpPr>
      <dsp:spPr>
        <a:xfrm>
          <a:off x="3515" y="2053191"/>
          <a:ext cx="2114438" cy="2537326"/>
        </a:xfrm>
        <a:prstGeom prst="roundRect">
          <a:avLst>
            <a:gd name="adj" fmla="val 5000"/>
          </a:avLst>
        </a:prstGeom>
        <a:gradFill rotWithShape="0">
          <a:gsLst>
            <a:gs pos="0">
              <a:schemeClr val="accent4">
                <a:hueOff val="0"/>
                <a:satOff val="0"/>
                <a:lumOff val="0"/>
                <a:alphaOff val="0"/>
                <a:shade val="47500"/>
                <a:satMod val="137000"/>
              </a:schemeClr>
            </a:gs>
            <a:gs pos="55000">
              <a:schemeClr val="accent4">
                <a:hueOff val="0"/>
                <a:satOff val="0"/>
                <a:lumOff val="0"/>
                <a:alphaOff val="0"/>
                <a:shade val="69000"/>
                <a:satMod val="137000"/>
              </a:schemeClr>
            </a:gs>
            <a:gs pos="100000">
              <a:schemeClr val="accent4">
                <a:hueOff val="0"/>
                <a:satOff val="0"/>
                <a:lumOff val="0"/>
                <a:alphaOff val="0"/>
                <a:shade val="98000"/>
                <a:satMod val="137000"/>
              </a:schemeClr>
            </a:gs>
          </a:gsLst>
          <a:lin ang="16200000" scaled="0"/>
        </a:gradFill>
        <a:ln>
          <a:noFill/>
        </a:ln>
        <a:effectLst>
          <a:outerShdw blurRad="39000" dist="254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0" tIns="82296" rIns="106680" bIns="0" numCol="1" spcCol="1270" anchor="t" anchorCtr="0">
          <a:noAutofit/>
        </a:bodyPr>
        <a:lstStyle/>
        <a:p>
          <a:pPr lvl="0" algn="r" defTabSz="1066800">
            <a:lnSpc>
              <a:spcPct val="90000"/>
            </a:lnSpc>
            <a:spcBef>
              <a:spcPct val="0"/>
            </a:spcBef>
            <a:spcAft>
              <a:spcPct val="35000"/>
            </a:spcAft>
          </a:pPr>
          <a:r>
            <a:rPr lang="es-CL" sz="2400" kern="1200" dirty="0" smtClean="0"/>
            <a:t>1867</a:t>
          </a:r>
          <a:endParaRPr lang="es-CL" sz="2400" kern="1200" dirty="0"/>
        </a:p>
      </dsp:txBody>
      <dsp:txXfrm rot="16200000">
        <a:off x="-825344" y="2882051"/>
        <a:ext cx="2080607" cy="422887"/>
      </dsp:txXfrm>
    </dsp:sp>
    <dsp:sp modelId="{94013B73-561D-4D5C-B1A3-F1057E9EAE08}">
      <dsp:nvSpPr>
        <dsp:cNvPr id="0" name=""/>
        <dsp:cNvSpPr/>
      </dsp:nvSpPr>
      <dsp:spPr>
        <a:xfrm>
          <a:off x="426402" y="2053191"/>
          <a:ext cx="1575256" cy="2537326"/>
        </a:xfrm>
        <a:prstGeom prst="rect">
          <a:avLst/>
        </a:prstGeom>
        <a:noFill/>
        <a:ln>
          <a:noFill/>
        </a:ln>
        <a:effectLst>
          <a:outerShdw blurRad="39000" dist="25400" dir="5400000" rotWithShape="0">
            <a:srgbClr val="000000">
              <a:alpha val="38000"/>
            </a:srgbClr>
          </a:outerShdw>
        </a:effectLst>
        <a:scene3d>
          <a:camera prst="orthographicFront"/>
          <a:lightRig rig="flat" dir="t"/>
        </a:scene3d>
        <a:sp3d/>
      </dsp:spPr>
      <dsp:style>
        <a:lnRef idx="0">
          <a:scrgbClr r="0" g="0" b="0"/>
        </a:lnRef>
        <a:fillRef idx="3">
          <a:scrgbClr r="0" g="0" b="0"/>
        </a:fillRef>
        <a:effectRef idx="2">
          <a:scrgbClr r="0" g="0" b="0"/>
        </a:effectRef>
        <a:fontRef idx="minor">
          <a:schemeClr val="lt1"/>
        </a:fontRef>
      </dsp:style>
      <dsp:txBody>
        <a:bodyPr spcFirstLastPara="0" vert="horz" wrap="square" lIns="0" tIns="58293" rIns="0" bIns="0" numCol="1" spcCol="1270" anchor="t" anchorCtr="0">
          <a:noAutofit/>
        </a:bodyPr>
        <a:lstStyle/>
        <a:p>
          <a:pPr lvl="0" algn="l" defTabSz="755650">
            <a:lnSpc>
              <a:spcPct val="90000"/>
            </a:lnSpc>
            <a:spcBef>
              <a:spcPct val="0"/>
            </a:spcBef>
            <a:spcAft>
              <a:spcPct val="35000"/>
            </a:spcAft>
          </a:pPr>
          <a:r>
            <a:rPr lang="es-CL" sz="1700" kern="1200" dirty="0" smtClean="0"/>
            <a:t>Burguesía  liberal</a:t>
          </a:r>
        </a:p>
        <a:p>
          <a:pPr lvl="0" algn="l" defTabSz="755650">
            <a:lnSpc>
              <a:spcPct val="90000"/>
            </a:lnSpc>
            <a:spcBef>
              <a:spcPct val="0"/>
            </a:spcBef>
            <a:spcAft>
              <a:spcPct val="35000"/>
            </a:spcAft>
          </a:pPr>
          <a:r>
            <a:rPr lang="es-CL" sz="1700" kern="1200" dirty="0" smtClean="0"/>
            <a:t>Reformistas de sangre extranjera</a:t>
          </a:r>
        </a:p>
        <a:p>
          <a:pPr lvl="0" algn="l" defTabSz="755650">
            <a:lnSpc>
              <a:spcPct val="90000"/>
            </a:lnSpc>
            <a:spcBef>
              <a:spcPct val="0"/>
            </a:spcBef>
            <a:spcAft>
              <a:spcPct val="35000"/>
            </a:spcAft>
          </a:pPr>
          <a:r>
            <a:rPr lang="es-CL" sz="1700" kern="1200" dirty="0" smtClean="0"/>
            <a:t>Comerciantes que en segunda generación se juntan con la antigua aristocracia</a:t>
          </a:r>
          <a:endParaRPr lang="es-CL" sz="1700" kern="1200" dirty="0"/>
        </a:p>
      </dsp:txBody>
      <dsp:txXfrm>
        <a:off x="426402" y="2053191"/>
        <a:ext cx="1575256" cy="2537326"/>
      </dsp:txXfrm>
    </dsp:sp>
    <dsp:sp modelId="{E581E986-4CFE-435A-97BD-02730E11E659}">
      <dsp:nvSpPr>
        <dsp:cNvPr id="0" name=""/>
        <dsp:cNvSpPr/>
      </dsp:nvSpPr>
      <dsp:spPr>
        <a:xfrm>
          <a:off x="2191958" y="2053191"/>
          <a:ext cx="2114438" cy="2537326"/>
        </a:xfrm>
        <a:prstGeom prst="roundRect">
          <a:avLst>
            <a:gd name="adj" fmla="val 5000"/>
          </a:avLst>
        </a:prstGeom>
        <a:gradFill rotWithShape="0">
          <a:gsLst>
            <a:gs pos="0">
              <a:schemeClr val="accent4">
                <a:hueOff val="-2010380"/>
                <a:satOff val="14035"/>
                <a:lumOff val="1503"/>
                <a:alphaOff val="0"/>
                <a:shade val="47500"/>
                <a:satMod val="137000"/>
              </a:schemeClr>
            </a:gs>
            <a:gs pos="55000">
              <a:schemeClr val="accent4">
                <a:hueOff val="-2010380"/>
                <a:satOff val="14035"/>
                <a:lumOff val="1503"/>
                <a:alphaOff val="0"/>
                <a:shade val="69000"/>
                <a:satMod val="137000"/>
              </a:schemeClr>
            </a:gs>
            <a:gs pos="100000">
              <a:schemeClr val="accent4">
                <a:hueOff val="-2010380"/>
                <a:satOff val="14035"/>
                <a:lumOff val="1503"/>
                <a:alphaOff val="0"/>
                <a:shade val="98000"/>
                <a:satMod val="137000"/>
              </a:schemeClr>
            </a:gs>
          </a:gsLst>
          <a:lin ang="16200000" scaled="0"/>
        </a:gradFill>
        <a:ln>
          <a:noFill/>
        </a:ln>
        <a:effectLst>
          <a:outerShdw blurRad="39000" dist="254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0" tIns="82296" rIns="106680" bIns="0" numCol="1" spcCol="1270" anchor="t" anchorCtr="0">
          <a:noAutofit/>
        </a:bodyPr>
        <a:lstStyle/>
        <a:p>
          <a:pPr lvl="0" algn="r" defTabSz="1066800">
            <a:lnSpc>
              <a:spcPct val="90000"/>
            </a:lnSpc>
            <a:spcBef>
              <a:spcPct val="0"/>
            </a:spcBef>
            <a:spcAft>
              <a:spcPct val="35000"/>
            </a:spcAft>
          </a:pPr>
          <a:r>
            <a:rPr lang="es-CL" sz="2400" kern="1200" dirty="0" smtClean="0"/>
            <a:t>1891</a:t>
          </a:r>
          <a:endParaRPr lang="es-CL" sz="2400" kern="1200" dirty="0"/>
        </a:p>
      </dsp:txBody>
      <dsp:txXfrm rot="16200000">
        <a:off x="1363099" y="2882051"/>
        <a:ext cx="2080607" cy="422887"/>
      </dsp:txXfrm>
    </dsp:sp>
    <dsp:sp modelId="{DBD1951A-34C4-42B5-B471-E39DA56CD4EC}">
      <dsp:nvSpPr>
        <dsp:cNvPr id="0" name=""/>
        <dsp:cNvSpPr/>
      </dsp:nvSpPr>
      <dsp:spPr>
        <a:xfrm rot="5400000">
          <a:off x="2016196" y="4068511"/>
          <a:ext cx="372669" cy="317165"/>
        </a:xfrm>
        <a:prstGeom prst="flowChartExtract">
          <a:avLst/>
        </a:prstGeom>
        <a:solidFill>
          <a:schemeClr val="lt1">
            <a:hueOff val="0"/>
            <a:satOff val="0"/>
            <a:lumOff val="0"/>
            <a:alphaOff val="0"/>
          </a:schemeClr>
        </a:solidFill>
        <a:ln w="6350" cap="rnd" cmpd="sng" algn="ctr">
          <a:solidFill>
            <a:schemeClr val="accent4">
              <a:hueOff val="0"/>
              <a:satOff val="0"/>
              <a:lumOff val="0"/>
              <a:alphaOff val="0"/>
            </a:schemeClr>
          </a:solidFill>
          <a:prstDash val="solid"/>
        </a:ln>
        <a:effectLst>
          <a:outerShdw blurRad="39000" dist="25400" dir="5400000" rotWithShape="0">
            <a:srgbClr val="000000">
              <a:alpha val="38000"/>
            </a:srgbClr>
          </a:outerShdw>
        </a:effectLst>
        <a:scene3d>
          <a:camera prst="orthographicFront"/>
          <a:lightRig rig="flat" dir="t"/>
        </a:scene3d>
        <a:sp3d z="190500" extrusionH="12700" prstMaterial="plastic">
          <a:bevelT w="50800" h="50800"/>
        </a:sp3d>
      </dsp:spPr>
      <dsp:style>
        <a:lnRef idx="1">
          <a:scrgbClr r="0" g="0" b="0"/>
        </a:lnRef>
        <a:fillRef idx="1">
          <a:scrgbClr r="0" g="0" b="0"/>
        </a:fillRef>
        <a:effectRef idx="2">
          <a:scrgbClr r="0" g="0" b="0"/>
        </a:effectRef>
        <a:fontRef idx="minor"/>
      </dsp:style>
    </dsp:sp>
    <dsp:sp modelId="{08544715-F0E7-4753-B7D6-66AC331F4591}">
      <dsp:nvSpPr>
        <dsp:cNvPr id="0" name=""/>
        <dsp:cNvSpPr/>
      </dsp:nvSpPr>
      <dsp:spPr>
        <a:xfrm>
          <a:off x="2614846" y="2053191"/>
          <a:ext cx="1575256" cy="2537326"/>
        </a:xfrm>
        <a:prstGeom prst="rect">
          <a:avLst/>
        </a:prstGeom>
        <a:noFill/>
        <a:ln>
          <a:noFill/>
        </a:ln>
        <a:effectLst>
          <a:outerShdw blurRad="39000" dist="25400" dir="5400000" rotWithShape="0">
            <a:srgbClr val="000000">
              <a:alpha val="38000"/>
            </a:srgbClr>
          </a:outerShdw>
        </a:effectLst>
        <a:scene3d>
          <a:camera prst="orthographicFront"/>
          <a:lightRig rig="flat" dir="t"/>
        </a:scene3d>
        <a:sp3d/>
      </dsp:spPr>
      <dsp:style>
        <a:lnRef idx="0">
          <a:scrgbClr r="0" g="0" b="0"/>
        </a:lnRef>
        <a:fillRef idx="3">
          <a:scrgbClr r="0" g="0" b="0"/>
        </a:fillRef>
        <a:effectRef idx="2">
          <a:scrgbClr r="0" g="0" b="0"/>
        </a:effectRef>
        <a:fontRef idx="minor">
          <a:schemeClr val="lt1"/>
        </a:fontRef>
      </dsp:style>
      <dsp:txBody>
        <a:bodyPr spcFirstLastPara="0" vert="horz" wrap="square" lIns="0" tIns="58293" rIns="0" bIns="0" numCol="1" spcCol="1270" anchor="t" anchorCtr="0">
          <a:noAutofit/>
        </a:bodyPr>
        <a:lstStyle/>
        <a:p>
          <a:pPr lvl="0" algn="l" defTabSz="755650">
            <a:lnSpc>
              <a:spcPct val="90000"/>
            </a:lnSpc>
            <a:spcBef>
              <a:spcPct val="0"/>
            </a:spcBef>
            <a:spcAft>
              <a:spcPct val="35000"/>
            </a:spcAft>
          </a:pPr>
          <a:r>
            <a:rPr lang="es-CL" sz="1700" kern="1200" dirty="0" smtClean="0"/>
            <a:t>Aparición de los grupos mineros a nivel medio y bajo.</a:t>
          </a:r>
        </a:p>
        <a:p>
          <a:pPr lvl="0" algn="l" defTabSz="755650">
            <a:lnSpc>
              <a:spcPct val="90000"/>
            </a:lnSpc>
            <a:spcBef>
              <a:spcPct val="0"/>
            </a:spcBef>
            <a:spcAft>
              <a:spcPct val="35000"/>
            </a:spcAft>
          </a:pPr>
          <a:r>
            <a:rPr lang="es-CL" sz="1700" kern="1200" dirty="0" smtClean="0"/>
            <a:t>Cierto nivel de proletariado urbano, que aparecerá finalmente en 1912</a:t>
          </a:r>
          <a:endParaRPr lang="es-CL" sz="1700" kern="1200" dirty="0"/>
        </a:p>
      </dsp:txBody>
      <dsp:txXfrm>
        <a:off x="2614846" y="2053191"/>
        <a:ext cx="1575256" cy="2537326"/>
      </dsp:txXfrm>
    </dsp:sp>
    <dsp:sp modelId="{27108813-A4D4-4C32-882C-058541192766}">
      <dsp:nvSpPr>
        <dsp:cNvPr id="0" name=""/>
        <dsp:cNvSpPr/>
      </dsp:nvSpPr>
      <dsp:spPr>
        <a:xfrm>
          <a:off x="4380402" y="2053191"/>
          <a:ext cx="2114438" cy="2537326"/>
        </a:xfrm>
        <a:prstGeom prst="roundRect">
          <a:avLst>
            <a:gd name="adj" fmla="val 5000"/>
          </a:avLst>
        </a:prstGeom>
        <a:gradFill rotWithShape="0">
          <a:gsLst>
            <a:gs pos="0">
              <a:schemeClr val="accent4">
                <a:hueOff val="-4020761"/>
                <a:satOff val="28070"/>
                <a:lumOff val="3006"/>
                <a:alphaOff val="0"/>
                <a:shade val="47500"/>
                <a:satMod val="137000"/>
              </a:schemeClr>
            </a:gs>
            <a:gs pos="55000">
              <a:schemeClr val="accent4">
                <a:hueOff val="-4020761"/>
                <a:satOff val="28070"/>
                <a:lumOff val="3006"/>
                <a:alphaOff val="0"/>
                <a:shade val="69000"/>
                <a:satMod val="137000"/>
              </a:schemeClr>
            </a:gs>
            <a:gs pos="100000">
              <a:schemeClr val="accent4">
                <a:hueOff val="-4020761"/>
                <a:satOff val="28070"/>
                <a:lumOff val="3006"/>
                <a:alphaOff val="0"/>
                <a:shade val="98000"/>
                <a:satMod val="137000"/>
              </a:schemeClr>
            </a:gs>
          </a:gsLst>
          <a:lin ang="16200000" scaled="0"/>
        </a:gradFill>
        <a:ln>
          <a:noFill/>
        </a:ln>
        <a:effectLst>
          <a:outerShdw blurRad="39000" dist="254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0" tIns="82296" rIns="106680" bIns="0" numCol="1" spcCol="1270" anchor="t" anchorCtr="0">
          <a:noAutofit/>
        </a:bodyPr>
        <a:lstStyle/>
        <a:p>
          <a:pPr lvl="0" algn="r" defTabSz="1066800">
            <a:lnSpc>
              <a:spcPct val="90000"/>
            </a:lnSpc>
            <a:spcBef>
              <a:spcPct val="0"/>
            </a:spcBef>
            <a:spcAft>
              <a:spcPct val="35000"/>
            </a:spcAft>
          </a:pPr>
          <a:r>
            <a:rPr lang="es-CL" sz="2400" kern="1200" dirty="0" smtClean="0"/>
            <a:t>1895-1927</a:t>
          </a:r>
          <a:endParaRPr lang="es-CL" sz="2400" kern="1200" dirty="0"/>
        </a:p>
      </dsp:txBody>
      <dsp:txXfrm rot="16200000">
        <a:off x="3551542" y="2882051"/>
        <a:ext cx="2080607" cy="422887"/>
      </dsp:txXfrm>
    </dsp:sp>
    <dsp:sp modelId="{3954D525-4A2A-4D61-84F7-047C5543A0AF}">
      <dsp:nvSpPr>
        <dsp:cNvPr id="0" name=""/>
        <dsp:cNvSpPr/>
      </dsp:nvSpPr>
      <dsp:spPr>
        <a:xfrm rot="5400000">
          <a:off x="4204640" y="4068511"/>
          <a:ext cx="372669" cy="317165"/>
        </a:xfrm>
        <a:prstGeom prst="flowChartExtract">
          <a:avLst/>
        </a:prstGeom>
        <a:solidFill>
          <a:schemeClr val="lt1">
            <a:hueOff val="0"/>
            <a:satOff val="0"/>
            <a:lumOff val="0"/>
            <a:alphaOff val="0"/>
          </a:schemeClr>
        </a:solidFill>
        <a:ln w="6350" cap="rnd" cmpd="sng" algn="ctr">
          <a:solidFill>
            <a:schemeClr val="accent4">
              <a:hueOff val="-3015570"/>
              <a:satOff val="21052"/>
              <a:lumOff val="2255"/>
              <a:alphaOff val="0"/>
            </a:schemeClr>
          </a:solidFill>
          <a:prstDash val="solid"/>
        </a:ln>
        <a:effectLst>
          <a:outerShdw blurRad="39000" dist="25400" dir="5400000" rotWithShape="0">
            <a:srgbClr val="000000">
              <a:alpha val="38000"/>
            </a:srgbClr>
          </a:outerShdw>
        </a:effectLst>
        <a:scene3d>
          <a:camera prst="orthographicFront"/>
          <a:lightRig rig="flat" dir="t"/>
        </a:scene3d>
        <a:sp3d z="190500" extrusionH="12700" prstMaterial="plastic">
          <a:bevelT w="50800" h="50800"/>
        </a:sp3d>
      </dsp:spPr>
      <dsp:style>
        <a:lnRef idx="1">
          <a:scrgbClr r="0" g="0" b="0"/>
        </a:lnRef>
        <a:fillRef idx="1">
          <a:scrgbClr r="0" g="0" b="0"/>
        </a:fillRef>
        <a:effectRef idx="2">
          <a:scrgbClr r="0" g="0" b="0"/>
        </a:effectRef>
        <a:fontRef idx="minor"/>
      </dsp:style>
    </dsp:sp>
    <dsp:sp modelId="{3AAED00A-7138-4D89-BBF2-31D97115CBAC}">
      <dsp:nvSpPr>
        <dsp:cNvPr id="0" name=""/>
        <dsp:cNvSpPr/>
      </dsp:nvSpPr>
      <dsp:spPr>
        <a:xfrm>
          <a:off x="4803290" y="2053191"/>
          <a:ext cx="1575256" cy="2537326"/>
        </a:xfrm>
        <a:prstGeom prst="rect">
          <a:avLst/>
        </a:prstGeom>
        <a:noFill/>
        <a:ln>
          <a:noFill/>
        </a:ln>
        <a:effectLst>
          <a:outerShdw blurRad="39000" dist="25400" dir="5400000" rotWithShape="0">
            <a:srgbClr val="000000">
              <a:alpha val="38000"/>
            </a:srgbClr>
          </a:outerShdw>
        </a:effectLst>
        <a:scene3d>
          <a:camera prst="orthographicFront"/>
          <a:lightRig rig="flat" dir="t"/>
        </a:scene3d>
        <a:sp3d/>
      </dsp:spPr>
      <dsp:style>
        <a:lnRef idx="0">
          <a:scrgbClr r="0" g="0" b="0"/>
        </a:lnRef>
        <a:fillRef idx="3">
          <a:scrgbClr r="0" g="0" b="0"/>
        </a:fillRef>
        <a:effectRef idx="2">
          <a:scrgbClr r="0" g="0" b="0"/>
        </a:effectRef>
        <a:fontRef idx="minor">
          <a:schemeClr val="lt1"/>
        </a:fontRef>
      </dsp:style>
      <dsp:txBody>
        <a:bodyPr spcFirstLastPara="0" vert="horz" wrap="square" lIns="0" tIns="58293" rIns="0" bIns="0" numCol="1" spcCol="1270" anchor="t" anchorCtr="0">
          <a:noAutofit/>
        </a:bodyPr>
        <a:lstStyle/>
        <a:p>
          <a:pPr lvl="0" algn="l" defTabSz="755650">
            <a:lnSpc>
              <a:spcPct val="90000"/>
            </a:lnSpc>
            <a:spcBef>
              <a:spcPct val="0"/>
            </a:spcBef>
            <a:spcAft>
              <a:spcPct val="35000"/>
            </a:spcAft>
          </a:pPr>
          <a:r>
            <a:rPr lang="es-CL" sz="1700" kern="1200" dirty="0" smtClean="0"/>
            <a:t>Triunfo Radical en las elecciones de 1918 (que determina la alianza para las elecciones de 1920)</a:t>
          </a:r>
        </a:p>
        <a:p>
          <a:pPr lvl="0" algn="l" defTabSz="755650">
            <a:lnSpc>
              <a:spcPct val="90000"/>
            </a:lnSpc>
            <a:spcBef>
              <a:spcPct val="0"/>
            </a:spcBef>
            <a:spcAft>
              <a:spcPct val="35000"/>
            </a:spcAft>
          </a:pPr>
          <a:r>
            <a:rPr lang="es-CL" sz="1700" kern="1200" dirty="0" smtClean="0"/>
            <a:t>Aparición del movimiento estudiantil</a:t>
          </a:r>
          <a:endParaRPr lang="es-CL" sz="1700" kern="1200" dirty="0"/>
        </a:p>
      </dsp:txBody>
      <dsp:txXfrm>
        <a:off x="4803290" y="2053191"/>
        <a:ext cx="1575256" cy="2537326"/>
      </dsp:txXfrm>
    </dsp:sp>
    <dsp:sp modelId="{04D8F022-D88F-4EC5-8570-D8DE7745B872}">
      <dsp:nvSpPr>
        <dsp:cNvPr id="0" name=""/>
        <dsp:cNvSpPr/>
      </dsp:nvSpPr>
      <dsp:spPr>
        <a:xfrm>
          <a:off x="6568846" y="2053191"/>
          <a:ext cx="2114438" cy="2537326"/>
        </a:xfrm>
        <a:prstGeom prst="roundRect">
          <a:avLst>
            <a:gd name="adj" fmla="val 5000"/>
          </a:avLst>
        </a:prstGeom>
        <a:gradFill rotWithShape="0">
          <a:gsLst>
            <a:gs pos="0">
              <a:schemeClr val="accent4">
                <a:hueOff val="-6031141"/>
                <a:satOff val="42105"/>
                <a:lumOff val="4509"/>
                <a:alphaOff val="0"/>
                <a:shade val="47500"/>
                <a:satMod val="137000"/>
              </a:schemeClr>
            </a:gs>
            <a:gs pos="55000">
              <a:schemeClr val="accent4">
                <a:hueOff val="-6031141"/>
                <a:satOff val="42105"/>
                <a:lumOff val="4509"/>
                <a:alphaOff val="0"/>
                <a:shade val="69000"/>
                <a:satMod val="137000"/>
              </a:schemeClr>
            </a:gs>
            <a:gs pos="100000">
              <a:schemeClr val="accent4">
                <a:hueOff val="-6031141"/>
                <a:satOff val="42105"/>
                <a:lumOff val="4509"/>
                <a:alphaOff val="0"/>
                <a:shade val="98000"/>
                <a:satMod val="137000"/>
              </a:schemeClr>
            </a:gs>
          </a:gsLst>
          <a:lin ang="16200000" scaled="0"/>
        </a:gradFill>
        <a:ln>
          <a:noFill/>
        </a:ln>
        <a:effectLst>
          <a:outerShdw blurRad="39000" dist="254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0" tIns="82296" rIns="106680" bIns="0" numCol="1" spcCol="1270" anchor="t" anchorCtr="0">
          <a:noAutofit/>
        </a:bodyPr>
        <a:lstStyle/>
        <a:p>
          <a:pPr lvl="0" algn="r" defTabSz="1066800">
            <a:lnSpc>
              <a:spcPct val="90000"/>
            </a:lnSpc>
            <a:spcBef>
              <a:spcPct val="0"/>
            </a:spcBef>
            <a:spcAft>
              <a:spcPct val="35000"/>
            </a:spcAft>
          </a:pPr>
          <a:r>
            <a:rPr lang="es-CL" sz="2400" kern="1200" dirty="0" smtClean="0"/>
            <a:t>1940</a:t>
          </a:r>
          <a:endParaRPr lang="es-CL" sz="2400" kern="1200" dirty="0"/>
        </a:p>
      </dsp:txBody>
      <dsp:txXfrm rot="16200000">
        <a:off x="5739986" y="2882051"/>
        <a:ext cx="2080607" cy="422887"/>
      </dsp:txXfrm>
    </dsp:sp>
    <dsp:sp modelId="{F07B3F30-A2A2-4800-AB58-D513206C39D3}">
      <dsp:nvSpPr>
        <dsp:cNvPr id="0" name=""/>
        <dsp:cNvSpPr/>
      </dsp:nvSpPr>
      <dsp:spPr>
        <a:xfrm rot="5400000">
          <a:off x="6393084" y="4068511"/>
          <a:ext cx="372669" cy="317165"/>
        </a:xfrm>
        <a:prstGeom prst="flowChartExtract">
          <a:avLst/>
        </a:prstGeom>
        <a:solidFill>
          <a:schemeClr val="lt1">
            <a:hueOff val="0"/>
            <a:satOff val="0"/>
            <a:lumOff val="0"/>
            <a:alphaOff val="0"/>
          </a:schemeClr>
        </a:solidFill>
        <a:ln w="6350" cap="rnd" cmpd="sng" algn="ctr">
          <a:solidFill>
            <a:schemeClr val="accent4">
              <a:hueOff val="-6031141"/>
              <a:satOff val="42105"/>
              <a:lumOff val="4509"/>
              <a:alphaOff val="0"/>
            </a:schemeClr>
          </a:solidFill>
          <a:prstDash val="solid"/>
        </a:ln>
        <a:effectLst>
          <a:outerShdw blurRad="39000" dist="25400" dir="5400000" rotWithShape="0">
            <a:srgbClr val="000000">
              <a:alpha val="38000"/>
            </a:srgbClr>
          </a:outerShdw>
        </a:effectLst>
        <a:scene3d>
          <a:camera prst="orthographicFront"/>
          <a:lightRig rig="flat" dir="t"/>
        </a:scene3d>
        <a:sp3d z="190500" extrusionH="12700" prstMaterial="plastic">
          <a:bevelT w="50800" h="50800"/>
        </a:sp3d>
      </dsp:spPr>
      <dsp:style>
        <a:lnRef idx="1">
          <a:scrgbClr r="0" g="0" b="0"/>
        </a:lnRef>
        <a:fillRef idx="1">
          <a:scrgbClr r="0" g="0" b="0"/>
        </a:fillRef>
        <a:effectRef idx="2">
          <a:scrgbClr r="0" g="0" b="0"/>
        </a:effectRef>
        <a:fontRef idx="minor"/>
      </dsp:style>
    </dsp:sp>
  </dsp:spTree>
</dsp:drawing>
</file>

<file path=ppt/diagrams/layout1.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2.xml><?xml version="1.0" encoding="utf-8"?>
<dgm:layoutDef xmlns:dgm="http://schemas.openxmlformats.org/drawingml/2006/diagram" xmlns:a="http://schemas.openxmlformats.org/drawingml/2006/main" uniqueId="urn:microsoft.com/office/officeart/2005/8/layout/hProcess7">
  <dgm:title val=""/>
  <dgm:desc val=""/>
  <dgm:catLst>
    <dgm:cat type="process" pri="21000"/>
    <dgm:cat type="list" pri="9000"/>
  </dgm:catLst>
  <dgm:sampData>
    <dgm:dataModel>
      <dgm:ptLst>
        <dgm:pt modelId="0" type="doc"/>
        <dgm:pt modelId="1">
          <dgm:prSet phldr="1"/>
        </dgm:pt>
        <dgm:pt modelId="11">
          <dgm:prSet phldr="1"/>
        </dgm:pt>
        <dgm:pt modelId="2">
          <dgm:prSet phldr="1"/>
        </dgm:pt>
        <dgm:pt modelId="21">
          <dgm:prSet phldr="1"/>
        </dgm:pt>
        <dgm:pt modelId="3">
          <dgm:prSet phldr="1"/>
        </dgm:pt>
        <dgm:pt modelId="31">
          <dgm:prSet phldr="1"/>
        </dgm:pt>
      </dgm:ptLst>
      <dgm:cxnLst>
        <dgm:cxn modelId="4" srcId="0" destId="1" srcOrd="0" destOrd="0"/>
        <dgm:cxn modelId="5" srcId="0" destId="2" srcOrd="1" destOrd="0"/>
        <dgm:cxn modelId="6" srcId="0" destId="3" srcOrd="2" destOrd="0"/>
        <dgm:cxn modelId="13" srcId="1" destId="11" srcOrd="0" destOrd="0"/>
        <dgm:cxn modelId="23" srcId="2" destId="21" srcOrd="0" destOrd="0"/>
        <dgm:cxn modelId="33" srcId="3" destId="31" srcOrd="0"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L"/>
          <dgm:param type="nodeVertAlign" val="t"/>
        </dgm:alg>
      </dgm:if>
      <dgm:else name="Name3">
        <dgm:alg type="lin">
          <dgm:param type="linDir" val="fromR"/>
          <dgm:param type="nodeVertAlign" val="t"/>
        </dgm:alg>
      </dgm:else>
    </dgm:choose>
    <dgm:shape xmlns:r="http://schemas.openxmlformats.org/officeDocument/2006/relationships" r:blip="">
      <dgm:adjLst/>
    </dgm:shape>
    <dgm:presOf/>
    <dgm:constrLst>
      <dgm:constr type="h" for="ch" forName="compositeNode" refType="h"/>
      <dgm:constr type="w" for="ch" forName="compositeNode" refType="w"/>
      <dgm:constr type="w" for="ch" forName="hSp" refType="w" refFor="ch" refForName="compositeNode" fact="-0.035"/>
      <dgm:constr type="w" for="des" forName="simulatedConn" refType="w" refFor="ch" refForName="compositeNode" fact="0.15"/>
      <dgm:constr type="h" for="des" forName="simulatedConn" refType="w" refFor="des" refForName="simulatedConn"/>
      <dgm:constr type="h" for="des" forName="vSp1" refType="w" refFor="ch" refForName="compositeNode" fact="0.8"/>
      <dgm:constr type="h" for="des" forName="vSp2" refType="w" refFor="ch" refForName="compositeNode" fact="0.07"/>
      <dgm:constr type="w" for="ch" forName="vProcSp" refType="w" refFor="des" refForName="simulatedConn" op="equ"/>
      <dgm:constr type="h" for="ch" forName="vProcSp" refType="h" refFor="ch" refForName="compositeNode" op="equ"/>
      <dgm:constr type="w" for="ch" forName="sibTrans" refType="w" refFor="ch" refForName="compositeNode" fact="-0.08"/>
      <dgm:constr type="primFontSz" for="des" forName="parentNode" op="equ"/>
      <dgm:constr type="primFontSz" for="des" forName="childNode" op="equ"/>
    </dgm:constrLst>
    <dgm:ruleLst/>
    <dgm:forEach name="Name4" axis="ch" ptType="node">
      <dgm:layoutNode name="compositeNode">
        <dgm:varLst>
          <dgm:bulletEnabled val="1"/>
        </dgm:varLst>
        <dgm:alg type="composite"/>
        <dgm:choose name="Name5">
          <dgm:if name="Name6" func="var" arg="dir" op="equ" val="norm">
            <dgm:constrLst>
              <dgm:constr type="h" refType="w" op="lte" fact="1.2"/>
              <dgm:constr type="w" for="ch" forName="bgRect" refType="w"/>
              <dgm:constr type="h" for="ch" forName="bgRect" refType="h"/>
              <dgm:constr type="t" for="ch" forName="bgRect"/>
              <dgm:constr type="l" for="ch" forName="bgRect"/>
              <dgm:constr type="w" for="ch" forName="parentNode" refType="w" refFor="ch" refForName="bgRect" fact="0.2"/>
              <dgm:constr type="h" for="ch" forName="parentNode" refType="h" fact="0.82"/>
              <dgm:constr type="t" for="ch" forName="parentNode"/>
              <dgm:constr type="l" for="ch" forName="parentNode"/>
              <dgm:constr type="r" for="ch" forName="childNode" refType="r" refFor="ch" refForName="bgRect" fact="0.945"/>
              <dgm:constr type="h" for="ch" forName="childNode" refType="h" refFor="ch" refForName="bgRect" op="equ"/>
              <dgm:constr type="t" for="ch" forName="childNode"/>
              <dgm:constr type="l" for="ch" forName="childNode" refType="r" refFor="ch" refForName="parentNode"/>
            </dgm:constrLst>
          </dgm:if>
          <dgm:else name="Name7">
            <dgm:constrLst>
              <dgm:constr type="h" refType="w" op="lte" fact="1.2"/>
              <dgm:constr type="w" for="ch" forName="bgRect" refType="w"/>
              <dgm:constr type="h" for="ch" forName="bgRect" refType="h"/>
              <dgm:constr type="t" for="ch" forName="bgRect"/>
              <dgm:constr type="r" for="ch" forName="bgRect" refType="w"/>
              <dgm:constr type="w" for="ch" forName="parentNode" refType="w" refFor="ch" refForName="bgRect" fact="0.2"/>
              <dgm:constr type="h" for="ch" forName="parentNode" refType="h" fact="0.82"/>
              <dgm:constr type="t" for="ch" forName="parentNode"/>
              <dgm:constr type="r" for="ch" forName="parentNode" refType="w"/>
              <dgm:constr type="h" for="ch" forName="childNode" refType="h" refFor="ch" refForName="bgRect"/>
              <dgm:constr type="t" for="ch" forName="childNode"/>
              <dgm:constr type="r" for="ch" forName="childNode" refType="l" refFor="ch" refForName="parentNode"/>
              <dgm:constr type="l" for="ch" forName="childNode" refType="w" refFor="ch" refForName="bgRect" fact="0.055"/>
            </dgm:constrLst>
          </dgm:else>
        </dgm:choose>
        <dgm:ruleLst>
          <dgm:rule type="w" for="ch" forName="childNode" val="NaN" fact="NaN" max="30"/>
        </dgm:ruleLst>
        <dgm:layoutNode name="bgRect" styleLbl="node1">
          <dgm:alg type="sp"/>
          <dgm:shape xmlns:r="http://schemas.openxmlformats.org/officeDocument/2006/relationships" type="roundRect" r:blip="" zOrderOff="-1">
            <dgm:adjLst>
              <dgm:adj idx="1" val="0.05"/>
            </dgm:adjLst>
          </dgm:shape>
          <dgm:presOf axis="self"/>
          <dgm:constrLst/>
          <dgm:ruleLst/>
        </dgm:layoutNode>
        <dgm:layoutNode name="parentNode" styleLbl="node1">
          <dgm:varLst>
            <dgm:chMax val="0"/>
            <dgm:bulletEnabled val="1"/>
          </dgm:varLst>
          <dgm:choose name="Name8">
            <dgm:if name="Name9" func="var" arg="dir" op="equ" val="norm">
              <dgm:alg type="tx">
                <dgm:param type="autoTxRot" val="grav"/>
                <dgm:param type="txAnchorVert" val="t"/>
                <dgm:param type="parTxLTRAlign" val="r"/>
                <dgm:param type="parTxRTLAlign" val="r"/>
              </dgm:alg>
              <dgm:shape xmlns:r="http://schemas.openxmlformats.org/officeDocument/2006/relationships" rot="270" type="rect" r:blip="" hideGeom="1">
                <dgm:adjLst/>
              </dgm:shape>
              <dgm:presOf axis="self"/>
              <dgm:constrLst>
                <dgm:constr type="primFontSz" val="65"/>
                <dgm:constr type="lMarg"/>
                <dgm:constr type="rMarg" refType="primFontSz" fact="0.35"/>
                <dgm:constr type="tMarg" refType="primFontSz" fact="0.27"/>
                <dgm:constr type="bMarg"/>
              </dgm:constrLst>
            </dgm:if>
            <dgm:else name="Name10">
              <dgm:alg type="tx">
                <dgm:param type="autoTxRot" val="grav"/>
                <dgm:param type="txAnchorVert" val="t"/>
                <dgm:param type="parTxLTRAlign" val="l"/>
                <dgm:param type="parTxRTLAlign" val="l"/>
              </dgm:alg>
              <dgm:shape xmlns:r="http://schemas.openxmlformats.org/officeDocument/2006/relationships" rot="90" type="rect" r:blip="" hideGeom="1">
                <dgm:adjLst/>
              </dgm:shape>
              <dgm:presOf axis="self"/>
              <dgm:constrLst>
                <dgm:constr type="primFontSz" val="65"/>
                <dgm:constr type="lMarg" refType="primFontSz" fact="0.35"/>
                <dgm:constr type="rMarg"/>
                <dgm:constr type="tMarg" refType="primFontSz" fact="0.27"/>
                <dgm:constr type="bMarg"/>
              </dgm:constrLst>
            </dgm:else>
          </dgm:choose>
          <dgm:ruleLst>
            <dgm:rule type="primFontSz" val="5" fact="NaN" max="NaN"/>
          </dgm:ruleLst>
        </dgm:layoutNode>
        <dgm:choose name="Name11">
          <dgm:if name="Name12" axis="ch" ptType="node" func="cnt" op="gte" val="1">
            <dgm:layoutNode name="childNode" styleLbl="node1" moveWith="bgRect">
              <dgm:varLst>
                <dgm:bulletEnabled val="1"/>
              </dgm:varLst>
              <dgm:alg type="tx">
                <dgm:param type="parTxLTRAlign" val="l"/>
                <dgm:param type="parTxRTLAlign" val="r"/>
                <dgm:param type="txAnchorVert" val="t"/>
              </dgm:alg>
              <dgm:shape xmlns:r="http://schemas.openxmlformats.org/officeDocument/2006/relationships" type="rect" r:blip="" hideGeom="1">
                <dgm:adjLst/>
              </dgm:shape>
              <dgm:presOf axis="des" ptType="node"/>
              <dgm:constrLst>
                <dgm:constr type="primFontSz" val="65"/>
                <dgm:constr type="lMarg"/>
                <dgm:constr type="bMarg"/>
                <dgm:constr type="tMarg" refType="primFontSz" fact="0.27"/>
                <dgm:constr type="rMarg"/>
              </dgm:constrLst>
              <dgm:ruleLst>
                <dgm:rule type="primFontSz" val="5" fact="NaN" max="NaN"/>
              </dgm:ruleLst>
            </dgm:layoutNode>
          </dgm:if>
          <dgm:else name="Name13"/>
        </dgm:choose>
      </dgm:layoutNode>
      <dgm:forEach name="Name14" axis="followSib" ptType="sibTrans" cnt="1">
        <dgm:layoutNode name="hSp">
          <dgm:alg type="sp"/>
          <dgm:shape xmlns:r="http://schemas.openxmlformats.org/officeDocument/2006/relationships" r:blip="">
            <dgm:adjLst/>
          </dgm:shape>
          <dgm:presOf/>
          <dgm:constrLst/>
          <dgm:ruleLst/>
        </dgm:layoutNode>
        <dgm:layoutNode name="vProcSp" moveWith="bgRect">
          <dgm:alg type="lin">
            <dgm:param type="linDir" val="fromT"/>
          </dgm:alg>
          <dgm:shape xmlns:r="http://schemas.openxmlformats.org/officeDocument/2006/relationships" r:blip="">
            <dgm:adjLst/>
          </dgm:shape>
          <dgm:presOf/>
          <dgm:constrLst>
            <dgm:constr type="w" for="ch" forName="vSp1" refType="w"/>
            <dgm:constr type="w" for="ch" forName="simulatedConn" refType="w"/>
            <dgm:constr type="w" for="ch" forName="vSp2" refType="w"/>
          </dgm:constrLst>
          <dgm:ruleLst/>
          <dgm:layoutNode name="vSp1">
            <dgm:alg type="sp"/>
            <dgm:shape xmlns:r="http://schemas.openxmlformats.org/officeDocument/2006/relationships" r:blip="">
              <dgm:adjLst/>
            </dgm:shape>
            <dgm:presOf/>
            <dgm:constrLst/>
            <dgm:ruleLst/>
          </dgm:layoutNode>
          <dgm:layoutNode name="simulatedConn" styleLbl="solidFgAcc1">
            <dgm:alg type="sp"/>
            <dgm:choose name="Name15">
              <dgm:if name="Name16" func="var" arg="dir" op="equ" val="norm">
                <dgm:shape xmlns:r="http://schemas.openxmlformats.org/officeDocument/2006/relationships" rot="90" type="flowChartExtract" r:blip="">
                  <dgm:adjLst/>
                </dgm:shape>
              </dgm:if>
              <dgm:else name="Name17">
                <dgm:shape xmlns:r="http://schemas.openxmlformats.org/officeDocument/2006/relationships" rot="-90" type="flowChartExtract" r:blip="">
                  <dgm:adjLst/>
                </dgm:shape>
              </dgm:else>
            </dgm:choose>
            <dgm:presOf/>
            <dgm:constrLst/>
            <dgm:ruleLst/>
          </dgm:layoutNode>
          <dgm:layoutNode name="vSp2">
            <dgm:alg type="sp"/>
            <dgm:shape xmlns:r="http://schemas.openxmlformats.org/officeDocument/2006/relationships" r:blip="">
              <dgm:adjLst/>
            </dgm:shape>
            <dgm:presOf/>
            <dgm:constrLst/>
            <dgm:ruleLst/>
          </dgm:layoutNode>
        </dgm:layoutNode>
        <dgm:layoutNode name="sibTrans">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hProcess7">
  <dgm:title val=""/>
  <dgm:desc val=""/>
  <dgm:catLst>
    <dgm:cat type="process" pri="21000"/>
    <dgm:cat type="list" pri="9000"/>
  </dgm:catLst>
  <dgm:sampData>
    <dgm:dataModel>
      <dgm:ptLst>
        <dgm:pt modelId="0" type="doc"/>
        <dgm:pt modelId="1">
          <dgm:prSet phldr="1"/>
        </dgm:pt>
        <dgm:pt modelId="11">
          <dgm:prSet phldr="1"/>
        </dgm:pt>
        <dgm:pt modelId="2">
          <dgm:prSet phldr="1"/>
        </dgm:pt>
        <dgm:pt modelId="21">
          <dgm:prSet phldr="1"/>
        </dgm:pt>
        <dgm:pt modelId="3">
          <dgm:prSet phldr="1"/>
        </dgm:pt>
        <dgm:pt modelId="31">
          <dgm:prSet phldr="1"/>
        </dgm:pt>
      </dgm:ptLst>
      <dgm:cxnLst>
        <dgm:cxn modelId="4" srcId="0" destId="1" srcOrd="0" destOrd="0"/>
        <dgm:cxn modelId="5" srcId="0" destId="2" srcOrd="1" destOrd="0"/>
        <dgm:cxn modelId="6" srcId="0" destId="3" srcOrd="2" destOrd="0"/>
        <dgm:cxn modelId="13" srcId="1" destId="11" srcOrd="0" destOrd="0"/>
        <dgm:cxn modelId="23" srcId="2" destId="21" srcOrd="0" destOrd="0"/>
        <dgm:cxn modelId="33" srcId="3" destId="31" srcOrd="0"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L"/>
          <dgm:param type="nodeVertAlign" val="t"/>
        </dgm:alg>
      </dgm:if>
      <dgm:else name="Name3">
        <dgm:alg type="lin">
          <dgm:param type="linDir" val="fromR"/>
          <dgm:param type="nodeVertAlign" val="t"/>
        </dgm:alg>
      </dgm:else>
    </dgm:choose>
    <dgm:shape xmlns:r="http://schemas.openxmlformats.org/officeDocument/2006/relationships" r:blip="">
      <dgm:adjLst/>
    </dgm:shape>
    <dgm:presOf/>
    <dgm:constrLst>
      <dgm:constr type="h" for="ch" forName="compositeNode" refType="h"/>
      <dgm:constr type="w" for="ch" forName="compositeNode" refType="w"/>
      <dgm:constr type="w" for="ch" forName="hSp" refType="w" refFor="ch" refForName="compositeNode" fact="-0.035"/>
      <dgm:constr type="w" for="des" forName="simulatedConn" refType="w" refFor="ch" refForName="compositeNode" fact="0.15"/>
      <dgm:constr type="h" for="des" forName="simulatedConn" refType="w" refFor="des" refForName="simulatedConn"/>
      <dgm:constr type="h" for="des" forName="vSp1" refType="w" refFor="ch" refForName="compositeNode" fact="0.8"/>
      <dgm:constr type="h" for="des" forName="vSp2" refType="w" refFor="ch" refForName="compositeNode" fact="0.07"/>
      <dgm:constr type="w" for="ch" forName="vProcSp" refType="w" refFor="des" refForName="simulatedConn" op="equ"/>
      <dgm:constr type="h" for="ch" forName="vProcSp" refType="h" refFor="ch" refForName="compositeNode" op="equ"/>
      <dgm:constr type="w" for="ch" forName="sibTrans" refType="w" refFor="ch" refForName="compositeNode" fact="-0.08"/>
      <dgm:constr type="primFontSz" for="des" forName="parentNode" op="equ"/>
      <dgm:constr type="primFontSz" for="des" forName="childNode" op="equ"/>
    </dgm:constrLst>
    <dgm:ruleLst/>
    <dgm:forEach name="Name4" axis="ch" ptType="node">
      <dgm:layoutNode name="compositeNode">
        <dgm:varLst>
          <dgm:bulletEnabled val="1"/>
        </dgm:varLst>
        <dgm:alg type="composite"/>
        <dgm:choose name="Name5">
          <dgm:if name="Name6" func="var" arg="dir" op="equ" val="norm">
            <dgm:constrLst>
              <dgm:constr type="h" refType="w" op="lte" fact="1.2"/>
              <dgm:constr type="w" for="ch" forName="bgRect" refType="w"/>
              <dgm:constr type="h" for="ch" forName="bgRect" refType="h"/>
              <dgm:constr type="t" for="ch" forName="bgRect"/>
              <dgm:constr type="l" for="ch" forName="bgRect"/>
              <dgm:constr type="w" for="ch" forName="parentNode" refType="w" refFor="ch" refForName="bgRect" fact="0.2"/>
              <dgm:constr type="h" for="ch" forName="parentNode" refType="h" fact="0.82"/>
              <dgm:constr type="t" for="ch" forName="parentNode"/>
              <dgm:constr type="l" for="ch" forName="parentNode"/>
              <dgm:constr type="r" for="ch" forName="childNode" refType="r" refFor="ch" refForName="bgRect" fact="0.945"/>
              <dgm:constr type="h" for="ch" forName="childNode" refType="h" refFor="ch" refForName="bgRect" op="equ"/>
              <dgm:constr type="t" for="ch" forName="childNode"/>
              <dgm:constr type="l" for="ch" forName="childNode" refType="r" refFor="ch" refForName="parentNode"/>
            </dgm:constrLst>
          </dgm:if>
          <dgm:else name="Name7">
            <dgm:constrLst>
              <dgm:constr type="h" refType="w" op="lte" fact="1.2"/>
              <dgm:constr type="w" for="ch" forName="bgRect" refType="w"/>
              <dgm:constr type="h" for="ch" forName="bgRect" refType="h"/>
              <dgm:constr type="t" for="ch" forName="bgRect"/>
              <dgm:constr type="r" for="ch" forName="bgRect" refType="w"/>
              <dgm:constr type="w" for="ch" forName="parentNode" refType="w" refFor="ch" refForName="bgRect" fact="0.2"/>
              <dgm:constr type="h" for="ch" forName="parentNode" refType="h" fact="0.82"/>
              <dgm:constr type="t" for="ch" forName="parentNode"/>
              <dgm:constr type="r" for="ch" forName="parentNode" refType="w"/>
              <dgm:constr type="h" for="ch" forName="childNode" refType="h" refFor="ch" refForName="bgRect"/>
              <dgm:constr type="t" for="ch" forName="childNode"/>
              <dgm:constr type="r" for="ch" forName="childNode" refType="l" refFor="ch" refForName="parentNode"/>
              <dgm:constr type="l" for="ch" forName="childNode" refType="w" refFor="ch" refForName="bgRect" fact="0.055"/>
            </dgm:constrLst>
          </dgm:else>
        </dgm:choose>
        <dgm:ruleLst>
          <dgm:rule type="w" for="ch" forName="childNode" val="NaN" fact="NaN" max="30"/>
        </dgm:ruleLst>
        <dgm:layoutNode name="bgRect" styleLbl="node1">
          <dgm:alg type="sp"/>
          <dgm:shape xmlns:r="http://schemas.openxmlformats.org/officeDocument/2006/relationships" type="roundRect" r:blip="" zOrderOff="-1">
            <dgm:adjLst>
              <dgm:adj idx="1" val="0.05"/>
            </dgm:adjLst>
          </dgm:shape>
          <dgm:presOf axis="self"/>
          <dgm:constrLst/>
          <dgm:ruleLst/>
        </dgm:layoutNode>
        <dgm:layoutNode name="parentNode" styleLbl="node1">
          <dgm:varLst>
            <dgm:chMax val="0"/>
            <dgm:bulletEnabled val="1"/>
          </dgm:varLst>
          <dgm:choose name="Name8">
            <dgm:if name="Name9" func="var" arg="dir" op="equ" val="norm">
              <dgm:alg type="tx">
                <dgm:param type="autoTxRot" val="grav"/>
                <dgm:param type="txAnchorVert" val="t"/>
                <dgm:param type="parTxLTRAlign" val="r"/>
                <dgm:param type="parTxRTLAlign" val="r"/>
              </dgm:alg>
              <dgm:shape xmlns:r="http://schemas.openxmlformats.org/officeDocument/2006/relationships" rot="270" type="rect" r:blip="" hideGeom="1">
                <dgm:adjLst/>
              </dgm:shape>
              <dgm:presOf axis="self"/>
              <dgm:constrLst>
                <dgm:constr type="primFontSz" val="65"/>
                <dgm:constr type="lMarg"/>
                <dgm:constr type="rMarg" refType="primFontSz" fact="0.35"/>
                <dgm:constr type="tMarg" refType="primFontSz" fact="0.27"/>
                <dgm:constr type="bMarg"/>
              </dgm:constrLst>
            </dgm:if>
            <dgm:else name="Name10">
              <dgm:alg type="tx">
                <dgm:param type="autoTxRot" val="grav"/>
                <dgm:param type="txAnchorVert" val="t"/>
                <dgm:param type="parTxLTRAlign" val="l"/>
                <dgm:param type="parTxRTLAlign" val="l"/>
              </dgm:alg>
              <dgm:shape xmlns:r="http://schemas.openxmlformats.org/officeDocument/2006/relationships" rot="90" type="rect" r:blip="" hideGeom="1">
                <dgm:adjLst/>
              </dgm:shape>
              <dgm:presOf axis="self"/>
              <dgm:constrLst>
                <dgm:constr type="primFontSz" val="65"/>
                <dgm:constr type="lMarg" refType="primFontSz" fact="0.35"/>
                <dgm:constr type="rMarg"/>
                <dgm:constr type="tMarg" refType="primFontSz" fact="0.27"/>
                <dgm:constr type="bMarg"/>
              </dgm:constrLst>
            </dgm:else>
          </dgm:choose>
          <dgm:ruleLst>
            <dgm:rule type="primFontSz" val="5" fact="NaN" max="NaN"/>
          </dgm:ruleLst>
        </dgm:layoutNode>
        <dgm:choose name="Name11">
          <dgm:if name="Name12" axis="ch" ptType="node" func="cnt" op="gte" val="1">
            <dgm:layoutNode name="childNode" styleLbl="node1" moveWith="bgRect">
              <dgm:varLst>
                <dgm:bulletEnabled val="1"/>
              </dgm:varLst>
              <dgm:alg type="tx">
                <dgm:param type="parTxLTRAlign" val="l"/>
                <dgm:param type="parTxRTLAlign" val="r"/>
                <dgm:param type="txAnchorVert" val="t"/>
              </dgm:alg>
              <dgm:shape xmlns:r="http://schemas.openxmlformats.org/officeDocument/2006/relationships" type="rect" r:blip="" hideGeom="1">
                <dgm:adjLst/>
              </dgm:shape>
              <dgm:presOf axis="des" ptType="node"/>
              <dgm:constrLst>
                <dgm:constr type="primFontSz" val="65"/>
                <dgm:constr type="lMarg"/>
                <dgm:constr type="bMarg"/>
                <dgm:constr type="tMarg" refType="primFontSz" fact="0.27"/>
                <dgm:constr type="rMarg"/>
              </dgm:constrLst>
              <dgm:ruleLst>
                <dgm:rule type="primFontSz" val="5" fact="NaN" max="NaN"/>
              </dgm:ruleLst>
            </dgm:layoutNode>
          </dgm:if>
          <dgm:else name="Name13"/>
        </dgm:choose>
      </dgm:layoutNode>
      <dgm:forEach name="Name14" axis="followSib" ptType="sibTrans" cnt="1">
        <dgm:layoutNode name="hSp">
          <dgm:alg type="sp"/>
          <dgm:shape xmlns:r="http://schemas.openxmlformats.org/officeDocument/2006/relationships" r:blip="">
            <dgm:adjLst/>
          </dgm:shape>
          <dgm:presOf/>
          <dgm:constrLst/>
          <dgm:ruleLst/>
        </dgm:layoutNode>
        <dgm:layoutNode name="vProcSp" moveWith="bgRect">
          <dgm:alg type="lin">
            <dgm:param type="linDir" val="fromT"/>
          </dgm:alg>
          <dgm:shape xmlns:r="http://schemas.openxmlformats.org/officeDocument/2006/relationships" r:blip="">
            <dgm:adjLst/>
          </dgm:shape>
          <dgm:presOf/>
          <dgm:constrLst>
            <dgm:constr type="w" for="ch" forName="vSp1" refType="w"/>
            <dgm:constr type="w" for="ch" forName="simulatedConn" refType="w"/>
            <dgm:constr type="w" for="ch" forName="vSp2" refType="w"/>
          </dgm:constrLst>
          <dgm:ruleLst/>
          <dgm:layoutNode name="vSp1">
            <dgm:alg type="sp"/>
            <dgm:shape xmlns:r="http://schemas.openxmlformats.org/officeDocument/2006/relationships" r:blip="">
              <dgm:adjLst/>
            </dgm:shape>
            <dgm:presOf/>
            <dgm:constrLst/>
            <dgm:ruleLst/>
          </dgm:layoutNode>
          <dgm:layoutNode name="simulatedConn" styleLbl="solidFgAcc1">
            <dgm:alg type="sp"/>
            <dgm:choose name="Name15">
              <dgm:if name="Name16" func="var" arg="dir" op="equ" val="norm">
                <dgm:shape xmlns:r="http://schemas.openxmlformats.org/officeDocument/2006/relationships" rot="90" type="flowChartExtract" r:blip="">
                  <dgm:adjLst/>
                </dgm:shape>
              </dgm:if>
              <dgm:else name="Name17">
                <dgm:shape xmlns:r="http://schemas.openxmlformats.org/officeDocument/2006/relationships" rot="-90" type="flowChartExtract" r:blip="">
                  <dgm:adjLst/>
                </dgm:shape>
              </dgm:else>
            </dgm:choose>
            <dgm:presOf/>
            <dgm:constrLst/>
            <dgm:ruleLst/>
          </dgm:layoutNode>
          <dgm:layoutNode name="vSp2">
            <dgm:alg type="sp"/>
            <dgm:shape xmlns:r="http://schemas.openxmlformats.org/officeDocument/2006/relationships" r:blip="">
              <dgm:adjLst/>
            </dgm:shape>
            <dgm:presOf/>
            <dgm:constrLst/>
            <dgm:ruleLst/>
          </dgm:layoutNode>
        </dgm:layoutNode>
        <dgm:layoutNode name="sibTran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CL"/>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4CD4188-10D6-45AD-BB4D-A7AF8A78A106}" type="datetimeFigureOut">
              <a:rPr lang="es-CL" smtClean="0"/>
              <a:t>09-05-2010</a:t>
            </a:fld>
            <a:endParaRPr lang="es-CL"/>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CL"/>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CL"/>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CL"/>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9427D333-E8FF-4753-B5E6-B46200B759D6}" type="slidenum">
              <a:rPr lang="es-CL" smtClean="0"/>
              <a:t>‹#›</a:t>
            </a:fld>
            <a:endParaRPr lang="es-CL"/>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s-CL" dirty="0" smtClean="0"/>
              <a:t>1905 primera acto de masas del país</a:t>
            </a:r>
            <a:r>
              <a:rPr lang="es-CL" baseline="0" dirty="0" smtClean="0"/>
              <a:t> con 50.000 personas por el alza de la carne. Total de 60 muertos y 300 heridos.</a:t>
            </a:r>
            <a:endParaRPr lang="es-CL" dirty="0"/>
          </a:p>
        </p:txBody>
      </p:sp>
      <p:sp>
        <p:nvSpPr>
          <p:cNvPr id="4" name="Slide Number Placeholder 3"/>
          <p:cNvSpPr>
            <a:spLocks noGrp="1"/>
          </p:cNvSpPr>
          <p:nvPr>
            <p:ph type="sldNum" sz="quarter" idx="10"/>
          </p:nvPr>
        </p:nvSpPr>
        <p:spPr/>
        <p:txBody>
          <a:bodyPr/>
          <a:lstStyle/>
          <a:p>
            <a:fld id="{9427D333-E8FF-4753-B5E6-B46200B759D6}" type="slidenum">
              <a:rPr lang="es-CL" smtClean="0"/>
              <a:t>7</a:t>
            </a:fld>
            <a:endParaRPr lang="es-CL"/>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s-CL" dirty="0" smtClean="0"/>
              <a:t>1919 nueva crisis del</a:t>
            </a:r>
            <a:r>
              <a:rPr lang="es-CL" baseline="0" dirty="0" smtClean="0"/>
              <a:t> salitre.</a:t>
            </a:r>
            <a:endParaRPr lang="es-CL" dirty="0"/>
          </a:p>
        </p:txBody>
      </p:sp>
      <p:sp>
        <p:nvSpPr>
          <p:cNvPr id="4" name="Slide Number Placeholder 3"/>
          <p:cNvSpPr>
            <a:spLocks noGrp="1"/>
          </p:cNvSpPr>
          <p:nvPr>
            <p:ph type="sldNum" sz="quarter" idx="10"/>
          </p:nvPr>
        </p:nvSpPr>
        <p:spPr/>
        <p:txBody>
          <a:bodyPr/>
          <a:lstStyle/>
          <a:p>
            <a:fld id="{9427D333-E8FF-4753-B5E6-B46200B759D6}" type="slidenum">
              <a:rPr lang="es-CL" smtClean="0"/>
              <a:t>8</a:t>
            </a:fld>
            <a:endParaRPr lang="es-CL"/>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s-CL" dirty="0" smtClean="0"/>
              <a:t>Alessandri Palma</a:t>
            </a:r>
            <a:r>
              <a:rPr lang="es-CL" baseline="0" dirty="0" smtClean="0"/>
              <a:t> llega a la Presidencia como candidato de la Alianza Liberal: Radicales, demócratas y Liberales.</a:t>
            </a:r>
            <a:endParaRPr lang="es-CL" dirty="0"/>
          </a:p>
        </p:txBody>
      </p:sp>
      <p:sp>
        <p:nvSpPr>
          <p:cNvPr id="4" name="Slide Number Placeholder 3"/>
          <p:cNvSpPr>
            <a:spLocks noGrp="1"/>
          </p:cNvSpPr>
          <p:nvPr>
            <p:ph type="sldNum" sz="quarter" idx="10"/>
          </p:nvPr>
        </p:nvSpPr>
        <p:spPr/>
        <p:txBody>
          <a:bodyPr/>
          <a:lstStyle/>
          <a:p>
            <a:fld id="{9427D333-E8FF-4753-B5E6-B46200B759D6}" type="slidenum">
              <a:rPr lang="es-CL" smtClean="0"/>
              <a:t>12</a:t>
            </a:fld>
            <a:endParaRPr lang="es-CL"/>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9" name="Rectangle 8"/>
          <p:cNvSpPr/>
          <p:nvPr/>
        </p:nvSpPr>
        <p:spPr bwMode="ltGray">
          <a:xfrm>
            <a:off x="0" y="0"/>
            <a:ext cx="9143999" cy="5135430"/>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Title 1"/>
          <p:cNvSpPr>
            <a:spLocks noGrp="1"/>
          </p:cNvSpPr>
          <p:nvPr>
            <p:ph type="ctrTitle"/>
          </p:nvPr>
        </p:nvSpPr>
        <p:spPr>
          <a:xfrm>
            <a:off x="685800" y="3355848"/>
            <a:ext cx="8077200" cy="1673352"/>
          </a:xfrm>
        </p:spPr>
        <p:txBody>
          <a:bodyPr vert="horz" lIns="91440" tIns="0" rIns="45720" bIns="0" rtlCol="0" anchor="t">
            <a:normAutofit/>
            <a:scene3d>
              <a:camera prst="orthographicFront"/>
              <a:lightRig rig="threePt" dir="t">
                <a:rot lat="0" lon="0" rev="4800000"/>
              </a:lightRig>
            </a:scene3d>
            <a:sp3d prstMaterial="matte">
              <a:bevelT w="50800" h="10160"/>
            </a:sp3d>
          </a:bodyPr>
          <a:lstStyle>
            <a:lvl1pPr algn="l">
              <a:defRPr sz="4700" b="1"/>
            </a:lvl1pPr>
            <a:extLst/>
          </a:lstStyle>
          <a:p>
            <a:r>
              <a:rPr kumimoji="0" lang="en-US" smtClean="0"/>
              <a:t>Click to edit Master title style</a:t>
            </a:r>
            <a:endParaRPr kumimoji="0" lang="en-US"/>
          </a:p>
        </p:txBody>
      </p:sp>
      <p:sp>
        <p:nvSpPr>
          <p:cNvPr id="3" name="Subtitle 2"/>
          <p:cNvSpPr>
            <a:spLocks noGrp="1"/>
          </p:cNvSpPr>
          <p:nvPr>
            <p:ph type="subTitle" idx="1"/>
          </p:nvPr>
        </p:nvSpPr>
        <p:spPr>
          <a:xfrm>
            <a:off x="685800" y="1828800"/>
            <a:ext cx="8077200" cy="1499616"/>
          </a:xfrm>
        </p:spPr>
        <p:txBody>
          <a:bodyPr lIns="118872" tIns="0" rIns="45720" bIns="0" anchor="b"/>
          <a:lstStyle>
            <a:lvl1pPr marL="0" indent="0" algn="l">
              <a:buNone/>
              <a:defRPr sz="20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extLst/>
          </a:lstStyle>
          <a:p>
            <a:r>
              <a:rPr kumimoji="0" lang="en-US" smtClean="0"/>
              <a:t>Click to edit Master subtitle style</a:t>
            </a:r>
            <a:endParaRPr kumimoji="0" lang="en-US"/>
          </a:p>
        </p:txBody>
      </p:sp>
      <p:sp>
        <p:nvSpPr>
          <p:cNvPr id="4" name="Date Placeholder 3"/>
          <p:cNvSpPr>
            <a:spLocks noGrp="1"/>
          </p:cNvSpPr>
          <p:nvPr>
            <p:ph type="dt" sz="half" idx="10"/>
          </p:nvPr>
        </p:nvSpPr>
        <p:spPr/>
        <p:txBody>
          <a:bodyPr/>
          <a:lstStyle/>
          <a:p>
            <a:fld id="{EA7E6545-701A-40C9-B51C-B215B70AF829}" type="datetimeFigureOut">
              <a:rPr lang="es-CL" smtClean="0"/>
              <a:t>09-05-2010</a:t>
            </a:fld>
            <a:endParaRPr lang="es-CL"/>
          </a:p>
        </p:txBody>
      </p:sp>
      <p:sp>
        <p:nvSpPr>
          <p:cNvPr id="5" name="Footer Placeholder 4"/>
          <p:cNvSpPr>
            <a:spLocks noGrp="1"/>
          </p:cNvSpPr>
          <p:nvPr>
            <p:ph type="ftr" sz="quarter" idx="11"/>
          </p:nvPr>
        </p:nvSpPr>
        <p:spPr/>
        <p:txBody>
          <a:bodyPr/>
          <a:lstStyle/>
          <a:p>
            <a:endParaRPr lang="es-CL"/>
          </a:p>
        </p:txBody>
      </p:sp>
      <p:sp>
        <p:nvSpPr>
          <p:cNvPr id="6" name="Slide Number Placeholder 5"/>
          <p:cNvSpPr>
            <a:spLocks noGrp="1"/>
          </p:cNvSpPr>
          <p:nvPr>
            <p:ph type="sldNum" sz="quarter" idx="12"/>
          </p:nvPr>
        </p:nvSpPr>
        <p:spPr/>
        <p:txBody>
          <a:bodyPr/>
          <a:lstStyle/>
          <a:p>
            <a:fld id="{21B8A683-3155-4CB2-9696-1B5B1176DB3F}" type="slidenum">
              <a:rPr lang="es-CL" smtClean="0"/>
              <a:t>‹#›</a:t>
            </a:fld>
            <a:endParaRPr lang="es-CL"/>
          </a:p>
        </p:txBody>
      </p:sp>
      <p:sp>
        <p:nvSpPr>
          <p:cNvPr id="10" name="Rectangle 9"/>
          <p:cNvSpPr/>
          <p:nvPr/>
        </p:nvSpPr>
        <p:spPr bwMode="invGray">
          <a:xfrm>
            <a:off x="0" y="5128334"/>
            <a:ext cx="9144000" cy="45720"/>
          </a:xfrm>
          <a:prstGeom prst="rect">
            <a:avLst/>
          </a:prstGeom>
          <a:solidFill>
            <a:srgbClr val="FFFFFF"/>
          </a:solidFill>
          <a:ln w="48000" cap="flat" cmpd="thickThin" algn="ctr">
            <a:noFill/>
            <a:prstDash val="solid"/>
          </a:ln>
          <a:effectLst>
            <a:outerShdw blurRad="31750" dist="10160" dir="54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A7E6545-701A-40C9-B51C-B215B70AF829}" type="datetimeFigureOut">
              <a:rPr lang="es-CL" smtClean="0"/>
              <a:t>09-05-2010</a:t>
            </a:fld>
            <a:endParaRPr lang="es-CL"/>
          </a:p>
        </p:txBody>
      </p:sp>
      <p:sp>
        <p:nvSpPr>
          <p:cNvPr id="5" name="Footer Placeholder 4"/>
          <p:cNvSpPr>
            <a:spLocks noGrp="1"/>
          </p:cNvSpPr>
          <p:nvPr>
            <p:ph type="ftr" sz="quarter" idx="11"/>
          </p:nvPr>
        </p:nvSpPr>
        <p:spPr/>
        <p:txBody>
          <a:bodyPr/>
          <a:lstStyle/>
          <a:p>
            <a:endParaRPr lang="es-CL"/>
          </a:p>
        </p:txBody>
      </p:sp>
      <p:sp>
        <p:nvSpPr>
          <p:cNvPr id="6" name="Slide Number Placeholder 5"/>
          <p:cNvSpPr>
            <a:spLocks noGrp="1"/>
          </p:cNvSpPr>
          <p:nvPr>
            <p:ph type="sldNum" sz="quarter" idx="12"/>
          </p:nvPr>
        </p:nvSpPr>
        <p:spPr/>
        <p:txBody>
          <a:bodyPr/>
          <a:lstStyle/>
          <a:p>
            <a:fld id="{21B8A683-3155-4CB2-9696-1B5B1176DB3F}" type="slidenum">
              <a:rPr lang="es-CL" smtClean="0"/>
              <a:t>‹#›</a:t>
            </a:fld>
            <a:endParaRPr lang="es-C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9" name="Rectangle 8"/>
          <p:cNvSpPr/>
          <p:nvPr/>
        </p:nvSpPr>
        <p:spPr bwMode="invGray">
          <a:xfrm>
            <a:off x="6598920" y="0"/>
            <a:ext cx="45720" cy="6858000"/>
          </a:xfrm>
          <a:prstGeom prst="rect">
            <a:avLst/>
          </a:prstGeom>
          <a:solidFill>
            <a:srgbClr val="FFFFFF"/>
          </a:solidFill>
          <a:ln w="48000" cap="flat" cmpd="thickThin" algn="ctr">
            <a:noFill/>
            <a:prstDash val="solid"/>
          </a:ln>
          <a:effectLst>
            <a:outerShdw blurRad="31750" dist="10160" dir="108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8" name="Rectangle 7"/>
          <p:cNvSpPr/>
          <p:nvPr/>
        </p:nvSpPr>
        <p:spPr bwMode="ltGray">
          <a:xfrm>
            <a:off x="6647687" y="0"/>
            <a:ext cx="2514601" cy="6858000"/>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Vertical Title 1"/>
          <p:cNvSpPr>
            <a:spLocks noGrp="1"/>
          </p:cNvSpPr>
          <p:nvPr>
            <p:ph type="title" orient="vert"/>
          </p:nvPr>
        </p:nvSpPr>
        <p:spPr>
          <a:xfrm>
            <a:off x="6781800" y="274640"/>
            <a:ext cx="1905000" cy="5851525"/>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304800"/>
            <a:ext cx="60198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A7E6545-701A-40C9-B51C-B215B70AF829}" type="datetimeFigureOut">
              <a:rPr lang="es-CL" smtClean="0"/>
              <a:t>09-05-2010</a:t>
            </a:fld>
            <a:endParaRPr lang="es-CL"/>
          </a:p>
        </p:txBody>
      </p:sp>
      <p:sp>
        <p:nvSpPr>
          <p:cNvPr id="5" name="Footer Placeholder 4"/>
          <p:cNvSpPr>
            <a:spLocks noGrp="1"/>
          </p:cNvSpPr>
          <p:nvPr>
            <p:ph type="ftr" sz="quarter" idx="11"/>
          </p:nvPr>
        </p:nvSpPr>
        <p:spPr>
          <a:xfrm>
            <a:off x="2640597" y="6377459"/>
            <a:ext cx="3836404" cy="365125"/>
          </a:xfrm>
        </p:spPr>
        <p:txBody>
          <a:bodyPr/>
          <a:lstStyle/>
          <a:p>
            <a:endParaRPr lang="es-CL"/>
          </a:p>
        </p:txBody>
      </p:sp>
      <p:sp>
        <p:nvSpPr>
          <p:cNvPr id="6" name="Slide Number Placeholder 5"/>
          <p:cNvSpPr>
            <a:spLocks noGrp="1"/>
          </p:cNvSpPr>
          <p:nvPr>
            <p:ph type="sldNum" sz="quarter" idx="12"/>
          </p:nvPr>
        </p:nvSpPr>
        <p:spPr/>
        <p:txBody>
          <a:bodyPr/>
          <a:lstStyle/>
          <a:p>
            <a:fld id="{21B8A683-3155-4CB2-9696-1B5B1176DB3F}" type="slidenum">
              <a:rPr lang="es-CL" smtClean="0"/>
              <a:t>‹#›</a:t>
            </a:fld>
            <a:endParaRPr lang="es-C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155448"/>
            <a:ext cx="8229600" cy="1252728"/>
          </a:xfrm>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A7E6545-701A-40C9-B51C-B215B70AF829}" type="datetimeFigureOut">
              <a:rPr lang="es-CL" smtClean="0"/>
              <a:t>09-05-2010</a:t>
            </a:fld>
            <a:endParaRPr lang="es-CL"/>
          </a:p>
        </p:txBody>
      </p:sp>
      <p:sp>
        <p:nvSpPr>
          <p:cNvPr id="5" name="Footer Placeholder 4"/>
          <p:cNvSpPr>
            <a:spLocks noGrp="1"/>
          </p:cNvSpPr>
          <p:nvPr>
            <p:ph type="ftr" sz="quarter" idx="11"/>
          </p:nvPr>
        </p:nvSpPr>
        <p:spPr/>
        <p:txBody>
          <a:bodyPr/>
          <a:lstStyle/>
          <a:p>
            <a:endParaRPr lang="es-CL"/>
          </a:p>
        </p:txBody>
      </p:sp>
      <p:sp>
        <p:nvSpPr>
          <p:cNvPr id="6" name="Slide Number Placeholder 5"/>
          <p:cNvSpPr>
            <a:spLocks noGrp="1"/>
          </p:cNvSpPr>
          <p:nvPr>
            <p:ph type="sldNum" sz="quarter" idx="12"/>
          </p:nvPr>
        </p:nvSpPr>
        <p:spPr/>
        <p:txBody>
          <a:bodyPr/>
          <a:lstStyle/>
          <a:p>
            <a:fld id="{21B8A683-3155-4CB2-9696-1B5B1176DB3F}" type="slidenum">
              <a:rPr lang="es-CL" smtClean="0"/>
              <a:t>‹#›</a:t>
            </a:fld>
            <a:endParaRPr lang="es-C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9" name="Rectangle 8"/>
          <p:cNvSpPr/>
          <p:nvPr/>
        </p:nvSpPr>
        <p:spPr bwMode="ltGray">
          <a:xfrm>
            <a:off x="0" y="1"/>
            <a:ext cx="9144000" cy="2602520"/>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12" name="Rectangle 11"/>
          <p:cNvSpPr/>
          <p:nvPr/>
        </p:nvSpPr>
        <p:spPr bwMode="invGray">
          <a:xfrm>
            <a:off x="0" y="2602520"/>
            <a:ext cx="9144000" cy="45720"/>
          </a:xfrm>
          <a:prstGeom prst="rect">
            <a:avLst/>
          </a:prstGeom>
          <a:solidFill>
            <a:srgbClr val="FFFFFF"/>
          </a:solidFill>
          <a:ln w="48000" cap="flat" cmpd="thickThin" algn="ctr">
            <a:noFill/>
            <a:prstDash val="solid"/>
          </a:ln>
          <a:effectLst>
            <a:outerShdw blurRad="31750" dist="10160" dir="54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Title 1"/>
          <p:cNvSpPr>
            <a:spLocks noGrp="1"/>
          </p:cNvSpPr>
          <p:nvPr>
            <p:ph type="title"/>
          </p:nvPr>
        </p:nvSpPr>
        <p:spPr>
          <a:xfrm>
            <a:off x="749808" y="118872"/>
            <a:ext cx="8013192" cy="1636776"/>
          </a:xfrm>
        </p:spPr>
        <p:txBody>
          <a:bodyPr vert="horz" lIns="91440" tIns="0" rIns="91440" bIns="0" rtlCol="0" anchor="b">
            <a:normAutofit/>
            <a:scene3d>
              <a:camera prst="orthographicFront"/>
              <a:lightRig rig="threePt" dir="t">
                <a:rot lat="0" lon="0" rev="4800000"/>
              </a:lightRig>
            </a:scene3d>
            <a:sp3d prstMaterial="matte">
              <a:bevelT w="50800" h="10160"/>
            </a:sp3d>
          </a:bodyPr>
          <a:lstStyle>
            <a:lvl1pPr algn="l">
              <a:defRPr sz="4700" b="1" cap="none" baseline="0"/>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740664" y="1828800"/>
            <a:ext cx="8022336" cy="685800"/>
          </a:xfrm>
        </p:spPr>
        <p:txBody>
          <a:bodyPr lIns="146304" tIns="0" rIns="45720" bIns="0" anchor="t"/>
          <a:lstStyle>
            <a:lvl1pPr marL="0" indent="0">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EA7E6545-701A-40C9-B51C-B215B70AF829}" type="datetimeFigureOut">
              <a:rPr lang="es-CL" smtClean="0"/>
              <a:t>09-05-2010</a:t>
            </a:fld>
            <a:endParaRPr lang="es-CL"/>
          </a:p>
        </p:txBody>
      </p:sp>
      <p:sp>
        <p:nvSpPr>
          <p:cNvPr id="5" name="Footer Placeholder 4"/>
          <p:cNvSpPr>
            <a:spLocks noGrp="1"/>
          </p:cNvSpPr>
          <p:nvPr>
            <p:ph type="ftr" sz="quarter" idx="11"/>
          </p:nvPr>
        </p:nvSpPr>
        <p:spPr/>
        <p:txBody>
          <a:bodyPr/>
          <a:lstStyle/>
          <a:p>
            <a:endParaRPr lang="es-CL"/>
          </a:p>
        </p:txBody>
      </p:sp>
      <p:sp>
        <p:nvSpPr>
          <p:cNvPr id="6" name="Slide Number Placeholder 5"/>
          <p:cNvSpPr>
            <a:spLocks noGrp="1"/>
          </p:cNvSpPr>
          <p:nvPr>
            <p:ph type="sldNum" sz="quarter" idx="12"/>
          </p:nvPr>
        </p:nvSpPr>
        <p:spPr/>
        <p:txBody>
          <a:bodyPr/>
          <a:lstStyle/>
          <a:p>
            <a:fld id="{21B8A683-3155-4CB2-9696-1B5B1176DB3F}" type="slidenum">
              <a:rPr lang="es-CL" smtClean="0"/>
              <a:t>‹#›</a:t>
            </a:fld>
            <a:endParaRPr lang="es-C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773936"/>
            <a:ext cx="4038600" cy="4623816"/>
          </a:xfrm>
        </p:spPr>
        <p:txBody>
          <a:bodyPr lIns="91440"/>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773936"/>
            <a:ext cx="4038600" cy="4623816"/>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EA7E6545-701A-40C9-B51C-B215B70AF829}" type="datetimeFigureOut">
              <a:rPr lang="es-CL" smtClean="0"/>
              <a:t>09-05-2010</a:t>
            </a:fld>
            <a:endParaRPr lang="es-CL"/>
          </a:p>
        </p:txBody>
      </p:sp>
      <p:sp>
        <p:nvSpPr>
          <p:cNvPr id="6" name="Footer Placeholder 5"/>
          <p:cNvSpPr>
            <a:spLocks noGrp="1"/>
          </p:cNvSpPr>
          <p:nvPr>
            <p:ph type="ftr" sz="quarter" idx="11"/>
          </p:nvPr>
        </p:nvSpPr>
        <p:spPr/>
        <p:txBody>
          <a:bodyPr/>
          <a:lstStyle/>
          <a:p>
            <a:endParaRPr lang="es-CL"/>
          </a:p>
        </p:txBody>
      </p:sp>
      <p:sp>
        <p:nvSpPr>
          <p:cNvPr id="7" name="Slide Number Placeholder 6"/>
          <p:cNvSpPr>
            <a:spLocks noGrp="1"/>
          </p:cNvSpPr>
          <p:nvPr>
            <p:ph type="sldNum" sz="quarter" idx="12"/>
          </p:nvPr>
        </p:nvSpPr>
        <p:spPr/>
        <p:txBody>
          <a:bodyPr/>
          <a:lstStyle/>
          <a:p>
            <a:fld id="{21B8A683-3155-4CB2-9696-1B5B1176DB3F}" type="slidenum">
              <a:rPr lang="es-CL" smtClean="0"/>
              <a:t>‹#›</a:t>
            </a:fld>
            <a:endParaRPr lang="es-C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698987"/>
            <a:ext cx="4040188" cy="715355"/>
          </a:xfrm>
        </p:spPr>
        <p:txBody>
          <a:bodyPr lIns="146304" anchor="ctr"/>
          <a:lstStyle>
            <a:lvl1pPr marL="0" indent="0">
              <a:buNone/>
              <a:defRPr sz="2300" b="1" cap="all"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extLst/>
          </a:lstStyle>
          <a:p>
            <a:pPr lvl="0" eaLnBrk="1" latinLnBrk="0" hangingPunct="1"/>
            <a:r>
              <a:rPr kumimoji="0" lang="en-US" smtClean="0"/>
              <a:t>Click to edit Master text styles</a:t>
            </a:r>
          </a:p>
        </p:txBody>
      </p:sp>
      <p:sp>
        <p:nvSpPr>
          <p:cNvPr id="4" name="Content Placeholder 3"/>
          <p:cNvSpPr>
            <a:spLocks noGrp="1"/>
          </p:cNvSpPr>
          <p:nvPr>
            <p:ph sz="half" idx="2"/>
          </p:nvPr>
        </p:nvSpPr>
        <p:spPr>
          <a:xfrm>
            <a:off x="457200" y="2449512"/>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Text Placeholder 4"/>
          <p:cNvSpPr>
            <a:spLocks noGrp="1"/>
          </p:cNvSpPr>
          <p:nvPr>
            <p:ph type="body" sz="quarter" idx="3"/>
          </p:nvPr>
        </p:nvSpPr>
        <p:spPr>
          <a:xfrm>
            <a:off x="4645025" y="1698987"/>
            <a:ext cx="4041775" cy="715355"/>
          </a:xfrm>
        </p:spPr>
        <p:txBody>
          <a:bodyPr lIns="146304" anchor="ctr"/>
          <a:lstStyle>
            <a:lvl1pPr marL="0" indent="0">
              <a:buNone/>
              <a:defRPr sz="2300" b="1" cap="all"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extLst/>
          </a:lstStyle>
          <a:p>
            <a:pPr lvl="0" eaLnBrk="1" latinLnBrk="0" hangingPunct="1"/>
            <a:r>
              <a:rPr kumimoji="0" lang="en-US" smtClean="0"/>
              <a:t>Click to edit Master text styles</a:t>
            </a:r>
          </a:p>
        </p:txBody>
      </p:sp>
      <p:sp>
        <p:nvSpPr>
          <p:cNvPr id="6" name="Content Placeholder 5"/>
          <p:cNvSpPr>
            <a:spLocks noGrp="1"/>
          </p:cNvSpPr>
          <p:nvPr>
            <p:ph sz="quarter" idx="4"/>
          </p:nvPr>
        </p:nvSpPr>
        <p:spPr>
          <a:xfrm>
            <a:off x="4645025" y="2449512"/>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EA7E6545-701A-40C9-B51C-B215B70AF829}" type="datetimeFigureOut">
              <a:rPr lang="es-CL" smtClean="0"/>
              <a:t>09-05-2010</a:t>
            </a:fld>
            <a:endParaRPr lang="es-CL"/>
          </a:p>
        </p:txBody>
      </p:sp>
      <p:sp>
        <p:nvSpPr>
          <p:cNvPr id="8" name="Footer Placeholder 7"/>
          <p:cNvSpPr>
            <a:spLocks noGrp="1"/>
          </p:cNvSpPr>
          <p:nvPr>
            <p:ph type="ftr" sz="quarter" idx="11"/>
          </p:nvPr>
        </p:nvSpPr>
        <p:spPr/>
        <p:txBody>
          <a:bodyPr/>
          <a:lstStyle/>
          <a:p>
            <a:endParaRPr lang="es-CL"/>
          </a:p>
        </p:txBody>
      </p:sp>
      <p:sp>
        <p:nvSpPr>
          <p:cNvPr id="9" name="Slide Number Placeholder 8"/>
          <p:cNvSpPr>
            <a:spLocks noGrp="1"/>
          </p:cNvSpPr>
          <p:nvPr>
            <p:ph type="sldNum" sz="quarter" idx="12"/>
          </p:nvPr>
        </p:nvSpPr>
        <p:spPr/>
        <p:txBody>
          <a:bodyPr/>
          <a:lstStyle/>
          <a:p>
            <a:fld id="{21B8A683-3155-4CB2-9696-1B5B1176DB3F}" type="slidenum">
              <a:rPr lang="es-CL" smtClean="0"/>
              <a:t>‹#›</a:t>
            </a:fld>
            <a:endParaRPr lang="es-C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EA7E6545-701A-40C9-B51C-B215B70AF829}" type="datetimeFigureOut">
              <a:rPr lang="es-CL" smtClean="0"/>
              <a:t>09-05-2010</a:t>
            </a:fld>
            <a:endParaRPr lang="es-CL"/>
          </a:p>
        </p:txBody>
      </p:sp>
      <p:sp>
        <p:nvSpPr>
          <p:cNvPr id="4" name="Footer Placeholder 3"/>
          <p:cNvSpPr>
            <a:spLocks noGrp="1"/>
          </p:cNvSpPr>
          <p:nvPr>
            <p:ph type="ftr" sz="quarter" idx="11"/>
          </p:nvPr>
        </p:nvSpPr>
        <p:spPr/>
        <p:txBody>
          <a:bodyPr/>
          <a:lstStyle/>
          <a:p>
            <a:endParaRPr lang="es-CL"/>
          </a:p>
        </p:txBody>
      </p:sp>
      <p:sp>
        <p:nvSpPr>
          <p:cNvPr id="5" name="Slide Number Placeholder 4"/>
          <p:cNvSpPr>
            <a:spLocks noGrp="1"/>
          </p:cNvSpPr>
          <p:nvPr>
            <p:ph type="sldNum" sz="quarter" idx="12"/>
          </p:nvPr>
        </p:nvSpPr>
        <p:spPr/>
        <p:txBody>
          <a:bodyPr/>
          <a:lstStyle/>
          <a:p>
            <a:fld id="{21B8A683-3155-4CB2-9696-1B5B1176DB3F}" type="slidenum">
              <a:rPr lang="es-CL" smtClean="0"/>
              <a:t>‹#›</a:t>
            </a:fld>
            <a:endParaRPr lang="es-C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A7E6545-701A-40C9-B51C-B215B70AF829}" type="datetimeFigureOut">
              <a:rPr lang="es-CL" smtClean="0"/>
              <a:t>09-05-2010</a:t>
            </a:fld>
            <a:endParaRPr lang="es-CL"/>
          </a:p>
        </p:txBody>
      </p:sp>
      <p:sp>
        <p:nvSpPr>
          <p:cNvPr id="3" name="Footer Placeholder 2"/>
          <p:cNvSpPr>
            <a:spLocks noGrp="1"/>
          </p:cNvSpPr>
          <p:nvPr>
            <p:ph type="ftr" sz="quarter" idx="11"/>
          </p:nvPr>
        </p:nvSpPr>
        <p:spPr/>
        <p:txBody>
          <a:bodyPr/>
          <a:lstStyle/>
          <a:p>
            <a:endParaRPr lang="es-CL"/>
          </a:p>
        </p:txBody>
      </p:sp>
      <p:sp>
        <p:nvSpPr>
          <p:cNvPr id="4" name="Slide Number Placeholder 3"/>
          <p:cNvSpPr>
            <a:spLocks noGrp="1"/>
          </p:cNvSpPr>
          <p:nvPr>
            <p:ph type="sldNum" sz="quarter" idx="12"/>
          </p:nvPr>
        </p:nvSpPr>
        <p:spPr/>
        <p:txBody>
          <a:bodyPr/>
          <a:lstStyle/>
          <a:p>
            <a:fld id="{21B8A683-3155-4CB2-9696-1B5B1176DB3F}" type="slidenum">
              <a:rPr lang="es-CL" smtClean="0"/>
              <a:t>‹#›</a:t>
            </a:fld>
            <a:endParaRPr lang="es-C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67838" y="152400"/>
            <a:ext cx="2523744" cy="978408"/>
          </a:xfrm>
        </p:spPr>
        <p:txBody>
          <a:bodyPr vert="horz" lIns="73152" rIns="45720" bIns="0" rtlCol="0" anchor="b">
            <a:normAutofit/>
            <a:sp3d prstMaterial="matte"/>
          </a:bodyPr>
          <a:lstStyle>
            <a:lvl1pPr algn="l">
              <a:defRPr sz="2000" b="0"/>
            </a:lvl1pPr>
            <a:extLst/>
          </a:lstStyle>
          <a:p>
            <a:r>
              <a:rPr kumimoji="0" lang="en-US" smtClean="0"/>
              <a:t>Click to edit Master title style</a:t>
            </a:r>
            <a:endParaRPr kumimoji="0" lang="en-US"/>
          </a:p>
        </p:txBody>
      </p:sp>
      <p:sp>
        <p:nvSpPr>
          <p:cNvPr id="3" name="Content Placeholder 2"/>
          <p:cNvSpPr>
            <a:spLocks noGrp="1"/>
          </p:cNvSpPr>
          <p:nvPr>
            <p:ph idx="1"/>
          </p:nvPr>
        </p:nvSpPr>
        <p:spPr>
          <a:xfrm>
            <a:off x="3019377" y="1743133"/>
            <a:ext cx="5920641" cy="455888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Text Placeholder 3"/>
          <p:cNvSpPr>
            <a:spLocks noGrp="1"/>
          </p:cNvSpPr>
          <p:nvPr>
            <p:ph type="body" sz="half" idx="2"/>
          </p:nvPr>
        </p:nvSpPr>
        <p:spPr>
          <a:xfrm>
            <a:off x="167838" y="1730018"/>
            <a:ext cx="2468880" cy="4572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extLst/>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EA7E6545-701A-40C9-B51C-B215B70AF829}" type="datetimeFigureOut">
              <a:rPr lang="es-CL" smtClean="0"/>
              <a:t>09-05-2010</a:t>
            </a:fld>
            <a:endParaRPr lang="es-CL"/>
          </a:p>
        </p:txBody>
      </p:sp>
      <p:sp>
        <p:nvSpPr>
          <p:cNvPr id="6" name="Footer Placeholder 5"/>
          <p:cNvSpPr>
            <a:spLocks noGrp="1"/>
          </p:cNvSpPr>
          <p:nvPr>
            <p:ph type="ftr" sz="quarter" idx="11"/>
          </p:nvPr>
        </p:nvSpPr>
        <p:spPr/>
        <p:txBody>
          <a:bodyPr/>
          <a:lstStyle/>
          <a:p>
            <a:endParaRPr lang="es-CL"/>
          </a:p>
        </p:txBody>
      </p:sp>
      <p:sp>
        <p:nvSpPr>
          <p:cNvPr id="7" name="Slide Number Placeholder 6"/>
          <p:cNvSpPr>
            <a:spLocks noGrp="1"/>
          </p:cNvSpPr>
          <p:nvPr>
            <p:ph type="sldNum" sz="quarter" idx="12"/>
          </p:nvPr>
        </p:nvSpPr>
        <p:spPr/>
        <p:txBody>
          <a:bodyPr/>
          <a:lstStyle/>
          <a:p>
            <a:fld id="{21B8A683-3155-4CB2-9696-1B5B1176DB3F}" type="slidenum">
              <a:rPr lang="es-CL" smtClean="0"/>
              <a:t>‹#›</a:t>
            </a:fld>
            <a:endParaRPr lang="es-CL"/>
          </a:p>
        </p:txBody>
      </p:sp>
      <p:sp>
        <p:nvSpPr>
          <p:cNvPr id="12" name="Rectangle 11"/>
          <p:cNvSpPr/>
          <p:nvPr/>
        </p:nvSpPr>
        <p:spPr bwMode="invGray">
          <a:xfrm>
            <a:off x="2855737" y="0"/>
            <a:ext cx="45720" cy="1453896"/>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Rectangle 8"/>
          <p:cNvSpPr/>
          <p:nvPr/>
        </p:nvSpPr>
        <p:spPr bwMode="invGray">
          <a:xfrm>
            <a:off x="2855737" y="0"/>
            <a:ext cx="45720" cy="1453896"/>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64592" y="155448"/>
            <a:ext cx="2525150" cy="978408"/>
          </a:xfrm>
        </p:spPr>
        <p:txBody>
          <a:bodyPr lIns="73152" bIns="0" anchor="b">
            <a:sp3d prstMaterial="matte"/>
          </a:bodyPr>
          <a:lstStyle>
            <a:lvl1pPr algn="l">
              <a:defRPr sz="2000" b="0"/>
            </a:lvl1pPr>
            <a:extLst/>
          </a:lstStyle>
          <a:p>
            <a:r>
              <a:rPr kumimoji="0" lang="en-US" smtClean="0"/>
              <a:t>Click to edit Master title style</a:t>
            </a:r>
            <a:endParaRPr kumimoji="0" lang="en-US"/>
          </a:p>
        </p:txBody>
      </p:sp>
      <p:sp>
        <p:nvSpPr>
          <p:cNvPr id="3" name="Picture Placeholder 2"/>
          <p:cNvSpPr>
            <a:spLocks noGrp="1"/>
          </p:cNvSpPr>
          <p:nvPr>
            <p:ph type="pic" idx="1"/>
          </p:nvPr>
        </p:nvSpPr>
        <p:spPr>
          <a:xfrm>
            <a:off x="2903805" y="1484808"/>
            <a:ext cx="6247397" cy="5373192"/>
          </a:xfrm>
          <a:solidFill>
            <a:schemeClr val="bg2">
              <a:shade val="75000"/>
            </a:schemeClr>
          </a:solidFill>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extLst/>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164592" y="1728216"/>
            <a:ext cx="2468880" cy="4572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extLst/>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164592" y="1170432"/>
            <a:ext cx="2523744" cy="201168"/>
          </a:xfrm>
        </p:spPr>
        <p:txBody>
          <a:bodyPr/>
          <a:lstStyle/>
          <a:p>
            <a:fld id="{EA7E6545-701A-40C9-B51C-B215B70AF829}" type="datetimeFigureOut">
              <a:rPr lang="es-CL" smtClean="0"/>
              <a:t>09-05-2010</a:t>
            </a:fld>
            <a:endParaRPr lang="es-CL"/>
          </a:p>
        </p:txBody>
      </p:sp>
      <p:sp>
        <p:nvSpPr>
          <p:cNvPr id="11" name="Rectangle 10"/>
          <p:cNvSpPr/>
          <p:nvPr/>
        </p:nvSpPr>
        <p:spPr>
          <a:xfrm>
            <a:off x="2855737" y="0"/>
            <a:ext cx="45720" cy="6858000"/>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Rectangle 8"/>
          <p:cNvSpPr/>
          <p:nvPr/>
        </p:nvSpPr>
        <p:spPr bwMode="invGray">
          <a:xfrm>
            <a:off x="2855737" y="0"/>
            <a:ext cx="45720" cy="6858000"/>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6" name="Footer Placeholder 5"/>
          <p:cNvSpPr>
            <a:spLocks noGrp="1"/>
          </p:cNvSpPr>
          <p:nvPr>
            <p:ph type="ftr" sz="quarter" idx="11"/>
          </p:nvPr>
        </p:nvSpPr>
        <p:spPr>
          <a:xfrm>
            <a:off x="3035808" y="1170432"/>
            <a:ext cx="5193792" cy="201168"/>
          </a:xfrm>
        </p:spPr>
        <p:txBody>
          <a:bodyPr/>
          <a:lstStyle>
            <a:lvl1pPr>
              <a:defRPr>
                <a:solidFill>
                  <a:schemeClr val="bg1">
                    <a:shade val="50000"/>
                  </a:schemeClr>
                </a:solidFill>
              </a:defRPr>
            </a:lvl1pPr>
          </a:lstStyle>
          <a:p>
            <a:endParaRPr lang="es-CL"/>
          </a:p>
        </p:txBody>
      </p:sp>
      <p:sp>
        <p:nvSpPr>
          <p:cNvPr id="7" name="Slide Number Placeholder 6"/>
          <p:cNvSpPr>
            <a:spLocks noGrp="1"/>
          </p:cNvSpPr>
          <p:nvPr>
            <p:ph type="sldNum" sz="quarter" idx="12"/>
          </p:nvPr>
        </p:nvSpPr>
        <p:spPr>
          <a:xfrm>
            <a:off x="8339328" y="1170432"/>
            <a:ext cx="733864" cy="201168"/>
          </a:xfrm>
        </p:spPr>
        <p:txBody>
          <a:bodyPr/>
          <a:lstStyle/>
          <a:p>
            <a:fld id="{21B8A683-3155-4CB2-9696-1B5B1176DB3F}" type="slidenum">
              <a:rPr lang="es-CL" smtClean="0"/>
              <a:t>‹#›</a:t>
            </a:fld>
            <a:endParaRPr lang="es-C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10" name="Rectangle 9"/>
          <p:cNvSpPr/>
          <p:nvPr/>
        </p:nvSpPr>
        <p:spPr bwMode="invGray">
          <a:xfrm>
            <a:off x="0" y="1435895"/>
            <a:ext cx="9144000" cy="45720"/>
          </a:xfrm>
          <a:prstGeom prst="rect">
            <a:avLst/>
          </a:prstGeom>
          <a:solidFill>
            <a:srgbClr val="FFFFFF"/>
          </a:solidFill>
          <a:ln w="48000" cap="flat" cmpd="thickThin" algn="ctr">
            <a:noFill/>
            <a:prstDash val="solid"/>
          </a:ln>
          <a:effectLst>
            <a:outerShdw blurRad="31750" dist="10160" dir="54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7" name="Rectangle 6"/>
          <p:cNvSpPr/>
          <p:nvPr/>
        </p:nvSpPr>
        <p:spPr bwMode="ltGray">
          <a:xfrm>
            <a:off x="0" y="0"/>
            <a:ext cx="9143999" cy="1433733"/>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Title Placeholder 1"/>
          <p:cNvSpPr>
            <a:spLocks noGrp="1"/>
          </p:cNvSpPr>
          <p:nvPr>
            <p:ph type="title"/>
          </p:nvPr>
        </p:nvSpPr>
        <p:spPr>
          <a:xfrm>
            <a:off x="457200" y="152400"/>
            <a:ext cx="8229600" cy="1251062"/>
          </a:xfrm>
          <a:prstGeom prst="rect">
            <a:avLst/>
          </a:prstGeom>
        </p:spPr>
        <p:txBody>
          <a:bodyPr vert="horz" lIns="91440" rIns="45720" rtlCol="0" anchor="ctr">
            <a:normAutofit/>
            <a:scene3d>
              <a:camera prst="orthographicFront"/>
              <a:lightRig rig="threePt" dir="t">
                <a:rot lat="0" lon="0" rev="4800000"/>
              </a:lightRig>
            </a:scene3d>
            <a:sp3d prstMaterial="matte">
              <a:bevelT w="50800" h="10160"/>
            </a:sp3d>
          </a:bodyPr>
          <a:lstStyle>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775191"/>
            <a:ext cx="8229600" cy="4625609"/>
          </a:xfrm>
          <a:prstGeom prst="rect">
            <a:avLst/>
          </a:prstGeom>
        </p:spPr>
        <p:txBody>
          <a:bodyPr vert="horz" lIns="54864" tIns="91440" rtlCol="0">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4" name="Date Placeholder 3"/>
          <p:cNvSpPr>
            <a:spLocks noGrp="1"/>
          </p:cNvSpPr>
          <p:nvPr>
            <p:ph type="dt" sz="half" idx="2"/>
          </p:nvPr>
        </p:nvSpPr>
        <p:spPr>
          <a:xfrm>
            <a:off x="457200" y="6476999"/>
            <a:ext cx="2133600" cy="274320"/>
          </a:xfrm>
          <a:prstGeom prst="rect">
            <a:avLst/>
          </a:prstGeom>
        </p:spPr>
        <p:txBody>
          <a:bodyPr vert="horz" lIns="109728" rIns="45720" bIns="0" rtlCol="0" anchor="b"/>
          <a:lstStyle>
            <a:lvl1pPr algn="l" eaLnBrk="1" latinLnBrk="0" hangingPunct="1">
              <a:defRPr kumimoji="0" sz="1200">
                <a:solidFill>
                  <a:schemeClr val="tx1">
                    <a:tint val="95000"/>
                  </a:schemeClr>
                </a:solidFill>
              </a:defRPr>
            </a:lvl1pPr>
            <a:extLst/>
          </a:lstStyle>
          <a:p>
            <a:fld id="{EA7E6545-701A-40C9-B51C-B215B70AF829}" type="datetimeFigureOut">
              <a:rPr lang="es-CL" smtClean="0"/>
              <a:t>09-05-2010</a:t>
            </a:fld>
            <a:endParaRPr lang="es-CL"/>
          </a:p>
        </p:txBody>
      </p:sp>
      <p:sp>
        <p:nvSpPr>
          <p:cNvPr id="5" name="Footer Placeholder 4"/>
          <p:cNvSpPr>
            <a:spLocks noGrp="1"/>
          </p:cNvSpPr>
          <p:nvPr>
            <p:ph type="ftr" sz="quarter" idx="3"/>
          </p:nvPr>
        </p:nvSpPr>
        <p:spPr>
          <a:xfrm>
            <a:off x="2640596" y="6476999"/>
            <a:ext cx="5507719" cy="274320"/>
          </a:xfrm>
          <a:prstGeom prst="rect">
            <a:avLst/>
          </a:prstGeom>
        </p:spPr>
        <p:txBody>
          <a:bodyPr vert="horz" lIns="45720" rIns="45720" bIns="0" rtlCol="0" anchor="b"/>
          <a:lstStyle>
            <a:lvl1pPr algn="l" eaLnBrk="1" latinLnBrk="0" hangingPunct="1">
              <a:defRPr kumimoji="0" sz="1200">
                <a:solidFill>
                  <a:schemeClr val="tx1">
                    <a:tint val="95000"/>
                  </a:schemeClr>
                </a:solidFill>
              </a:defRPr>
            </a:lvl1pPr>
            <a:extLst/>
          </a:lstStyle>
          <a:p>
            <a:endParaRPr lang="es-CL"/>
          </a:p>
        </p:txBody>
      </p:sp>
      <p:sp>
        <p:nvSpPr>
          <p:cNvPr id="6" name="Slide Number Placeholder 5"/>
          <p:cNvSpPr>
            <a:spLocks noGrp="1"/>
          </p:cNvSpPr>
          <p:nvPr>
            <p:ph type="sldNum" sz="quarter" idx="4"/>
          </p:nvPr>
        </p:nvSpPr>
        <p:spPr>
          <a:xfrm>
            <a:off x="8204396" y="6476999"/>
            <a:ext cx="733864" cy="274320"/>
          </a:xfrm>
          <a:prstGeom prst="rect">
            <a:avLst/>
          </a:prstGeom>
        </p:spPr>
        <p:txBody>
          <a:bodyPr vert="horz" bIns="0" rtlCol="0" anchor="b"/>
          <a:lstStyle>
            <a:lvl1pPr algn="r" eaLnBrk="1" latinLnBrk="0" hangingPunct="1">
              <a:defRPr kumimoji="0" sz="1200">
                <a:solidFill>
                  <a:schemeClr val="tx1">
                    <a:tint val="95000"/>
                  </a:schemeClr>
                </a:solidFill>
              </a:defRPr>
            </a:lvl1pPr>
            <a:extLst/>
          </a:lstStyle>
          <a:p>
            <a:fld id="{21B8A683-3155-4CB2-9696-1B5B1176DB3F}" type="slidenum">
              <a:rPr lang="es-CL" smtClean="0"/>
              <a:t>‹#›</a:t>
            </a:fld>
            <a:endParaRPr lang="es-CL"/>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500" b="1" kern="1200">
          <a:solidFill>
            <a:schemeClr val="accent1">
              <a:satMod val="150000"/>
            </a:schemeClr>
          </a:solidFill>
          <a:effectLst/>
          <a:latin typeface="+mj-lt"/>
          <a:ea typeface="+mj-ea"/>
          <a:cs typeface="+mj-cs"/>
        </a:defRPr>
      </a:lvl1pPr>
      <a:extLst/>
    </p:titleStyle>
    <p:bodyStyle>
      <a:lvl1pPr marL="438912" indent="-320040" algn="l" rtl="0" eaLnBrk="1" latinLnBrk="0" hangingPunct="1">
        <a:spcBef>
          <a:spcPts val="0"/>
        </a:spcBef>
        <a:buClr>
          <a:schemeClr val="accent1"/>
        </a:buClr>
        <a:buSzPct val="80000"/>
        <a:buFont typeface="Wingdings 2"/>
        <a:buChar char=""/>
        <a:defRPr kumimoji="0" sz="3200" kern="1200">
          <a:solidFill>
            <a:schemeClr val="tx1"/>
          </a:solidFill>
          <a:latin typeface="+mn-lt"/>
          <a:ea typeface="+mn-ea"/>
          <a:cs typeface="+mn-cs"/>
        </a:defRPr>
      </a:lvl1pPr>
      <a:lvl2pPr marL="731520" indent="-274320" algn="l" rtl="0" eaLnBrk="1" latinLnBrk="0" hangingPunct="1">
        <a:spcBef>
          <a:spcPct val="20000"/>
        </a:spcBef>
        <a:buClr>
          <a:schemeClr val="accent2"/>
        </a:buClr>
        <a:buSzPct val="90000"/>
        <a:buFont typeface="Wingdings"/>
        <a:buChar char=""/>
        <a:defRPr kumimoji="0" sz="2800" kern="1200">
          <a:solidFill>
            <a:schemeClr val="tx1"/>
          </a:solidFill>
          <a:latin typeface="+mn-lt"/>
          <a:ea typeface="+mn-ea"/>
          <a:cs typeface="+mn-cs"/>
        </a:defRPr>
      </a:lvl2pPr>
      <a:lvl3pPr marL="996696" indent="-228600" algn="l" rtl="0" eaLnBrk="1" latinLnBrk="0" hangingPunct="1">
        <a:spcBef>
          <a:spcPct val="20000"/>
        </a:spcBef>
        <a:buClr>
          <a:schemeClr val="accent3"/>
        </a:buClr>
        <a:buFont typeface="Arial"/>
        <a:buChar char="▪"/>
        <a:defRPr kumimoji="0" sz="2400" kern="1200">
          <a:solidFill>
            <a:schemeClr val="tx1"/>
          </a:solidFill>
          <a:latin typeface="+mn-lt"/>
          <a:ea typeface="+mn-ea"/>
          <a:cs typeface="+mn-cs"/>
        </a:defRPr>
      </a:lvl3pPr>
      <a:lvl4pPr marL="1216152" indent="-182880" algn="l" rtl="0" eaLnBrk="1" latinLnBrk="0" hangingPunct="1">
        <a:spcBef>
          <a:spcPct val="20000"/>
        </a:spcBef>
        <a:buClr>
          <a:schemeClr val="accent4"/>
        </a:buClr>
        <a:buFont typeface="Arial"/>
        <a:buChar char="▪"/>
        <a:defRPr kumimoji="0" sz="2000" kern="1200">
          <a:solidFill>
            <a:schemeClr val="tx1"/>
          </a:solidFill>
          <a:latin typeface="+mn-lt"/>
          <a:ea typeface="+mn-ea"/>
          <a:cs typeface="+mn-cs"/>
        </a:defRPr>
      </a:lvl4pPr>
      <a:lvl5pPr marL="1426464" indent="-182880" algn="l" rtl="0" eaLnBrk="1" latinLnBrk="0" hangingPunct="1">
        <a:spcBef>
          <a:spcPct val="20000"/>
        </a:spcBef>
        <a:buClr>
          <a:schemeClr val="accent5"/>
        </a:buClr>
        <a:buFont typeface="Wingdings 3"/>
        <a:buChar char=""/>
        <a:defRPr kumimoji="0" lang="en-US" sz="2000" kern="1200" smtClean="0">
          <a:solidFill>
            <a:schemeClr val="tx1"/>
          </a:solidFill>
          <a:latin typeface="+mn-lt"/>
          <a:ea typeface="+mn-ea"/>
          <a:cs typeface="+mn-cs"/>
        </a:defRPr>
      </a:lvl5pPr>
      <a:lvl6pPr marL="1627632" indent="-182880" algn="l" rtl="0" eaLnBrk="1" latinLnBrk="0" hangingPunct="1">
        <a:spcBef>
          <a:spcPct val="20000"/>
        </a:spcBef>
        <a:buClr>
          <a:schemeClr val="accent6"/>
        </a:buClr>
        <a:buSzPct val="100000"/>
        <a:buFont typeface="Wingdings 2"/>
        <a:buChar char=""/>
        <a:defRPr kumimoji="0" sz="2000" kern="1200">
          <a:solidFill>
            <a:schemeClr val="tx1"/>
          </a:solidFill>
          <a:latin typeface="+mn-lt"/>
          <a:ea typeface="+mn-ea"/>
          <a:cs typeface="+mn-cs"/>
        </a:defRPr>
      </a:lvl6pPr>
      <a:lvl7pPr marL="1828800" indent="-182880" algn="l" rtl="0" eaLnBrk="1" latinLnBrk="0" hangingPunct="1">
        <a:spcBef>
          <a:spcPct val="20000"/>
        </a:spcBef>
        <a:buClr>
          <a:schemeClr val="accent1"/>
        </a:buClr>
        <a:buSzPct val="100000"/>
        <a:buFont typeface="Wingdings 2"/>
        <a:buChar char=""/>
        <a:defRPr kumimoji="0" sz="1800" kern="1200">
          <a:solidFill>
            <a:schemeClr val="tx1"/>
          </a:solidFill>
          <a:latin typeface="+mn-lt"/>
          <a:ea typeface="+mn-ea"/>
          <a:cs typeface="+mn-cs"/>
        </a:defRPr>
      </a:lvl7pPr>
      <a:lvl8pPr marL="2029968" indent="-182880" algn="l" rtl="0" eaLnBrk="1" latinLnBrk="0" hangingPunct="1">
        <a:spcBef>
          <a:spcPct val="20000"/>
        </a:spcBef>
        <a:buClr>
          <a:schemeClr val="accent2"/>
        </a:buClr>
        <a:buFont typeface="Wingdings 2" pitchFamily="18" charset="2"/>
        <a:buChar char=""/>
        <a:defRPr kumimoji="0" sz="1800" kern="1200">
          <a:solidFill>
            <a:schemeClr val="tx1"/>
          </a:solidFill>
          <a:latin typeface="+mn-lt"/>
          <a:ea typeface="+mn-ea"/>
          <a:cs typeface="+mn-cs"/>
        </a:defRPr>
      </a:lvl8pPr>
      <a:lvl9pPr marL="2231136" indent="-182880" algn="l" rtl="0" eaLnBrk="1" latinLnBrk="0" hangingPunct="1">
        <a:spcBef>
          <a:spcPct val="20000"/>
        </a:spcBef>
        <a:buClr>
          <a:schemeClr val="accent3"/>
        </a:buClr>
        <a:buFont typeface="Wingdings 2" pitchFamily="18" charset="2"/>
        <a:buChar char=""/>
        <a:defRPr kumimoji="0" sz="18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s-CL" dirty="0" smtClean="0"/>
              <a:t>Fin del régimen parlamentario</a:t>
            </a:r>
            <a:endParaRPr lang="es-CL" dirty="0"/>
          </a:p>
        </p:txBody>
      </p:sp>
      <p:sp>
        <p:nvSpPr>
          <p:cNvPr id="3" name="Subtitle 2"/>
          <p:cNvSpPr>
            <a:spLocks noGrp="1"/>
          </p:cNvSpPr>
          <p:nvPr>
            <p:ph type="subTitle" idx="1"/>
          </p:nvPr>
        </p:nvSpPr>
        <p:spPr/>
        <p:txBody>
          <a:bodyPr/>
          <a:lstStyle/>
          <a:p>
            <a:r>
              <a:rPr lang="es-CL" dirty="0" smtClean="0"/>
              <a:t>La Cuestión Social en la Pugna Política. </a:t>
            </a:r>
            <a:endParaRPr lang="es-CL"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CL" dirty="0" smtClean="0"/>
              <a:t>Sinceridad: Chile Íntimo en 1910</a:t>
            </a:r>
            <a:endParaRPr lang="es-CL" dirty="0"/>
          </a:p>
        </p:txBody>
      </p:sp>
      <p:sp>
        <p:nvSpPr>
          <p:cNvPr id="3" name="Content Placeholder 2"/>
          <p:cNvSpPr>
            <a:spLocks noGrp="1"/>
          </p:cNvSpPr>
          <p:nvPr>
            <p:ph idx="1"/>
          </p:nvPr>
        </p:nvSpPr>
        <p:spPr/>
        <p:txBody>
          <a:bodyPr/>
          <a:lstStyle/>
          <a:p>
            <a:r>
              <a:rPr lang="es-CL" dirty="0" smtClean="0"/>
              <a:t>Mortalidad infantil de 250 por mil nacidos</a:t>
            </a:r>
          </a:p>
          <a:p>
            <a:endParaRPr lang="es-CL" dirty="0" smtClean="0"/>
          </a:p>
          <a:p>
            <a:r>
              <a:rPr lang="es-CL" dirty="0" smtClean="0"/>
              <a:t>Generación de bibliografía que demostraban los problemas sociales de Chile al tiempo que denunciaba la poca importancia de la clase política hacia los problemas sociales. La exclusión de la clase media, de los trabajadoras harían poner en la palestra al parlamentarismo.</a:t>
            </a:r>
            <a:endParaRPr lang="es-CL"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s-CL" dirty="0" smtClean="0"/>
              <a:t>Se escuchan los ruidos de sables a lo lejos…</a:t>
            </a:r>
            <a:endParaRPr lang="es-CL" dirty="0"/>
          </a:p>
        </p:txBody>
      </p:sp>
      <p:sp>
        <p:nvSpPr>
          <p:cNvPr id="5" name="Subtitle 4"/>
          <p:cNvSpPr>
            <a:spLocks noGrp="1"/>
          </p:cNvSpPr>
          <p:nvPr>
            <p:ph type="subTitle" idx="1"/>
          </p:nvPr>
        </p:nvSpPr>
        <p:spPr/>
        <p:txBody>
          <a:bodyPr/>
          <a:lstStyle/>
          <a:p>
            <a:r>
              <a:rPr lang="es-CL" dirty="0" smtClean="0"/>
              <a:t>Populismo y Militarismo </a:t>
            </a:r>
            <a:endParaRPr lang="es-CL"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s-CL" dirty="0" smtClean="0"/>
              <a:t>El odio nada engendra, Sólo el amor es fecundo… Alessandri Presidente!</a:t>
            </a:r>
            <a:endParaRPr lang="es-CL" dirty="0"/>
          </a:p>
        </p:txBody>
      </p:sp>
      <p:sp>
        <p:nvSpPr>
          <p:cNvPr id="3" name="Content Placeholder 2"/>
          <p:cNvSpPr>
            <a:spLocks noGrp="1"/>
          </p:cNvSpPr>
          <p:nvPr>
            <p:ph idx="1"/>
          </p:nvPr>
        </p:nvSpPr>
        <p:spPr/>
        <p:txBody>
          <a:bodyPr>
            <a:normAutofit lnSpcReduction="10000"/>
          </a:bodyPr>
          <a:lstStyle/>
          <a:p>
            <a:r>
              <a:rPr lang="es-CL" dirty="0" smtClean="0"/>
              <a:t>“la chusma dorada” pasa a ser uno de los sectores a los cuales llamó para su adhesión a la presidencia.</a:t>
            </a:r>
          </a:p>
          <a:p>
            <a:endParaRPr lang="es-CL" dirty="0" smtClean="0"/>
          </a:p>
          <a:p>
            <a:r>
              <a:rPr lang="es-CL" dirty="0" smtClean="0"/>
              <a:t>“Su agresividad </a:t>
            </a:r>
            <a:r>
              <a:rPr lang="es-CL" dirty="0" err="1" smtClean="0"/>
              <a:t>antioligárquica</a:t>
            </a:r>
            <a:r>
              <a:rPr lang="es-CL" dirty="0" smtClean="0"/>
              <a:t> hizo que su discurso alcanzara una enorme difusión y que se movilizaran en su favor sectores del país hasta entonces postergados, la clase media, los trabajadores, las gentes de provincias y los hacendados del sur”</a:t>
            </a:r>
            <a:endParaRPr lang="es-CL"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CL" dirty="0" smtClean="0"/>
              <a:t>Septiembre de 1924</a:t>
            </a:r>
            <a:endParaRPr lang="es-CL" dirty="0"/>
          </a:p>
        </p:txBody>
      </p:sp>
      <p:sp>
        <p:nvSpPr>
          <p:cNvPr id="3" name="Content Placeholder 2"/>
          <p:cNvSpPr>
            <a:spLocks noGrp="1"/>
          </p:cNvSpPr>
          <p:nvPr>
            <p:ph idx="1"/>
          </p:nvPr>
        </p:nvSpPr>
        <p:spPr/>
        <p:txBody>
          <a:bodyPr/>
          <a:lstStyle/>
          <a:p>
            <a:r>
              <a:rPr lang="es-CL" dirty="0" smtClean="0"/>
              <a:t>Jóvenes oficiales, liderados por Ibáñez del Campo crearon una junta militar y naval para presentar sus peticiones.</a:t>
            </a:r>
          </a:p>
          <a:p>
            <a:r>
              <a:rPr lang="es-CL" dirty="0" smtClean="0"/>
              <a:t>Altamirano crea una Junta Militar. El 12 de septiembre de 1924 cerró el Congreso y reconoció la dimisión del presidente. </a:t>
            </a:r>
          </a:p>
          <a:p>
            <a:r>
              <a:rPr lang="es-CL" dirty="0" smtClean="0"/>
              <a:t>Se llama a elecciones para Mayo de 1925, con una notable separación de las FFAA</a:t>
            </a:r>
            <a:endParaRPr lang="es-CL"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CL" dirty="0" smtClean="0"/>
              <a:t>Revolución de enero</a:t>
            </a:r>
            <a:endParaRPr lang="es-CL" dirty="0"/>
          </a:p>
        </p:txBody>
      </p:sp>
      <p:sp>
        <p:nvSpPr>
          <p:cNvPr id="3" name="Content Placeholder 2"/>
          <p:cNvSpPr>
            <a:spLocks noGrp="1"/>
          </p:cNvSpPr>
          <p:nvPr>
            <p:ph idx="1"/>
          </p:nvPr>
        </p:nvSpPr>
        <p:spPr/>
        <p:txBody>
          <a:bodyPr/>
          <a:lstStyle/>
          <a:p>
            <a:r>
              <a:rPr lang="es-CL" dirty="0" smtClean="0"/>
              <a:t>23 Enero de 1925 con Ibáñez del Campo y </a:t>
            </a:r>
            <a:r>
              <a:rPr lang="es-CL" dirty="0" err="1" smtClean="0"/>
              <a:t>Marmaduque</a:t>
            </a:r>
            <a:r>
              <a:rPr lang="es-CL" dirty="0" smtClean="0"/>
              <a:t> Grove. La nueva junta decide llamar a Alessandri, reasumiendo este en Marzo del mismo año</a:t>
            </a:r>
          </a:p>
          <a:p>
            <a:endParaRPr lang="es-CL" dirty="0" smtClean="0"/>
          </a:p>
          <a:p>
            <a:r>
              <a:rPr lang="es-CL" dirty="0" smtClean="0"/>
              <a:t>Alessandri, sin Congreso y sin oposición, prepara una C° preparada en un comité designado por él que plebiscita a la nación el 30 de Agosto de 1925.</a:t>
            </a:r>
            <a:endParaRPr lang="es-CL"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CL" dirty="0" smtClean="0"/>
              <a:t>Fin del régimen Parlamentario</a:t>
            </a:r>
            <a:endParaRPr lang="es-CL" dirty="0"/>
          </a:p>
        </p:txBody>
      </p:sp>
      <p:sp>
        <p:nvSpPr>
          <p:cNvPr id="3" name="Content Placeholder 2"/>
          <p:cNvSpPr>
            <a:spLocks noGrp="1"/>
          </p:cNvSpPr>
          <p:nvPr>
            <p:ph idx="1"/>
          </p:nvPr>
        </p:nvSpPr>
        <p:spPr/>
        <p:txBody>
          <a:bodyPr/>
          <a:lstStyle/>
          <a:p>
            <a:r>
              <a:rPr lang="es-CL" dirty="0" smtClean="0"/>
              <a:t>Presidencialismo</a:t>
            </a:r>
          </a:p>
          <a:p>
            <a:r>
              <a:rPr lang="es-CL" dirty="0" smtClean="0"/>
              <a:t>Le otorgaba al Presidente iniciativa legislativa</a:t>
            </a:r>
          </a:p>
          <a:p>
            <a:r>
              <a:rPr lang="es-CL" dirty="0" smtClean="0"/>
              <a:t>Incompatibilidad de cargo</a:t>
            </a:r>
          </a:p>
          <a:p>
            <a:r>
              <a:rPr lang="es-CL" dirty="0" smtClean="0"/>
              <a:t>Votación directa para Presidente</a:t>
            </a:r>
          </a:p>
          <a:p>
            <a:r>
              <a:rPr lang="es-CL" dirty="0" smtClean="0"/>
              <a:t>Plazos para presupuestos</a:t>
            </a:r>
          </a:p>
          <a:p>
            <a:r>
              <a:rPr lang="es-CL" dirty="0" smtClean="0"/>
              <a:t>Separación E</a:t>
            </a:r>
            <a:r>
              <a:rPr lang="es-CL" smtClean="0"/>
              <a:t>°-Iglesia</a:t>
            </a:r>
          </a:p>
          <a:p>
            <a:endParaRPr lang="es-CL" smtClean="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fontAlgn="auto">
              <a:spcAft>
                <a:spcPts val="0"/>
              </a:spcAft>
              <a:defRPr/>
            </a:pPr>
            <a:r>
              <a:rPr lang="es-CL" dirty="0" smtClean="0">
                <a:solidFill>
                  <a:schemeClr val="accent1">
                    <a:satMod val="150000"/>
                  </a:schemeClr>
                </a:solidFill>
              </a:rPr>
              <a:t>Problemas de los Estados Latinoamericanos</a:t>
            </a:r>
            <a:endParaRPr lang="es-CL" dirty="0">
              <a:solidFill>
                <a:schemeClr val="accent1">
                  <a:satMod val="150000"/>
                </a:schemeClr>
              </a:solidFill>
            </a:endParaRPr>
          </a:p>
        </p:txBody>
      </p:sp>
      <p:sp>
        <p:nvSpPr>
          <p:cNvPr id="12291" name="Content Placeholder 2"/>
          <p:cNvSpPr>
            <a:spLocks noGrp="1"/>
          </p:cNvSpPr>
          <p:nvPr>
            <p:ph idx="1"/>
          </p:nvPr>
        </p:nvSpPr>
        <p:spPr/>
        <p:txBody>
          <a:bodyPr/>
          <a:lstStyle/>
          <a:p>
            <a:r>
              <a:rPr lang="es-CL" smtClean="0"/>
              <a:t>Ante que todo, se trata de dicotomías</a:t>
            </a:r>
          </a:p>
          <a:p>
            <a:pPr>
              <a:buFont typeface="Wingdings 2" pitchFamily="18" charset="2"/>
              <a:buNone/>
            </a:pPr>
            <a:endParaRPr lang="es-CL" smtClean="0"/>
          </a:p>
        </p:txBody>
      </p:sp>
      <p:graphicFrame>
        <p:nvGraphicFramePr>
          <p:cNvPr id="4" name="Diagram 3"/>
          <p:cNvGraphicFramePr/>
          <p:nvPr/>
        </p:nvGraphicFramePr>
        <p:xfrm>
          <a:off x="1285852" y="2214554"/>
          <a:ext cx="6072230" cy="435771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fontAlgn="auto">
              <a:spcAft>
                <a:spcPts val="0"/>
              </a:spcAft>
              <a:defRPr/>
            </a:pPr>
            <a:r>
              <a:rPr lang="es-CL" dirty="0" smtClean="0">
                <a:solidFill>
                  <a:schemeClr val="accent1">
                    <a:satMod val="150000"/>
                  </a:schemeClr>
                </a:solidFill>
              </a:rPr>
              <a:t>La disputa ideológica (1850-1950)</a:t>
            </a:r>
            <a:endParaRPr lang="es-CL" dirty="0">
              <a:solidFill>
                <a:schemeClr val="accent1">
                  <a:satMod val="150000"/>
                </a:schemeClr>
              </a:solidFill>
            </a:endParaRPr>
          </a:p>
        </p:txBody>
      </p:sp>
      <p:sp>
        <p:nvSpPr>
          <p:cNvPr id="14339" name="Content Placeholder 2"/>
          <p:cNvSpPr>
            <a:spLocks noGrp="1"/>
          </p:cNvSpPr>
          <p:nvPr>
            <p:ph idx="1"/>
          </p:nvPr>
        </p:nvSpPr>
        <p:spPr/>
        <p:txBody>
          <a:bodyPr/>
          <a:lstStyle/>
          <a:p>
            <a:r>
              <a:rPr lang="es-CL" smtClean="0"/>
              <a:t>La pugna se ve articulada a partir de los indicios del conflicto ideológico</a:t>
            </a:r>
          </a:p>
        </p:txBody>
      </p:sp>
      <p:graphicFrame>
        <p:nvGraphicFramePr>
          <p:cNvPr id="4" name="Diagram 3"/>
          <p:cNvGraphicFramePr/>
          <p:nvPr/>
        </p:nvGraphicFramePr>
        <p:xfrm>
          <a:off x="0" y="1793868"/>
          <a:ext cx="9144000" cy="506413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14341" name="TextBox 4"/>
          <p:cNvSpPr txBox="1">
            <a:spLocks noChangeArrowheads="1"/>
          </p:cNvSpPr>
          <p:nvPr/>
        </p:nvSpPr>
        <p:spPr bwMode="auto">
          <a:xfrm>
            <a:off x="5786446" y="3286124"/>
            <a:ext cx="1571625" cy="2032000"/>
          </a:xfrm>
          <a:prstGeom prst="rect">
            <a:avLst/>
          </a:prstGeom>
          <a:noFill/>
          <a:ln w="9525">
            <a:noFill/>
            <a:miter lim="800000"/>
            <a:headEnd/>
            <a:tailEnd/>
          </a:ln>
        </p:spPr>
        <p:txBody>
          <a:bodyPr>
            <a:spAutoFit/>
          </a:bodyPr>
          <a:lstStyle/>
          <a:p>
            <a:r>
              <a:rPr lang="es-CL" dirty="0">
                <a:latin typeface="Corbel" pitchFamily="34" charset="0"/>
              </a:rPr>
              <a:t>Aparece la “cuestión social”</a:t>
            </a:r>
          </a:p>
          <a:p>
            <a:r>
              <a:rPr lang="es-CL" dirty="0">
                <a:latin typeface="Corbel" pitchFamily="34" charset="0"/>
              </a:rPr>
              <a:t>Posturas con referente a la constitución de 1925</a:t>
            </a:r>
          </a:p>
        </p:txBody>
      </p:sp>
      <p:sp>
        <p:nvSpPr>
          <p:cNvPr id="14342" name="TextBox 5"/>
          <p:cNvSpPr txBox="1">
            <a:spLocks noChangeArrowheads="1"/>
          </p:cNvSpPr>
          <p:nvPr/>
        </p:nvSpPr>
        <p:spPr bwMode="auto">
          <a:xfrm>
            <a:off x="7643813" y="3286124"/>
            <a:ext cx="1500187" cy="2032000"/>
          </a:xfrm>
          <a:prstGeom prst="rect">
            <a:avLst/>
          </a:prstGeom>
          <a:noFill/>
          <a:ln w="9525">
            <a:noFill/>
            <a:miter lim="800000"/>
            <a:headEnd/>
            <a:tailEnd/>
          </a:ln>
        </p:spPr>
        <p:txBody>
          <a:bodyPr>
            <a:spAutoFit/>
          </a:bodyPr>
          <a:lstStyle/>
          <a:p>
            <a:r>
              <a:rPr lang="es-CL" dirty="0">
                <a:latin typeface="Corbel" pitchFamily="34" charset="0"/>
              </a:rPr>
              <a:t>Constitución de 1925</a:t>
            </a:r>
          </a:p>
          <a:p>
            <a:r>
              <a:rPr lang="es-CL" dirty="0">
                <a:latin typeface="Corbel" pitchFamily="34" charset="0"/>
              </a:rPr>
              <a:t>Ley de defensa permanente de la democracia</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fontAlgn="auto">
              <a:spcAft>
                <a:spcPts val="0"/>
              </a:spcAft>
              <a:defRPr/>
            </a:pPr>
            <a:r>
              <a:rPr lang="es-CL" dirty="0" smtClean="0">
                <a:solidFill>
                  <a:schemeClr val="accent1">
                    <a:satMod val="150000"/>
                  </a:schemeClr>
                </a:solidFill>
              </a:rPr>
              <a:t>Surgimiento de Nuevos Grupos Sociales.</a:t>
            </a:r>
            <a:endParaRPr lang="es-CL" dirty="0">
              <a:solidFill>
                <a:schemeClr val="accent1">
                  <a:satMod val="150000"/>
                </a:schemeClr>
              </a:solidFill>
            </a:endParaRPr>
          </a:p>
        </p:txBody>
      </p:sp>
      <p:graphicFrame>
        <p:nvGraphicFramePr>
          <p:cNvPr id="4" name="Content Placeholder 3"/>
          <p:cNvGraphicFramePr>
            <a:graphicFrameLocks noGrp="1"/>
          </p:cNvGraphicFramePr>
          <p:nvPr>
            <p:ph idx="1"/>
          </p:nvPr>
        </p:nvGraphicFramePr>
        <p:xfrm>
          <a:off x="457200" y="214290"/>
          <a:ext cx="8686800" cy="664370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16388" name="TextBox 4"/>
          <p:cNvSpPr txBox="1">
            <a:spLocks noChangeArrowheads="1"/>
          </p:cNvSpPr>
          <p:nvPr/>
        </p:nvSpPr>
        <p:spPr bwMode="auto">
          <a:xfrm>
            <a:off x="7429500" y="2214563"/>
            <a:ext cx="1714500" cy="2032000"/>
          </a:xfrm>
          <a:prstGeom prst="rect">
            <a:avLst/>
          </a:prstGeom>
          <a:noFill/>
          <a:ln w="9525">
            <a:noFill/>
            <a:miter lim="800000"/>
            <a:headEnd/>
            <a:tailEnd/>
          </a:ln>
        </p:spPr>
        <p:txBody>
          <a:bodyPr>
            <a:spAutoFit/>
          </a:bodyPr>
          <a:lstStyle/>
          <a:p>
            <a:r>
              <a:rPr lang="es-CL">
                <a:latin typeface="Corbel" pitchFamily="34" charset="0"/>
              </a:rPr>
              <a:t>Incremento de la sindicalización.</a:t>
            </a:r>
          </a:p>
          <a:p>
            <a:r>
              <a:rPr lang="es-CL">
                <a:latin typeface="Corbel" pitchFamily="34" charset="0"/>
              </a:rPr>
              <a:t>Grupos industriales, fiscales y semifiscales.</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CL" dirty="0" smtClean="0"/>
              <a:t>Partidos políticos</a:t>
            </a:r>
            <a:endParaRPr lang="es-CL" dirty="0"/>
          </a:p>
        </p:txBody>
      </p:sp>
      <p:sp>
        <p:nvSpPr>
          <p:cNvPr id="3" name="Content Placeholder 2"/>
          <p:cNvSpPr>
            <a:spLocks noGrp="1"/>
          </p:cNvSpPr>
          <p:nvPr>
            <p:ph idx="1"/>
          </p:nvPr>
        </p:nvSpPr>
        <p:spPr/>
        <p:txBody>
          <a:bodyPr>
            <a:normAutofit fontScale="92500" lnSpcReduction="20000"/>
          </a:bodyPr>
          <a:lstStyle/>
          <a:p>
            <a:r>
              <a:rPr lang="es-CL" dirty="0" smtClean="0"/>
              <a:t>Partido Conservador: fuerza tradicional de las finanzas. Clientelismo a través de la religión.</a:t>
            </a:r>
          </a:p>
          <a:p>
            <a:r>
              <a:rPr lang="es-CL" dirty="0" smtClean="0"/>
              <a:t>Partido Nacional: partido de los sectores del comercio, de la derecha laica.</a:t>
            </a:r>
          </a:p>
          <a:p>
            <a:r>
              <a:rPr lang="es-CL" dirty="0" smtClean="0"/>
              <a:t>Partido Liberal: fracción de doctrinarios y coalicionistas, contribuyeron a la caída de </a:t>
            </a:r>
            <a:r>
              <a:rPr lang="es-CL" dirty="0" err="1" smtClean="0"/>
              <a:t>Balmaceda</a:t>
            </a:r>
            <a:endParaRPr lang="es-CL" dirty="0" smtClean="0"/>
          </a:p>
          <a:p>
            <a:r>
              <a:rPr lang="es-CL" dirty="0" smtClean="0"/>
              <a:t>Partido Radical: mantuvo su presencia entre sectores profesionales.</a:t>
            </a:r>
          </a:p>
          <a:p>
            <a:r>
              <a:rPr lang="es-CL" dirty="0" smtClean="0"/>
              <a:t>Partido Democrático: representó la izquierda del sistema político (S XIX-XX) sectores de </a:t>
            </a:r>
            <a:r>
              <a:rPr lang="es-CL" dirty="0" err="1" smtClean="0"/>
              <a:t>aca</a:t>
            </a:r>
            <a:r>
              <a:rPr lang="es-CL" dirty="0" smtClean="0"/>
              <a:t> forman en 1918 el PS</a:t>
            </a:r>
          </a:p>
          <a:p>
            <a:endParaRPr lang="es-CL"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CL" dirty="0" smtClean="0"/>
              <a:t>La cuestión social</a:t>
            </a:r>
            <a:endParaRPr lang="es-CL" dirty="0"/>
          </a:p>
        </p:txBody>
      </p:sp>
      <p:sp>
        <p:nvSpPr>
          <p:cNvPr id="3" name="Content Placeholder 2"/>
          <p:cNvSpPr>
            <a:spLocks noGrp="1"/>
          </p:cNvSpPr>
          <p:nvPr>
            <p:ph idx="1"/>
          </p:nvPr>
        </p:nvSpPr>
        <p:spPr/>
        <p:txBody>
          <a:bodyPr/>
          <a:lstStyle/>
          <a:p>
            <a:r>
              <a:rPr lang="es-CL" dirty="0" smtClean="0"/>
              <a:t>Con la presidencia de Germán Riesco (1901) comenzaron los problemas y motines en Valparaíso (1903) motines contra la carestía en </a:t>
            </a:r>
            <a:r>
              <a:rPr lang="es-CL" dirty="0" err="1" smtClean="0"/>
              <a:t>stgo</a:t>
            </a:r>
            <a:r>
              <a:rPr lang="es-CL" dirty="0" smtClean="0"/>
              <a:t> (1906) y la huelga </a:t>
            </a:r>
            <a:r>
              <a:rPr lang="es-CL" dirty="0" err="1" smtClean="0"/>
              <a:t>protuaria</a:t>
            </a:r>
            <a:r>
              <a:rPr lang="es-CL" dirty="0" smtClean="0"/>
              <a:t> en Antofagasta (1906)</a:t>
            </a:r>
          </a:p>
          <a:p>
            <a:r>
              <a:rPr lang="es-CL" dirty="0" smtClean="0"/>
              <a:t>Desde ese momento, toda ausencia de políticas sociales fueron suplidas por la Fuerza.</a:t>
            </a:r>
            <a:endParaRPr lang="es-CL"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s-CL" dirty="0" smtClean="0"/>
              <a:t>Santa María de las flores Negras</a:t>
            </a:r>
            <a:endParaRPr lang="es-CL" dirty="0"/>
          </a:p>
        </p:txBody>
      </p:sp>
      <p:sp>
        <p:nvSpPr>
          <p:cNvPr id="3" name="Content Placeholder 2"/>
          <p:cNvSpPr>
            <a:spLocks noGrp="1"/>
          </p:cNvSpPr>
          <p:nvPr>
            <p:ph idx="1"/>
          </p:nvPr>
        </p:nvSpPr>
        <p:spPr/>
        <p:txBody>
          <a:bodyPr/>
          <a:lstStyle/>
          <a:p>
            <a:r>
              <a:rPr lang="es-CL" dirty="0" smtClean="0"/>
              <a:t>Presencia del capital </a:t>
            </a:r>
            <a:r>
              <a:rPr lang="es-CL" dirty="0" smtClean="0"/>
              <a:t>foráneo y la implementación de concesiones de tierra, almacenes y vía férrea.</a:t>
            </a:r>
          </a:p>
          <a:p>
            <a:r>
              <a:rPr lang="es-CL" dirty="0" smtClean="0"/>
              <a:t>“el dominio de las industria invadía esferas particulares y suplantaba al Estado”</a:t>
            </a:r>
          </a:p>
          <a:p>
            <a:r>
              <a:rPr lang="es-CL" dirty="0" smtClean="0"/>
              <a:t>Aparición de las primeras revueltas sociales.</a:t>
            </a:r>
            <a:endParaRPr lang="es-CL" dirty="0" smtClean="0"/>
          </a:p>
          <a:p>
            <a:endParaRPr lang="es-CL"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CL" dirty="0" smtClean="0"/>
              <a:t>Primeras organizaciones</a:t>
            </a:r>
            <a:endParaRPr lang="es-CL" dirty="0"/>
          </a:p>
        </p:txBody>
      </p:sp>
      <p:sp>
        <p:nvSpPr>
          <p:cNvPr id="3" name="Content Placeholder 2"/>
          <p:cNvSpPr>
            <a:spLocks noGrp="1"/>
          </p:cNvSpPr>
          <p:nvPr>
            <p:ph idx="1"/>
          </p:nvPr>
        </p:nvSpPr>
        <p:spPr/>
        <p:txBody>
          <a:bodyPr/>
          <a:lstStyle/>
          <a:p>
            <a:r>
              <a:rPr lang="es-CL" dirty="0" smtClean="0"/>
              <a:t>FOCH: Federación Obrera de Chile. Centrado en el sector minero del norte del país</a:t>
            </a:r>
          </a:p>
          <a:p>
            <a:r>
              <a:rPr lang="es-CL" dirty="0" smtClean="0"/>
              <a:t>Partido Obrero Socialista: fundado por </a:t>
            </a:r>
            <a:r>
              <a:rPr lang="es-CL" dirty="0" err="1" smtClean="0"/>
              <a:t>Recabarren</a:t>
            </a:r>
            <a:r>
              <a:rPr lang="es-CL" dirty="0" smtClean="0"/>
              <a:t> en 1912</a:t>
            </a:r>
          </a:p>
          <a:p>
            <a:r>
              <a:rPr lang="es-CL" dirty="0" smtClean="0"/>
              <a:t>Partido Comunista: 1922</a:t>
            </a:r>
          </a:p>
          <a:p>
            <a:endParaRPr lang="es-CL" dirty="0" smtClean="0"/>
          </a:p>
          <a:p>
            <a:endParaRPr lang="es-CL"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CL" dirty="0" smtClean="0"/>
              <a:t>Legislación social	</a:t>
            </a:r>
            <a:endParaRPr lang="es-CL" dirty="0"/>
          </a:p>
        </p:txBody>
      </p:sp>
      <p:sp>
        <p:nvSpPr>
          <p:cNvPr id="3" name="Content Placeholder 2"/>
          <p:cNvSpPr>
            <a:spLocks noGrp="1"/>
          </p:cNvSpPr>
          <p:nvPr>
            <p:ph idx="1"/>
          </p:nvPr>
        </p:nvSpPr>
        <p:spPr/>
        <p:txBody>
          <a:bodyPr/>
          <a:lstStyle/>
          <a:p>
            <a:r>
              <a:rPr lang="es-CL" dirty="0" smtClean="0"/>
              <a:t>Antes de 1914 sólo se promulgó una ley sobre habitaciones obreras (1906) y una insuficiente regulación del descanso dominical (1907). En 1915, con la Guerra Mundial, a través de presión sindical se promulgó la ley de la silla y una reglamentación de las huelgas en 1916.</a:t>
            </a:r>
            <a:endParaRPr lang="es-CL"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Module">
  <a:themeElements>
    <a:clrScheme name="Module">
      <a:dk1>
        <a:sysClr val="windowText" lastClr="000000"/>
      </a:dk1>
      <a:lt1>
        <a:sysClr val="window" lastClr="FFFFFF"/>
      </a:lt1>
      <a:dk2>
        <a:srgbClr val="5A6378"/>
      </a:dk2>
      <a:lt2>
        <a:srgbClr val="D4D4D6"/>
      </a:lt2>
      <a:accent1>
        <a:srgbClr val="F0AD00"/>
      </a:accent1>
      <a:accent2>
        <a:srgbClr val="60B5CC"/>
      </a:accent2>
      <a:accent3>
        <a:srgbClr val="E66C7D"/>
      </a:accent3>
      <a:accent4>
        <a:srgbClr val="6BB76D"/>
      </a:accent4>
      <a:accent5>
        <a:srgbClr val="E88651"/>
      </a:accent5>
      <a:accent6>
        <a:srgbClr val="C64847"/>
      </a:accent6>
      <a:hlink>
        <a:srgbClr val="168BBA"/>
      </a:hlink>
      <a:folHlink>
        <a:srgbClr val="680000"/>
      </a:folHlink>
    </a:clrScheme>
    <a:fontScheme name="Module">
      <a:majorFont>
        <a:latin typeface="Corbel"/>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rbel"/>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Modul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47500"/>
                <a:satMod val="137000"/>
              </a:schemeClr>
            </a:gs>
            <a:gs pos="55000">
              <a:schemeClr val="phClr">
                <a:shade val="69000"/>
                <a:satMod val="137000"/>
              </a:schemeClr>
            </a:gs>
            <a:gs pos="100000">
              <a:schemeClr val="phClr">
                <a:shade val="98000"/>
                <a:satMod val="137000"/>
              </a:schemeClr>
            </a:gs>
          </a:gsLst>
          <a:lin ang="16200000" scaled="0"/>
        </a:gradFill>
      </a:fillStyleLst>
      <a:lnStyleLst>
        <a:ln w="6350" cap="rnd" cmpd="sng" algn="ctr">
          <a:solidFill>
            <a:schemeClr val="phClr">
              <a:shade val="95000"/>
              <a:satMod val="105000"/>
            </a:schemeClr>
          </a:solidFill>
          <a:prstDash val="solid"/>
        </a:ln>
        <a:ln w="48000" cap="flat" cmpd="thickThin" algn="ctr">
          <a:solidFill>
            <a:schemeClr val="phClr"/>
          </a:solidFill>
          <a:prstDash val="solid"/>
        </a:ln>
        <a:ln w="48500" cap="flat" cmpd="thickThin" algn="ctr">
          <a:solidFill>
            <a:schemeClr val="phClr"/>
          </a:solidFill>
          <a:prstDash val="solid"/>
        </a:ln>
      </a:lnStyleLst>
      <a:effectStyleLst>
        <a:effectStyle>
          <a:effectLst>
            <a:outerShdw blurRad="45000" dist="25000" dir="5400000" rotWithShape="0">
              <a:srgbClr val="000000">
                <a:alpha val="38000"/>
              </a:srgbClr>
            </a:outerShdw>
          </a:effectLst>
        </a:effectStyle>
        <a:effectStyle>
          <a:effectLst>
            <a:outerShdw blurRad="39000" dist="25400" dir="5400000" rotWithShape="0">
              <a:srgbClr val="000000">
                <a:alpha val="38000"/>
              </a:srgbClr>
            </a:outerShdw>
          </a:effectLst>
        </a:effectStyle>
        <a:effectStyle>
          <a:effectLst>
            <a:outerShdw blurRad="39000" dist="25400" dir="5400000" rotWithShape="0">
              <a:srgbClr val="000000">
                <a:alpha val="38000"/>
              </a:srgbClr>
            </a:outerShdw>
          </a:effectLst>
          <a:scene3d>
            <a:camera prst="orthographicFront" fov="0">
              <a:rot lat="0" lon="0" rev="0"/>
            </a:camera>
            <a:lightRig rig="threePt" dir="t">
              <a:rot lat="0" lon="0" rev="1800000"/>
            </a:lightRig>
          </a:scene3d>
          <a:sp3d prstMaterial="matte">
            <a:bevelT h="20000"/>
          </a:sp3d>
        </a:effectStyle>
      </a:effectStyleLst>
      <a:bgFillStyleLst>
        <a:solidFill>
          <a:schemeClr val="phClr"/>
        </a:solidFill>
        <a:gradFill rotWithShape="1">
          <a:gsLst>
            <a:gs pos="0">
              <a:schemeClr val="phClr">
                <a:tint val="48000"/>
                <a:satMod val="300000"/>
              </a:schemeClr>
            </a:gs>
            <a:gs pos="12000">
              <a:schemeClr val="phClr">
                <a:tint val="48000"/>
                <a:satMod val="300000"/>
              </a:schemeClr>
            </a:gs>
            <a:gs pos="20000">
              <a:schemeClr val="phClr">
                <a:tint val="49000"/>
                <a:satMod val="300000"/>
              </a:schemeClr>
            </a:gs>
            <a:gs pos="100000">
              <a:schemeClr val="phClr">
                <a:shade val="30000"/>
              </a:schemeClr>
            </a:gs>
          </a:gsLst>
          <a:path path="circle">
            <a:fillToRect l="10000" t="-25000" r="10000" b="125000"/>
          </a:path>
        </a:gradFill>
        <a:blipFill>
          <a:blip xmlns:r="http://schemas.openxmlformats.org/officeDocument/2006/relationships" r:embed="rId1">
            <a:duotone>
              <a:schemeClr val="phClr">
                <a:shade val="75000"/>
                <a:satMod val="105000"/>
              </a:schemeClr>
              <a:schemeClr val="phClr">
                <a:tint val="95000"/>
                <a:satMod val="105000"/>
              </a:schemeClr>
            </a:duotone>
          </a:blip>
          <a:tile tx="0" ty="0" sx="38000" sy="38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Module</Template>
  <TotalTime>73</TotalTime>
  <Words>800</Words>
  <Application>Microsoft Office PowerPoint</Application>
  <PresentationFormat>On-screen Show (4:3)</PresentationFormat>
  <Paragraphs>90</Paragraphs>
  <Slides>15</Slides>
  <Notes>3</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Module</vt:lpstr>
      <vt:lpstr>Fin del régimen parlamentario</vt:lpstr>
      <vt:lpstr>Problemas de los Estados Latinoamericanos</vt:lpstr>
      <vt:lpstr>La disputa ideológica (1850-1950)</vt:lpstr>
      <vt:lpstr>Surgimiento de Nuevos Grupos Sociales.</vt:lpstr>
      <vt:lpstr>Partidos políticos</vt:lpstr>
      <vt:lpstr>La cuestión social</vt:lpstr>
      <vt:lpstr>Santa María de las flores Negras</vt:lpstr>
      <vt:lpstr>Primeras organizaciones</vt:lpstr>
      <vt:lpstr>Legislación social </vt:lpstr>
      <vt:lpstr>Sinceridad: Chile Íntimo en 1910</vt:lpstr>
      <vt:lpstr>Se escuchan los ruidos de sables a lo lejos…</vt:lpstr>
      <vt:lpstr>El odio nada engendra, Sólo el amor es fecundo… Alessandri Presidente!</vt:lpstr>
      <vt:lpstr>Septiembre de 1924</vt:lpstr>
      <vt:lpstr>Revolución de enero</vt:lpstr>
      <vt:lpstr>Fin del régimen Parlamentario</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Fin del régimen parlamentario</dc:title>
  <dc:creator>Natalia</dc:creator>
  <cp:lastModifiedBy>Natalia</cp:lastModifiedBy>
  <cp:revision>8</cp:revision>
  <dcterms:created xsi:type="dcterms:W3CDTF">2010-05-10T02:11:07Z</dcterms:created>
  <dcterms:modified xsi:type="dcterms:W3CDTF">2010-05-10T03:24:52Z</dcterms:modified>
</cp:coreProperties>
</file>

<file path=docProps/thumbnail.jpeg>
</file>