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quickStyle2.xml" ContentType="application/vnd.openxmlformats-officedocument.drawingml.diagramStyle+xml"/>
  <Override PartName="/ppt/diagrams/quickStyle3.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66" r:id="rId3"/>
    <p:sldId id="257" r:id="rId4"/>
    <p:sldId id="258" r:id="rId5"/>
    <p:sldId id="267" r:id="rId6"/>
    <p:sldId id="260" r:id="rId7"/>
    <p:sldId id="259" r:id="rId8"/>
    <p:sldId id="265" r:id="rId9"/>
    <p:sldId id="261" r:id="rId10"/>
    <p:sldId id="262" r:id="rId11"/>
    <p:sldId id="263" r:id="rId12"/>
    <p:sldId id="264" r:id="rId13"/>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72043" autoAdjust="0"/>
  </p:normalViewPr>
  <p:slideViewPr>
    <p:cSldViewPr>
      <p:cViewPr varScale="1">
        <p:scale>
          <a:sx n="51" d="100"/>
          <a:sy n="51" d="100"/>
        </p:scale>
        <p:origin x="-105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AB2D93C-D620-4B78-A14D-659D803A212C}" type="doc">
      <dgm:prSet loTypeId="urn:microsoft.com/office/officeart/2005/8/layout/cycle3" loCatId="cycle" qsTypeId="urn:microsoft.com/office/officeart/2005/8/quickstyle/3d4" qsCatId="3D" csTypeId="urn:microsoft.com/office/officeart/2005/8/colors/colorful4" csCatId="colorful" phldr="1"/>
      <dgm:spPr/>
      <dgm:t>
        <a:bodyPr/>
        <a:lstStyle/>
        <a:p>
          <a:endParaRPr lang="es-CL"/>
        </a:p>
      </dgm:t>
    </dgm:pt>
    <dgm:pt modelId="{B50BE4DE-0129-4152-B083-B64F39066595}">
      <dgm:prSet phldrT="[Text]"/>
      <dgm:spPr/>
      <dgm:t>
        <a:bodyPr/>
        <a:lstStyle/>
        <a:p>
          <a:r>
            <a:rPr lang="es-CL" dirty="0" smtClean="0"/>
            <a:t>Unión de la elite política</a:t>
          </a:r>
          <a:endParaRPr lang="es-CL" dirty="0"/>
        </a:p>
      </dgm:t>
    </dgm:pt>
    <dgm:pt modelId="{66DABE71-C9C0-410B-8D64-38CD59BED483}" type="parTrans" cxnId="{14AE6EB5-0F70-47C6-BF0C-85BC7C86BDC0}">
      <dgm:prSet/>
      <dgm:spPr/>
      <dgm:t>
        <a:bodyPr/>
        <a:lstStyle/>
        <a:p>
          <a:endParaRPr lang="es-CL"/>
        </a:p>
      </dgm:t>
    </dgm:pt>
    <dgm:pt modelId="{02DCFDC6-EE6B-45C1-93AA-E90C1EADDF1C}" type="sibTrans" cxnId="{14AE6EB5-0F70-47C6-BF0C-85BC7C86BDC0}">
      <dgm:prSet/>
      <dgm:spPr/>
      <dgm:t>
        <a:bodyPr/>
        <a:lstStyle/>
        <a:p>
          <a:endParaRPr lang="es-CL"/>
        </a:p>
      </dgm:t>
    </dgm:pt>
    <dgm:pt modelId="{2D05754F-5D59-4129-8283-4476892FAC73}">
      <dgm:prSet phldrT="[Text]"/>
      <dgm:spPr/>
      <dgm:t>
        <a:bodyPr/>
        <a:lstStyle/>
        <a:p>
          <a:r>
            <a:rPr lang="es-CL" dirty="0" smtClean="0"/>
            <a:t>Guerra </a:t>
          </a:r>
          <a:r>
            <a:rPr lang="es-CL" dirty="0" smtClean="0"/>
            <a:t>contra la confederación</a:t>
          </a:r>
          <a:endParaRPr lang="es-CL" dirty="0"/>
        </a:p>
      </dgm:t>
    </dgm:pt>
    <dgm:pt modelId="{239A7A4D-E26C-478F-B775-6780D03252E9}" type="parTrans" cxnId="{BDC0C161-F6DE-45E8-A068-786A66CEE2CE}">
      <dgm:prSet/>
      <dgm:spPr/>
      <dgm:t>
        <a:bodyPr/>
        <a:lstStyle/>
        <a:p>
          <a:endParaRPr lang="es-CL"/>
        </a:p>
      </dgm:t>
    </dgm:pt>
    <dgm:pt modelId="{CE50FFDC-CA6A-47B1-8CD8-4BA257698AF6}" type="sibTrans" cxnId="{BDC0C161-F6DE-45E8-A068-786A66CEE2CE}">
      <dgm:prSet/>
      <dgm:spPr/>
      <dgm:t>
        <a:bodyPr/>
        <a:lstStyle/>
        <a:p>
          <a:endParaRPr lang="es-CL"/>
        </a:p>
      </dgm:t>
    </dgm:pt>
    <dgm:pt modelId="{B5927F8D-AE50-48B7-9EC8-32C40F0C126D}">
      <dgm:prSet phldrT="[Text]"/>
      <dgm:spPr/>
      <dgm:t>
        <a:bodyPr/>
        <a:lstStyle/>
        <a:p>
          <a:r>
            <a:rPr lang="es-CL" dirty="0" smtClean="0"/>
            <a:t>Capacidad de pacto de amnistía entre elites.</a:t>
          </a:r>
          <a:endParaRPr lang="es-CL" dirty="0"/>
        </a:p>
      </dgm:t>
    </dgm:pt>
    <dgm:pt modelId="{FA6BCEBC-D39D-43C2-A7D9-FBA402646BE0}" type="parTrans" cxnId="{13AA0BB8-D521-4FFD-9BAB-024D3D11C4FB}">
      <dgm:prSet/>
      <dgm:spPr/>
      <dgm:t>
        <a:bodyPr/>
        <a:lstStyle/>
        <a:p>
          <a:endParaRPr lang="es-CL"/>
        </a:p>
      </dgm:t>
    </dgm:pt>
    <dgm:pt modelId="{50CF7A08-7517-4390-987A-613BB3DE316B}" type="sibTrans" cxnId="{13AA0BB8-D521-4FFD-9BAB-024D3D11C4FB}">
      <dgm:prSet/>
      <dgm:spPr/>
      <dgm:t>
        <a:bodyPr/>
        <a:lstStyle/>
        <a:p>
          <a:endParaRPr lang="es-CL"/>
        </a:p>
      </dgm:t>
    </dgm:pt>
    <dgm:pt modelId="{E0706364-FBAA-4D07-9C69-A0BB771B9E83}" type="pres">
      <dgm:prSet presAssocID="{BAB2D93C-D620-4B78-A14D-659D803A212C}" presName="Name0" presStyleCnt="0">
        <dgm:presLayoutVars>
          <dgm:dir/>
          <dgm:resizeHandles val="exact"/>
        </dgm:presLayoutVars>
      </dgm:prSet>
      <dgm:spPr/>
      <dgm:t>
        <a:bodyPr/>
        <a:lstStyle/>
        <a:p>
          <a:endParaRPr lang="es-CL"/>
        </a:p>
      </dgm:t>
    </dgm:pt>
    <dgm:pt modelId="{A4569D47-43CA-43D3-AE51-EFC455ABF68A}" type="pres">
      <dgm:prSet presAssocID="{BAB2D93C-D620-4B78-A14D-659D803A212C}" presName="cycle" presStyleCnt="0"/>
      <dgm:spPr/>
    </dgm:pt>
    <dgm:pt modelId="{3C80351C-B327-4ED6-B538-F07FCB1831F5}" type="pres">
      <dgm:prSet presAssocID="{B50BE4DE-0129-4152-B083-B64F39066595}" presName="nodeFirstNode" presStyleLbl="node1" presStyleIdx="0" presStyleCnt="3">
        <dgm:presLayoutVars>
          <dgm:bulletEnabled val="1"/>
        </dgm:presLayoutVars>
      </dgm:prSet>
      <dgm:spPr/>
      <dgm:t>
        <a:bodyPr/>
        <a:lstStyle/>
        <a:p>
          <a:endParaRPr lang="es-CL"/>
        </a:p>
      </dgm:t>
    </dgm:pt>
    <dgm:pt modelId="{B60A655E-6557-4767-A223-F8518613B995}" type="pres">
      <dgm:prSet presAssocID="{02DCFDC6-EE6B-45C1-93AA-E90C1EADDF1C}" presName="sibTransFirstNode" presStyleLbl="bgShp" presStyleIdx="0" presStyleCnt="1"/>
      <dgm:spPr/>
      <dgm:t>
        <a:bodyPr/>
        <a:lstStyle/>
        <a:p>
          <a:endParaRPr lang="es-CL"/>
        </a:p>
      </dgm:t>
    </dgm:pt>
    <dgm:pt modelId="{448AEAF0-EEB6-456D-B885-A93FFF44F293}" type="pres">
      <dgm:prSet presAssocID="{2D05754F-5D59-4129-8283-4476892FAC73}" presName="nodeFollowingNodes" presStyleLbl="node1" presStyleIdx="1" presStyleCnt="3">
        <dgm:presLayoutVars>
          <dgm:bulletEnabled val="1"/>
        </dgm:presLayoutVars>
      </dgm:prSet>
      <dgm:spPr/>
      <dgm:t>
        <a:bodyPr/>
        <a:lstStyle/>
        <a:p>
          <a:endParaRPr lang="es-CL"/>
        </a:p>
      </dgm:t>
    </dgm:pt>
    <dgm:pt modelId="{961726B8-13CF-4DF8-BC8F-3DC8CA209BB2}" type="pres">
      <dgm:prSet presAssocID="{B5927F8D-AE50-48B7-9EC8-32C40F0C126D}" presName="nodeFollowingNodes" presStyleLbl="node1" presStyleIdx="2" presStyleCnt="3">
        <dgm:presLayoutVars>
          <dgm:bulletEnabled val="1"/>
        </dgm:presLayoutVars>
      </dgm:prSet>
      <dgm:spPr/>
      <dgm:t>
        <a:bodyPr/>
        <a:lstStyle/>
        <a:p>
          <a:endParaRPr lang="es-CL"/>
        </a:p>
      </dgm:t>
    </dgm:pt>
  </dgm:ptLst>
  <dgm:cxnLst>
    <dgm:cxn modelId="{22445498-4E07-4E73-A0F2-5E30B3D48B59}" type="presOf" srcId="{BAB2D93C-D620-4B78-A14D-659D803A212C}" destId="{E0706364-FBAA-4D07-9C69-A0BB771B9E83}" srcOrd="0" destOrd="0" presId="urn:microsoft.com/office/officeart/2005/8/layout/cycle3"/>
    <dgm:cxn modelId="{13AA0BB8-D521-4FFD-9BAB-024D3D11C4FB}" srcId="{BAB2D93C-D620-4B78-A14D-659D803A212C}" destId="{B5927F8D-AE50-48B7-9EC8-32C40F0C126D}" srcOrd="2" destOrd="0" parTransId="{FA6BCEBC-D39D-43C2-A7D9-FBA402646BE0}" sibTransId="{50CF7A08-7517-4390-987A-613BB3DE316B}"/>
    <dgm:cxn modelId="{EDCEBE3E-4B2C-4787-A2AD-A12D300ABBD8}" type="presOf" srcId="{02DCFDC6-EE6B-45C1-93AA-E90C1EADDF1C}" destId="{B60A655E-6557-4767-A223-F8518613B995}" srcOrd="0" destOrd="0" presId="urn:microsoft.com/office/officeart/2005/8/layout/cycle3"/>
    <dgm:cxn modelId="{E533F387-B3DB-4F9F-8E21-3A7131DA910F}" type="presOf" srcId="{B50BE4DE-0129-4152-B083-B64F39066595}" destId="{3C80351C-B327-4ED6-B538-F07FCB1831F5}" srcOrd="0" destOrd="0" presId="urn:microsoft.com/office/officeart/2005/8/layout/cycle3"/>
    <dgm:cxn modelId="{BDC0C161-F6DE-45E8-A068-786A66CEE2CE}" srcId="{BAB2D93C-D620-4B78-A14D-659D803A212C}" destId="{2D05754F-5D59-4129-8283-4476892FAC73}" srcOrd="1" destOrd="0" parTransId="{239A7A4D-E26C-478F-B775-6780D03252E9}" sibTransId="{CE50FFDC-CA6A-47B1-8CD8-4BA257698AF6}"/>
    <dgm:cxn modelId="{14AE6EB5-0F70-47C6-BF0C-85BC7C86BDC0}" srcId="{BAB2D93C-D620-4B78-A14D-659D803A212C}" destId="{B50BE4DE-0129-4152-B083-B64F39066595}" srcOrd="0" destOrd="0" parTransId="{66DABE71-C9C0-410B-8D64-38CD59BED483}" sibTransId="{02DCFDC6-EE6B-45C1-93AA-E90C1EADDF1C}"/>
    <dgm:cxn modelId="{AB8CDF8E-B2AC-4747-87CC-E5699368D14D}" type="presOf" srcId="{B5927F8D-AE50-48B7-9EC8-32C40F0C126D}" destId="{961726B8-13CF-4DF8-BC8F-3DC8CA209BB2}" srcOrd="0" destOrd="0" presId="urn:microsoft.com/office/officeart/2005/8/layout/cycle3"/>
    <dgm:cxn modelId="{49DEA5F7-7D9F-4236-AE44-9791EDA1BD82}" type="presOf" srcId="{2D05754F-5D59-4129-8283-4476892FAC73}" destId="{448AEAF0-EEB6-456D-B885-A93FFF44F293}" srcOrd="0" destOrd="0" presId="urn:microsoft.com/office/officeart/2005/8/layout/cycle3"/>
    <dgm:cxn modelId="{A1A6ADA1-F730-4B01-BE37-500A797114AD}" type="presParOf" srcId="{E0706364-FBAA-4D07-9C69-A0BB771B9E83}" destId="{A4569D47-43CA-43D3-AE51-EFC455ABF68A}" srcOrd="0" destOrd="0" presId="urn:microsoft.com/office/officeart/2005/8/layout/cycle3"/>
    <dgm:cxn modelId="{29B53BBA-A465-4032-A655-4856479E82DB}" type="presParOf" srcId="{A4569D47-43CA-43D3-AE51-EFC455ABF68A}" destId="{3C80351C-B327-4ED6-B538-F07FCB1831F5}" srcOrd="0" destOrd="0" presId="urn:microsoft.com/office/officeart/2005/8/layout/cycle3"/>
    <dgm:cxn modelId="{90CF66FE-CAC7-4E75-8CC8-B3CE28ACEECF}" type="presParOf" srcId="{A4569D47-43CA-43D3-AE51-EFC455ABF68A}" destId="{B60A655E-6557-4767-A223-F8518613B995}" srcOrd="1" destOrd="0" presId="urn:microsoft.com/office/officeart/2005/8/layout/cycle3"/>
    <dgm:cxn modelId="{09F497B2-E38A-49AE-AB67-0BF0FC178330}" type="presParOf" srcId="{A4569D47-43CA-43D3-AE51-EFC455ABF68A}" destId="{448AEAF0-EEB6-456D-B885-A93FFF44F293}" srcOrd="2" destOrd="0" presId="urn:microsoft.com/office/officeart/2005/8/layout/cycle3"/>
    <dgm:cxn modelId="{B7CE5A71-E7E6-49F0-A96C-9E1A100B9D22}" type="presParOf" srcId="{A4569D47-43CA-43D3-AE51-EFC455ABF68A}" destId="{961726B8-13CF-4DF8-BC8F-3DC8CA209BB2}" srcOrd="3" destOrd="0" presId="urn:microsoft.com/office/officeart/2005/8/layout/cycle3"/>
  </dgm:cxnLst>
  <dgm:bg/>
  <dgm:whole/>
</dgm:dataModel>
</file>

<file path=ppt/diagrams/data2.xml><?xml version="1.0" encoding="utf-8"?>
<dgm:dataModel xmlns:dgm="http://schemas.openxmlformats.org/drawingml/2006/diagram" xmlns:a="http://schemas.openxmlformats.org/drawingml/2006/main">
  <dgm:ptLst>
    <dgm:pt modelId="{D2CFD033-0CF0-47AF-9487-AC0C1F4DEA4E}" type="doc">
      <dgm:prSet loTypeId="urn:microsoft.com/office/officeart/2005/8/layout/hProcess7" loCatId="list" qsTypeId="urn:microsoft.com/office/officeart/2005/8/quickstyle/3d1" qsCatId="3D" csTypeId="urn:microsoft.com/office/officeart/2005/8/colors/colorful4" csCatId="colorful" phldr="1"/>
      <dgm:spPr/>
      <dgm:t>
        <a:bodyPr/>
        <a:lstStyle/>
        <a:p>
          <a:endParaRPr lang="es-CL"/>
        </a:p>
      </dgm:t>
    </dgm:pt>
    <dgm:pt modelId="{A1C02249-2829-4FAD-9CC3-6B6F8F7D405F}">
      <dgm:prSet phldrT="[Text]"/>
      <dgm:spPr/>
      <dgm:t>
        <a:bodyPr/>
        <a:lstStyle/>
        <a:p>
          <a:r>
            <a:rPr lang="es-CL" dirty="0" smtClean="0"/>
            <a:t>1831-1833</a:t>
          </a:r>
          <a:endParaRPr lang="es-CL" dirty="0"/>
        </a:p>
      </dgm:t>
    </dgm:pt>
    <dgm:pt modelId="{24C87CFF-55BB-4B00-9FD9-D4101099FEE2}" type="parTrans" cxnId="{FE033C74-24B5-4137-9B8A-7CE57AD8326F}">
      <dgm:prSet/>
      <dgm:spPr/>
      <dgm:t>
        <a:bodyPr/>
        <a:lstStyle/>
        <a:p>
          <a:endParaRPr lang="es-CL"/>
        </a:p>
      </dgm:t>
    </dgm:pt>
    <dgm:pt modelId="{9D17CAE2-DF94-4DFF-BB06-34165DE90141}" type="sibTrans" cxnId="{FE033C74-24B5-4137-9B8A-7CE57AD8326F}">
      <dgm:prSet/>
      <dgm:spPr/>
      <dgm:t>
        <a:bodyPr/>
        <a:lstStyle/>
        <a:p>
          <a:endParaRPr lang="es-CL"/>
        </a:p>
      </dgm:t>
    </dgm:pt>
    <dgm:pt modelId="{168B1273-3285-4E2D-A882-7EEFC505705B}">
      <dgm:prSet phldrT="[Text]"/>
      <dgm:spPr/>
      <dgm:t>
        <a:bodyPr/>
        <a:lstStyle/>
        <a:p>
          <a:r>
            <a:rPr lang="es-CL" dirty="0" smtClean="0"/>
            <a:t>JJ Prieto presidente.</a:t>
          </a:r>
        </a:p>
        <a:p>
          <a:r>
            <a:rPr lang="es-CL" dirty="0" smtClean="0"/>
            <a:t>Portales vicepresidente de la República</a:t>
          </a:r>
        </a:p>
        <a:p>
          <a:r>
            <a:rPr lang="es-CL" dirty="0" smtClean="0"/>
            <a:t>Promulgación C° Conservadora</a:t>
          </a:r>
          <a:endParaRPr lang="es-CL" dirty="0"/>
        </a:p>
      </dgm:t>
    </dgm:pt>
    <dgm:pt modelId="{1D80D86C-4F13-4E58-97A3-26E1B73874E8}" type="parTrans" cxnId="{CF054056-7F49-41B2-8B02-1C80BDD6B45C}">
      <dgm:prSet/>
      <dgm:spPr/>
      <dgm:t>
        <a:bodyPr/>
        <a:lstStyle/>
        <a:p>
          <a:endParaRPr lang="es-CL"/>
        </a:p>
      </dgm:t>
    </dgm:pt>
    <dgm:pt modelId="{119C8A37-982D-41B1-AF0B-ED693387543B}" type="sibTrans" cxnId="{CF054056-7F49-41B2-8B02-1C80BDD6B45C}">
      <dgm:prSet/>
      <dgm:spPr/>
      <dgm:t>
        <a:bodyPr/>
        <a:lstStyle/>
        <a:p>
          <a:endParaRPr lang="es-CL"/>
        </a:p>
      </dgm:t>
    </dgm:pt>
    <dgm:pt modelId="{FFE66E3E-51E7-49FD-9B94-85BD7B932383}">
      <dgm:prSet phldrT="[Text]"/>
      <dgm:spPr/>
      <dgm:t>
        <a:bodyPr/>
        <a:lstStyle/>
        <a:p>
          <a:r>
            <a:rPr lang="es-CL" dirty="0" smtClean="0"/>
            <a:t>1836-1841</a:t>
          </a:r>
          <a:endParaRPr lang="es-CL" dirty="0"/>
        </a:p>
      </dgm:t>
    </dgm:pt>
    <dgm:pt modelId="{B0BA89C2-EA1D-42B8-9287-35858C8DB98C}" type="parTrans" cxnId="{8B10C1F4-E720-46ED-8093-3CAA0FF68B82}">
      <dgm:prSet/>
      <dgm:spPr/>
      <dgm:t>
        <a:bodyPr/>
        <a:lstStyle/>
        <a:p>
          <a:endParaRPr lang="es-CL"/>
        </a:p>
      </dgm:t>
    </dgm:pt>
    <dgm:pt modelId="{35418686-C580-4AA7-8D20-12EECF360DD7}" type="sibTrans" cxnId="{8B10C1F4-E720-46ED-8093-3CAA0FF68B82}">
      <dgm:prSet/>
      <dgm:spPr/>
      <dgm:t>
        <a:bodyPr/>
        <a:lstStyle/>
        <a:p>
          <a:endParaRPr lang="es-CL"/>
        </a:p>
      </dgm:t>
    </dgm:pt>
    <dgm:pt modelId="{73491E15-38FB-49D4-B2B3-62143B5FA99F}">
      <dgm:prSet phldrT="[Text]"/>
      <dgm:spPr/>
      <dgm:t>
        <a:bodyPr/>
        <a:lstStyle/>
        <a:p>
          <a:r>
            <a:rPr lang="es-CL" dirty="0" smtClean="0"/>
            <a:t>Guerra contra la confederación.</a:t>
          </a:r>
        </a:p>
        <a:p>
          <a:r>
            <a:rPr lang="es-CL" dirty="0" smtClean="0"/>
            <a:t>Muerte de Portales</a:t>
          </a:r>
        </a:p>
        <a:p>
          <a:r>
            <a:rPr lang="es-CL" dirty="0" smtClean="0"/>
            <a:t>Pres. </a:t>
          </a:r>
          <a:r>
            <a:rPr lang="es-CL" dirty="0" err="1" smtClean="0"/>
            <a:t>Bulnes</a:t>
          </a:r>
          <a:endParaRPr lang="es-CL" dirty="0" smtClean="0"/>
        </a:p>
        <a:p>
          <a:r>
            <a:rPr lang="es-CL" dirty="0" smtClean="0"/>
            <a:t>Amnistía general a políticos desterrados</a:t>
          </a:r>
          <a:endParaRPr lang="es-CL" dirty="0"/>
        </a:p>
      </dgm:t>
    </dgm:pt>
    <dgm:pt modelId="{3DA93283-3492-4AD7-9ACE-D0D4A58619D4}" type="parTrans" cxnId="{28D10BDD-F19B-46CA-B4DD-E172D91681AE}">
      <dgm:prSet/>
      <dgm:spPr/>
      <dgm:t>
        <a:bodyPr/>
        <a:lstStyle/>
        <a:p>
          <a:endParaRPr lang="es-CL"/>
        </a:p>
      </dgm:t>
    </dgm:pt>
    <dgm:pt modelId="{B9F20AA9-3C2F-495D-85C8-3A134DE03940}" type="sibTrans" cxnId="{28D10BDD-F19B-46CA-B4DD-E172D91681AE}">
      <dgm:prSet/>
      <dgm:spPr/>
      <dgm:t>
        <a:bodyPr/>
        <a:lstStyle/>
        <a:p>
          <a:endParaRPr lang="es-CL"/>
        </a:p>
      </dgm:t>
    </dgm:pt>
    <dgm:pt modelId="{577A052D-6B1C-4CE4-9409-0916D7ABE72B}">
      <dgm:prSet phldrT="[Text]"/>
      <dgm:spPr/>
      <dgm:t>
        <a:bodyPr/>
        <a:lstStyle/>
        <a:p>
          <a:r>
            <a:rPr lang="es-CL" dirty="0" smtClean="0"/>
            <a:t>1851-1859</a:t>
          </a:r>
          <a:endParaRPr lang="es-CL" dirty="0"/>
        </a:p>
      </dgm:t>
    </dgm:pt>
    <dgm:pt modelId="{2A6C1091-76DA-4BBC-98FE-41072C58FE69}" type="parTrans" cxnId="{D24E18BC-F564-4B3D-B53C-055F583B5242}">
      <dgm:prSet/>
      <dgm:spPr/>
      <dgm:t>
        <a:bodyPr/>
        <a:lstStyle/>
        <a:p>
          <a:endParaRPr lang="es-CL"/>
        </a:p>
      </dgm:t>
    </dgm:pt>
    <dgm:pt modelId="{DF769CD6-AAEB-4D58-90FD-0BD7DB288153}" type="sibTrans" cxnId="{D24E18BC-F564-4B3D-B53C-055F583B5242}">
      <dgm:prSet/>
      <dgm:spPr/>
      <dgm:t>
        <a:bodyPr/>
        <a:lstStyle/>
        <a:p>
          <a:endParaRPr lang="es-CL"/>
        </a:p>
      </dgm:t>
    </dgm:pt>
    <dgm:pt modelId="{E966A8C3-5CCF-491F-922F-F0770A4D5936}">
      <dgm:prSet phldrT="[Text]"/>
      <dgm:spPr/>
      <dgm:t>
        <a:bodyPr/>
        <a:lstStyle/>
        <a:p>
          <a:r>
            <a:rPr lang="es-CL" dirty="0" smtClean="0"/>
            <a:t>Guerra Civil Montt y de la Cruz</a:t>
          </a:r>
        </a:p>
        <a:p>
          <a:r>
            <a:rPr lang="es-CL" dirty="0" smtClean="0"/>
            <a:t>Cuestión del Sacristán</a:t>
          </a:r>
        </a:p>
        <a:p>
          <a:r>
            <a:rPr lang="es-CL" dirty="0" smtClean="0"/>
            <a:t>Revolución liberal</a:t>
          </a:r>
        </a:p>
        <a:p>
          <a:endParaRPr lang="es-CL" dirty="0"/>
        </a:p>
      </dgm:t>
    </dgm:pt>
    <dgm:pt modelId="{2DEE8B22-8B44-41BA-BC7B-267F496CB6C1}" type="parTrans" cxnId="{0CF73574-B498-445B-969D-1ABED86CD1B7}">
      <dgm:prSet/>
      <dgm:spPr/>
      <dgm:t>
        <a:bodyPr/>
        <a:lstStyle/>
        <a:p>
          <a:endParaRPr lang="es-CL"/>
        </a:p>
      </dgm:t>
    </dgm:pt>
    <dgm:pt modelId="{0A79EC94-53CC-4589-8285-DAA3EC992B34}" type="sibTrans" cxnId="{0CF73574-B498-445B-969D-1ABED86CD1B7}">
      <dgm:prSet/>
      <dgm:spPr/>
      <dgm:t>
        <a:bodyPr/>
        <a:lstStyle/>
        <a:p>
          <a:endParaRPr lang="es-CL"/>
        </a:p>
      </dgm:t>
    </dgm:pt>
    <dgm:pt modelId="{90F205F8-8924-4150-9620-EFB27B4D023D}">
      <dgm:prSet phldrT="[Text]"/>
      <dgm:spPr/>
      <dgm:t>
        <a:bodyPr/>
        <a:lstStyle/>
        <a:p>
          <a:r>
            <a:rPr lang="es-CL" dirty="0" smtClean="0"/>
            <a:t>1861-1873</a:t>
          </a:r>
          <a:endParaRPr lang="es-CL" dirty="0"/>
        </a:p>
      </dgm:t>
    </dgm:pt>
    <dgm:pt modelId="{40FA6397-28BA-4F9A-99B4-8F3BA6BF88A6}" type="parTrans" cxnId="{578E1FFA-A41E-49C7-BE63-0C5065B14AEA}">
      <dgm:prSet/>
      <dgm:spPr/>
      <dgm:t>
        <a:bodyPr/>
        <a:lstStyle/>
        <a:p>
          <a:endParaRPr lang="es-CL"/>
        </a:p>
      </dgm:t>
    </dgm:pt>
    <dgm:pt modelId="{ABF7A5F2-9D92-4AC8-8D0C-39BD8A3F7CA6}" type="sibTrans" cxnId="{578E1FFA-A41E-49C7-BE63-0C5065B14AEA}">
      <dgm:prSet/>
      <dgm:spPr/>
      <dgm:t>
        <a:bodyPr/>
        <a:lstStyle/>
        <a:p>
          <a:endParaRPr lang="es-CL"/>
        </a:p>
      </dgm:t>
    </dgm:pt>
    <dgm:pt modelId="{632FD82E-EC96-4537-8F21-D0EBF7140055}" type="pres">
      <dgm:prSet presAssocID="{D2CFD033-0CF0-47AF-9487-AC0C1F4DEA4E}" presName="Name0" presStyleCnt="0">
        <dgm:presLayoutVars>
          <dgm:dir/>
          <dgm:animLvl val="lvl"/>
          <dgm:resizeHandles val="exact"/>
        </dgm:presLayoutVars>
      </dgm:prSet>
      <dgm:spPr/>
    </dgm:pt>
    <dgm:pt modelId="{51910462-8AF4-4D29-8BFD-2F9CF3F76E33}" type="pres">
      <dgm:prSet presAssocID="{A1C02249-2829-4FAD-9CC3-6B6F8F7D405F}" presName="compositeNode" presStyleCnt="0">
        <dgm:presLayoutVars>
          <dgm:bulletEnabled val="1"/>
        </dgm:presLayoutVars>
      </dgm:prSet>
      <dgm:spPr/>
    </dgm:pt>
    <dgm:pt modelId="{0A3C1E0C-DA73-4B87-A63F-AF58C70E4FB7}" type="pres">
      <dgm:prSet presAssocID="{A1C02249-2829-4FAD-9CC3-6B6F8F7D405F}" presName="bgRect" presStyleLbl="node1" presStyleIdx="0" presStyleCnt="4"/>
      <dgm:spPr/>
      <dgm:t>
        <a:bodyPr/>
        <a:lstStyle/>
        <a:p>
          <a:endParaRPr lang="es-CL"/>
        </a:p>
      </dgm:t>
    </dgm:pt>
    <dgm:pt modelId="{DA6CB10D-26FD-4C17-AC29-28AB0337E7F3}" type="pres">
      <dgm:prSet presAssocID="{A1C02249-2829-4FAD-9CC3-6B6F8F7D405F}" presName="parentNode" presStyleLbl="node1" presStyleIdx="0" presStyleCnt="4">
        <dgm:presLayoutVars>
          <dgm:chMax val="0"/>
          <dgm:bulletEnabled val="1"/>
        </dgm:presLayoutVars>
      </dgm:prSet>
      <dgm:spPr/>
      <dgm:t>
        <a:bodyPr/>
        <a:lstStyle/>
        <a:p>
          <a:endParaRPr lang="es-CL"/>
        </a:p>
      </dgm:t>
    </dgm:pt>
    <dgm:pt modelId="{8312C927-606A-4692-95D5-8ED69660C3D3}" type="pres">
      <dgm:prSet presAssocID="{A1C02249-2829-4FAD-9CC3-6B6F8F7D405F}" presName="childNode" presStyleLbl="node1" presStyleIdx="0" presStyleCnt="4">
        <dgm:presLayoutVars>
          <dgm:bulletEnabled val="1"/>
        </dgm:presLayoutVars>
      </dgm:prSet>
      <dgm:spPr/>
    </dgm:pt>
    <dgm:pt modelId="{A3D451DA-3E9D-464C-BDA0-B9461D192223}" type="pres">
      <dgm:prSet presAssocID="{9D17CAE2-DF94-4DFF-BB06-34165DE90141}" presName="hSp" presStyleCnt="0"/>
      <dgm:spPr/>
    </dgm:pt>
    <dgm:pt modelId="{85DEA018-DD70-4BED-8E51-AF1976DEBD11}" type="pres">
      <dgm:prSet presAssocID="{9D17CAE2-DF94-4DFF-BB06-34165DE90141}" presName="vProcSp" presStyleCnt="0"/>
      <dgm:spPr/>
    </dgm:pt>
    <dgm:pt modelId="{06C4117A-3CB0-45D6-ADAE-FF755F33B6AC}" type="pres">
      <dgm:prSet presAssocID="{9D17CAE2-DF94-4DFF-BB06-34165DE90141}" presName="vSp1" presStyleCnt="0"/>
      <dgm:spPr/>
    </dgm:pt>
    <dgm:pt modelId="{AAB700DD-8E6D-4470-B030-E46AC8AF3F6B}" type="pres">
      <dgm:prSet presAssocID="{9D17CAE2-DF94-4DFF-BB06-34165DE90141}" presName="simulatedConn" presStyleLbl="solidFgAcc1" presStyleIdx="0" presStyleCnt="3"/>
      <dgm:spPr/>
    </dgm:pt>
    <dgm:pt modelId="{7C286964-49BD-4A9A-9422-9140A4F1E339}" type="pres">
      <dgm:prSet presAssocID="{9D17CAE2-DF94-4DFF-BB06-34165DE90141}" presName="vSp2" presStyleCnt="0"/>
      <dgm:spPr/>
    </dgm:pt>
    <dgm:pt modelId="{F8C0B68E-2B0A-47CE-A1E3-EBC252FC70C2}" type="pres">
      <dgm:prSet presAssocID="{9D17CAE2-DF94-4DFF-BB06-34165DE90141}" presName="sibTrans" presStyleCnt="0"/>
      <dgm:spPr/>
    </dgm:pt>
    <dgm:pt modelId="{BFDAD52B-AF87-4DEC-8AC3-ADF96D58AC72}" type="pres">
      <dgm:prSet presAssocID="{FFE66E3E-51E7-49FD-9B94-85BD7B932383}" presName="compositeNode" presStyleCnt="0">
        <dgm:presLayoutVars>
          <dgm:bulletEnabled val="1"/>
        </dgm:presLayoutVars>
      </dgm:prSet>
      <dgm:spPr/>
    </dgm:pt>
    <dgm:pt modelId="{5053BFD2-1ABD-4E1E-9D73-337DF34D6BB8}" type="pres">
      <dgm:prSet presAssocID="{FFE66E3E-51E7-49FD-9B94-85BD7B932383}" presName="bgRect" presStyleLbl="node1" presStyleIdx="1" presStyleCnt="4"/>
      <dgm:spPr/>
      <dgm:t>
        <a:bodyPr/>
        <a:lstStyle/>
        <a:p>
          <a:endParaRPr lang="es-CL"/>
        </a:p>
      </dgm:t>
    </dgm:pt>
    <dgm:pt modelId="{B8021247-5278-49E4-99B5-BFECB4F075D6}" type="pres">
      <dgm:prSet presAssocID="{FFE66E3E-51E7-49FD-9B94-85BD7B932383}" presName="parentNode" presStyleLbl="node1" presStyleIdx="1" presStyleCnt="4">
        <dgm:presLayoutVars>
          <dgm:chMax val="0"/>
          <dgm:bulletEnabled val="1"/>
        </dgm:presLayoutVars>
      </dgm:prSet>
      <dgm:spPr/>
      <dgm:t>
        <a:bodyPr/>
        <a:lstStyle/>
        <a:p>
          <a:endParaRPr lang="es-CL"/>
        </a:p>
      </dgm:t>
    </dgm:pt>
    <dgm:pt modelId="{15E84EC1-DFC7-4633-85F4-995866084341}" type="pres">
      <dgm:prSet presAssocID="{FFE66E3E-51E7-49FD-9B94-85BD7B932383}" presName="childNode" presStyleLbl="node1" presStyleIdx="1" presStyleCnt="4">
        <dgm:presLayoutVars>
          <dgm:bulletEnabled val="1"/>
        </dgm:presLayoutVars>
      </dgm:prSet>
      <dgm:spPr/>
      <dgm:t>
        <a:bodyPr/>
        <a:lstStyle/>
        <a:p>
          <a:endParaRPr lang="es-CL"/>
        </a:p>
      </dgm:t>
    </dgm:pt>
    <dgm:pt modelId="{26AE102D-15ED-4853-886C-598AE6581C75}" type="pres">
      <dgm:prSet presAssocID="{35418686-C580-4AA7-8D20-12EECF360DD7}" presName="hSp" presStyleCnt="0"/>
      <dgm:spPr/>
    </dgm:pt>
    <dgm:pt modelId="{29DAA56F-B191-4E92-9368-5867B97C3E60}" type="pres">
      <dgm:prSet presAssocID="{35418686-C580-4AA7-8D20-12EECF360DD7}" presName="vProcSp" presStyleCnt="0"/>
      <dgm:spPr/>
    </dgm:pt>
    <dgm:pt modelId="{911114F3-BC46-44A3-A7D5-A503DF4AB15C}" type="pres">
      <dgm:prSet presAssocID="{35418686-C580-4AA7-8D20-12EECF360DD7}" presName="vSp1" presStyleCnt="0"/>
      <dgm:spPr/>
    </dgm:pt>
    <dgm:pt modelId="{38E78AA3-305E-4486-B02A-E5777B4952BB}" type="pres">
      <dgm:prSet presAssocID="{35418686-C580-4AA7-8D20-12EECF360DD7}" presName="simulatedConn" presStyleLbl="solidFgAcc1" presStyleIdx="1" presStyleCnt="3"/>
      <dgm:spPr/>
    </dgm:pt>
    <dgm:pt modelId="{ADA1ECB8-9745-41AF-8D7E-797D5D607E06}" type="pres">
      <dgm:prSet presAssocID="{35418686-C580-4AA7-8D20-12EECF360DD7}" presName="vSp2" presStyleCnt="0"/>
      <dgm:spPr/>
    </dgm:pt>
    <dgm:pt modelId="{3AB23FB5-443A-4A27-A5DC-C9B8FFD28178}" type="pres">
      <dgm:prSet presAssocID="{35418686-C580-4AA7-8D20-12EECF360DD7}" presName="sibTrans" presStyleCnt="0"/>
      <dgm:spPr/>
    </dgm:pt>
    <dgm:pt modelId="{30E2D6A1-14E1-48D8-9EB1-E619AF9497FF}" type="pres">
      <dgm:prSet presAssocID="{577A052D-6B1C-4CE4-9409-0916D7ABE72B}" presName="compositeNode" presStyleCnt="0">
        <dgm:presLayoutVars>
          <dgm:bulletEnabled val="1"/>
        </dgm:presLayoutVars>
      </dgm:prSet>
      <dgm:spPr/>
    </dgm:pt>
    <dgm:pt modelId="{87185364-90E1-4C1E-BF67-F3C003015F43}" type="pres">
      <dgm:prSet presAssocID="{577A052D-6B1C-4CE4-9409-0916D7ABE72B}" presName="bgRect" presStyleLbl="node1" presStyleIdx="2" presStyleCnt="4"/>
      <dgm:spPr/>
      <dgm:t>
        <a:bodyPr/>
        <a:lstStyle/>
        <a:p>
          <a:endParaRPr lang="es-CL"/>
        </a:p>
      </dgm:t>
    </dgm:pt>
    <dgm:pt modelId="{00BF32B2-AF15-4014-898A-493C4FF9B61C}" type="pres">
      <dgm:prSet presAssocID="{577A052D-6B1C-4CE4-9409-0916D7ABE72B}" presName="parentNode" presStyleLbl="node1" presStyleIdx="2" presStyleCnt="4">
        <dgm:presLayoutVars>
          <dgm:chMax val="0"/>
          <dgm:bulletEnabled val="1"/>
        </dgm:presLayoutVars>
      </dgm:prSet>
      <dgm:spPr/>
      <dgm:t>
        <a:bodyPr/>
        <a:lstStyle/>
        <a:p>
          <a:endParaRPr lang="es-CL"/>
        </a:p>
      </dgm:t>
    </dgm:pt>
    <dgm:pt modelId="{632369DD-A70C-4095-B6A1-DFDC4C4BE58B}" type="pres">
      <dgm:prSet presAssocID="{577A052D-6B1C-4CE4-9409-0916D7ABE72B}" presName="childNode" presStyleLbl="node1" presStyleIdx="2" presStyleCnt="4">
        <dgm:presLayoutVars>
          <dgm:bulletEnabled val="1"/>
        </dgm:presLayoutVars>
      </dgm:prSet>
      <dgm:spPr/>
      <dgm:t>
        <a:bodyPr/>
        <a:lstStyle/>
        <a:p>
          <a:endParaRPr lang="es-CL"/>
        </a:p>
      </dgm:t>
    </dgm:pt>
    <dgm:pt modelId="{5F280D5B-B0C0-4731-BEBA-31A4F4C65F94}" type="pres">
      <dgm:prSet presAssocID="{DF769CD6-AAEB-4D58-90FD-0BD7DB288153}" presName="hSp" presStyleCnt="0"/>
      <dgm:spPr/>
    </dgm:pt>
    <dgm:pt modelId="{97A573C3-ADC7-4B07-A72E-1F7FF49A22F6}" type="pres">
      <dgm:prSet presAssocID="{DF769CD6-AAEB-4D58-90FD-0BD7DB288153}" presName="vProcSp" presStyleCnt="0"/>
      <dgm:spPr/>
    </dgm:pt>
    <dgm:pt modelId="{B941BFD7-5564-4466-B7A4-6BDA46D27830}" type="pres">
      <dgm:prSet presAssocID="{DF769CD6-AAEB-4D58-90FD-0BD7DB288153}" presName="vSp1" presStyleCnt="0"/>
      <dgm:spPr/>
    </dgm:pt>
    <dgm:pt modelId="{D3BD340D-24B4-49C7-AC85-78B51485D11A}" type="pres">
      <dgm:prSet presAssocID="{DF769CD6-AAEB-4D58-90FD-0BD7DB288153}" presName="simulatedConn" presStyleLbl="solidFgAcc1" presStyleIdx="2" presStyleCnt="3"/>
      <dgm:spPr/>
    </dgm:pt>
    <dgm:pt modelId="{669045E7-CE78-4EBF-AC82-CAB5932BEDD2}" type="pres">
      <dgm:prSet presAssocID="{DF769CD6-AAEB-4D58-90FD-0BD7DB288153}" presName="vSp2" presStyleCnt="0"/>
      <dgm:spPr/>
    </dgm:pt>
    <dgm:pt modelId="{332E4ECF-8A90-4512-944C-1C68B60371E2}" type="pres">
      <dgm:prSet presAssocID="{DF769CD6-AAEB-4D58-90FD-0BD7DB288153}" presName="sibTrans" presStyleCnt="0"/>
      <dgm:spPr/>
    </dgm:pt>
    <dgm:pt modelId="{E4746597-98D3-424C-867A-F28F9618E3F9}" type="pres">
      <dgm:prSet presAssocID="{90F205F8-8924-4150-9620-EFB27B4D023D}" presName="compositeNode" presStyleCnt="0">
        <dgm:presLayoutVars>
          <dgm:bulletEnabled val="1"/>
        </dgm:presLayoutVars>
      </dgm:prSet>
      <dgm:spPr/>
    </dgm:pt>
    <dgm:pt modelId="{9DF32D54-DB99-43EE-9D49-2E06FE980E67}" type="pres">
      <dgm:prSet presAssocID="{90F205F8-8924-4150-9620-EFB27B4D023D}" presName="bgRect" presStyleLbl="node1" presStyleIdx="3" presStyleCnt="4"/>
      <dgm:spPr/>
      <dgm:t>
        <a:bodyPr/>
        <a:lstStyle/>
        <a:p>
          <a:endParaRPr lang="es-CL"/>
        </a:p>
      </dgm:t>
    </dgm:pt>
    <dgm:pt modelId="{4C360798-37C8-4A55-B923-887AB2A9C0C6}" type="pres">
      <dgm:prSet presAssocID="{90F205F8-8924-4150-9620-EFB27B4D023D}" presName="parentNode" presStyleLbl="node1" presStyleIdx="3" presStyleCnt="4">
        <dgm:presLayoutVars>
          <dgm:chMax val="0"/>
          <dgm:bulletEnabled val="1"/>
        </dgm:presLayoutVars>
      </dgm:prSet>
      <dgm:spPr/>
      <dgm:t>
        <a:bodyPr/>
        <a:lstStyle/>
        <a:p>
          <a:endParaRPr lang="es-CL"/>
        </a:p>
      </dgm:t>
    </dgm:pt>
  </dgm:ptLst>
  <dgm:cxnLst>
    <dgm:cxn modelId="{578E1FFA-A41E-49C7-BE63-0C5065B14AEA}" srcId="{D2CFD033-0CF0-47AF-9487-AC0C1F4DEA4E}" destId="{90F205F8-8924-4150-9620-EFB27B4D023D}" srcOrd="3" destOrd="0" parTransId="{40FA6397-28BA-4F9A-99B4-8F3BA6BF88A6}" sibTransId="{ABF7A5F2-9D92-4AC8-8D0C-39BD8A3F7CA6}"/>
    <dgm:cxn modelId="{3541221C-5FC2-4F0C-BAD4-E18DFE1FA8D4}" type="presOf" srcId="{FFE66E3E-51E7-49FD-9B94-85BD7B932383}" destId="{B8021247-5278-49E4-99B5-BFECB4F075D6}" srcOrd="1" destOrd="0" presId="urn:microsoft.com/office/officeart/2005/8/layout/hProcess7"/>
    <dgm:cxn modelId="{28D10BDD-F19B-46CA-B4DD-E172D91681AE}" srcId="{FFE66E3E-51E7-49FD-9B94-85BD7B932383}" destId="{73491E15-38FB-49D4-B2B3-62143B5FA99F}" srcOrd="0" destOrd="0" parTransId="{3DA93283-3492-4AD7-9ACE-D0D4A58619D4}" sibTransId="{B9F20AA9-3C2F-495D-85C8-3A134DE03940}"/>
    <dgm:cxn modelId="{9F97EDDF-360F-495B-B797-ADF71DE0F079}" type="presOf" srcId="{90F205F8-8924-4150-9620-EFB27B4D023D}" destId="{4C360798-37C8-4A55-B923-887AB2A9C0C6}" srcOrd="1" destOrd="0" presId="urn:microsoft.com/office/officeart/2005/8/layout/hProcess7"/>
    <dgm:cxn modelId="{FE033C74-24B5-4137-9B8A-7CE57AD8326F}" srcId="{D2CFD033-0CF0-47AF-9487-AC0C1F4DEA4E}" destId="{A1C02249-2829-4FAD-9CC3-6B6F8F7D405F}" srcOrd="0" destOrd="0" parTransId="{24C87CFF-55BB-4B00-9FD9-D4101099FEE2}" sibTransId="{9D17CAE2-DF94-4DFF-BB06-34165DE90141}"/>
    <dgm:cxn modelId="{78D9C635-81FB-4826-8747-5E2F92A3791F}" type="presOf" srcId="{D2CFD033-0CF0-47AF-9487-AC0C1F4DEA4E}" destId="{632FD82E-EC96-4537-8F21-D0EBF7140055}" srcOrd="0" destOrd="0" presId="urn:microsoft.com/office/officeart/2005/8/layout/hProcess7"/>
    <dgm:cxn modelId="{1ACEBC62-7B27-4AED-ADE9-87AFF42F24E4}" type="presOf" srcId="{A1C02249-2829-4FAD-9CC3-6B6F8F7D405F}" destId="{0A3C1E0C-DA73-4B87-A63F-AF58C70E4FB7}" srcOrd="0" destOrd="0" presId="urn:microsoft.com/office/officeart/2005/8/layout/hProcess7"/>
    <dgm:cxn modelId="{F9A01237-FF39-4295-8B15-58ABB52FE456}" type="presOf" srcId="{168B1273-3285-4E2D-A882-7EEFC505705B}" destId="{8312C927-606A-4692-95D5-8ED69660C3D3}" srcOrd="0" destOrd="0" presId="urn:microsoft.com/office/officeart/2005/8/layout/hProcess7"/>
    <dgm:cxn modelId="{8B10C1F4-E720-46ED-8093-3CAA0FF68B82}" srcId="{D2CFD033-0CF0-47AF-9487-AC0C1F4DEA4E}" destId="{FFE66E3E-51E7-49FD-9B94-85BD7B932383}" srcOrd="1" destOrd="0" parTransId="{B0BA89C2-EA1D-42B8-9287-35858C8DB98C}" sibTransId="{35418686-C580-4AA7-8D20-12EECF360DD7}"/>
    <dgm:cxn modelId="{DB4D705F-45F6-4201-8CE6-73BB2B615072}" type="presOf" srcId="{577A052D-6B1C-4CE4-9409-0916D7ABE72B}" destId="{87185364-90E1-4C1E-BF67-F3C003015F43}" srcOrd="0" destOrd="0" presId="urn:microsoft.com/office/officeart/2005/8/layout/hProcess7"/>
    <dgm:cxn modelId="{19D2434A-A65C-476E-92C7-3A2FEE3C80CD}" type="presOf" srcId="{90F205F8-8924-4150-9620-EFB27B4D023D}" destId="{9DF32D54-DB99-43EE-9D49-2E06FE980E67}" srcOrd="0" destOrd="0" presId="urn:microsoft.com/office/officeart/2005/8/layout/hProcess7"/>
    <dgm:cxn modelId="{AC04C400-0C97-4CCC-9181-0B6A6D34E64E}" type="presOf" srcId="{A1C02249-2829-4FAD-9CC3-6B6F8F7D405F}" destId="{DA6CB10D-26FD-4C17-AC29-28AB0337E7F3}" srcOrd="1" destOrd="0" presId="urn:microsoft.com/office/officeart/2005/8/layout/hProcess7"/>
    <dgm:cxn modelId="{5E91706D-9C22-48B0-ABB1-950D70EB4266}" type="presOf" srcId="{E966A8C3-5CCF-491F-922F-F0770A4D5936}" destId="{632369DD-A70C-4095-B6A1-DFDC4C4BE58B}" srcOrd="0" destOrd="0" presId="urn:microsoft.com/office/officeart/2005/8/layout/hProcess7"/>
    <dgm:cxn modelId="{0CF73574-B498-445B-969D-1ABED86CD1B7}" srcId="{577A052D-6B1C-4CE4-9409-0916D7ABE72B}" destId="{E966A8C3-5CCF-491F-922F-F0770A4D5936}" srcOrd="0" destOrd="0" parTransId="{2DEE8B22-8B44-41BA-BC7B-267F496CB6C1}" sibTransId="{0A79EC94-53CC-4589-8285-DAA3EC992B34}"/>
    <dgm:cxn modelId="{D24E18BC-F564-4B3D-B53C-055F583B5242}" srcId="{D2CFD033-0CF0-47AF-9487-AC0C1F4DEA4E}" destId="{577A052D-6B1C-4CE4-9409-0916D7ABE72B}" srcOrd="2" destOrd="0" parTransId="{2A6C1091-76DA-4BBC-98FE-41072C58FE69}" sibTransId="{DF769CD6-AAEB-4D58-90FD-0BD7DB288153}"/>
    <dgm:cxn modelId="{CF054056-7F49-41B2-8B02-1C80BDD6B45C}" srcId="{A1C02249-2829-4FAD-9CC3-6B6F8F7D405F}" destId="{168B1273-3285-4E2D-A882-7EEFC505705B}" srcOrd="0" destOrd="0" parTransId="{1D80D86C-4F13-4E58-97A3-26E1B73874E8}" sibTransId="{119C8A37-982D-41B1-AF0B-ED693387543B}"/>
    <dgm:cxn modelId="{E360C982-DAA5-47B0-B1AA-054811A045A8}" type="presOf" srcId="{577A052D-6B1C-4CE4-9409-0916D7ABE72B}" destId="{00BF32B2-AF15-4014-898A-493C4FF9B61C}" srcOrd="1" destOrd="0" presId="urn:microsoft.com/office/officeart/2005/8/layout/hProcess7"/>
    <dgm:cxn modelId="{342A25DC-3002-4CBC-B073-07CF6691948D}" type="presOf" srcId="{73491E15-38FB-49D4-B2B3-62143B5FA99F}" destId="{15E84EC1-DFC7-4633-85F4-995866084341}" srcOrd="0" destOrd="0" presId="urn:microsoft.com/office/officeart/2005/8/layout/hProcess7"/>
    <dgm:cxn modelId="{F60B13AC-8783-47C5-A992-3047F3A8FD3E}" type="presOf" srcId="{FFE66E3E-51E7-49FD-9B94-85BD7B932383}" destId="{5053BFD2-1ABD-4E1E-9D73-337DF34D6BB8}" srcOrd="0" destOrd="0" presId="urn:microsoft.com/office/officeart/2005/8/layout/hProcess7"/>
    <dgm:cxn modelId="{D64E3378-75B5-48E2-9AC6-409313573470}" type="presParOf" srcId="{632FD82E-EC96-4537-8F21-D0EBF7140055}" destId="{51910462-8AF4-4D29-8BFD-2F9CF3F76E33}" srcOrd="0" destOrd="0" presId="urn:microsoft.com/office/officeart/2005/8/layout/hProcess7"/>
    <dgm:cxn modelId="{15CF5A42-5B79-4E97-80C8-A740BFEF8699}" type="presParOf" srcId="{51910462-8AF4-4D29-8BFD-2F9CF3F76E33}" destId="{0A3C1E0C-DA73-4B87-A63F-AF58C70E4FB7}" srcOrd="0" destOrd="0" presId="urn:microsoft.com/office/officeart/2005/8/layout/hProcess7"/>
    <dgm:cxn modelId="{901CF68A-3B8E-4F5D-9006-695D2688BC84}" type="presParOf" srcId="{51910462-8AF4-4D29-8BFD-2F9CF3F76E33}" destId="{DA6CB10D-26FD-4C17-AC29-28AB0337E7F3}" srcOrd="1" destOrd="0" presId="urn:microsoft.com/office/officeart/2005/8/layout/hProcess7"/>
    <dgm:cxn modelId="{A9F0A116-ACAF-49DB-BA53-4365664AD511}" type="presParOf" srcId="{51910462-8AF4-4D29-8BFD-2F9CF3F76E33}" destId="{8312C927-606A-4692-95D5-8ED69660C3D3}" srcOrd="2" destOrd="0" presId="urn:microsoft.com/office/officeart/2005/8/layout/hProcess7"/>
    <dgm:cxn modelId="{1295CF80-3097-4057-BE06-EAFEB37DB107}" type="presParOf" srcId="{632FD82E-EC96-4537-8F21-D0EBF7140055}" destId="{A3D451DA-3E9D-464C-BDA0-B9461D192223}" srcOrd="1" destOrd="0" presId="urn:microsoft.com/office/officeart/2005/8/layout/hProcess7"/>
    <dgm:cxn modelId="{79AD8A60-1EBF-46B2-8BD9-B30C89266814}" type="presParOf" srcId="{632FD82E-EC96-4537-8F21-D0EBF7140055}" destId="{85DEA018-DD70-4BED-8E51-AF1976DEBD11}" srcOrd="2" destOrd="0" presId="urn:microsoft.com/office/officeart/2005/8/layout/hProcess7"/>
    <dgm:cxn modelId="{712EF429-5B9E-4056-8BE6-677B410F18F0}" type="presParOf" srcId="{85DEA018-DD70-4BED-8E51-AF1976DEBD11}" destId="{06C4117A-3CB0-45D6-ADAE-FF755F33B6AC}" srcOrd="0" destOrd="0" presId="urn:microsoft.com/office/officeart/2005/8/layout/hProcess7"/>
    <dgm:cxn modelId="{F36594D7-D68B-4941-9185-A3EF07398D7E}" type="presParOf" srcId="{85DEA018-DD70-4BED-8E51-AF1976DEBD11}" destId="{AAB700DD-8E6D-4470-B030-E46AC8AF3F6B}" srcOrd="1" destOrd="0" presId="urn:microsoft.com/office/officeart/2005/8/layout/hProcess7"/>
    <dgm:cxn modelId="{66B63BEC-FC71-4006-95DD-E0F20010BEB1}" type="presParOf" srcId="{85DEA018-DD70-4BED-8E51-AF1976DEBD11}" destId="{7C286964-49BD-4A9A-9422-9140A4F1E339}" srcOrd="2" destOrd="0" presId="urn:microsoft.com/office/officeart/2005/8/layout/hProcess7"/>
    <dgm:cxn modelId="{28390053-0BB1-423B-BBF0-792C4FE1B920}" type="presParOf" srcId="{632FD82E-EC96-4537-8F21-D0EBF7140055}" destId="{F8C0B68E-2B0A-47CE-A1E3-EBC252FC70C2}" srcOrd="3" destOrd="0" presId="urn:microsoft.com/office/officeart/2005/8/layout/hProcess7"/>
    <dgm:cxn modelId="{DB1527EE-6A24-4F55-924F-883A78BBA395}" type="presParOf" srcId="{632FD82E-EC96-4537-8F21-D0EBF7140055}" destId="{BFDAD52B-AF87-4DEC-8AC3-ADF96D58AC72}" srcOrd="4" destOrd="0" presId="urn:microsoft.com/office/officeart/2005/8/layout/hProcess7"/>
    <dgm:cxn modelId="{03F9EF7F-03C5-4C35-AFF8-7EC32A3D3697}" type="presParOf" srcId="{BFDAD52B-AF87-4DEC-8AC3-ADF96D58AC72}" destId="{5053BFD2-1ABD-4E1E-9D73-337DF34D6BB8}" srcOrd="0" destOrd="0" presId="urn:microsoft.com/office/officeart/2005/8/layout/hProcess7"/>
    <dgm:cxn modelId="{F4B62A9B-4055-426B-8918-41933C53C7B8}" type="presParOf" srcId="{BFDAD52B-AF87-4DEC-8AC3-ADF96D58AC72}" destId="{B8021247-5278-49E4-99B5-BFECB4F075D6}" srcOrd="1" destOrd="0" presId="urn:microsoft.com/office/officeart/2005/8/layout/hProcess7"/>
    <dgm:cxn modelId="{A1A15A58-5633-438F-B564-6A80B6F16812}" type="presParOf" srcId="{BFDAD52B-AF87-4DEC-8AC3-ADF96D58AC72}" destId="{15E84EC1-DFC7-4633-85F4-995866084341}" srcOrd="2" destOrd="0" presId="urn:microsoft.com/office/officeart/2005/8/layout/hProcess7"/>
    <dgm:cxn modelId="{B998FB79-9232-4E66-868C-18588B6B957A}" type="presParOf" srcId="{632FD82E-EC96-4537-8F21-D0EBF7140055}" destId="{26AE102D-15ED-4853-886C-598AE6581C75}" srcOrd="5" destOrd="0" presId="urn:microsoft.com/office/officeart/2005/8/layout/hProcess7"/>
    <dgm:cxn modelId="{9456A7B9-F783-4E9F-99B7-4DC0C1ABE5AD}" type="presParOf" srcId="{632FD82E-EC96-4537-8F21-D0EBF7140055}" destId="{29DAA56F-B191-4E92-9368-5867B97C3E60}" srcOrd="6" destOrd="0" presId="urn:microsoft.com/office/officeart/2005/8/layout/hProcess7"/>
    <dgm:cxn modelId="{FB390C1B-3249-4D05-B05C-56FF404009CD}" type="presParOf" srcId="{29DAA56F-B191-4E92-9368-5867B97C3E60}" destId="{911114F3-BC46-44A3-A7D5-A503DF4AB15C}" srcOrd="0" destOrd="0" presId="urn:microsoft.com/office/officeart/2005/8/layout/hProcess7"/>
    <dgm:cxn modelId="{5A74845A-DF29-4733-8B3B-A92B49E9B59E}" type="presParOf" srcId="{29DAA56F-B191-4E92-9368-5867B97C3E60}" destId="{38E78AA3-305E-4486-B02A-E5777B4952BB}" srcOrd="1" destOrd="0" presId="urn:microsoft.com/office/officeart/2005/8/layout/hProcess7"/>
    <dgm:cxn modelId="{92A635F3-E8B0-42D3-ACB0-7A259A1158E7}" type="presParOf" srcId="{29DAA56F-B191-4E92-9368-5867B97C3E60}" destId="{ADA1ECB8-9745-41AF-8D7E-797D5D607E06}" srcOrd="2" destOrd="0" presId="urn:microsoft.com/office/officeart/2005/8/layout/hProcess7"/>
    <dgm:cxn modelId="{B1BB1DF3-D272-4B5E-A40B-DD473F05FF23}" type="presParOf" srcId="{632FD82E-EC96-4537-8F21-D0EBF7140055}" destId="{3AB23FB5-443A-4A27-A5DC-C9B8FFD28178}" srcOrd="7" destOrd="0" presId="urn:microsoft.com/office/officeart/2005/8/layout/hProcess7"/>
    <dgm:cxn modelId="{EB17635C-11EE-4F88-9E38-71B1A7109703}" type="presParOf" srcId="{632FD82E-EC96-4537-8F21-D0EBF7140055}" destId="{30E2D6A1-14E1-48D8-9EB1-E619AF9497FF}" srcOrd="8" destOrd="0" presId="urn:microsoft.com/office/officeart/2005/8/layout/hProcess7"/>
    <dgm:cxn modelId="{DC8CB4FD-9FA6-4240-BE85-2FDDF5AC2F17}" type="presParOf" srcId="{30E2D6A1-14E1-48D8-9EB1-E619AF9497FF}" destId="{87185364-90E1-4C1E-BF67-F3C003015F43}" srcOrd="0" destOrd="0" presId="urn:microsoft.com/office/officeart/2005/8/layout/hProcess7"/>
    <dgm:cxn modelId="{22C06AF1-7BFE-4884-B968-6FB4E143ECAA}" type="presParOf" srcId="{30E2D6A1-14E1-48D8-9EB1-E619AF9497FF}" destId="{00BF32B2-AF15-4014-898A-493C4FF9B61C}" srcOrd="1" destOrd="0" presId="urn:microsoft.com/office/officeart/2005/8/layout/hProcess7"/>
    <dgm:cxn modelId="{A1392FAB-B118-4809-A74A-0207A88993AD}" type="presParOf" srcId="{30E2D6A1-14E1-48D8-9EB1-E619AF9497FF}" destId="{632369DD-A70C-4095-B6A1-DFDC4C4BE58B}" srcOrd="2" destOrd="0" presId="urn:microsoft.com/office/officeart/2005/8/layout/hProcess7"/>
    <dgm:cxn modelId="{B2F0DD61-DEEA-4506-9D57-5071A9510DB6}" type="presParOf" srcId="{632FD82E-EC96-4537-8F21-D0EBF7140055}" destId="{5F280D5B-B0C0-4731-BEBA-31A4F4C65F94}" srcOrd="9" destOrd="0" presId="urn:microsoft.com/office/officeart/2005/8/layout/hProcess7"/>
    <dgm:cxn modelId="{F3FECD5E-88C5-4E6C-A2B2-19662F569A4A}" type="presParOf" srcId="{632FD82E-EC96-4537-8F21-D0EBF7140055}" destId="{97A573C3-ADC7-4B07-A72E-1F7FF49A22F6}" srcOrd="10" destOrd="0" presId="urn:microsoft.com/office/officeart/2005/8/layout/hProcess7"/>
    <dgm:cxn modelId="{EDD43373-3C69-4D51-9B84-CA97AD704E0A}" type="presParOf" srcId="{97A573C3-ADC7-4B07-A72E-1F7FF49A22F6}" destId="{B941BFD7-5564-4466-B7A4-6BDA46D27830}" srcOrd="0" destOrd="0" presId="urn:microsoft.com/office/officeart/2005/8/layout/hProcess7"/>
    <dgm:cxn modelId="{44FE81F8-132C-4E6B-ABA6-01251083A054}" type="presParOf" srcId="{97A573C3-ADC7-4B07-A72E-1F7FF49A22F6}" destId="{D3BD340D-24B4-49C7-AC85-78B51485D11A}" srcOrd="1" destOrd="0" presId="urn:microsoft.com/office/officeart/2005/8/layout/hProcess7"/>
    <dgm:cxn modelId="{7DF4CB84-7D0D-4532-B332-74AC986D6747}" type="presParOf" srcId="{97A573C3-ADC7-4B07-A72E-1F7FF49A22F6}" destId="{669045E7-CE78-4EBF-AC82-CAB5932BEDD2}" srcOrd="2" destOrd="0" presId="urn:microsoft.com/office/officeart/2005/8/layout/hProcess7"/>
    <dgm:cxn modelId="{3537E067-6747-43F2-A9E6-9F1559F007AE}" type="presParOf" srcId="{632FD82E-EC96-4537-8F21-D0EBF7140055}" destId="{332E4ECF-8A90-4512-944C-1C68B60371E2}" srcOrd="11" destOrd="0" presId="urn:microsoft.com/office/officeart/2005/8/layout/hProcess7"/>
    <dgm:cxn modelId="{CD643CAB-90AF-4416-8D97-CD1E9FC31CCB}" type="presParOf" srcId="{632FD82E-EC96-4537-8F21-D0EBF7140055}" destId="{E4746597-98D3-424C-867A-F28F9618E3F9}" srcOrd="12" destOrd="0" presId="urn:microsoft.com/office/officeart/2005/8/layout/hProcess7"/>
    <dgm:cxn modelId="{CAF9CE17-1FC1-485E-8CFE-41827AA1921E}" type="presParOf" srcId="{E4746597-98D3-424C-867A-F28F9618E3F9}" destId="{9DF32D54-DB99-43EE-9D49-2E06FE980E67}" srcOrd="0" destOrd="0" presId="urn:microsoft.com/office/officeart/2005/8/layout/hProcess7"/>
    <dgm:cxn modelId="{BD2326F3-ADFA-47E4-8FE5-74954E3C9571}" type="presParOf" srcId="{E4746597-98D3-424C-867A-F28F9618E3F9}" destId="{4C360798-37C8-4A55-B923-887AB2A9C0C6}" srcOrd="1" destOrd="0" presId="urn:microsoft.com/office/officeart/2005/8/layout/hProcess7"/>
  </dgm:cxnLst>
  <dgm:bg/>
  <dgm:whole/>
</dgm:dataModel>
</file>

<file path=ppt/diagrams/data3.xml><?xml version="1.0" encoding="utf-8"?>
<dgm:dataModel xmlns:dgm="http://schemas.openxmlformats.org/drawingml/2006/diagram" xmlns:a="http://schemas.openxmlformats.org/drawingml/2006/main">
  <dgm:ptLst>
    <dgm:pt modelId="{2EBB2BAC-CE6B-4060-8A29-CD894C5F0D15}" type="doc">
      <dgm:prSet loTypeId="urn:microsoft.com/office/officeart/2005/8/layout/hProcess6" loCatId="process" qsTypeId="urn:microsoft.com/office/officeart/2005/8/quickstyle/3d1" qsCatId="3D" csTypeId="urn:microsoft.com/office/officeart/2005/8/colors/colorful4" csCatId="colorful" phldr="1"/>
      <dgm:spPr/>
      <dgm:t>
        <a:bodyPr/>
        <a:lstStyle/>
        <a:p>
          <a:endParaRPr lang="es-CL"/>
        </a:p>
      </dgm:t>
    </dgm:pt>
    <dgm:pt modelId="{7ABF6A18-2CB8-4984-808B-6454F71C61DD}">
      <dgm:prSet phldrT="[Text]"/>
      <dgm:spPr/>
      <dgm:t>
        <a:bodyPr/>
        <a:lstStyle/>
        <a:p>
          <a:r>
            <a:rPr lang="es-CL" dirty="0" smtClean="0"/>
            <a:t>1851</a:t>
          </a:r>
          <a:endParaRPr lang="es-CL" dirty="0"/>
        </a:p>
      </dgm:t>
    </dgm:pt>
    <dgm:pt modelId="{D4BC3ECA-1665-4408-AE2D-129C9F481867}" type="parTrans" cxnId="{B2871A40-406D-4017-A329-D64CBB009D35}">
      <dgm:prSet/>
      <dgm:spPr/>
      <dgm:t>
        <a:bodyPr/>
        <a:lstStyle/>
        <a:p>
          <a:endParaRPr lang="es-CL"/>
        </a:p>
      </dgm:t>
    </dgm:pt>
    <dgm:pt modelId="{D3D669F2-998C-4008-912F-7EACB6C6886C}" type="sibTrans" cxnId="{B2871A40-406D-4017-A329-D64CBB009D35}">
      <dgm:prSet/>
      <dgm:spPr/>
      <dgm:t>
        <a:bodyPr/>
        <a:lstStyle/>
        <a:p>
          <a:endParaRPr lang="es-CL"/>
        </a:p>
      </dgm:t>
    </dgm:pt>
    <dgm:pt modelId="{B11C9E5B-2C32-4403-A9F4-D06B040803A8}">
      <dgm:prSet phldrT="[Text]"/>
      <dgm:spPr/>
      <dgm:t>
        <a:bodyPr/>
        <a:lstStyle/>
        <a:p>
          <a:r>
            <a:rPr lang="es-CL" dirty="0" smtClean="0"/>
            <a:t>División entre Montt y De la Cruz</a:t>
          </a:r>
          <a:endParaRPr lang="es-CL" dirty="0"/>
        </a:p>
      </dgm:t>
    </dgm:pt>
    <dgm:pt modelId="{DBEE0126-CD05-4F74-86B5-B88E401797CB}" type="parTrans" cxnId="{6C99C1DE-C2C4-4C89-A302-0C9A4231A862}">
      <dgm:prSet/>
      <dgm:spPr/>
      <dgm:t>
        <a:bodyPr/>
        <a:lstStyle/>
        <a:p>
          <a:endParaRPr lang="es-CL"/>
        </a:p>
      </dgm:t>
    </dgm:pt>
    <dgm:pt modelId="{9A2DCFC9-02D6-44C6-94BA-9A5228C7A2E5}" type="sibTrans" cxnId="{6C99C1DE-C2C4-4C89-A302-0C9A4231A862}">
      <dgm:prSet/>
      <dgm:spPr/>
      <dgm:t>
        <a:bodyPr/>
        <a:lstStyle/>
        <a:p>
          <a:endParaRPr lang="es-CL"/>
        </a:p>
      </dgm:t>
    </dgm:pt>
    <dgm:pt modelId="{D2DA5C0F-7AD5-43AB-B335-EB56D13B41CB}">
      <dgm:prSet phldrT="[Text]"/>
      <dgm:spPr/>
      <dgm:t>
        <a:bodyPr/>
        <a:lstStyle/>
        <a:p>
          <a:r>
            <a:rPr lang="es-CL" dirty="0" smtClean="0"/>
            <a:t>1856</a:t>
          </a:r>
          <a:endParaRPr lang="es-CL" dirty="0"/>
        </a:p>
      </dgm:t>
    </dgm:pt>
    <dgm:pt modelId="{139BF16D-BD54-45FD-8363-CA529F27C7F2}" type="parTrans" cxnId="{A550A504-EFAE-44D2-BD5C-B6AF8AAEE0DF}">
      <dgm:prSet/>
      <dgm:spPr/>
      <dgm:t>
        <a:bodyPr/>
        <a:lstStyle/>
        <a:p>
          <a:endParaRPr lang="es-CL"/>
        </a:p>
      </dgm:t>
    </dgm:pt>
    <dgm:pt modelId="{E6E96643-EF14-4DE7-9E82-9F1296186788}" type="sibTrans" cxnId="{A550A504-EFAE-44D2-BD5C-B6AF8AAEE0DF}">
      <dgm:prSet/>
      <dgm:spPr/>
      <dgm:t>
        <a:bodyPr/>
        <a:lstStyle/>
        <a:p>
          <a:endParaRPr lang="es-CL"/>
        </a:p>
      </dgm:t>
    </dgm:pt>
    <dgm:pt modelId="{C22B4791-527E-4516-A42F-7E830F1314A1}">
      <dgm:prSet phldrT="[Text]"/>
      <dgm:spPr/>
      <dgm:t>
        <a:bodyPr/>
        <a:lstStyle/>
        <a:p>
          <a:r>
            <a:rPr lang="es-CL" dirty="0" smtClean="0"/>
            <a:t>División conservadores y nacionales</a:t>
          </a:r>
          <a:endParaRPr lang="es-CL" dirty="0"/>
        </a:p>
      </dgm:t>
    </dgm:pt>
    <dgm:pt modelId="{42B6A19F-554F-4ABE-A26D-95312B2A672F}" type="parTrans" cxnId="{F1346729-52E3-49AA-8F7A-88AD6001EABF}">
      <dgm:prSet/>
      <dgm:spPr/>
      <dgm:t>
        <a:bodyPr/>
        <a:lstStyle/>
        <a:p>
          <a:endParaRPr lang="es-CL"/>
        </a:p>
      </dgm:t>
    </dgm:pt>
    <dgm:pt modelId="{AEDE8D46-1B14-42E4-8069-206A0B66EE70}" type="sibTrans" cxnId="{F1346729-52E3-49AA-8F7A-88AD6001EABF}">
      <dgm:prSet/>
      <dgm:spPr/>
      <dgm:t>
        <a:bodyPr/>
        <a:lstStyle/>
        <a:p>
          <a:endParaRPr lang="es-CL"/>
        </a:p>
      </dgm:t>
    </dgm:pt>
    <dgm:pt modelId="{8ADBFB58-4DE7-4016-A18E-CE35CA46CA7C}">
      <dgm:prSet phldrT="[Text]"/>
      <dgm:spPr/>
      <dgm:t>
        <a:bodyPr/>
        <a:lstStyle/>
        <a:p>
          <a:r>
            <a:rPr lang="es-CL" dirty="0" smtClean="0"/>
            <a:t>1859</a:t>
          </a:r>
          <a:endParaRPr lang="es-CL" dirty="0"/>
        </a:p>
      </dgm:t>
    </dgm:pt>
    <dgm:pt modelId="{2E24498A-C898-4021-9E66-B3E2BDD9E651}" type="sibTrans" cxnId="{0015E5AC-3380-4F45-B5F1-220725DA413B}">
      <dgm:prSet/>
      <dgm:spPr/>
      <dgm:t>
        <a:bodyPr/>
        <a:lstStyle/>
        <a:p>
          <a:endParaRPr lang="es-CL"/>
        </a:p>
      </dgm:t>
    </dgm:pt>
    <dgm:pt modelId="{9064B319-8E57-4B87-A354-AE5C0C0AB0DE}" type="parTrans" cxnId="{0015E5AC-3380-4F45-B5F1-220725DA413B}">
      <dgm:prSet/>
      <dgm:spPr/>
      <dgm:t>
        <a:bodyPr/>
        <a:lstStyle/>
        <a:p>
          <a:endParaRPr lang="es-CL"/>
        </a:p>
      </dgm:t>
    </dgm:pt>
    <dgm:pt modelId="{23FDDB1A-17D2-472A-9D9B-9F294A099A4B}">
      <dgm:prSet phldrT="[Text]"/>
      <dgm:spPr/>
      <dgm:t>
        <a:bodyPr/>
        <a:lstStyle/>
        <a:p>
          <a:r>
            <a:rPr lang="es-CL" dirty="0" smtClean="0"/>
            <a:t>Revolución Liberal</a:t>
          </a:r>
          <a:endParaRPr lang="es-CL" dirty="0"/>
        </a:p>
      </dgm:t>
    </dgm:pt>
    <dgm:pt modelId="{93836147-ED9F-46F2-AF51-A1B388FA1155}" type="sibTrans" cxnId="{E4256FEB-96F8-48B7-8D94-4912DB111A51}">
      <dgm:prSet/>
      <dgm:spPr/>
      <dgm:t>
        <a:bodyPr/>
        <a:lstStyle/>
        <a:p>
          <a:endParaRPr lang="es-CL"/>
        </a:p>
      </dgm:t>
    </dgm:pt>
    <dgm:pt modelId="{62F1F95D-59CD-4631-981D-85D60A62CD5C}" type="parTrans" cxnId="{E4256FEB-96F8-48B7-8D94-4912DB111A51}">
      <dgm:prSet/>
      <dgm:spPr/>
      <dgm:t>
        <a:bodyPr/>
        <a:lstStyle/>
        <a:p>
          <a:endParaRPr lang="es-CL"/>
        </a:p>
      </dgm:t>
    </dgm:pt>
    <dgm:pt modelId="{8DD416D4-2A32-4B91-A52B-AE4A18006432}" type="pres">
      <dgm:prSet presAssocID="{2EBB2BAC-CE6B-4060-8A29-CD894C5F0D15}" presName="theList" presStyleCnt="0">
        <dgm:presLayoutVars>
          <dgm:dir/>
          <dgm:animLvl val="lvl"/>
          <dgm:resizeHandles val="exact"/>
        </dgm:presLayoutVars>
      </dgm:prSet>
      <dgm:spPr/>
    </dgm:pt>
    <dgm:pt modelId="{838C1CC1-3B3D-4B39-9B3C-0F4CCE67882D}" type="pres">
      <dgm:prSet presAssocID="{7ABF6A18-2CB8-4984-808B-6454F71C61DD}" presName="compNode" presStyleCnt="0"/>
      <dgm:spPr/>
    </dgm:pt>
    <dgm:pt modelId="{00B88541-EFC9-4AAB-9533-A574E1AFA4F0}" type="pres">
      <dgm:prSet presAssocID="{7ABF6A18-2CB8-4984-808B-6454F71C61DD}" presName="noGeometry" presStyleCnt="0"/>
      <dgm:spPr/>
    </dgm:pt>
    <dgm:pt modelId="{CCE31484-EACA-4261-9A6B-9624A348A56C}" type="pres">
      <dgm:prSet presAssocID="{7ABF6A18-2CB8-4984-808B-6454F71C61DD}" presName="childTextVisible" presStyleLbl="bgAccFollowNode1" presStyleIdx="0" presStyleCnt="3">
        <dgm:presLayoutVars>
          <dgm:bulletEnabled val="1"/>
        </dgm:presLayoutVars>
      </dgm:prSet>
      <dgm:spPr/>
      <dgm:t>
        <a:bodyPr/>
        <a:lstStyle/>
        <a:p>
          <a:endParaRPr lang="es-CL"/>
        </a:p>
      </dgm:t>
    </dgm:pt>
    <dgm:pt modelId="{72871633-39C2-47C9-8111-5BF16CF858E3}" type="pres">
      <dgm:prSet presAssocID="{7ABF6A18-2CB8-4984-808B-6454F71C61DD}" presName="childTextHidden" presStyleLbl="bgAccFollowNode1" presStyleIdx="0" presStyleCnt="3"/>
      <dgm:spPr/>
      <dgm:t>
        <a:bodyPr/>
        <a:lstStyle/>
        <a:p>
          <a:endParaRPr lang="es-CL"/>
        </a:p>
      </dgm:t>
    </dgm:pt>
    <dgm:pt modelId="{62859803-3CE9-4F01-AD22-E2AD4244A544}" type="pres">
      <dgm:prSet presAssocID="{7ABF6A18-2CB8-4984-808B-6454F71C61DD}" presName="parentText" presStyleLbl="node1" presStyleIdx="0" presStyleCnt="3">
        <dgm:presLayoutVars>
          <dgm:chMax val="1"/>
          <dgm:bulletEnabled val="1"/>
        </dgm:presLayoutVars>
      </dgm:prSet>
      <dgm:spPr/>
      <dgm:t>
        <a:bodyPr/>
        <a:lstStyle/>
        <a:p>
          <a:endParaRPr lang="es-CL"/>
        </a:p>
      </dgm:t>
    </dgm:pt>
    <dgm:pt modelId="{73209BD1-9234-493C-9D36-F521ED7B9754}" type="pres">
      <dgm:prSet presAssocID="{7ABF6A18-2CB8-4984-808B-6454F71C61DD}" presName="aSpace" presStyleCnt="0"/>
      <dgm:spPr/>
    </dgm:pt>
    <dgm:pt modelId="{0D7D0A56-4F06-4CE0-A036-7469128886E8}" type="pres">
      <dgm:prSet presAssocID="{D2DA5C0F-7AD5-43AB-B335-EB56D13B41CB}" presName="compNode" presStyleCnt="0"/>
      <dgm:spPr/>
    </dgm:pt>
    <dgm:pt modelId="{58F5D752-BF47-4BF4-9271-587BA4667316}" type="pres">
      <dgm:prSet presAssocID="{D2DA5C0F-7AD5-43AB-B335-EB56D13B41CB}" presName="noGeometry" presStyleCnt="0"/>
      <dgm:spPr/>
    </dgm:pt>
    <dgm:pt modelId="{D69D3039-E88C-4A30-A9E2-2615D91B4ED2}" type="pres">
      <dgm:prSet presAssocID="{D2DA5C0F-7AD5-43AB-B335-EB56D13B41CB}" presName="childTextVisible" presStyleLbl="bgAccFollowNode1" presStyleIdx="1" presStyleCnt="3">
        <dgm:presLayoutVars>
          <dgm:bulletEnabled val="1"/>
        </dgm:presLayoutVars>
      </dgm:prSet>
      <dgm:spPr/>
      <dgm:t>
        <a:bodyPr/>
        <a:lstStyle/>
        <a:p>
          <a:endParaRPr lang="es-CL"/>
        </a:p>
      </dgm:t>
    </dgm:pt>
    <dgm:pt modelId="{D7CB6812-EBEB-4138-BBD1-3F1BF3E542CA}" type="pres">
      <dgm:prSet presAssocID="{D2DA5C0F-7AD5-43AB-B335-EB56D13B41CB}" presName="childTextHidden" presStyleLbl="bgAccFollowNode1" presStyleIdx="1" presStyleCnt="3"/>
      <dgm:spPr/>
      <dgm:t>
        <a:bodyPr/>
        <a:lstStyle/>
        <a:p>
          <a:endParaRPr lang="es-CL"/>
        </a:p>
      </dgm:t>
    </dgm:pt>
    <dgm:pt modelId="{C06D9578-8465-463F-BE6A-53FCC04B62FF}" type="pres">
      <dgm:prSet presAssocID="{D2DA5C0F-7AD5-43AB-B335-EB56D13B41CB}" presName="parentText" presStyleLbl="node1" presStyleIdx="1" presStyleCnt="3">
        <dgm:presLayoutVars>
          <dgm:chMax val="1"/>
          <dgm:bulletEnabled val="1"/>
        </dgm:presLayoutVars>
      </dgm:prSet>
      <dgm:spPr/>
    </dgm:pt>
    <dgm:pt modelId="{BF114D6E-EFFE-4947-B381-65BA57A39878}" type="pres">
      <dgm:prSet presAssocID="{D2DA5C0F-7AD5-43AB-B335-EB56D13B41CB}" presName="aSpace" presStyleCnt="0"/>
      <dgm:spPr/>
    </dgm:pt>
    <dgm:pt modelId="{5221D789-79AD-4E6E-8949-1A8171BBF03B}" type="pres">
      <dgm:prSet presAssocID="{8ADBFB58-4DE7-4016-A18E-CE35CA46CA7C}" presName="compNode" presStyleCnt="0"/>
      <dgm:spPr/>
    </dgm:pt>
    <dgm:pt modelId="{7510FA12-8BE0-49C3-BBAA-1893948C8B1F}" type="pres">
      <dgm:prSet presAssocID="{8ADBFB58-4DE7-4016-A18E-CE35CA46CA7C}" presName="noGeometry" presStyleCnt="0"/>
      <dgm:spPr/>
    </dgm:pt>
    <dgm:pt modelId="{A1BE1E59-5AF3-424D-9B6D-D08B4BF69A82}" type="pres">
      <dgm:prSet presAssocID="{8ADBFB58-4DE7-4016-A18E-CE35CA46CA7C}" presName="childTextVisible" presStyleLbl="bgAccFollowNode1" presStyleIdx="2" presStyleCnt="3">
        <dgm:presLayoutVars>
          <dgm:bulletEnabled val="1"/>
        </dgm:presLayoutVars>
      </dgm:prSet>
      <dgm:spPr/>
      <dgm:t>
        <a:bodyPr/>
        <a:lstStyle/>
        <a:p>
          <a:endParaRPr lang="es-CL"/>
        </a:p>
      </dgm:t>
    </dgm:pt>
    <dgm:pt modelId="{7BD3C6EA-2E2B-488B-93F6-758A12F80667}" type="pres">
      <dgm:prSet presAssocID="{8ADBFB58-4DE7-4016-A18E-CE35CA46CA7C}" presName="childTextHidden" presStyleLbl="bgAccFollowNode1" presStyleIdx="2" presStyleCnt="3"/>
      <dgm:spPr/>
      <dgm:t>
        <a:bodyPr/>
        <a:lstStyle/>
        <a:p>
          <a:endParaRPr lang="es-CL"/>
        </a:p>
      </dgm:t>
    </dgm:pt>
    <dgm:pt modelId="{A24F9AB1-3A16-4493-AA22-66D0F9251FBF}" type="pres">
      <dgm:prSet presAssocID="{8ADBFB58-4DE7-4016-A18E-CE35CA46CA7C}" presName="parentText" presStyleLbl="node1" presStyleIdx="2" presStyleCnt="3">
        <dgm:presLayoutVars>
          <dgm:chMax val="1"/>
          <dgm:bulletEnabled val="1"/>
        </dgm:presLayoutVars>
      </dgm:prSet>
      <dgm:spPr/>
      <dgm:t>
        <a:bodyPr/>
        <a:lstStyle/>
        <a:p>
          <a:endParaRPr lang="es-CL"/>
        </a:p>
      </dgm:t>
    </dgm:pt>
  </dgm:ptLst>
  <dgm:cxnLst>
    <dgm:cxn modelId="{F1346729-52E3-49AA-8F7A-88AD6001EABF}" srcId="{D2DA5C0F-7AD5-43AB-B335-EB56D13B41CB}" destId="{C22B4791-527E-4516-A42F-7E830F1314A1}" srcOrd="0" destOrd="0" parTransId="{42B6A19F-554F-4ABE-A26D-95312B2A672F}" sibTransId="{AEDE8D46-1B14-42E4-8069-206A0B66EE70}"/>
    <dgm:cxn modelId="{E4256FEB-96F8-48B7-8D94-4912DB111A51}" srcId="{8ADBFB58-4DE7-4016-A18E-CE35CA46CA7C}" destId="{23FDDB1A-17D2-472A-9D9B-9F294A099A4B}" srcOrd="0" destOrd="0" parTransId="{62F1F95D-59CD-4631-981D-85D60A62CD5C}" sibTransId="{93836147-ED9F-46F2-AF51-A1B388FA1155}"/>
    <dgm:cxn modelId="{A5E0BF4D-8812-43C5-A020-B784ADC13902}" type="presOf" srcId="{C22B4791-527E-4516-A42F-7E830F1314A1}" destId="{D7CB6812-EBEB-4138-BBD1-3F1BF3E542CA}" srcOrd="1" destOrd="0" presId="urn:microsoft.com/office/officeart/2005/8/layout/hProcess6"/>
    <dgm:cxn modelId="{0015E5AC-3380-4F45-B5F1-220725DA413B}" srcId="{2EBB2BAC-CE6B-4060-8A29-CD894C5F0D15}" destId="{8ADBFB58-4DE7-4016-A18E-CE35CA46CA7C}" srcOrd="2" destOrd="0" parTransId="{9064B319-8E57-4B87-A354-AE5C0C0AB0DE}" sibTransId="{2E24498A-C898-4021-9E66-B3E2BDD9E651}"/>
    <dgm:cxn modelId="{3801D5FE-E7DD-4ACE-B78A-410960757BCB}" type="presOf" srcId="{23FDDB1A-17D2-472A-9D9B-9F294A099A4B}" destId="{A1BE1E59-5AF3-424D-9B6D-D08B4BF69A82}" srcOrd="0" destOrd="0" presId="urn:microsoft.com/office/officeart/2005/8/layout/hProcess6"/>
    <dgm:cxn modelId="{B4FD24B4-EDAD-4881-B307-8E4753D671CB}" type="presOf" srcId="{D2DA5C0F-7AD5-43AB-B335-EB56D13B41CB}" destId="{C06D9578-8465-463F-BE6A-53FCC04B62FF}" srcOrd="0" destOrd="0" presId="urn:microsoft.com/office/officeart/2005/8/layout/hProcess6"/>
    <dgm:cxn modelId="{A86A16CF-BB2A-46AA-804E-77146A16DA1D}" type="presOf" srcId="{23FDDB1A-17D2-472A-9D9B-9F294A099A4B}" destId="{7BD3C6EA-2E2B-488B-93F6-758A12F80667}" srcOrd="1" destOrd="0" presId="urn:microsoft.com/office/officeart/2005/8/layout/hProcess6"/>
    <dgm:cxn modelId="{B2871A40-406D-4017-A329-D64CBB009D35}" srcId="{2EBB2BAC-CE6B-4060-8A29-CD894C5F0D15}" destId="{7ABF6A18-2CB8-4984-808B-6454F71C61DD}" srcOrd="0" destOrd="0" parTransId="{D4BC3ECA-1665-4408-AE2D-129C9F481867}" sibTransId="{D3D669F2-998C-4008-912F-7EACB6C6886C}"/>
    <dgm:cxn modelId="{8844DB38-6285-4601-921D-381CE1BBDC54}" type="presOf" srcId="{7ABF6A18-2CB8-4984-808B-6454F71C61DD}" destId="{62859803-3CE9-4F01-AD22-E2AD4244A544}" srcOrd="0" destOrd="0" presId="urn:microsoft.com/office/officeart/2005/8/layout/hProcess6"/>
    <dgm:cxn modelId="{82854CF9-34E4-44DD-B1B4-3009768B6F64}" type="presOf" srcId="{C22B4791-527E-4516-A42F-7E830F1314A1}" destId="{D69D3039-E88C-4A30-A9E2-2615D91B4ED2}" srcOrd="0" destOrd="0" presId="urn:microsoft.com/office/officeart/2005/8/layout/hProcess6"/>
    <dgm:cxn modelId="{8263FE6B-56B9-4976-9C81-15E2726E0825}" type="presOf" srcId="{2EBB2BAC-CE6B-4060-8A29-CD894C5F0D15}" destId="{8DD416D4-2A32-4B91-A52B-AE4A18006432}" srcOrd="0" destOrd="0" presId="urn:microsoft.com/office/officeart/2005/8/layout/hProcess6"/>
    <dgm:cxn modelId="{A32C11C1-097E-49DA-A65E-66B346BA376C}" type="presOf" srcId="{8ADBFB58-4DE7-4016-A18E-CE35CA46CA7C}" destId="{A24F9AB1-3A16-4493-AA22-66D0F9251FBF}" srcOrd="0" destOrd="0" presId="urn:microsoft.com/office/officeart/2005/8/layout/hProcess6"/>
    <dgm:cxn modelId="{6C99C1DE-C2C4-4C89-A302-0C9A4231A862}" srcId="{7ABF6A18-2CB8-4984-808B-6454F71C61DD}" destId="{B11C9E5B-2C32-4403-A9F4-D06B040803A8}" srcOrd="0" destOrd="0" parTransId="{DBEE0126-CD05-4F74-86B5-B88E401797CB}" sibTransId="{9A2DCFC9-02D6-44C6-94BA-9A5228C7A2E5}"/>
    <dgm:cxn modelId="{28F51BF9-6336-4889-816E-3A444BCF7531}" type="presOf" srcId="{B11C9E5B-2C32-4403-A9F4-D06B040803A8}" destId="{72871633-39C2-47C9-8111-5BF16CF858E3}" srcOrd="1" destOrd="0" presId="urn:microsoft.com/office/officeart/2005/8/layout/hProcess6"/>
    <dgm:cxn modelId="{4FCAB31C-3626-4522-8BBA-D5BB79FAC857}" type="presOf" srcId="{B11C9E5B-2C32-4403-A9F4-D06B040803A8}" destId="{CCE31484-EACA-4261-9A6B-9624A348A56C}" srcOrd="0" destOrd="0" presId="urn:microsoft.com/office/officeart/2005/8/layout/hProcess6"/>
    <dgm:cxn modelId="{A550A504-EFAE-44D2-BD5C-B6AF8AAEE0DF}" srcId="{2EBB2BAC-CE6B-4060-8A29-CD894C5F0D15}" destId="{D2DA5C0F-7AD5-43AB-B335-EB56D13B41CB}" srcOrd="1" destOrd="0" parTransId="{139BF16D-BD54-45FD-8363-CA529F27C7F2}" sibTransId="{E6E96643-EF14-4DE7-9E82-9F1296186788}"/>
    <dgm:cxn modelId="{66C9517A-71EC-44C4-94D3-EE43DE84D07B}" type="presParOf" srcId="{8DD416D4-2A32-4B91-A52B-AE4A18006432}" destId="{838C1CC1-3B3D-4B39-9B3C-0F4CCE67882D}" srcOrd="0" destOrd="0" presId="urn:microsoft.com/office/officeart/2005/8/layout/hProcess6"/>
    <dgm:cxn modelId="{D8AC3A99-FBC6-4E54-A32E-10EE128ED7BD}" type="presParOf" srcId="{838C1CC1-3B3D-4B39-9B3C-0F4CCE67882D}" destId="{00B88541-EFC9-4AAB-9533-A574E1AFA4F0}" srcOrd="0" destOrd="0" presId="urn:microsoft.com/office/officeart/2005/8/layout/hProcess6"/>
    <dgm:cxn modelId="{55E211C8-0FE6-44A7-8D47-F88FE07A5BBD}" type="presParOf" srcId="{838C1CC1-3B3D-4B39-9B3C-0F4CCE67882D}" destId="{CCE31484-EACA-4261-9A6B-9624A348A56C}" srcOrd="1" destOrd="0" presId="urn:microsoft.com/office/officeart/2005/8/layout/hProcess6"/>
    <dgm:cxn modelId="{3583E6E5-592C-42B7-87B6-F083DEECCF71}" type="presParOf" srcId="{838C1CC1-3B3D-4B39-9B3C-0F4CCE67882D}" destId="{72871633-39C2-47C9-8111-5BF16CF858E3}" srcOrd="2" destOrd="0" presId="urn:microsoft.com/office/officeart/2005/8/layout/hProcess6"/>
    <dgm:cxn modelId="{55DAE5B2-0A88-470E-95E6-0CDD0A51955B}" type="presParOf" srcId="{838C1CC1-3B3D-4B39-9B3C-0F4CCE67882D}" destId="{62859803-3CE9-4F01-AD22-E2AD4244A544}" srcOrd="3" destOrd="0" presId="urn:microsoft.com/office/officeart/2005/8/layout/hProcess6"/>
    <dgm:cxn modelId="{66893784-5B7C-447D-A617-3D7996351816}" type="presParOf" srcId="{8DD416D4-2A32-4B91-A52B-AE4A18006432}" destId="{73209BD1-9234-493C-9D36-F521ED7B9754}" srcOrd="1" destOrd="0" presId="urn:microsoft.com/office/officeart/2005/8/layout/hProcess6"/>
    <dgm:cxn modelId="{9E3FCA3C-7E80-40C9-8C95-4DF6E10FE075}" type="presParOf" srcId="{8DD416D4-2A32-4B91-A52B-AE4A18006432}" destId="{0D7D0A56-4F06-4CE0-A036-7469128886E8}" srcOrd="2" destOrd="0" presId="urn:microsoft.com/office/officeart/2005/8/layout/hProcess6"/>
    <dgm:cxn modelId="{CBDEBED1-AB9B-4C72-9ABB-1A65E6E7D78D}" type="presParOf" srcId="{0D7D0A56-4F06-4CE0-A036-7469128886E8}" destId="{58F5D752-BF47-4BF4-9271-587BA4667316}" srcOrd="0" destOrd="0" presId="urn:microsoft.com/office/officeart/2005/8/layout/hProcess6"/>
    <dgm:cxn modelId="{8D243FAA-A70D-4D71-8BC7-A375B4C37C09}" type="presParOf" srcId="{0D7D0A56-4F06-4CE0-A036-7469128886E8}" destId="{D69D3039-E88C-4A30-A9E2-2615D91B4ED2}" srcOrd="1" destOrd="0" presId="urn:microsoft.com/office/officeart/2005/8/layout/hProcess6"/>
    <dgm:cxn modelId="{2A4E32C9-C3CE-4137-9947-FE8D5F24CFA8}" type="presParOf" srcId="{0D7D0A56-4F06-4CE0-A036-7469128886E8}" destId="{D7CB6812-EBEB-4138-BBD1-3F1BF3E542CA}" srcOrd="2" destOrd="0" presId="urn:microsoft.com/office/officeart/2005/8/layout/hProcess6"/>
    <dgm:cxn modelId="{75304E24-DE02-40D2-9988-F4F978C94932}" type="presParOf" srcId="{0D7D0A56-4F06-4CE0-A036-7469128886E8}" destId="{C06D9578-8465-463F-BE6A-53FCC04B62FF}" srcOrd="3" destOrd="0" presId="urn:microsoft.com/office/officeart/2005/8/layout/hProcess6"/>
    <dgm:cxn modelId="{158006FB-4B30-4FA4-8EFB-19E199088885}" type="presParOf" srcId="{8DD416D4-2A32-4B91-A52B-AE4A18006432}" destId="{BF114D6E-EFFE-4947-B381-65BA57A39878}" srcOrd="3" destOrd="0" presId="urn:microsoft.com/office/officeart/2005/8/layout/hProcess6"/>
    <dgm:cxn modelId="{F9EFCBF8-8012-4FCD-9D81-F812E10998BE}" type="presParOf" srcId="{8DD416D4-2A32-4B91-A52B-AE4A18006432}" destId="{5221D789-79AD-4E6E-8949-1A8171BBF03B}" srcOrd="4" destOrd="0" presId="urn:microsoft.com/office/officeart/2005/8/layout/hProcess6"/>
    <dgm:cxn modelId="{A2B61306-84BA-4BB2-ABA7-945D57B1DEF8}" type="presParOf" srcId="{5221D789-79AD-4E6E-8949-1A8171BBF03B}" destId="{7510FA12-8BE0-49C3-BBAA-1893948C8B1F}" srcOrd="0" destOrd="0" presId="urn:microsoft.com/office/officeart/2005/8/layout/hProcess6"/>
    <dgm:cxn modelId="{A3432601-0943-43D5-80DF-2587D71FEF3C}" type="presParOf" srcId="{5221D789-79AD-4E6E-8949-1A8171BBF03B}" destId="{A1BE1E59-5AF3-424D-9B6D-D08B4BF69A82}" srcOrd="1" destOrd="0" presId="urn:microsoft.com/office/officeart/2005/8/layout/hProcess6"/>
    <dgm:cxn modelId="{59F35180-6374-4FEC-A230-730D8947FB77}" type="presParOf" srcId="{5221D789-79AD-4E6E-8949-1A8171BBF03B}" destId="{7BD3C6EA-2E2B-488B-93F6-758A12F80667}" srcOrd="2" destOrd="0" presId="urn:microsoft.com/office/officeart/2005/8/layout/hProcess6"/>
    <dgm:cxn modelId="{3DD7D93F-91A6-4435-98E5-0BD299B38D09}" type="presParOf" srcId="{5221D789-79AD-4E6E-8949-1A8171BBF03B}" destId="{A24F9AB1-3A16-4493-AA22-66D0F9251FBF}" srcOrd="3" destOrd="0" presId="urn:microsoft.com/office/officeart/2005/8/layout/hProcess6"/>
  </dgm:cxnLst>
  <dgm:bg/>
  <dgm:whole/>
</dgm:dataModel>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L"/>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134287-27A9-45BB-9A2E-A6CFFB3FE071}" type="datetimeFigureOut">
              <a:rPr lang="es-CL" smtClean="0"/>
              <a:t>24-05-2009</a:t>
            </a:fld>
            <a:endParaRPr lang="es-CL"/>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L"/>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L"/>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L"/>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B65F9D-3D0C-4E40-9544-6D4128EDE4E9}" type="slidenum">
              <a:rPr lang="es-CL" smtClean="0"/>
              <a:t>‹#›</a:t>
            </a:fld>
            <a:endParaRPr lang="es-C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CL" dirty="0"/>
          </a:p>
        </p:txBody>
      </p:sp>
      <p:sp>
        <p:nvSpPr>
          <p:cNvPr id="4" name="Slide Number Placeholder 3"/>
          <p:cNvSpPr>
            <a:spLocks noGrp="1"/>
          </p:cNvSpPr>
          <p:nvPr>
            <p:ph type="sldNum" sz="quarter" idx="10"/>
          </p:nvPr>
        </p:nvSpPr>
        <p:spPr/>
        <p:txBody>
          <a:bodyPr/>
          <a:lstStyle/>
          <a:p>
            <a:fld id="{08B65F9D-3D0C-4E40-9544-6D4128EDE4E9}" type="slidenum">
              <a:rPr lang="es-CL" smtClean="0"/>
              <a:t>3</a:t>
            </a:fld>
            <a:endParaRPr lang="es-C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CL" dirty="0" smtClean="0"/>
              <a:t>1874</a:t>
            </a:r>
            <a:r>
              <a:rPr lang="es-CL" baseline="0" dirty="0" smtClean="0"/>
              <a:t> reformas constitucionales</a:t>
            </a:r>
          </a:p>
          <a:p>
            <a:r>
              <a:rPr lang="es-CL" baseline="0" dirty="0" smtClean="0"/>
              <a:t>1879 Guerra del pacífico</a:t>
            </a:r>
          </a:p>
          <a:p>
            <a:r>
              <a:rPr lang="es-CL" baseline="0" dirty="0" smtClean="0"/>
              <a:t>1882 pacificación de la Araucanía</a:t>
            </a:r>
            <a:endParaRPr lang="es-CL" baseline="0" dirty="0" smtClean="0"/>
          </a:p>
          <a:p>
            <a:r>
              <a:rPr lang="es-CL" baseline="0" dirty="0" smtClean="0"/>
              <a:t>1883 fin guerra del </a:t>
            </a:r>
            <a:r>
              <a:rPr lang="es-CL" baseline="0" dirty="0" err="1" smtClean="0"/>
              <a:t>pacífic</a:t>
            </a:r>
            <a:endParaRPr lang="es-CL" baseline="0" dirty="0" smtClean="0"/>
          </a:p>
          <a:p>
            <a:r>
              <a:rPr lang="es-CL" baseline="0" dirty="0" smtClean="0"/>
              <a:t>1886 </a:t>
            </a:r>
            <a:r>
              <a:rPr lang="es-CL" baseline="0" dirty="0" err="1" smtClean="0"/>
              <a:t>Balmaceda</a:t>
            </a:r>
            <a:r>
              <a:rPr lang="es-CL" baseline="0" dirty="0" smtClean="0"/>
              <a:t> presidente</a:t>
            </a:r>
          </a:p>
          <a:p>
            <a:endParaRPr lang="es-CL" dirty="0"/>
          </a:p>
        </p:txBody>
      </p:sp>
      <p:sp>
        <p:nvSpPr>
          <p:cNvPr id="4" name="Slide Number Placeholder 3"/>
          <p:cNvSpPr>
            <a:spLocks noGrp="1"/>
          </p:cNvSpPr>
          <p:nvPr>
            <p:ph type="sldNum" sz="quarter" idx="10"/>
          </p:nvPr>
        </p:nvSpPr>
        <p:spPr/>
        <p:txBody>
          <a:bodyPr/>
          <a:lstStyle/>
          <a:p>
            <a:fld id="{08B65F9D-3D0C-4E40-9544-6D4128EDE4E9}" type="slidenum">
              <a:rPr lang="es-CL" smtClean="0"/>
              <a:t>5</a:t>
            </a:fld>
            <a:endParaRPr lang="es-C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CL" dirty="0" err="1" smtClean="0"/>
              <a:t>Critical</a:t>
            </a:r>
            <a:r>
              <a:rPr lang="es-CL" dirty="0" smtClean="0"/>
              <a:t> </a:t>
            </a:r>
            <a:r>
              <a:rPr lang="es-CL" dirty="0" err="1" smtClean="0"/>
              <a:t>juncture</a:t>
            </a:r>
            <a:r>
              <a:rPr lang="es-CL" dirty="0" smtClean="0"/>
              <a:t>: problemas Estado-Iglesia (1959)</a:t>
            </a:r>
          </a:p>
          <a:p>
            <a:r>
              <a:rPr lang="es-CL" dirty="0" smtClean="0"/>
              <a:t> establecieron un clivaje generativo en el quiebre del modelo autoritario español debido por el nivel de intervención estatal en la clerecía, dividiendo a las elites entre elementos liberales y conservadores. Este factor previo ha permitido la creación de un sistema real de partidos en 1891</a:t>
            </a:r>
          </a:p>
          <a:p>
            <a:endParaRPr lang="es-CL" dirty="0"/>
          </a:p>
        </p:txBody>
      </p:sp>
      <p:sp>
        <p:nvSpPr>
          <p:cNvPr id="4" name="Slide Number Placeholder 3"/>
          <p:cNvSpPr>
            <a:spLocks noGrp="1"/>
          </p:cNvSpPr>
          <p:nvPr>
            <p:ph type="sldNum" sz="quarter" idx="10"/>
          </p:nvPr>
        </p:nvSpPr>
        <p:spPr/>
        <p:txBody>
          <a:bodyPr/>
          <a:lstStyle/>
          <a:p>
            <a:fld id="{08B65F9D-3D0C-4E40-9544-6D4128EDE4E9}" type="slidenum">
              <a:rPr lang="es-CL" smtClean="0"/>
              <a:t>7</a:t>
            </a:fld>
            <a:endParaRPr lang="es-C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CL" dirty="0" smtClean="0"/>
              <a:t>En un lado, el Presidente y sus partidarios fueron interesados en el creciente poder para la nueva elite profesional urbana, mientras que en el otro lado, el Congreso fue interesado en retener el poder para el segmento más tradicional en la sociedad. En este sentido, los sucesos del Congreso representaron para algunos observadores en el tiempo que la misma elite podría retener poder.</a:t>
            </a:r>
            <a:endParaRPr lang="es-CL" dirty="0"/>
          </a:p>
        </p:txBody>
      </p:sp>
      <p:sp>
        <p:nvSpPr>
          <p:cNvPr id="4" name="Slide Number Placeholder 3"/>
          <p:cNvSpPr>
            <a:spLocks noGrp="1"/>
          </p:cNvSpPr>
          <p:nvPr>
            <p:ph type="sldNum" sz="quarter" idx="10"/>
          </p:nvPr>
        </p:nvSpPr>
        <p:spPr/>
        <p:txBody>
          <a:bodyPr/>
          <a:lstStyle/>
          <a:p>
            <a:fld id="{08B65F9D-3D0C-4E40-9544-6D4128EDE4E9}" type="slidenum">
              <a:rPr lang="es-CL" smtClean="0"/>
              <a:t>12</a:t>
            </a:fld>
            <a:endParaRPr lang="es-C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DC8AA208-33D1-4B27-9CB4-A7621F628AD6}" type="datetimeFigureOut">
              <a:rPr lang="es-CL" smtClean="0"/>
              <a:pPr/>
              <a:t>24-05-2009</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0872E877-A9EA-4187-8942-8864F41F6AD5}" type="slidenum">
              <a:rPr lang="es-CL" smtClean="0"/>
              <a:pPr/>
              <a:t>‹#›</a:t>
            </a:fld>
            <a:endParaRPr lang="es-CL"/>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C8AA208-33D1-4B27-9CB4-A7621F628AD6}" type="datetimeFigureOut">
              <a:rPr lang="es-CL" smtClean="0"/>
              <a:pPr/>
              <a:t>24-05-2009</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0872E877-A9EA-4187-8942-8864F41F6AD5}" type="slidenum">
              <a:rPr lang="es-CL" smtClean="0"/>
              <a:pPr/>
              <a:t>‹#›</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C8AA208-33D1-4B27-9CB4-A7621F628AD6}" type="datetimeFigureOut">
              <a:rPr lang="es-CL" smtClean="0"/>
              <a:pPr/>
              <a:t>24-05-2009</a:t>
            </a:fld>
            <a:endParaRPr lang="es-CL"/>
          </a:p>
        </p:txBody>
      </p:sp>
      <p:sp>
        <p:nvSpPr>
          <p:cNvPr id="5" name="Footer Placeholder 4"/>
          <p:cNvSpPr>
            <a:spLocks noGrp="1"/>
          </p:cNvSpPr>
          <p:nvPr>
            <p:ph type="ftr" sz="quarter" idx="11"/>
          </p:nvPr>
        </p:nvSpPr>
        <p:spPr>
          <a:xfrm>
            <a:off x="2640597" y="6377459"/>
            <a:ext cx="3836404" cy="365125"/>
          </a:xfrm>
        </p:spPr>
        <p:txBody>
          <a:bodyPr/>
          <a:lstStyle/>
          <a:p>
            <a:endParaRPr lang="es-CL"/>
          </a:p>
        </p:txBody>
      </p:sp>
      <p:sp>
        <p:nvSpPr>
          <p:cNvPr id="6" name="Slide Number Placeholder 5"/>
          <p:cNvSpPr>
            <a:spLocks noGrp="1"/>
          </p:cNvSpPr>
          <p:nvPr>
            <p:ph type="sldNum" sz="quarter" idx="12"/>
          </p:nvPr>
        </p:nvSpPr>
        <p:spPr/>
        <p:txBody>
          <a:bodyPr/>
          <a:lstStyle/>
          <a:p>
            <a:fld id="{0872E877-A9EA-4187-8942-8864F41F6AD5}" type="slidenum">
              <a:rPr lang="es-CL" smtClean="0"/>
              <a:pPr/>
              <a:t>‹#›</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C8AA208-33D1-4B27-9CB4-A7621F628AD6}" type="datetimeFigureOut">
              <a:rPr lang="es-CL" smtClean="0"/>
              <a:pPr/>
              <a:t>24-05-2009</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0872E877-A9EA-4187-8942-8864F41F6AD5}" type="slidenum">
              <a:rPr lang="es-CL" smtClean="0"/>
              <a:pPr/>
              <a:t>‹#›</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C8AA208-33D1-4B27-9CB4-A7621F628AD6}" type="datetimeFigureOut">
              <a:rPr lang="es-CL" smtClean="0"/>
              <a:pPr/>
              <a:t>24-05-2009</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0872E877-A9EA-4187-8942-8864F41F6AD5}" type="slidenum">
              <a:rPr lang="es-CL" smtClean="0"/>
              <a:pPr/>
              <a:t>‹#›</a:t>
            </a:fld>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C8AA208-33D1-4B27-9CB4-A7621F628AD6}" type="datetimeFigureOut">
              <a:rPr lang="es-CL" smtClean="0"/>
              <a:pPr/>
              <a:t>24-05-2009</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0872E877-A9EA-4187-8942-8864F41F6AD5}" type="slidenum">
              <a:rPr lang="es-CL" smtClean="0"/>
              <a:pPr/>
              <a:t>‹#›</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C8AA208-33D1-4B27-9CB4-A7621F628AD6}" type="datetimeFigureOut">
              <a:rPr lang="es-CL" smtClean="0"/>
              <a:pPr/>
              <a:t>24-05-2009</a:t>
            </a:fld>
            <a:endParaRPr lang="es-CL"/>
          </a:p>
        </p:txBody>
      </p:sp>
      <p:sp>
        <p:nvSpPr>
          <p:cNvPr id="8" name="Footer Placeholder 7"/>
          <p:cNvSpPr>
            <a:spLocks noGrp="1"/>
          </p:cNvSpPr>
          <p:nvPr>
            <p:ph type="ftr" sz="quarter" idx="11"/>
          </p:nvPr>
        </p:nvSpPr>
        <p:spPr/>
        <p:txBody>
          <a:bodyPr/>
          <a:lstStyle/>
          <a:p>
            <a:endParaRPr lang="es-CL"/>
          </a:p>
        </p:txBody>
      </p:sp>
      <p:sp>
        <p:nvSpPr>
          <p:cNvPr id="9" name="Slide Number Placeholder 8"/>
          <p:cNvSpPr>
            <a:spLocks noGrp="1"/>
          </p:cNvSpPr>
          <p:nvPr>
            <p:ph type="sldNum" sz="quarter" idx="12"/>
          </p:nvPr>
        </p:nvSpPr>
        <p:spPr/>
        <p:txBody>
          <a:bodyPr/>
          <a:lstStyle/>
          <a:p>
            <a:fld id="{0872E877-A9EA-4187-8942-8864F41F6AD5}" type="slidenum">
              <a:rPr lang="es-CL" smtClean="0"/>
              <a:pPr/>
              <a:t>‹#›</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C8AA208-33D1-4B27-9CB4-A7621F628AD6}" type="datetimeFigureOut">
              <a:rPr lang="es-CL" smtClean="0"/>
              <a:pPr/>
              <a:t>24-05-2009</a:t>
            </a:fld>
            <a:endParaRPr lang="es-CL"/>
          </a:p>
        </p:txBody>
      </p:sp>
      <p:sp>
        <p:nvSpPr>
          <p:cNvPr id="4" name="Footer Placeholder 3"/>
          <p:cNvSpPr>
            <a:spLocks noGrp="1"/>
          </p:cNvSpPr>
          <p:nvPr>
            <p:ph type="ftr" sz="quarter" idx="11"/>
          </p:nvPr>
        </p:nvSpPr>
        <p:spPr/>
        <p:txBody>
          <a:bodyPr/>
          <a:lstStyle/>
          <a:p>
            <a:endParaRPr lang="es-CL"/>
          </a:p>
        </p:txBody>
      </p:sp>
      <p:sp>
        <p:nvSpPr>
          <p:cNvPr id="5" name="Slide Number Placeholder 4"/>
          <p:cNvSpPr>
            <a:spLocks noGrp="1"/>
          </p:cNvSpPr>
          <p:nvPr>
            <p:ph type="sldNum" sz="quarter" idx="12"/>
          </p:nvPr>
        </p:nvSpPr>
        <p:spPr/>
        <p:txBody>
          <a:bodyPr/>
          <a:lstStyle/>
          <a:p>
            <a:fld id="{0872E877-A9EA-4187-8942-8864F41F6AD5}" type="slidenum">
              <a:rPr lang="es-CL" smtClean="0"/>
              <a:pPr/>
              <a:t>‹#›</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8AA208-33D1-4B27-9CB4-A7621F628AD6}" type="datetimeFigureOut">
              <a:rPr lang="es-CL" smtClean="0"/>
              <a:pPr/>
              <a:t>24-05-2009</a:t>
            </a:fld>
            <a:endParaRPr lang="es-CL"/>
          </a:p>
        </p:txBody>
      </p:sp>
      <p:sp>
        <p:nvSpPr>
          <p:cNvPr id="3" name="Footer Placeholder 2"/>
          <p:cNvSpPr>
            <a:spLocks noGrp="1"/>
          </p:cNvSpPr>
          <p:nvPr>
            <p:ph type="ftr" sz="quarter" idx="11"/>
          </p:nvPr>
        </p:nvSpPr>
        <p:spPr/>
        <p:txBody>
          <a:bodyPr/>
          <a:lstStyle/>
          <a:p>
            <a:endParaRPr lang="es-CL"/>
          </a:p>
        </p:txBody>
      </p:sp>
      <p:sp>
        <p:nvSpPr>
          <p:cNvPr id="4" name="Slide Number Placeholder 3"/>
          <p:cNvSpPr>
            <a:spLocks noGrp="1"/>
          </p:cNvSpPr>
          <p:nvPr>
            <p:ph type="sldNum" sz="quarter" idx="12"/>
          </p:nvPr>
        </p:nvSpPr>
        <p:spPr/>
        <p:txBody>
          <a:bodyPr/>
          <a:lstStyle/>
          <a:p>
            <a:fld id="{0872E877-A9EA-4187-8942-8864F41F6AD5}" type="slidenum">
              <a:rPr lang="es-CL" smtClean="0"/>
              <a:pPr/>
              <a:t>‹#›</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C8AA208-33D1-4B27-9CB4-A7621F628AD6}" type="datetimeFigureOut">
              <a:rPr lang="es-CL" smtClean="0"/>
              <a:pPr/>
              <a:t>24-05-2009</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0872E877-A9EA-4187-8942-8864F41F6AD5}" type="slidenum">
              <a:rPr lang="es-CL" smtClean="0"/>
              <a:pPr/>
              <a:t>‹#›</a:t>
            </a:fld>
            <a:endParaRPr lang="es-CL"/>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DC8AA208-33D1-4B27-9CB4-A7621F628AD6}" type="datetimeFigureOut">
              <a:rPr lang="es-CL" smtClean="0"/>
              <a:pPr/>
              <a:t>24-05-2009</a:t>
            </a:fld>
            <a:endParaRPr lang="es-CL"/>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s-CL"/>
          </a:p>
        </p:txBody>
      </p:sp>
      <p:sp>
        <p:nvSpPr>
          <p:cNvPr id="7" name="Slide Number Placeholder 6"/>
          <p:cNvSpPr>
            <a:spLocks noGrp="1"/>
          </p:cNvSpPr>
          <p:nvPr>
            <p:ph type="sldNum" sz="quarter" idx="12"/>
          </p:nvPr>
        </p:nvSpPr>
        <p:spPr>
          <a:xfrm>
            <a:off x="8339328" y="1170432"/>
            <a:ext cx="733864" cy="201168"/>
          </a:xfrm>
        </p:spPr>
        <p:txBody>
          <a:bodyPr/>
          <a:lstStyle/>
          <a:p>
            <a:fld id="{0872E877-A9EA-4187-8942-8864F41F6AD5}" type="slidenum">
              <a:rPr lang="es-CL" smtClean="0"/>
              <a:pPr/>
              <a:t>‹#›</a:t>
            </a:fld>
            <a:endParaRPr lang="es-C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DC8AA208-33D1-4B27-9CB4-A7621F628AD6}" type="datetimeFigureOut">
              <a:rPr lang="es-CL" smtClean="0"/>
              <a:pPr/>
              <a:t>24-05-2009</a:t>
            </a:fld>
            <a:endParaRPr lang="es-CL"/>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s-CL"/>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0872E877-A9EA-4187-8942-8864F41F6AD5}" type="slidenum">
              <a:rPr lang="es-CL" smtClean="0"/>
              <a:pPr/>
              <a:t>‹#›</a:t>
            </a:fld>
            <a:endParaRPr lang="es-CL"/>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s-CL" dirty="0" smtClean="0"/>
              <a:t>Elecciones de 1851; se desatan las tensiones.</a:t>
            </a:r>
            <a:endParaRPr lang="es-CL" dirty="0"/>
          </a:p>
        </p:txBody>
      </p:sp>
      <p:sp>
        <p:nvSpPr>
          <p:cNvPr id="3" name="Subtitle 2"/>
          <p:cNvSpPr>
            <a:spLocks noGrp="1"/>
          </p:cNvSpPr>
          <p:nvPr>
            <p:ph type="subTitle" idx="1"/>
          </p:nvPr>
        </p:nvSpPr>
        <p:spPr/>
        <p:txBody>
          <a:bodyPr/>
          <a:lstStyle/>
          <a:p>
            <a:r>
              <a:rPr lang="es-CL" dirty="0" smtClean="0"/>
              <a:t>Pacto de elites</a:t>
            </a:r>
            <a:endParaRPr lang="es-CL"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err="1" smtClean="0"/>
              <a:t>Castedo</a:t>
            </a:r>
            <a:endParaRPr lang="es-CL" dirty="0"/>
          </a:p>
        </p:txBody>
      </p:sp>
      <p:sp>
        <p:nvSpPr>
          <p:cNvPr id="3" name="Content Placeholder 2"/>
          <p:cNvSpPr>
            <a:spLocks noGrp="1"/>
          </p:cNvSpPr>
          <p:nvPr>
            <p:ph idx="1"/>
          </p:nvPr>
        </p:nvSpPr>
        <p:spPr/>
        <p:txBody>
          <a:bodyPr>
            <a:normAutofit fontScale="92500" lnSpcReduction="20000"/>
          </a:bodyPr>
          <a:lstStyle/>
          <a:p>
            <a:r>
              <a:rPr lang="es-CL" dirty="0" smtClean="0"/>
              <a:t> Al final, 1891, representó la defensa comparativa de la elite de los partidos parlamentarios, y contrariamente para la creencia de muchos historiadores chilenos, este periodo no representó una coyuntura crítica que cambió a la </a:t>
            </a:r>
            <a:r>
              <a:rPr lang="es-CL" dirty="0" smtClean="0"/>
              <a:t>elite</a:t>
            </a:r>
          </a:p>
          <a:p>
            <a:r>
              <a:rPr lang="es-CL" dirty="0" smtClean="0"/>
              <a:t>Para </a:t>
            </a:r>
            <a:r>
              <a:rPr lang="es-CL" dirty="0" smtClean="0"/>
              <a:t>el autor, </a:t>
            </a:r>
            <a:r>
              <a:rPr lang="es-CL" b="1" dirty="0" smtClean="0">
                <a:solidFill>
                  <a:srgbClr val="FFC000"/>
                </a:solidFill>
              </a:rPr>
              <a:t>el periodo parlamentario entre la guerra civil y los años 1920</a:t>
            </a:r>
            <a:r>
              <a:rPr lang="es-CL" dirty="0" smtClean="0"/>
              <a:t>, mantuvieron la prerrogativa tradicional de la elite, incluso “a pesar de los esfuerzos de inconexión desde abajo para cambiar las abismales diferencias sociales inherentes desde el periodo colonial” </a:t>
            </a:r>
            <a:endParaRPr lang="es-CL"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smtClean="0"/>
              <a:t>1891 coyuntura crítica</a:t>
            </a:r>
            <a:endParaRPr lang="es-CL" dirty="0"/>
          </a:p>
        </p:txBody>
      </p:sp>
      <p:sp>
        <p:nvSpPr>
          <p:cNvPr id="3" name="Content Placeholder 2"/>
          <p:cNvSpPr>
            <a:spLocks noGrp="1"/>
          </p:cNvSpPr>
          <p:nvPr>
            <p:ph idx="1"/>
          </p:nvPr>
        </p:nvSpPr>
        <p:spPr/>
        <p:txBody>
          <a:bodyPr>
            <a:normAutofit fontScale="92500" lnSpcReduction="20000"/>
          </a:bodyPr>
          <a:lstStyle/>
          <a:p>
            <a:r>
              <a:rPr lang="es-CL" dirty="0" smtClean="0"/>
              <a:t>Primero</a:t>
            </a:r>
            <a:r>
              <a:rPr lang="es-CL" dirty="0" smtClean="0"/>
              <a:t>, la presidencia </a:t>
            </a:r>
            <a:r>
              <a:rPr lang="es-CL" dirty="0" smtClean="0"/>
              <a:t>tiene bajo </a:t>
            </a:r>
            <a:r>
              <a:rPr lang="es-CL" dirty="0" smtClean="0"/>
              <a:t>poder con un congreso que </a:t>
            </a:r>
            <a:r>
              <a:rPr lang="es-CL" dirty="0" smtClean="0"/>
              <a:t>decidió </a:t>
            </a:r>
            <a:r>
              <a:rPr lang="es-CL" dirty="0" smtClean="0"/>
              <a:t>no </a:t>
            </a:r>
            <a:r>
              <a:rPr lang="es-CL" dirty="0" smtClean="0"/>
              <a:t>solo </a:t>
            </a:r>
            <a:r>
              <a:rPr lang="es-CL" dirty="0" smtClean="0"/>
              <a:t>líneas partidistas sino que también a través de negociaciones </a:t>
            </a:r>
            <a:r>
              <a:rPr lang="es-CL" dirty="0" err="1" smtClean="0"/>
              <a:t>intra</a:t>
            </a:r>
            <a:r>
              <a:rPr lang="es-CL" dirty="0" smtClean="0"/>
              <a:t>-elite</a:t>
            </a:r>
            <a:r>
              <a:rPr lang="es-CL" dirty="0" smtClean="0"/>
              <a:t>. </a:t>
            </a:r>
            <a:endParaRPr lang="es-CL" dirty="0" smtClean="0"/>
          </a:p>
          <a:p>
            <a:r>
              <a:rPr lang="es-CL" dirty="0" smtClean="0"/>
              <a:t>E</a:t>
            </a:r>
            <a:r>
              <a:rPr lang="es-CL" dirty="0" smtClean="0"/>
              <a:t>n </a:t>
            </a:r>
            <a:r>
              <a:rPr lang="es-CL" dirty="0" smtClean="0"/>
              <a:t>segundo lugar, esto muestra como la emergente clase media nacida-afuera de los años 1850 es ahora es plenamente considerada con la facción conflictiva. </a:t>
            </a:r>
            <a:endParaRPr lang="es-CL" dirty="0" smtClean="0"/>
          </a:p>
          <a:p>
            <a:r>
              <a:rPr lang="es-CL" dirty="0" smtClean="0"/>
              <a:t>En </a:t>
            </a:r>
            <a:r>
              <a:rPr lang="es-CL" dirty="0" smtClean="0"/>
              <a:t>la misma línea de argumento, una nueva narrativa desde las elites acerca de un régimen parlamentario democrático es también reconocido por </a:t>
            </a:r>
            <a:r>
              <a:rPr lang="es-CL" dirty="0" err="1" smtClean="0"/>
              <a:t>Castedo</a:t>
            </a:r>
            <a:r>
              <a:rPr lang="es-CL" dirty="0" smtClean="0"/>
              <a:t>. </a:t>
            </a:r>
            <a:endParaRPr lang="es-CL"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smtClean="0"/>
              <a:t>1891</a:t>
            </a:r>
            <a:endParaRPr lang="es-CL" dirty="0"/>
          </a:p>
        </p:txBody>
      </p:sp>
      <p:sp>
        <p:nvSpPr>
          <p:cNvPr id="3" name="Content Placeholder 2"/>
          <p:cNvSpPr>
            <a:spLocks noGrp="1"/>
          </p:cNvSpPr>
          <p:nvPr>
            <p:ph idx="1"/>
          </p:nvPr>
        </p:nvSpPr>
        <p:spPr>
          <a:xfrm>
            <a:off x="457200" y="1357297"/>
            <a:ext cx="8229600" cy="2857521"/>
          </a:xfrm>
        </p:spPr>
        <p:txBody>
          <a:bodyPr>
            <a:normAutofit fontScale="85000" lnSpcReduction="10000"/>
          </a:bodyPr>
          <a:lstStyle/>
          <a:p>
            <a:r>
              <a:rPr lang="es-CL" dirty="0" smtClean="0"/>
              <a:t>F</a:t>
            </a:r>
            <a:r>
              <a:rPr lang="es-CL" dirty="0" smtClean="0"/>
              <a:t>uera </a:t>
            </a:r>
            <a:r>
              <a:rPr lang="es-CL" dirty="0" smtClean="0"/>
              <a:t>del contexto, esto podría ser considerado por un observador que la crisis de 1891 fue desencadenada por incidentes menores que escalaron fuera de sus proporciones. En este sentido, la pelea del presupuesto entre el Presidente y el Congreso representó de alguna manera dos modelos diferentes de </a:t>
            </a:r>
            <a:r>
              <a:rPr lang="es-CL" b="1" dirty="0" smtClean="0">
                <a:solidFill>
                  <a:srgbClr val="FFC000"/>
                </a:solidFill>
              </a:rPr>
              <a:t>preeminencia política. </a:t>
            </a:r>
          </a:p>
          <a:p>
            <a:endParaRPr lang="es-CL" dirty="0"/>
          </a:p>
        </p:txBody>
      </p:sp>
      <p:sp>
        <p:nvSpPr>
          <p:cNvPr id="4" name="TextBox 3"/>
          <p:cNvSpPr txBox="1"/>
          <p:nvPr/>
        </p:nvSpPr>
        <p:spPr>
          <a:xfrm>
            <a:off x="571472" y="4429132"/>
            <a:ext cx="3286148" cy="1200329"/>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s-CL" dirty="0" smtClean="0"/>
              <a:t>El Presidente y sus partidarios se interesaron en el creciente poder de la </a:t>
            </a:r>
            <a:r>
              <a:rPr lang="es-CL" dirty="0" err="1" smtClean="0"/>
              <a:t>neuva</a:t>
            </a:r>
            <a:r>
              <a:rPr lang="es-CL" dirty="0" smtClean="0"/>
              <a:t> elite profesional urbana</a:t>
            </a:r>
            <a:endParaRPr lang="es-CL" dirty="0"/>
          </a:p>
        </p:txBody>
      </p:sp>
      <p:sp>
        <p:nvSpPr>
          <p:cNvPr id="5" name="TextBox 4"/>
          <p:cNvSpPr txBox="1"/>
          <p:nvPr/>
        </p:nvSpPr>
        <p:spPr>
          <a:xfrm>
            <a:off x="5214942" y="4429132"/>
            <a:ext cx="3286148" cy="1200329"/>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s-CL" dirty="0" smtClean="0"/>
              <a:t>El Congreso se interesó en retener el poder para el segmento más tradicional en la sociedad</a:t>
            </a:r>
            <a:endParaRPr lang="es-CL"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smtClean="0"/>
              <a:t>Unificación de la Elite</a:t>
            </a:r>
            <a:endParaRPr lang="es-CL" dirty="0"/>
          </a:p>
        </p:txBody>
      </p:sp>
      <p:graphicFrame>
        <p:nvGraphicFramePr>
          <p:cNvPr id="4" name="Content Placeholder 3"/>
          <p:cNvGraphicFramePr>
            <a:graphicFrameLocks noGrp="1"/>
          </p:cNvGraphicFramePr>
          <p:nvPr>
            <p:ph idx="1"/>
          </p:nvPr>
        </p:nvGraphicFramePr>
        <p:xfrm>
          <a:off x="457200" y="1774825"/>
          <a:ext cx="8229600" cy="4625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0" y="1643051"/>
            <a:ext cx="2714612" cy="3139321"/>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s-CL" dirty="0" smtClean="0"/>
              <a:t>Un puñado </a:t>
            </a:r>
            <a:r>
              <a:rPr lang="es-CL" dirty="0" smtClean="0"/>
              <a:t>de pactos implícitos que pudieron fomentar una </a:t>
            </a:r>
            <a:r>
              <a:rPr lang="es-CL" b="1" dirty="0" smtClean="0"/>
              <a:t>reconciliación política</a:t>
            </a:r>
            <a:r>
              <a:rPr lang="es-CL" dirty="0" smtClean="0"/>
              <a:t>. Esto fue parte de la cultura política de los </a:t>
            </a:r>
            <a:r>
              <a:rPr lang="es-CL" dirty="0" smtClean="0"/>
              <a:t>países, aun cuando estos </a:t>
            </a:r>
            <a:r>
              <a:rPr lang="es-CL" dirty="0" smtClean="0"/>
              <a:t>acuerdos podrían ser resistidos por algunas minorías y también </a:t>
            </a:r>
            <a:r>
              <a:rPr lang="es-CL" dirty="0" smtClean="0"/>
              <a:t>ser aplicadas de forma </a:t>
            </a:r>
            <a:r>
              <a:rPr lang="es-CL" dirty="0" smtClean="0"/>
              <a:t>discrecional</a:t>
            </a:r>
            <a:endParaRPr lang="es-CL"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2000"/>
                                        <p:tgtEl>
                                          <p:spTgt spid="5">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2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s-CL"/>
          </a:p>
        </p:txBody>
      </p:sp>
      <p:sp>
        <p:nvSpPr>
          <p:cNvPr id="3" name="Content Placeholder 2"/>
          <p:cNvSpPr>
            <a:spLocks noGrp="1"/>
          </p:cNvSpPr>
          <p:nvPr>
            <p:ph idx="1"/>
          </p:nvPr>
        </p:nvSpPr>
        <p:spPr/>
        <p:txBody>
          <a:bodyPr>
            <a:normAutofit fontScale="85000" lnSpcReduction="10000"/>
          </a:bodyPr>
          <a:lstStyle/>
          <a:p>
            <a:r>
              <a:rPr lang="es-CL" dirty="0" smtClean="0"/>
              <a:t>El pacto fue consolidado a través del desarrollo de </a:t>
            </a:r>
            <a:r>
              <a:rPr lang="es-CL" dirty="0" smtClean="0">
                <a:solidFill>
                  <a:srgbClr val="FFC000"/>
                </a:solidFill>
              </a:rPr>
              <a:t>símbolos </a:t>
            </a:r>
            <a:r>
              <a:rPr lang="es-CL" dirty="0" smtClean="0">
                <a:solidFill>
                  <a:srgbClr val="FFC000"/>
                </a:solidFill>
              </a:rPr>
              <a:t>nacionales de unidad.</a:t>
            </a:r>
            <a:r>
              <a:rPr lang="es-CL" dirty="0" smtClean="0"/>
              <a:t> En este contexto, </a:t>
            </a:r>
            <a:r>
              <a:rPr lang="es-CL" dirty="0" err="1" smtClean="0"/>
              <a:t>Loveman</a:t>
            </a:r>
            <a:r>
              <a:rPr lang="es-CL" dirty="0" smtClean="0"/>
              <a:t> y lira sostienen que la forma Chilena de reconciliación política comenzó desde esta coyuntura crítica particular en la </a:t>
            </a:r>
            <a:r>
              <a:rPr lang="es-CL" dirty="0" smtClean="0">
                <a:solidFill>
                  <a:srgbClr val="FFC000"/>
                </a:solidFill>
              </a:rPr>
              <a:t>promulgación de la constitución </a:t>
            </a:r>
            <a:r>
              <a:rPr lang="es-CL" dirty="0" smtClean="0"/>
              <a:t>y la </a:t>
            </a:r>
            <a:r>
              <a:rPr lang="es-CL" dirty="0" smtClean="0">
                <a:solidFill>
                  <a:srgbClr val="FFC000"/>
                </a:solidFill>
              </a:rPr>
              <a:t>guerra contra Perú y Bolivia</a:t>
            </a:r>
            <a:r>
              <a:rPr lang="es-CL" dirty="0" smtClean="0"/>
              <a:t>, añadiendo que la </a:t>
            </a:r>
            <a:r>
              <a:rPr lang="es-CL" dirty="0" smtClean="0">
                <a:solidFill>
                  <a:srgbClr val="FFC000"/>
                </a:solidFill>
              </a:rPr>
              <a:t>resolución de los conflictos </a:t>
            </a:r>
            <a:r>
              <a:rPr lang="es-CL" dirty="0" err="1" smtClean="0">
                <a:solidFill>
                  <a:srgbClr val="FFC000"/>
                </a:solidFill>
              </a:rPr>
              <a:t>intra</a:t>
            </a:r>
            <a:r>
              <a:rPr lang="es-CL" dirty="0" smtClean="0">
                <a:solidFill>
                  <a:srgbClr val="FFC000"/>
                </a:solidFill>
              </a:rPr>
              <a:t>-elite </a:t>
            </a:r>
            <a:r>
              <a:rPr lang="es-CL" dirty="0" smtClean="0"/>
              <a:t>han sido construidos sobre las bases de los mitos y </a:t>
            </a:r>
            <a:r>
              <a:rPr lang="es-CL" dirty="0" smtClean="0"/>
              <a:t>símbolos </a:t>
            </a:r>
            <a:r>
              <a:rPr lang="es-CL" dirty="0" smtClean="0"/>
              <a:t>nacionales, las reformas políticas y constitucionales y ajustes programáticos que a través de un proceso acumulativo asegura estabilidad y gobernabilidad luego de cada crisis. </a:t>
            </a:r>
          </a:p>
          <a:p>
            <a:endParaRPr lang="es-CL"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smtClean="0"/>
              <a:t>Amnistía General</a:t>
            </a:r>
            <a:endParaRPr lang="es-CL" dirty="0"/>
          </a:p>
        </p:txBody>
      </p:sp>
      <p:sp>
        <p:nvSpPr>
          <p:cNvPr id="3" name="Content Placeholder 2"/>
          <p:cNvSpPr>
            <a:spLocks noGrp="1"/>
          </p:cNvSpPr>
          <p:nvPr>
            <p:ph idx="1"/>
          </p:nvPr>
        </p:nvSpPr>
        <p:spPr/>
        <p:txBody>
          <a:bodyPr>
            <a:normAutofit fontScale="92500" lnSpcReduction="20000"/>
          </a:bodyPr>
          <a:lstStyle/>
          <a:p>
            <a:r>
              <a:rPr lang="es-CL" dirty="0" smtClean="0"/>
              <a:t>No </a:t>
            </a:r>
            <a:r>
              <a:rPr lang="es-CL" dirty="0" smtClean="0"/>
              <a:t>fueron concedidas para beneficiar algunos propios sitios y mantener el poder político, ni adoptar un acuerdo formal ni escrito. </a:t>
            </a:r>
            <a:endParaRPr lang="es-CL" dirty="0" smtClean="0"/>
          </a:p>
          <a:p>
            <a:r>
              <a:rPr lang="es-CL" dirty="0" smtClean="0"/>
              <a:t>Probablemente</a:t>
            </a:r>
            <a:r>
              <a:rPr lang="es-CL" dirty="0" smtClean="0"/>
              <a:t>, la única excepción es la ley de amnistía promulgada por la Junta Militar y Pinochet en 1978, la cual protegía básicamente a los violadores de los derechos humanos y no integró a las facciones rivales dentro del proceso político</a:t>
            </a:r>
            <a:r>
              <a:rPr lang="es-CL" dirty="0" smtClean="0"/>
              <a:t>.</a:t>
            </a:r>
          </a:p>
          <a:p>
            <a:r>
              <a:rPr lang="es-CL" dirty="0" smtClean="0"/>
              <a:t>En </a:t>
            </a:r>
            <a:r>
              <a:rPr lang="es-CL" dirty="0" smtClean="0"/>
              <a:t>el 1830, en contraste, conservadores y liberales fueron posible de reintegrar en una elite social y un proyecto político común.</a:t>
            </a:r>
          </a:p>
          <a:p>
            <a:endParaRPr lang="es-CL"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s-CL" dirty="0"/>
          </a:p>
        </p:txBody>
      </p:sp>
      <p:graphicFrame>
        <p:nvGraphicFramePr>
          <p:cNvPr id="5" name="Diagram 4"/>
          <p:cNvGraphicFramePr/>
          <p:nvPr/>
        </p:nvGraphicFramePr>
        <p:xfrm>
          <a:off x="0" y="1142984"/>
          <a:ext cx="9144000" cy="57150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7358082" y="2714620"/>
            <a:ext cx="1785918" cy="2539157"/>
          </a:xfrm>
          <a:prstGeom prst="rect">
            <a:avLst/>
          </a:prstGeom>
          <a:noFill/>
        </p:spPr>
        <p:txBody>
          <a:bodyPr wrap="square" rtlCol="0">
            <a:spAutoFit/>
          </a:bodyPr>
          <a:lstStyle/>
          <a:p>
            <a:pPr>
              <a:spcAft>
                <a:spcPts val="600"/>
              </a:spcAft>
            </a:pPr>
            <a:r>
              <a:rPr lang="es-CL" dirty="0" err="1" smtClean="0"/>
              <a:t>Mascayano</a:t>
            </a:r>
            <a:endParaRPr lang="es-CL" dirty="0" smtClean="0"/>
          </a:p>
          <a:p>
            <a:pPr>
              <a:spcAft>
                <a:spcPts val="600"/>
              </a:spcAft>
            </a:pPr>
            <a:r>
              <a:rPr lang="es-CL" dirty="0" smtClean="0"/>
              <a:t>Sublevación indígena</a:t>
            </a:r>
          </a:p>
          <a:p>
            <a:pPr>
              <a:spcAft>
                <a:spcPts val="600"/>
              </a:spcAft>
            </a:pPr>
            <a:r>
              <a:rPr lang="es-CL" dirty="0" smtClean="0"/>
              <a:t>Disputas religiosas</a:t>
            </a:r>
          </a:p>
          <a:p>
            <a:pPr>
              <a:spcAft>
                <a:spcPts val="600"/>
              </a:spcAft>
            </a:pPr>
            <a:r>
              <a:rPr lang="es-CL" dirty="0" smtClean="0"/>
              <a:t>Se rompe la fusión Liberal-conservadores</a:t>
            </a:r>
            <a:endParaRPr lang="es-CL"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smtClean="0"/>
              <a:t>Según </a:t>
            </a:r>
            <a:r>
              <a:rPr lang="es-CL" dirty="0" err="1" smtClean="0"/>
              <a:t>Zeitlin</a:t>
            </a:r>
            <a:endParaRPr lang="es-CL" dirty="0"/>
          </a:p>
        </p:txBody>
      </p:sp>
      <p:sp>
        <p:nvSpPr>
          <p:cNvPr id="3" name="Content Placeholder 2"/>
          <p:cNvSpPr>
            <a:spLocks noGrp="1"/>
          </p:cNvSpPr>
          <p:nvPr>
            <p:ph idx="1"/>
          </p:nvPr>
        </p:nvSpPr>
        <p:spPr/>
        <p:txBody>
          <a:bodyPr/>
          <a:lstStyle/>
          <a:p>
            <a:r>
              <a:rPr lang="es-CL" dirty="0" smtClean="0"/>
              <a:t> en 1857, los tres partidos con </a:t>
            </a:r>
            <a:r>
              <a:rPr lang="es-CL" dirty="0" smtClean="0"/>
              <a:t>una larga </a:t>
            </a:r>
            <a:r>
              <a:rPr lang="es-CL" dirty="0" smtClean="0"/>
              <a:t>involucración en la historia de Chile (conservadores, liberales y radicales</a:t>
            </a:r>
            <a:r>
              <a:rPr lang="es-CL" dirty="0" smtClean="0"/>
              <a:t>) habrán </a:t>
            </a:r>
            <a:r>
              <a:rPr lang="es-CL" dirty="0" smtClean="0"/>
              <a:t>nacido fuera del eje de la división clerical-anticlerical. </a:t>
            </a:r>
          </a:p>
          <a:p>
            <a:r>
              <a:rPr lang="es-CL" dirty="0" smtClean="0"/>
              <a:t>Luego de la “cuestión del Sacristán” se habla de una nueva clase política donde se marca 1871; como </a:t>
            </a:r>
            <a:r>
              <a:rPr lang="es-CL" dirty="0" smtClean="0"/>
              <a:t>fin de la Era conservadora.</a:t>
            </a:r>
            <a:endParaRPr lang="es-CL"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CL" dirty="0" smtClean="0"/>
              <a:t>Tensiones Liberales Conservadoras</a:t>
            </a:r>
            <a:endParaRPr lang="es-CL" dirty="0"/>
          </a:p>
        </p:txBody>
      </p:sp>
      <p:sp>
        <p:nvSpPr>
          <p:cNvPr id="3" name="Content Placeholder 2"/>
          <p:cNvSpPr>
            <a:spLocks noGrp="1"/>
          </p:cNvSpPr>
          <p:nvPr>
            <p:ph idx="1"/>
          </p:nvPr>
        </p:nvSpPr>
        <p:spPr/>
        <p:txBody>
          <a:bodyPr>
            <a:normAutofit/>
          </a:bodyPr>
          <a:lstStyle/>
          <a:p>
            <a:r>
              <a:rPr lang="es-CL" dirty="0" smtClean="0"/>
              <a:t> </a:t>
            </a:r>
            <a:r>
              <a:rPr lang="es-CL" dirty="0" smtClean="0"/>
              <a:t>Manuel </a:t>
            </a:r>
            <a:r>
              <a:rPr lang="es-CL" dirty="0" smtClean="0"/>
              <a:t>Montt derrotó al candidato presidencial de concepción, General Manuel de la Cruz. La derrota determinó una guerra civil que duro por tres meses. </a:t>
            </a:r>
          </a:p>
          <a:p>
            <a:endParaRPr lang="es-CL" dirty="0" smtClean="0"/>
          </a:p>
        </p:txBody>
      </p:sp>
      <p:graphicFrame>
        <p:nvGraphicFramePr>
          <p:cNvPr id="4" name="Diagram 3"/>
          <p:cNvGraphicFramePr/>
          <p:nvPr/>
        </p:nvGraphicFramePr>
        <p:xfrm>
          <a:off x="0" y="2794000"/>
          <a:ext cx="9144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1000100" y="5657671"/>
            <a:ext cx="7429552" cy="1200329"/>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s-CL" b="1" dirty="0" smtClean="0"/>
              <a:t>Problema Estado-Iglesia, donde se establece un clivaje generativo en el quiebre del modelo autoritario </a:t>
            </a:r>
            <a:r>
              <a:rPr lang="es-CL" b="1" dirty="0" smtClean="0"/>
              <a:t>dividiendo a las elites entre elementos liberales y conservadores. Este factor previo ha permitido la creación de un sistema real de partidos en 1891</a:t>
            </a:r>
            <a:endParaRPr lang="es-CL"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2000"/>
                                        <p:tgtEl>
                                          <p:spTgt spid="5">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2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s-CL" dirty="0" smtClean="0"/>
              <a:t>BALMACEDA</a:t>
            </a:r>
            <a:endParaRPr lang="es-CL" dirty="0"/>
          </a:p>
        </p:txBody>
      </p:sp>
      <p:sp>
        <p:nvSpPr>
          <p:cNvPr id="5" name="Subtitle 4"/>
          <p:cNvSpPr>
            <a:spLocks noGrp="1"/>
          </p:cNvSpPr>
          <p:nvPr>
            <p:ph type="subTitle" idx="1"/>
          </p:nvPr>
        </p:nvSpPr>
        <p:spPr/>
        <p:txBody>
          <a:bodyPr/>
          <a:lstStyle/>
          <a:p>
            <a:endParaRPr lang="es-CL"/>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CL" dirty="0" err="1" smtClean="0"/>
              <a:t>Necochea</a:t>
            </a:r>
            <a:r>
              <a:rPr lang="es-CL" dirty="0" smtClean="0"/>
              <a:t> y la agenda liberal de </a:t>
            </a:r>
            <a:r>
              <a:rPr lang="es-CL" dirty="0" err="1" smtClean="0"/>
              <a:t>Balmaceda</a:t>
            </a:r>
            <a:endParaRPr lang="es-CL" dirty="0"/>
          </a:p>
        </p:txBody>
      </p:sp>
      <p:sp>
        <p:nvSpPr>
          <p:cNvPr id="3" name="Content Placeholder 2"/>
          <p:cNvSpPr>
            <a:spLocks noGrp="1"/>
          </p:cNvSpPr>
          <p:nvPr>
            <p:ph idx="1"/>
          </p:nvPr>
        </p:nvSpPr>
        <p:spPr/>
        <p:txBody>
          <a:bodyPr/>
          <a:lstStyle/>
          <a:p>
            <a:r>
              <a:rPr lang="en-GB" dirty="0" smtClean="0"/>
              <a:t>using </a:t>
            </a:r>
            <a:r>
              <a:rPr lang="en-GB" dirty="0" smtClean="0"/>
              <a:t>as evidence the constitutional reforms to establish universal male suffrage, municipal reforms to improve local participation levels, and in general cleaner elections when compared to the traditional fraudulent processes of the time </a:t>
            </a:r>
          </a:p>
          <a:p>
            <a:endParaRPr lang="es-CL"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151</TotalTime>
  <Words>908</Words>
  <Application>Microsoft Office PowerPoint</Application>
  <PresentationFormat>On-screen Show (4:3)</PresentationFormat>
  <Paragraphs>68</Paragraphs>
  <Slides>12</Slides>
  <Notes>4</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Module</vt:lpstr>
      <vt:lpstr>Elecciones de 1851; se desatan las tensiones.</vt:lpstr>
      <vt:lpstr>Unificación de la Elite</vt:lpstr>
      <vt:lpstr>Slide 3</vt:lpstr>
      <vt:lpstr>Amnistía General</vt:lpstr>
      <vt:lpstr>Slide 5</vt:lpstr>
      <vt:lpstr>Según Zeitlin</vt:lpstr>
      <vt:lpstr>Tensiones Liberales Conservadoras</vt:lpstr>
      <vt:lpstr>BALMACEDA</vt:lpstr>
      <vt:lpstr>Necochea y la agenda liberal de Balmaceda</vt:lpstr>
      <vt:lpstr>Castedo</vt:lpstr>
      <vt:lpstr>1891 coyuntura crítica</vt:lpstr>
      <vt:lpstr>1891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Elecciones de 1851; se desatan las tensiones.</dc:title>
  <dc:creator>Tava</dc:creator>
  <cp:lastModifiedBy>Tava</cp:lastModifiedBy>
  <cp:revision>12</cp:revision>
  <dcterms:created xsi:type="dcterms:W3CDTF">2009-05-24T15:55:38Z</dcterms:created>
  <dcterms:modified xsi:type="dcterms:W3CDTF">2009-05-25T04:34:08Z</dcterms:modified>
</cp:coreProperties>
</file>