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9DC432-D74C-46BF-887D-C54D27FCD874}" v="31" dt="2023-10-10T03:25:06.4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na Pastén" userId="518c1794908b6cf4" providerId="LiveId" clId="{509DC432-D74C-46BF-887D-C54D27FCD874}"/>
    <pc:docChg chg="undo redo custSel addSld delSld modSld sldOrd">
      <pc:chgData name="Mariana Pastén" userId="518c1794908b6cf4" providerId="LiveId" clId="{509DC432-D74C-46BF-887D-C54D27FCD874}" dt="2023-10-10T03:25:12.636" v="910" actId="1076"/>
      <pc:docMkLst>
        <pc:docMk/>
      </pc:docMkLst>
      <pc:sldChg chg="addSp delSp modSp mod setBg">
        <pc:chgData name="Mariana Pastén" userId="518c1794908b6cf4" providerId="LiveId" clId="{509DC432-D74C-46BF-887D-C54D27FCD874}" dt="2023-10-10T00:24:42.479" v="64" actId="1076"/>
        <pc:sldMkLst>
          <pc:docMk/>
          <pc:sldMk cId="3139160225" sldId="256"/>
        </pc:sldMkLst>
        <pc:spChg chg="mod">
          <ac:chgData name="Mariana Pastén" userId="518c1794908b6cf4" providerId="LiveId" clId="{509DC432-D74C-46BF-887D-C54D27FCD874}" dt="2023-10-10T00:23:49.107" v="56" actId="26606"/>
          <ac:spMkLst>
            <pc:docMk/>
            <pc:sldMk cId="3139160225" sldId="256"/>
            <ac:spMk id="2" creationId="{E205A548-0714-D8CC-8AF0-07590353E80C}"/>
          </ac:spMkLst>
        </pc:spChg>
        <pc:spChg chg="mod">
          <ac:chgData name="Mariana Pastén" userId="518c1794908b6cf4" providerId="LiveId" clId="{509DC432-D74C-46BF-887D-C54D27FCD874}" dt="2023-10-10T00:24:42.479" v="64" actId="1076"/>
          <ac:spMkLst>
            <pc:docMk/>
            <pc:sldMk cId="3139160225" sldId="256"/>
            <ac:spMk id="3" creationId="{7383D549-1B46-E08D-E4A9-ED1A0C56B2C3}"/>
          </ac:spMkLst>
        </pc:spChg>
        <pc:spChg chg="add del">
          <ac:chgData name="Mariana Pastén" userId="518c1794908b6cf4" providerId="LiveId" clId="{509DC432-D74C-46BF-887D-C54D27FCD874}" dt="2023-10-10T00:23:49.107" v="56" actId="26606"/>
          <ac:spMkLst>
            <pc:docMk/>
            <pc:sldMk cId="3139160225" sldId="256"/>
            <ac:spMk id="1031" creationId="{7BB74091-09FE-44AF-8325-7FE6E175F727}"/>
          </ac:spMkLst>
        </pc:spChg>
        <pc:spChg chg="add del">
          <ac:chgData name="Mariana Pastén" userId="518c1794908b6cf4" providerId="LiveId" clId="{509DC432-D74C-46BF-887D-C54D27FCD874}" dt="2023-10-10T00:23:49.107" v="56" actId="26606"/>
          <ac:spMkLst>
            <pc:docMk/>
            <pc:sldMk cId="3139160225" sldId="256"/>
            <ac:spMk id="1033" creationId="{0F30CCEB-94C4-4F72-BA5A-9CEA853022DA}"/>
          </ac:spMkLst>
        </pc:spChg>
        <pc:spChg chg="add del">
          <ac:chgData name="Mariana Pastén" userId="518c1794908b6cf4" providerId="LiveId" clId="{509DC432-D74C-46BF-887D-C54D27FCD874}" dt="2023-10-10T00:23:49.107" v="56" actId="26606"/>
          <ac:spMkLst>
            <pc:docMk/>
            <pc:sldMk cId="3139160225" sldId="256"/>
            <ac:spMk id="1035" creationId="{0DE1A94F-CC8B-4954-97A7-ADD4F300D647}"/>
          </ac:spMkLst>
        </pc:spChg>
        <pc:picChg chg="add mod modCrop">
          <ac:chgData name="Mariana Pastén" userId="518c1794908b6cf4" providerId="LiveId" clId="{509DC432-D74C-46BF-887D-C54D27FCD874}" dt="2023-10-10T00:24:36.296" v="63" actId="732"/>
          <ac:picMkLst>
            <pc:docMk/>
            <pc:sldMk cId="3139160225" sldId="256"/>
            <ac:picMk id="5" creationId="{E2E6A116-6A83-A2F0-5C24-99962B366D0A}"/>
          </ac:picMkLst>
        </pc:picChg>
        <pc:picChg chg="mod ord">
          <ac:chgData name="Mariana Pastén" userId="518c1794908b6cf4" providerId="LiveId" clId="{509DC432-D74C-46BF-887D-C54D27FCD874}" dt="2023-10-10T00:23:49.107" v="56" actId="26606"/>
          <ac:picMkLst>
            <pc:docMk/>
            <pc:sldMk cId="3139160225" sldId="256"/>
            <ac:picMk id="1026" creationId="{82B3F736-38AA-9ED6-9B6D-66FA793F1082}"/>
          </ac:picMkLst>
        </pc:picChg>
      </pc:sldChg>
      <pc:sldChg chg="addSp delSp modSp mod">
        <pc:chgData name="Mariana Pastén" userId="518c1794908b6cf4" providerId="LiveId" clId="{509DC432-D74C-46BF-887D-C54D27FCD874}" dt="2023-10-10T02:33:48.355" v="248" actId="403"/>
        <pc:sldMkLst>
          <pc:docMk/>
          <pc:sldMk cId="1712591891" sldId="257"/>
        </pc:sldMkLst>
        <pc:spChg chg="mod">
          <ac:chgData name="Mariana Pastén" userId="518c1794908b6cf4" providerId="LiveId" clId="{509DC432-D74C-46BF-887D-C54D27FCD874}" dt="2023-10-10T00:20:52.733" v="36" actId="1076"/>
          <ac:spMkLst>
            <pc:docMk/>
            <pc:sldMk cId="1712591891" sldId="257"/>
            <ac:spMk id="2" creationId="{F5C4864C-1EF8-B818-8A8A-55A2A8BD3523}"/>
          </ac:spMkLst>
        </pc:spChg>
        <pc:spChg chg="mod">
          <ac:chgData name="Mariana Pastén" userId="518c1794908b6cf4" providerId="LiveId" clId="{509DC432-D74C-46BF-887D-C54D27FCD874}" dt="2023-10-10T02:33:48.355" v="248" actId="403"/>
          <ac:spMkLst>
            <pc:docMk/>
            <pc:sldMk cId="1712591891" sldId="257"/>
            <ac:spMk id="3" creationId="{DF53AB9C-8437-D7AE-3626-6055993943EE}"/>
          </ac:spMkLst>
        </pc:spChg>
        <pc:picChg chg="add del mod">
          <ac:chgData name="Mariana Pastén" userId="518c1794908b6cf4" providerId="LiveId" clId="{509DC432-D74C-46BF-887D-C54D27FCD874}" dt="2023-10-10T00:19:45.126" v="24"/>
          <ac:picMkLst>
            <pc:docMk/>
            <pc:sldMk cId="1712591891" sldId="257"/>
            <ac:picMk id="5" creationId="{38C18084-96AB-EE20-2E6A-B961053E38CA}"/>
          </ac:picMkLst>
        </pc:picChg>
        <pc:picChg chg="add mod">
          <ac:chgData name="Mariana Pastén" userId="518c1794908b6cf4" providerId="LiveId" clId="{509DC432-D74C-46BF-887D-C54D27FCD874}" dt="2023-10-10T00:20:45.310" v="33" actId="1076"/>
          <ac:picMkLst>
            <pc:docMk/>
            <pc:sldMk cId="1712591891" sldId="257"/>
            <ac:picMk id="7" creationId="{1C20DF49-9A35-3F7E-4659-A0ECFF3A6B5C}"/>
          </ac:picMkLst>
        </pc:picChg>
      </pc:sldChg>
      <pc:sldChg chg="modSp new mod ord">
        <pc:chgData name="Mariana Pastén" userId="518c1794908b6cf4" providerId="LiveId" clId="{509DC432-D74C-46BF-887D-C54D27FCD874}" dt="2023-10-10T02:56:10.200" v="409" actId="20577"/>
        <pc:sldMkLst>
          <pc:docMk/>
          <pc:sldMk cId="246035794" sldId="258"/>
        </pc:sldMkLst>
        <pc:spChg chg="mod">
          <ac:chgData name="Mariana Pastén" userId="518c1794908b6cf4" providerId="LiveId" clId="{509DC432-D74C-46BF-887D-C54D27FCD874}" dt="2023-10-10T02:56:10.200" v="409" actId="20577"/>
          <ac:spMkLst>
            <pc:docMk/>
            <pc:sldMk cId="246035794" sldId="258"/>
            <ac:spMk id="2" creationId="{0E507625-F3FA-8E68-CAE4-297F3BFE972F}"/>
          </ac:spMkLst>
        </pc:spChg>
        <pc:spChg chg="mod">
          <ac:chgData name="Mariana Pastén" userId="518c1794908b6cf4" providerId="LiveId" clId="{509DC432-D74C-46BF-887D-C54D27FCD874}" dt="2023-10-10T02:33:43.721" v="247" actId="403"/>
          <ac:spMkLst>
            <pc:docMk/>
            <pc:sldMk cId="246035794" sldId="258"/>
            <ac:spMk id="3" creationId="{0E403296-361E-FA45-7119-65FD6CA3864D}"/>
          </ac:spMkLst>
        </pc:spChg>
      </pc:sldChg>
      <pc:sldChg chg="addSp delSp modSp new mod ord">
        <pc:chgData name="Mariana Pastén" userId="518c1794908b6cf4" providerId="LiveId" clId="{509DC432-D74C-46BF-887D-C54D27FCD874}" dt="2023-10-10T02:20:54.113" v="207" actId="1076"/>
        <pc:sldMkLst>
          <pc:docMk/>
          <pc:sldMk cId="2202447159" sldId="259"/>
        </pc:sldMkLst>
        <pc:spChg chg="add del mod">
          <ac:chgData name="Mariana Pastén" userId="518c1794908b6cf4" providerId="LiveId" clId="{509DC432-D74C-46BF-887D-C54D27FCD874}" dt="2023-10-10T02:20:40.691" v="204" actId="14100"/>
          <ac:spMkLst>
            <pc:docMk/>
            <pc:sldMk cId="2202447159" sldId="259"/>
            <ac:spMk id="2" creationId="{8E09DFEC-CC06-C704-A5AB-3BEA48337952}"/>
          </ac:spMkLst>
        </pc:spChg>
        <pc:spChg chg="del">
          <ac:chgData name="Mariana Pastén" userId="518c1794908b6cf4" providerId="LiveId" clId="{509DC432-D74C-46BF-887D-C54D27FCD874}" dt="2023-10-10T02:19:25.858" v="149" actId="931"/>
          <ac:spMkLst>
            <pc:docMk/>
            <pc:sldMk cId="2202447159" sldId="259"/>
            <ac:spMk id="3" creationId="{F5A47B8E-25B5-E152-9F9F-E5E22CA828AF}"/>
          </ac:spMkLst>
        </pc:spChg>
        <pc:picChg chg="add mod">
          <ac:chgData name="Mariana Pastén" userId="518c1794908b6cf4" providerId="LiveId" clId="{509DC432-D74C-46BF-887D-C54D27FCD874}" dt="2023-10-10T02:20:54.113" v="207" actId="1076"/>
          <ac:picMkLst>
            <pc:docMk/>
            <pc:sldMk cId="2202447159" sldId="259"/>
            <ac:picMk id="5" creationId="{C766C58A-4B98-A53C-0C58-1F4016C612BC}"/>
          </ac:picMkLst>
        </pc:picChg>
      </pc:sldChg>
      <pc:sldChg chg="addSp modSp new mod">
        <pc:chgData name="Mariana Pastén" userId="518c1794908b6cf4" providerId="LiveId" clId="{509DC432-D74C-46BF-887D-C54D27FCD874}" dt="2023-10-10T02:35:57.621" v="260" actId="1076"/>
        <pc:sldMkLst>
          <pc:docMk/>
          <pc:sldMk cId="1707097481" sldId="260"/>
        </pc:sldMkLst>
        <pc:spChg chg="mod">
          <ac:chgData name="Mariana Pastén" userId="518c1794908b6cf4" providerId="LiveId" clId="{509DC432-D74C-46BF-887D-C54D27FCD874}" dt="2023-10-10T02:31:26.400" v="238" actId="122"/>
          <ac:spMkLst>
            <pc:docMk/>
            <pc:sldMk cId="1707097481" sldId="260"/>
            <ac:spMk id="2" creationId="{6E567CBB-E09D-655F-6EA0-8B40BCD90E37}"/>
          </ac:spMkLst>
        </pc:spChg>
        <pc:spChg chg="mod">
          <ac:chgData name="Mariana Pastén" userId="518c1794908b6cf4" providerId="LiveId" clId="{509DC432-D74C-46BF-887D-C54D27FCD874}" dt="2023-10-10T02:35:16.655" v="255" actId="1076"/>
          <ac:spMkLst>
            <pc:docMk/>
            <pc:sldMk cId="1707097481" sldId="260"/>
            <ac:spMk id="3" creationId="{CDE944BB-E94A-D770-4906-170E53B0A4E9}"/>
          </ac:spMkLst>
        </pc:spChg>
        <pc:picChg chg="add mod ord">
          <ac:chgData name="Mariana Pastén" userId="518c1794908b6cf4" providerId="LiveId" clId="{509DC432-D74C-46BF-887D-C54D27FCD874}" dt="2023-10-10T02:35:57.621" v="260" actId="1076"/>
          <ac:picMkLst>
            <pc:docMk/>
            <pc:sldMk cId="1707097481" sldId="260"/>
            <ac:picMk id="5" creationId="{7261313F-0CE9-A798-F0AA-CEBC7D4D352C}"/>
          </ac:picMkLst>
        </pc:picChg>
      </pc:sldChg>
      <pc:sldChg chg="modSp new mod">
        <pc:chgData name="Mariana Pastén" userId="518c1794908b6cf4" providerId="LiveId" clId="{509DC432-D74C-46BF-887D-C54D27FCD874}" dt="2023-10-10T02:43:37.325" v="324" actId="403"/>
        <pc:sldMkLst>
          <pc:docMk/>
          <pc:sldMk cId="894597324" sldId="261"/>
        </pc:sldMkLst>
        <pc:spChg chg="mod">
          <ac:chgData name="Mariana Pastén" userId="518c1794908b6cf4" providerId="LiveId" clId="{509DC432-D74C-46BF-887D-C54D27FCD874}" dt="2023-10-10T02:38:55.981" v="322" actId="122"/>
          <ac:spMkLst>
            <pc:docMk/>
            <pc:sldMk cId="894597324" sldId="261"/>
            <ac:spMk id="2" creationId="{8A734028-9E3F-0146-74BD-66F6849773B7}"/>
          </ac:spMkLst>
        </pc:spChg>
        <pc:spChg chg="mod">
          <ac:chgData name="Mariana Pastén" userId="518c1794908b6cf4" providerId="LiveId" clId="{509DC432-D74C-46BF-887D-C54D27FCD874}" dt="2023-10-10T02:43:37.325" v="324" actId="403"/>
          <ac:spMkLst>
            <pc:docMk/>
            <pc:sldMk cId="894597324" sldId="261"/>
            <ac:spMk id="3" creationId="{1E403B5C-7CBC-B13A-9BB1-7CDFD82AB86C}"/>
          </ac:spMkLst>
        </pc:spChg>
      </pc:sldChg>
      <pc:sldChg chg="addSp delSp modSp new mod">
        <pc:chgData name="Mariana Pastén" userId="518c1794908b6cf4" providerId="LiveId" clId="{509DC432-D74C-46BF-887D-C54D27FCD874}" dt="2023-10-10T02:52:01.460" v="384" actId="1076"/>
        <pc:sldMkLst>
          <pc:docMk/>
          <pc:sldMk cId="2253989932" sldId="262"/>
        </pc:sldMkLst>
        <pc:spChg chg="mod">
          <ac:chgData name="Mariana Pastén" userId="518c1794908b6cf4" providerId="LiveId" clId="{509DC432-D74C-46BF-887D-C54D27FCD874}" dt="2023-10-10T02:52:01.460" v="384" actId="1076"/>
          <ac:spMkLst>
            <pc:docMk/>
            <pc:sldMk cId="2253989932" sldId="262"/>
            <ac:spMk id="2" creationId="{20FE4267-E5B5-049A-D5EE-C7F65C1A7542}"/>
          </ac:spMkLst>
        </pc:spChg>
        <pc:spChg chg="del">
          <ac:chgData name="Mariana Pastén" userId="518c1794908b6cf4" providerId="LiveId" clId="{509DC432-D74C-46BF-887D-C54D27FCD874}" dt="2023-10-10T02:48:54.681" v="326" actId="931"/>
          <ac:spMkLst>
            <pc:docMk/>
            <pc:sldMk cId="2253989932" sldId="262"/>
            <ac:spMk id="3" creationId="{7E6A3C70-2EA8-DEFF-BB43-E0EF915A3841}"/>
          </ac:spMkLst>
        </pc:spChg>
        <pc:picChg chg="add mod">
          <ac:chgData name="Mariana Pastén" userId="518c1794908b6cf4" providerId="LiveId" clId="{509DC432-D74C-46BF-887D-C54D27FCD874}" dt="2023-10-10T02:51:26.987" v="380" actId="1076"/>
          <ac:picMkLst>
            <pc:docMk/>
            <pc:sldMk cId="2253989932" sldId="262"/>
            <ac:picMk id="5" creationId="{94C6C55D-69DD-2235-7D37-10E50BAA472C}"/>
          </ac:picMkLst>
        </pc:picChg>
        <pc:picChg chg="add mod">
          <ac:chgData name="Mariana Pastén" userId="518c1794908b6cf4" providerId="LiveId" clId="{509DC432-D74C-46BF-887D-C54D27FCD874}" dt="2023-10-10T02:51:53.066" v="383" actId="1076"/>
          <ac:picMkLst>
            <pc:docMk/>
            <pc:sldMk cId="2253989932" sldId="262"/>
            <ac:picMk id="7" creationId="{403FC543-F44C-A2E3-6905-4D2EC9B4330F}"/>
          </ac:picMkLst>
        </pc:picChg>
      </pc:sldChg>
      <pc:sldChg chg="addSp delSp modSp new mod">
        <pc:chgData name="Mariana Pastén" userId="518c1794908b6cf4" providerId="LiveId" clId="{509DC432-D74C-46BF-887D-C54D27FCD874}" dt="2023-10-10T02:52:47.837" v="390" actId="1076"/>
        <pc:sldMkLst>
          <pc:docMk/>
          <pc:sldMk cId="2046301971" sldId="263"/>
        </pc:sldMkLst>
        <pc:spChg chg="del">
          <ac:chgData name="Mariana Pastén" userId="518c1794908b6cf4" providerId="LiveId" clId="{509DC432-D74C-46BF-887D-C54D27FCD874}" dt="2023-10-10T02:52:41.712" v="387" actId="478"/>
          <ac:spMkLst>
            <pc:docMk/>
            <pc:sldMk cId="2046301971" sldId="263"/>
            <ac:spMk id="2" creationId="{7BD9D945-DEE6-B919-CC9B-D60F8C1A6196}"/>
          </ac:spMkLst>
        </pc:spChg>
        <pc:spChg chg="del">
          <ac:chgData name="Mariana Pastén" userId="518c1794908b6cf4" providerId="LiveId" clId="{509DC432-D74C-46BF-887D-C54D27FCD874}" dt="2023-10-10T02:52:35.670" v="386" actId="931"/>
          <ac:spMkLst>
            <pc:docMk/>
            <pc:sldMk cId="2046301971" sldId="263"/>
            <ac:spMk id="3" creationId="{0EB4C85A-9A1E-5A86-3D36-A3396002DCC7}"/>
          </ac:spMkLst>
        </pc:spChg>
        <pc:picChg chg="add mod">
          <ac:chgData name="Mariana Pastén" userId="518c1794908b6cf4" providerId="LiveId" clId="{509DC432-D74C-46BF-887D-C54D27FCD874}" dt="2023-10-10T02:52:47.837" v="390" actId="1076"/>
          <ac:picMkLst>
            <pc:docMk/>
            <pc:sldMk cId="2046301971" sldId="263"/>
            <ac:picMk id="5" creationId="{B935120F-F916-AB5B-F928-4EF96B26D08E}"/>
          </ac:picMkLst>
        </pc:picChg>
      </pc:sldChg>
      <pc:sldChg chg="addSp delSp modSp new mod">
        <pc:chgData name="Mariana Pastén" userId="518c1794908b6cf4" providerId="LiveId" clId="{509DC432-D74C-46BF-887D-C54D27FCD874}" dt="2023-10-10T03:09:41.496" v="564" actId="403"/>
        <pc:sldMkLst>
          <pc:docMk/>
          <pc:sldMk cId="3746370576" sldId="264"/>
        </pc:sldMkLst>
        <pc:spChg chg="mod">
          <ac:chgData name="Mariana Pastén" userId="518c1794908b6cf4" providerId="LiveId" clId="{509DC432-D74C-46BF-887D-C54D27FCD874}" dt="2023-10-10T03:06:41.535" v="544" actId="20577"/>
          <ac:spMkLst>
            <pc:docMk/>
            <pc:sldMk cId="3746370576" sldId="264"/>
            <ac:spMk id="2" creationId="{886F62C2-59F9-E85D-0826-BE9BBC7FA54B}"/>
          </ac:spMkLst>
        </pc:spChg>
        <pc:spChg chg="del">
          <ac:chgData name="Mariana Pastén" userId="518c1794908b6cf4" providerId="LiveId" clId="{509DC432-D74C-46BF-887D-C54D27FCD874}" dt="2023-10-10T03:07:26.923" v="545" actId="931"/>
          <ac:spMkLst>
            <pc:docMk/>
            <pc:sldMk cId="3746370576" sldId="264"/>
            <ac:spMk id="3" creationId="{ADC2742D-5590-37D7-5DA3-25B48AF1874D}"/>
          </ac:spMkLst>
        </pc:spChg>
        <pc:spChg chg="add mod">
          <ac:chgData name="Mariana Pastén" userId="518c1794908b6cf4" providerId="LiveId" clId="{509DC432-D74C-46BF-887D-C54D27FCD874}" dt="2023-10-10T03:09:41.496" v="564" actId="403"/>
          <ac:spMkLst>
            <pc:docMk/>
            <pc:sldMk cId="3746370576" sldId="264"/>
            <ac:spMk id="7" creationId="{58003F06-0D8E-7B10-1E78-2C7E1D192C0B}"/>
          </ac:spMkLst>
        </pc:spChg>
        <pc:picChg chg="add mod">
          <ac:chgData name="Mariana Pastén" userId="518c1794908b6cf4" providerId="LiveId" clId="{509DC432-D74C-46BF-887D-C54D27FCD874}" dt="2023-10-10T03:07:56.757" v="552" actId="1076"/>
          <ac:picMkLst>
            <pc:docMk/>
            <pc:sldMk cId="3746370576" sldId="264"/>
            <ac:picMk id="5" creationId="{2547A4D1-DC2B-DA2D-F19E-016D5BF735AB}"/>
          </ac:picMkLst>
        </pc:picChg>
      </pc:sldChg>
      <pc:sldChg chg="new del">
        <pc:chgData name="Mariana Pastén" userId="518c1794908b6cf4" providerId="LiveId" clId="{509DC432-D74C-46BF-887D-C54D27FCD874}" dt="2023-10-10T02:59:11.323" v="411" actId="680"/>
        <pc:sldMkLst>
          <pc:docMk/>
          <pc:sldMk cId="1257195603" sldId="265"/>
        </pc:sldMkLst>
      </pc:sldChg>
      <pc:sldChg chg="addSp delSp modSp new mod">
        <pc:chgData name="Mariana Pastén" userId="518c1794908b6cf4" providerId="LiveId" clId="{509DC432-D74C-46BF-887D-C54D27FCD874}" dt="2023-10-10T03:01:23.868" v="461" actId="1076"/>
        <pc:sldMkLst>
          <pc:docMk/>
          <pc:sldMk cId="2279532147" sldId="265"/>
        </pc:sldMkLst>
        <pc:spChg chg="mod">
          <ac:chgData name="Mariana Pastén" userId="518c1794908b6cf4" providerId="LiveId" clId="{509DC432-D74C-46BF-887D-C54D27FCD874}" dt="2023-10-10T02:59:38.686" v="446" actId="121"/>
          <ac:spMkLst>
            <pc:docMk/>
            <pc:sldMk cId="2279532147" sldId="265"/>
            <ac:spMk id="2" creationId="{12FEE15D-170F-DB1E-F10F-6CA1E283850D}"/>
          </ac:spMkLst>
        </pc:spChg>
        <pc:spChg chg="del">
          <ac:chgData name="Mariana Pastén" userId="518c1794908b6cf4" providerId="LiveId" clId="{509DC432-D74C-46BF-887D-C54D27FCD874}" dt="2023-10-10T03:00:43.457" v="447" actId="931"/>
          <ac:spMkLst>
            <pc:docMk/>
            <pc:sldMk cId="2279532147" sldId="265"/>
            <ac:spMk id="3" creationId="{7DB5E3E2-D414-530C-98FC-312F2BA149FB}"/>
          </ac:spMkLst>
        </pc:spChg>
        <pc:picChg chg="add mod">
          <ac:chgData name="Mariana Pastén" userId="518c1794908b6cf4" providerId="LiveId" clId="{509DC432-D74C-46BF-887D-C54D27FCD874}" dt="2023-10-10T03:01:18.632" v="460" actId="14100"/>
          <ac:picMkLst>
            <pc:docMk/>
            <pc:sldMk cId="2279532147" sldId="265"/>
            <ac:picMk id="5" creationId="{C35D9170-3393-9D68-9C65-9F5014AAA2C0}"/>
          </ac:picMkLst>
        </pc:picChg>
        <pc:picChg chg="add mod">
          <ac:chgData name="Mariana Pastén" userId="518c1794908b6cf4" providerId="LiveId" clId="{509DC432-D74C-46BF-887D-C54D27FCD874}" dt="2023-10-10T03:01:23.868" v="461" actId="1076"/>
          <ac:picMkLst>
            <pc:docMk/>
            <pc:sldMk cId="2279532147" sldId="265"/>
            <ac:picMk id="7" creationId="{C9328993-C409-0C8F-85B2-296FF6D17DA6}"/>
          </ac:picMkLst>
        </pc:picChg>
      </pc:sldChg>
      <pc:sldChg chg="addSp delSp modSp new mod">
        <pc:chgData name="Mariana Pastén" userId="518c1794908b6cf4" providerId="LiveId" clId="{509DC432-D74C-46BF-887D-C54D27FCD874}" dt="2023-10-10T03:09:48.359" v="566" actId="14100"/>
        <pc:sldMkLst>
          <pc:docMk/>
          <pc:sldMk cId="581610690" sldId="266"/>
        </pc:sldMkLst>
        <pc:spChg chg="mod">
          <ac:chgData name="Mariana Pastén" userId="518c1794908b6cf4" providerId="LiveId" clId="{509DC432-D74C-46BF-887D-C54D27FCD874}" dt="2023-10-10T03:09:48.359" v="566" actId="14100"/>
          <ac:spMkLst>
            <pc:docMk/>
            <pc:sldMk cId="581610690" sldId="266"/>
            <ac:spMk id="2" creationId="{F572BE8A-1CF4-86D1-5244-26C5B1A2BC35}"/>
          </ac:spMkLst>
        </pc:spChg>
        <pc:spChg chg="del">
          <ac:chgData name="Mariana Pastén" userId="518c1794908b6cf4" providerId="LiveId" clId="{509DC432-D74C-46BF-887D-C54D27FCD874}" dt="2023-10-10T03:09:03.922" v="557" actId="931"/>
          <ac:spMkLst>
            <pc:docMk/>
            <pc:sldMk cId="581610690" sldId="266"/>
            <ac:spMk id="3" creationId="{E63F314A-F32F-9711-8692-CA778970C8AD}"/>
          </ac:spMkLst>
        </pc:spChg>
        <pc:spChg chg="add mod">
          <ac:chgData name="Mariana Pastén" userId="518c1794908b6cf4" providerId="LiveId" clId="{509DC432-D74C-46BF-887D-C54D27FCD874}" dt="2023-10-10T03:09:37.395" v="563" actId="403"/>
          <ac:spMkLst>
            <pc:docMk/>
            <pc:sldMk cId="581610690" sldId="266"/>
            <ac:spMk id="7" creationId="{80FEFB48-3D97-3B76-92CC-C90886A9913A}"/>
          </ac:spMkLst>
        </pc:spChg>
        <pc:picChg chg="add mod">
          <ac:chgData name="Mariana Pastén" userId="518c1794908b6cf4" providerId="LiveId" clId="{509DC432-D74C-46BF-887D-C54D27FCD874}" dt="2023-10-10T03:09:03.922" v="557" actId="931"/>
          <ac:picMkLst>
            <pc:docMk/>
            <pc:sldMk cId="581610690" sldId="266"/>
            <ac:picMk id="5" creationId="{70F8B1DD-A754-9EA0-941C-74A1FBE1A399}"/>
          </ac:picMkLst>
        </pc:picChg>
      </pc:sldChg>
      <pc:sldChg chg="addSp delSp modSp new mod">
        <pc:chgData name="Mariana Pastén" userId="518c1794908b6cf4" providerId="LiveId" clId="{509DC432-D74C-46BF-887D-C54D27FCD874}" dt="2023-10-10T03:11:17.605" v="577" actId="1076"/>
        <pc:sldMkLst>
          <pc:docMk/>
          <pc:sldMk cId="3498466735" sldId="267"/>
        </pc:sldMkLst>
        <pc:spChg chg="mod">
          <ac:chgData name="Mariana Pastén" userId="518c1794908b6cf4" providerId="LiveId" clId="{509DC432-D74C-46BF-887D-C54D27FCD874}" dt="2023-10-10T03:10:01.252" v="570" actId="14100"/>
          <ac:spMkLst>
            <pc:docMk/>
            <pc:sldMk cId="3498466735" sldId="267"/>
            <ac:spMk id="2" creationId="{1F06F4AD-9FAC-20C4-D9D1-F6A9C425AC47}"/>
          </ac:spMkLst>
        </pc:spChg>
        <pc:spChg chg="del">
          <ac:chgData name="Mariana Pastén" userId="518c1794908b6cf4" providerId="LiveId" clId="{509DC432-D74C-46BF-887D-C54D27FCD874}" dt="2023-10-10T03:11:12.451" v="576" actId="931"/>
          <ac:spMkLst>
            <pc:docMk/>
            <pc:sldMk cId="3498466735" sldId="267"/>
            <ac:spMk id="3" creationId="{D7C35A30-88F4-8314-0DC5-029FE968AECE}"/>
          </ac:spMkLst>
        </pc:spChg>
        <pc:spChg chg="add mod">
          <ac:chgData name="Mariana Pastén" userId="518c1794908b6cf4" providerId="LiveId" clId="{509DC432-D74C-46BF-887D-C54D27FCD874}" dt="2023-10-10T03:11:17.605" v="577" actId="1076"/>
          <ac:spMkLst>
            <pc:docMk/>
            <pc:sldMk cId="3498466735" sldId="267"/>
            <ac:spMk id="5" creationId="{F9EDCDE1-54B4-B796-6C35-3014FA94A08B}"/>
          </ac:spMkLst>
        </pc:spChg>
        <pc:picChg chg="add mod">
          <ac:chgData name="Mariana Pastén" userId="518c1794908b6cf4" providerId="LiveId" clId="{509DC432-D74C-46BF-887D-C54D27FCD874}" dt="2023-10-10T03:11:12.451" v="576" actId="931"/>
          <ac:picMkLst>
            <pc:docMk/>
            <pc:sldMk cId="3498466735" sldId="267"/>
            <ac:picMk id="7" creationId="{E3A9D539-F5A3-AEC1-B1C5-B6A5F094EBD4}"/>
          </ac:picMkLst>
        </pc:picChg>
      </pc:sldChg>
      <pc:sldChg chg="addSp delSp modSp new mod">
        <pc:chgData name="Mariana Pastén" userId="518c1794908b6cf4" providerId="LiveId" clId="{509DC432-D74C-46BF-887D-C54D27FCD874}" dt="2023-10-10T03:12:34.077" v="628" actId="1076"/>
        <pc:sldMkLst>
          <pc:docMk/>
          <pc:sldMk cId="524659777" sldId="268"/>
        </pc:sldMkLst>
        <pc:spChg chg="mod">
          <ac:chgData name="Mariana Pastén" userId="518c1794908b6cf4" providerId="LiveId" clId="{509DC432-D74C-46BF-887D-C54D27FCD874}" dt="2023-10-10T03:11:50.489" v="619" actId="14100"/>
          <ac:spMkLst>
            <pc:docMk/>
            <pc:sldMk cId="524659777" sldId="268"/>
            <ac:spMk id="2" creationId="{7042FB83-A70A-6E65-E8C4-F271A2FCAED4}"/>
          </ac:spMkLst>
        </pc:spChg>
        <pc:spChg chg="del">
          <ac:chgData name="Mariana Pastén" userId="518c1794908b6cf4" providerId="LiveId" clId="{509DC432-D74C-46BF-887D-C54D27FCD874}" dt="2023-10-10T03:12:30.638" v="627" actId="931"/>
          <ac:spMkLst>
            <pc:docMk/>
            <pc:sldMk cId="524659777" sldId="268"/>
            <ac:spMk id="3" creationId="{4FD939DB-641C-1BC3-86B7-32B66ABBB53C}"/>
          </ac:spMkLst>
        </pc:spChg>
        <pc:spChg chg="add mod">
          <ac:chgData name="Mariana Pastén" userId="518c1794908b6cf4" providerId="LiveId" clId="{509DC432-D74C-46BF-887D-C54D27FCD874}" dt="2023-10-10T03:12:34.077" v="628" actId="1076"/>
          <ac:spMkLst>
            <pc:docMk/>
            <pc:sldMk cId="524659777" sldId="268"/>
            <ac:spMk id="5" creationId="{F72AD530-59A6-02C6-16E1-DE1CA957BC57}"/>
          </ac:spMkLst>
        </pc:spChg>
        <pc:picChg chg="add mod">
          <ac:chgData name="Mariana Pastén" userId="518c1794908b6cf4" providerId="LiveId" clId="{509DC432-D74C-46BF-887D-C54D27FCD874}" dt="2023-10-10T03:12:30.638" v="627" actId="931"/>
          <ac:picMkLst>
            <pc:docMk/>
            <pc:sldMk cId="524659777" sldId="268"/>
            <ac:picMk id="7" creationId="{A6CB064A-CABF-EB17-4A53-90F924289555}"/>
          </ac:picMkLst>
        </pc:picChg>
      </pc:sldChg>
      <pc:sldChg chg="addSp delSp modSp new mod">
        <pc:chgData name="Mariana Pastén" userId="518c1794908b6cf4" providerId="LiveId" clId="{509DC432-D74C-46BF-887D-C54D27FCD874}" dt="2023-10-10T03:14:16.122" v="653" actId="1076"/>
        <pc:sldMkLst>
          <pc:docMk/>
          <pc:sldMk cId="2166763537" sldId="269"/>
        </pc:sldMkLst>
        <pc:spChg chg="mod">
          <ac:chgData name="Mariana Pastén" userId="518c1794908b6cf4" providerId="LiveId" clId="{509DC432-D74C-46BF-887D-C54D27FCD874}" dt="2023-10-10T03:13:15.674" v="637" actId="14100"/>
          <ac:spMkLst>
            <pc:docMk/>
            <pc:sldMk cId="2166763537" sldId="269"/>
            <ac:spMk id="2" creationId="{550C4A53-5B22-0914-6445-761CDFE95BE6}"/>
          </ac:spMkLst>
        </pc:spChg>
        <pc:spChg chg="del">
          <ac:chgData name="Mariana Pastén" userId="518c1794908b6cf4" providerId="LiveId" clId="{509DC432-D74C-46BF-887D-C54D27FCD874}" dt="2023-10-10T03:13:47.747" v="646" actId="931"/>
          <ac:spMkLst>
            <pc:docMk/>
            <pc:sldMk cId="2166763537" sldId="269"/>
            <ac:spMk id="3" creationId="{7FC11BB9-641F-22D7-1565-FC38B158EF60}"/>
          </ac:spMkLst>
        </pc:spChg>
        <pc:spChg chg="add mod">
          <ac:chgData name="Mariana Pastén" userId="518c1794908b6cf4" providerId="LiveId" clId="{509DC432-D74C-46BF-887D-C54D27FCD874}" dt="2023-10-10T03:14:16.122" v="653" actId="1076"/>
          <ac:spMkLst>
            <pc:docMk/>
            <pc:sldMk cId="2166763537" sldId="269"/>
            <ac:spMk id="5" creationId="{2DBD34A7-CFD3-6745-9720-9486089EA3E3}"/>
          </ac:spMkLst>
        </pc:spChg>
        <pc:picChg chg="add mod">
          <ac:chgData name="Mariana Pastén" userId="518c1794908b6cf4" providerId="LiveId" clId="{509DC432-D74C-46BF-887D-C54D27FCD874}" dt="2023-10-10T03:13:55.228" v="647" actId="14100"/>
          <ac:picMkLst>
            <pc:docMk/>
            <pc:sldMk cId="2166763537" sldId="269"/>
            <ac:picMk id="7" creationId="{E4FE9FB0-1BFE-4445-3D80-8AB10C2A6CF7}"/>
          </ac:picMkLst>
        </pc:picChg>
      </pc:sldChg>
      <pc:sldChg chg="addSp delSp modSp new mod">
        <pc:chgData name="Mariana Pastén" userId="518c1794908b6cf4" providerId="LiveId" clId="{509DC432-D74C-46BF-887D-C54D27FCD874}" dt="2023-10-10T03:17:42.703" v="680" actId="1076"/>
        <pc:sldMkLst>
          <pc:docMk/>
          <pc:sldMk cId="2105357545" sldId="270"/>
        </pc:sldMkLst>
        <pc:spChg chg="mod">
          <ac:chgData name="Mariana Pastén" userId="518c1794908b6cf4" providerId="LiveId" clId="{509DC432-D74C-46BF-887D-C54D27FCD874}" dt="2023-10-10T03:12:44.691" v="632" actId="122"/>
          <ac:spMkLst>
            <pc:docMk/>
            <pc:sldMk cId="2105357545" sldId="270"/>
            <ac:spMk id="2" creationId="{C351CB1D-B801-F635-AF9E-5491AC6939C4}"/>
          </ac:spMkLst>
        </pc:spChg>
        <pc:spChg chg="del">
          <ac:chgData name="Mariana Pastén" userId="518c1794908b6cf4" providerId="LiveId" clId="{509DC432-D74C-46BF-887D-C54D27FCD874}" dt="2023-10-10T03:15:35.163" v="661" actId="931"/>
          <ac:spMkLst>
            <pc:docMk/>
            <pc:sldMk cId="2105357545" sldId="270"/>
            <ac:spMk id="3" creationId="{00D2B838-D435-7D6F-49F5-09ECE0B430A4}"/>
          </ac:spMkLst>
        </pc:spChg>
        <pc:spChg chg="add mod">
          <ac:chgData name="Mariana Pastén" userId="518c1794908b6cf4" providerId="LiveId" clId="{509DC432-D74C-46BF-887D-C54D27FCD874}" dt="2023-10-10T03:17:42.703" v="680" actId="1076"/>
          <ac:spMkLst>
            <pc:docMk/>
            <pc:sldMk cId="2105357545" sldId="270"/>
            <ac:spMk id="5" creationId="{50E534F8-18BB-10C9-5757-4E8138A4E9A2}"/>
          </ac:spMkLst>
        </pc:spChg>
        <pc:spChg chg="add del mod">
          <ac:chgData name="Mariana Pastén" userId="518c1794908b6cf4" providerId="LiveId" clId="{509DC432-D74C-46BF-887D-C54D27FCD874}" dt="2023-10-10T03:15:54.792" v="665" actId="931"/>
          <ac:spMkLst>
            <pc:docMk/>
            <pc:sldMk cId="2105357545" sldId="270"/>
            <ac:spMk id="9" creationId="{5683F098-F8E9-419C-2713-978A9011F1A7}"/>
          </ac:spMkLst>
        </pc:spChg>
        <pc:spChg chg="add del mod">
          <ac:chgData name="Mariana Pastén" userId="518c1794908b6cf4" providerId="LiveId" clId="{509DC432-D74C-46BF-887D-C54D27FCD874}" dt="2023-10-10T03:17:33.898" v="678" actId="931"/>
          <ac:spMkLst>
            <pc:docMk/>
            <pc:sldMk cId="2105357545" sldId="270"/>
            <ac:spMk id="13" creationId="{915E4D75-4022-1008-3166-476988E7D860}"/>
          </ac:spMkLst>
        </pc:spChg>
        <pc:picChg chg="add del mod">
          <ac:chgData name="Mariana Pastén" userId="518c1794908b6cf4" providerId="LiveId" clId="{509DC432-D74C-46BF-887D-C54D27FCD874}" dt="2023-10-10T03:15:47.935" v="664" actId="478"/>
          <ac:picMkLst>
            <pc:docMk/>
            <pc:sldMk cId="2105357545" sldId="270"/>
            <ac:picMk id="7" creationId="{FE132215-D9A2-0BB1-A7FE-A14933D44219}"/>
          </ac:picMkLst>
        </pc:picChg>
        <pc:picChg chg="add del mod modCrop">
          <ac:chgData name="Mariana Pastén" userId="518c1794908b6cf4" providerId="LiveId" clId="{509DC432-D74C-46BF-887D-C54D27FCD874}" dt="2023-10-10T03:16:27.886" v="674" actId="478"/>
          <ac:picMkLst>
            <pc:docMk/>
            <pc:sldMk cId="2105357545" sldId="270"/>
            <ac:picMk id="11" creationId="{C29BAAFF-4BFA-ECE2-48BD-61B32B4AC462}"/>
          </ac:picMkLst>
        </pc:picChg>
        <pc:picChg chg="add mod">
          <ac:chgData name="Mariana Pastén" userId="518c1794908b6cf4" providerId="LiveId" clId="{509DC432-D74C-46BF-887D-C54D27FCD874}" dt="2023-10-10T03:17:39.526" v="679" actId="14100"/>
          <ac:picMkLst>
            <pc:docMk/>
            <pc:sldMk cId="2105357545" sldId="270"/>
            <ac:picMk id="15" creationId="{DB18886E-9EDF-D655-B137-B555B4E3EBB3}"/>
          </ac:picMkLst>
        </pc:picChg>
      </pc:sldChg>
      <pc:sldChg chg="addSp delSp modSp new mod">
        <pc:chgData name="Mariana Pastén" userId="518c1794908b6cf4" providerId="LiveId" clId="{509DC432-D74C-46BF-887D-C54D27FCD874}" dt="2023-10-10T03:19:11.004" v="730" actId="14100"/>
        <pc:sldMkLst>
          <pc:docMk/>
          <pc:sldMk cId="2764021288" sldId="271"/>
        </pc:sldMkLst>
        <pc:spChg chg="mod">
          <ac:chgData name="Mariana Pastén" userId="518c1794908b6cf4" providerId="LiveId" clId="{509DC432-D74C-46BF-887D-C54D27FCD874}" dt="2023-10-10T03:19:11.004" v="730" actId="14100"/>
          <ac:spMkLst>
            <pc:docMk/>
            <pc:sldMk cId="2764021288" sldId="271"/>
            <ac:spMk id="2" creationId="{0D27F71B-7FD3-D776-B394-BF5B5D8298A6}"/>
          </ac:spMkLst>
        </pc:spChg>
        <pc:spChg chg="del">
          <ac:chgData name="Mariana Pastén" userId="518c1794908b6cf4" providerId="LiveId" clId="{509DC432-D74C-46BF-887D-C54D27FCD874}" dt="2023-10-10T03:19:03.491" v="728" actId="931"/>
          <ac:spMkLst>
            <pc:docMk/>
            <pc:sldMk cId="2764021288" sldId="271"/>
            <ac:spMk id="3" creationId="{0FF5CD33-F9A1-B622-1453-F9023BAA046D}"/>
          </ac:spMkLst>
        </pc:spChg>
        <pc:spChg chg="add mod">
          <ac:chgData name="Mariana Pastén" userId="518c1794908b6cf4" providerId="LiveId" clId="{509DC432-D74C-46BF-887D-C54D27FCD874}" dt="2023-10-10T03:18:55.106" v="727" actId="403"/>
          <ac:spMkLst>
            <pc:docMk/>
            <pc:sldMk cId="2764021288" sldId="271"/>
            <ac:spMk id="5" creationId="{8CDD0CBE-03B0-E61F-6D66-39C26BA8C802}"/>
          </ac:spMkLst>
        </pc:spChg>
        <pc:picChg chg="add mod">
          <ac:chgData name="Mariana Pastén" userId="518c1794908b6cf4" providerId="LiveId" clId="{509DC432-D74C-46BF-887D-C54D27FCD874}" dt="2023-10-10T03:19:07.067" v="729" actId="14100"/>
          <ac:picMkLst>
            <pc:docMk/>
            <pc:sldMk cId="2764021288" sldId="271"/>
            <ac:picMk id="7" creationId="{CE315945-E67E-A709-4562-9DFBB5D64BBB}"/>
          </ac:picMkLst>
        </pc:picChg>
      </pc:sldChg>
      <pc:sldChg chg="addSp delSp modSp new mod">
        <pc:chgData name="Mariana Pastén" userId="518c1794908b6cf4" providerId="LiveId" clId="{509DC432-D74C-46BF-887D-C54D27FCD874}" dt="2023-10-10T03:20:20.658" v="745" actId="1076"/>
        <pc:sldMkLst>
          <pc:docMk/>
          <pc:sldMk cId="2213605868" sldId="272"/>
        </pc:sldMkLst>
        <pc:spChg chg="mod">
          <ac:chgData name="Mariana Pastén" userId="518c1794908b6cf4" providerId="LiveId" clId="{509DC432-D74C-46BF-887D-C54D27FCD874}" dt="2023-10-10T03:20:16.334" v="744" actId="1076"/>
          <ac:spMkLst>
            <pc:docMk/>
            <pc:sldMk cId="2213605868" sldId="272"/>
            <ac:spMk id="2" creationId="{623DACF1-581D-A5B6-E72E-3470C1CDB920}"/>
          </ac:spMkLst>
        </pc:spChg>
        <pc:spChg chg="del">
          <ac:chgData name="Mariana Pastén" userId="518c1794908b6cf4" providerId="LiveId" clId="{509DC432-D74C-46BF-887D-C54D27FCD874}" dt="2023-10-10T03:20:09.171" v="742" actId="931"/>
          <ac:spMkLst>
            <pc:docMk/>
            <pc:sldMk cId="2213605868" sldId="272"/>
            <ac:spMk id="3" creationId="{6C4D2839-CDDD-04DF-B212-BB099623EC27}"/>
          </ac:spMkLst>
        </pc:spChg>
        <pc:spChg chg="add mod">
          <ac:chgData name="Mariana Pastén" userId="518c1794908b6cf4" providerId="LiveId" clId="{509DC432-D74C-46BF-887D-C54D27FCD874}" dt="2023-10-10T03:20:20.658" v="745" actId="1076"/>
          <ac:spMkLst>
            <pc:docMk/>
            <pc:sldMk cId="2213605868" sldId="272"/>
            <ac:spMk id="5" creationId="{88CD51FA-C5E5-AC0B-6B32-59E8A5F857D9}"/>
          </ac:spMkLst>
        </pc:spChg>
        <pc:picChg chg="add mod">
          <ac:chgData name="Mariana Pastén" userId="518c1794908b6cf4" providerId="LiveId" clId="{509DC432-D74C-46BF-887D-C54D27FCD874}" dt="2023-10-10T03:20:13.177" v="743" actId="14100"/>
          <ac:picMkLst>
            <pc:docMk/>
            <pc:sldMk cId="2213605868" sldId="272"/>
            <ac:picMk id="7" creationId="{47894101-1036-0398-1887-A7C26230348E}"/>
          </ac:picMkLst>
        </pc:picChg>
      </pc:sldChg>
      <pc:sldChg chg="addSp delSp modSp new mod">
        <pc:chgData name="Mariana Pastén" userId="518c1794908b6cf4" providerId="LiveId" clId="{509DC432-D74C-46BF-887D-C54D27FCD874}" dt="2023-10-10T03:21:45.851" v="755" actId="1076"/>
        <pc:sldMkLst>
          <pc:docMk/>
          <pc:sldMk cId="3665511278" sldId="273"/>
        </pc:sldMkLst>
        <pc:spChg chg="mod">
          <ac:chgData name="Mariana Pastén" userId="518c1794908b6cf4" providerId="LiveId" clId="{509DC432-D74C-46BF-887D-C54D27FCD874}" dt="2023-10-10T03:21:28.454" v="752" actId="14100"/>
          <ac:spMkLst>
            <pc:docMk/>
            <pc:sldMk cId="3665511278" sldId="273"/>
            <ac:spMk id="2" creationId="{BBC44D40-CF60-BF0E-FE31-E960343DFC2E}"/>
          </ac:spMkLst>
        </pc:spChg>
        <pc:spChg chg="del">
          <ac:chgData name="Mariana Pastén" userId="518c1794908b6cf4" providerId="LiveId" clId="{509DC432-D74C-46BF-887D-C54D27FCD874}" dt="2023-10-10T03:21:37.140" v="753" actId="931"/>
          <ac:spMkLst>
            <pc:docMk/>
            <pc:sldMk cId="3665511278" sldId="273"/>
            <ac:spMk id="3" creationId="{3F8E6779-FB0C-A355-7D54-9F202F17E26C}"/>
          </ac:spMkLst>
        </pc:spChg>
        <pc:spChg chg="add mod">
          <ac:chgData name="Mariana Pastén" userId="518c1794908b6cf4" providerId="LiveId" clId="{509DC432-D74C-46BF-887D-C54D27FCD874}" dt="2023-10-10T03:21:45.851" v="755" actId="1076"/>
          <ac:spMkLst>
            <pc:docMk/>
            <pc:sldMk cId="3665511278" sldId="273"/>
            <ac:spMk id="5" creationId="{515922A3-F90B-30DC-BC7C-0343F068F1A5}"/>
          </ac:spMkLst>
        </pc:spChg>
        <pc:picChg chg="add mod">
          <ac:chgData name="Mariana Pastén" userId="518c1794908b6cf4" providerId="LiveId" clId="{509DC432-D74C-46BF-887D-C54D27FCD874}" dt="2023-10-10T03:21:42" v="754" actId="14100"/>
          <ac:picMkLst>
            <pc:docMk/>
            <pc:sldMk cId="3665511278" sldId="273"/>
            <ac:picMk id="7" creationId="{6C2F5898-CA4D-150D-7189-14CD77294AE2}"/>
          </ac:picMkLst>
        </pc:picChg>
      </pc:sldChg>
      <pc:sldChg chg="addSp modSp new mod">
        <pc:chgData name="Mariana Pastén" userId="518c1794908b6cf4" providerId="LiveId" clId="{509DC432-D74C-46BF-887D-C54D27FCD874}" dt="2023-10-10T03:25:12.636" v="910" actId="1076"/>
        <pc:sldMkLst>
          <pc:docMk/>
          <pc:sldMk cId="80915554" sldId="274"/>
        </pc:sldMkLst>
        <pc:spChg chg="mod">
          <ac:chgData name="Mariana Pastén" userId="518c1794908b6cf4" providerId="LiveId" clId="{509DC432-D74C-46BF-887D-C54D27FCD874}" dt="2023-10-10T03:25:10.102" v="909" actId="1076"/>
          <ac:spMkLst>
            <pc:docMk/>
            <pc:sldMk cId="80915554" sldId="274"/>
            <ac:spMk id="2" creationId="{F60A98BD-F64C-478B-6171-D4A49EB8BBEF}"/>
          </ac:spMkLst>
        </pc:spChg>
        <pc:spChg chg="mod">
          <ac:chgData name="Mariana Pastén" userId="518c1794908b6cf4" providerId="LiveId" clId="{509DC432-D74C-46BF-887D-C54D27FCD874}" dt="2023-10-10T03:25:12.636" v="910" actId="1076"/>
          <ac:spMkLst>
            <pc:docMk/>
            <pc:sldMk cId="80915554" sldId="274"/>
            <ac:spMk id="3" creationId="{F0C2F440-C10D-386A-EDB0-6F4978F0009E}"/>
          </ac:spMkLst>
        </pc:spChg>
        <pc:picChg chg="add mod">
          <ac:chgData name="Mariana Pastén" userId="518c1794908b6cf4" providerId="LiveId" clId="{509DC432-D74C-46BF-887D-C54D27FCD874}" dt="2023-10-10T03:25:06.430" v="908" actId="1076"/>
          <ac:picMkLst>
            <pc:docMk/>
            <pc:sldMk cId="80915554" sldId="274"/>
            <ac:picMk id="4" creationId="{1C2F4059-470E-2C85-6852-FDB665E5940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05A548-0714-D8CC-8AF0-07590353E8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8822" y="1429965"/>
            <a:ext cx="8361229" cy="2217907"/>
          </a:xfrm>
        </p:spPr>
        <p:txBody>
          <a:bodyPr/>
          <a:lstStyle/>
          <a:p>
            <a:r>
              <a:rPr lang="es-CL" sz="3600" b="1">
                <a:cs typeface="Angsana New" panose="020B0502040204020203" pitchFamily="18" charset="-34"/>
              </a:rPr>
              <a:t>Observatorio de igualdad de género</a:t>
            </a:r>
            <a:br>
              <a:rPr lang="es-CL" sz="3600" b="1">
                <a:cs typeface="Angsana New" panose="020B0502040204020203" pitchFamily="18" charset="-34"/>
              </a:rPr>
            </a:br>
            <a:r>
              <a:rPr lang="es-MX" sz="3600" b="1" i="0">
                <a:solidFill>
                  <a:schemeClr val="tx1"/>
                </a:solidFill>
                <a:effectLst/>
              </a:rPr>
              <a:t>de América Latina y el Caribe</a:t>
            </a:r>
            <a:br>
              <a:rPr lang="es-MX" sz="3600" b="0" i="0">
                <a:solidFill>
                  <a:srgbClr val="944B93"/>
                </a:solidFill>
                <a:effectLst/>
              </a:rPr>
            </a:br>
            <a:endParaRPr lang="es-CL" sz="5400" b="1" dirty="0">
              <a:cs typeface="Angsana New" panose="020B0502040204020203" pitchFamily="18" charset="-34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383D549-1B46-E08D-E4A9-ED1A0C56B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7745" y="4479092"/>
            <a:ext cx="6831673" cy="802333"/>
          </a:xfrm>
        </p:spPr>
        <p:txBody>
          <a:bodyPr>
            <a:normAutofit/>
          </a:bodyPr>
          <a:lstStyle/>
          <a:p>
            <a:r>
              <a:rPr lang="es-CL" sz="1800" dirty="0"/>
              <a:t>Mariana Pastén</a:t>
            </a:r>
          </a:p>
          <a:p>
            <a:r>
              <a:rPr lang="es-CL" sz="1800" dirty="0"/>
              <a:t>mariana.pasten@uchile.cl</a:t>
            </a:r>
          </a:p>
        </p:txBody>
      </p:sp>
      <p:pic>
        <p:nvPicPr>
          <p:cNvPr id="1026" name="Picture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82B3F736-38AA-9ED6-9B6D-66FA793F1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247" y="225199"/>
            <a:ext cx="271462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2E6A116-6A83-A2F0-5C24-99962B366D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87" b="42820"/>
          <a:stretch/>
        </p:blipFill>
        <p:spPr>
          <a:xfrm>
            <a:off x="4794048" y="3063518"/>
            <a:ext cx="3188238" cy="99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60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6F62C2-59F9-E85D-0826-BE9BBC7FA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/>
              <a:t>Chile y autonomía física</a:t>
            </a:r>
          </a:p>
        </p:txBody>
      </p:sp>
      <p:pic>
        <p:nvPicPr>
          <p:cNvPr id="5" name="Marcador de contenido 4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2547A4D1-DC2B-DA2D-F19E-016D5BF73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171700"/>
            <a:ext cx="9601200" cy="350511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58003F06-0D8E-7B10-1E78-2C7E1D192C0B}"/>
              </a:ext>
            </a:extLst>
          </p:cNvPr>
          <p:cNvSpPr txBox="1"/>
          <p:nvPr/>
        </p:nvSpPr>
        <p:spPr>
          <a:xfrm>
            <a:off x="1371599" y="1630138"/>
            <a:ext cx="788436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2000" b="1" i="0" dirty="0">
                <a:solidFill>
                  <a:srgbClr val="333537"/>
                </a:solidFill>
                <a:effectLst/>
                <a:latin typeface="Aller-Bold"/>
              </a:rPr>
              <a:t>Muerte de mujeres ocasionada por su pareja o ex-pareja íntima</a:t>
            </a:r>
          </a:p>
        </p:txBody>
      </p:sp>
    </p:spTree>
    <p:extLst>
      <p:ext uri="{BB962C8B-B14F-4D97-AF65-F5344CB8AC3E}">
        <p14:creationId xmlns:p14="http://schemas.microsoft.com/office/powerpoint/2010/main" val="3746370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72BE8A-1CF4-86D1-5244-26C5B1A2B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4420"/>
          </a:xfrm>
        </p:spPr>
        <p:txBody>
          <a:bodyPr/>
          <a:lstStyle/>
          <a:p>
            <a:pPr algn="ctr"/>
            <a:r>
              <a:rPr lang="es-CL" dirty="0"/>
              <a:t>Chile y autonomía física</a:t>
            </a:r>
          </a:p>
        </p:txBody>
      </p:sp>
      <p:pic>
        <p:nvPicPr>
          <p:cNvPr id="5" name="Marcador de contenido 4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70F8B1DD-A754-9EA0-941C-74A1FBE1A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1719" y="2286000"/>
            <a:ext cx="9580961" cy="3581400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0FEFB48-3D97-3B76-92CC-C90886A9913A}"/>
              </a:ext>
            </a:extLst>
          </p:cNvPr>
          <p:cNvSpPr txBox="1"/>
          <p:nvPr/>
        </p:nvSpPr>
        <p:spPr>
          <a:xfrm>
            <a:off x="1306286" y="1674852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2000" b="1" dirty="0">
                <a:latin typeface="Aller-Bold"/>
              </a:rPr>
              <a:t>Feminicidio</a:t>
            </a:r>
            <a:endParaRPr lang="es-CL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581610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06F4AD-9FAC-20C4-D9D1-F6A9C425A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79106"/>
          </a:xfrm>
        </p:spPr>
        <p:txBody>
          <a:bodyPr/>
          <a:lstStyle/>
          <a:p>
            <a:pPr algn="ctr"/>
            <a:r>
              <a:rPr lang="es-CL" dirty="0"/>
              <a:t>Chile y autonomía física</a:t>
            </a:r>
          </a:p>
        </p:txBody>
      </p:sp>
      <p:pic>
        <p:nvPicPr>
          <p:cNvPr id="7" name="Marcador de contenido 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E3A9D539-F5A3-AEC1-B1C5-B6A5F094EB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5"/>
            <a:ext cx="9601200" cy="3505110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9EDCDE1-54B4-B796-6C35-3014FA94A08B}"/>
              </a:ext>
            </a:extLst>
          </p:cNvPr>
          <p:cNvSpPr txBox="1"/>
          <p:nvPr/>
        </p:nvSpPr>
        <p:spPr>
          <a:xfrm>
            <a:off x="1371600" y="1776709"/>
            <a:ext cx="60975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latin typeface="Aller-Bold"/>
              </a:rPr>
              <a:t>Demanda insatisfecha de planificación familiar</a:t>
            </a:r>
            <a:endParaRPr lang="es-CL" sz="2000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3498466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42FB83-A70A-6E65-E8C4-F271A2FCA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91073"/>
          </a:xfrm>
        </p:spPr>
        <p:txBody>
          <a:bodyPr/>
          <a:lstStyle/>
          <a:p>
            <a:pPr algn="ctr"/>
            <a:r>
              <a:rPr lang="es-CL" dirty="0"/>
              <a:t>Chile y autonomía en las decisiones</a:t>
            </a:r>
          </a:p>
        </p:txBody>
      </p:sp>
      <p:pic>
        <p:nvPicPr>
          <p:cNvPr id="7" name="Marcador de contenido 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A6CB064A-CABF-EB17-4A53-90F9242895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5"/>
            <a:ext cx="9601200" cy="3505110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F72AD530-59A6-02C6-16E1-DE1CA957BC57}"/>
              </a:ext>
            </a:extLst>
          </p:cNvPr>
          <p:cNvSpPr txBox="1"/>
          <p:nvPr/>
        </p:nvSpPr>
        <p:spPr>
          <a:xfrm>
            <a:off x="1371600" y="1750454"/>
            <a:ext cx="76627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latin typeface="Aller-Bold"/>
              </a:rPr>
              <a:t>Poder ejecutivo: porcentaje de mujeres en los gabinetes ministeriales</a:t>
            </a:r>
            <a:endParaRPr lang="es-CL" sz="2000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524659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0C4A53-5B22-0914-6445-761CDFE95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91073"/>
          </a:xfrm>
        </p:spPr>
        <p:txBody>
          <a:bodyPr/>
          <a:lstStyle/>
          <a:p>
            <a:pPr algn="ctr"/>
            <a:r>
              <a:rPr lang="es-CL" dirty="0"/>
              <a:t>Chile y autonomía en las decisiones</a:t>
            </a:r>
          </a:p>
        </p:txBody>
      </p:sp>
      <p:pic>
        <p:nvPicPr>
          <p:cNvPr id="7" name="Marcador de contenido 6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E4FE9FB0-1BFE-4445-3D80-8AB10C2A6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4"/>
            <a:ext cx="10169998" cy="3712761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2DBD34A7-CFD3-6745-9720-9486089EA3E3}"/>
              </a:ext>
            </a:extLst>
          </p:cNvPr>
          <p:cNvSpPr txBox="1"/>
          <p:nvPr/>
        </p:nvSpPr>
        <p:spPr>
          <a:xfrm>
            <a:off x="1278294" y="1728090"/>
            <a:ext cx="104891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latin typeface="Aller-Bold"/>
              </a:rPr>
              <a:t>Poder judicial: porcentaje de mujeres ministras en el máximo tribunal de justicia o corte suprema</a:t>
            </a:r>
            <a:endParaRPr lang="es-CL" sz="2000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2166763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51CB1D-B801-F635-AF9E-5491AC693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/>
              <a:t>Chile y autonomía en las decisiones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0E534F8-18BB-10C9-5757-4E8138A4E9A2}"/>
              </a:ext>
            </a:extLst>
          </p:cNvPr>
          <p:cNvSpPr txBox="1"/>
          <p:nvPr/>
        </p:nvSpPr>
        <p:spPr>
          <a:xfrm>
            <a:off x="1278294" y="1771590"/>
            <a:ext cx="96945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MX" sz="2000" b="1" i="0" dirty="0">
                <a:solidFill>
                  <a:srgbClr val="333537"/>
                </a:solidFill>
                <a:effectLst/>
                <a:latin typeface="Aller-Bold"/>
              </a:rPr>
              <a:t>Poder legislativo: porcentaje de escaños ocupados en los parlamentos nacionales</a:t>
            </a:r>
          </a:p>
        </p:txBody>
      </p:sp>
      <p:pic>
        <p:nvPicPr>
          <p:cNvPr id="15" name="Marcador de contenido 14" descr="Gráfico, Gráfico de barras&#10;&#10;Descripción generada automáticamente">
            <a:extLst>
              <a:ext uri="{FF2B5EF4-FFF2-40B4-BE49-F238E27FC236}">
                <a16:creationId xmlns:a16="http://schemas.microsoft.com/office/drawing/2014/main" id="{DB18886E-9EDF-D655-B137-B555B4E3EB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599" y="2324144"/>
            <a:ext cx="10211365" cy="3727863"/>
          </a:xfrm>
        </p:spPr>
      </p:pic>
    </p:spTree>
    <p:extLst>
      <p:ext uri="{BB962C8B-B14F-4D97-AF65-F5344CB8AC3E}">
        <p14:creationId xmlns:p14="http://schemas.microsoft.com/office/powerpoint/2010/main" val="2105357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27F71B-7FD3-D776-B394-BF5B5D829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824549"/>
          </a:xfrm>
        </p:spPr>
        <p:txBody>
          <a:bodyPr>
            <a:normAutofit/>
          </a:bodyPr>
          <a:lstStyle/>
          <a:p>
            <a:pPr algn="ctr"/>
            <a:r>
              <a:rPr lang="es-CL" dirty="0"/>
              <a:t>Chile y autonomía económica</a:t>
            </a:r>
          </a:p>
        </p:txBody>
      </p:sp>
      <p:pic>
        <p:nvPicPr>
          <p:cNvPr id="7" name="Marcador de contenido 6" descr="Gráfico&#10;&#10;Descripción generada automáticamente con confianza baja">
            <a:extLst>
              <a:ext uri="{FF2B5EF4-FFF2-40B4-BE49-F238E27FC236}">
                <a16:creationId xmlns:a16="http://schemas.microsoft.com/office/drawing/2014/main" id="{CE315945-E67E-A709-4562-9DFBB5D64B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4"/>
            <a:ext cx="10082256" cy="3680729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CDD0CBE-03B0-E61F-6D66-39C26BA8C802}"/>
              </a:ext>
            </a:extLst>
          </p:cNvPr>
          <p:cNvSpPr txBox="1"/>
          <p:nvPr/>
        </p:nvSpPr>
        <p:spPr>
          <a:xfrm>
            <a:off x="1371600" y="1717191"/>
            <a:ext cx="652099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2000" b="1" dirty="0">
                <a:latin typeface="Aller-Bold"/>
              </a:rPr>
              <a:t>Tiempo total de trabajo</a:t>
            </a:r>
          </a:p>
        </p:txBody>
      </p:sp>
    </p:spTree>
    <p:extLst>
      <p:ext uri="{BB962C8B-B14F-4D97-AF65-F5344CB8AC3E}">
        <p14:creationId xmlns:p14="http://schemas.microsoft.com/office/powerpoint/2010/main" val="2764021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3DACF1-581D-A5B6-E72E-3470C1CDB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5126" y="450130"/>
            <a:ext cx="9601200" cy="784781"/>
          </a:xfrm>
        </p:spPr>
        <p:txBody>
          <a:bodyPr/>
          <a:lstStyle/>
          <a:p>
            <a:pPr algn="ctr"/>
            <a:r>
              <a:rPr lang="es-CL" dirty="0"/>
              <a:t>Chile y autonomía económica</a:t>
            </a:r>
          </a:p>
        </p:txBody>
      </p:sp>
      <p:pic>
        <p:nvPicPr>
          <p:cNvPr id="7" name="Marcador de contenido 6" descr="Gráfico, Gráfico de barras, Histograma&#10;&#10;Descripción generada automáticamente">
            <a:extLst>
              <a:ext uri="{FF2B5EF4-FFF2-40B4-BE49-F238E27FC236}">
                <a16:creationId xmlns:a16="http://schemas.microsoft.com/office/drawing/2014/main" id="{47894101-1036-0398-1887-A7C2623034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5"/>
            <a:ext cx="10314652" cy="3765570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8CD51FA-C5E5-AC0B-6B32-59E8A5F857D9}"/>
              </a:ext>
            </a:extLst>
          </p:cNvPr>
          <p:cNvSpPr txBox="1"/>
          <p:nvPr/>
        </p:nvSpPr>
        <p:spPr>
          <a:xfrm>
            <a:off x="1332399" y="1425585"/>
            <a:ext cx="103930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latin typeface="Aller-Bold"/>
              </a:rPr>
              <a:t>Proporción del tiempo dedicado al trabajo doméstico y de cuidado no remunerado, desglosado por sexo (indicador ODS 5.4.1)</a:t>
            </a:r>
            <a:endParaRPr lang="es-CL" sz="2000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2213605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44D40-CF60-BF0E-FE31-E960343DF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78014"/>
          </a:xfrm>
        </p:spPr>
        <p:txBody>
          <a:bodyPr/>
          <a:lstStyle/>
          <a:p>
            <a:pPr algn="ctr"/>
            <a:r>
              <a:rPr lang="es-CL" dirty="0"/>
              <a:t>Chile y autonomía económica</a:t>
            </a:r>
          </a:p>
        </p:txBody>
      </p:sp>
      <p:pic>
        <p:nvPicPr>
          <p:cNvPr id="7" name="Marcador de contenido 6" descr="Gráfico, Gráfico de barras, Histograma&#10;&#10;Descripción generada automáticamente">
            <a:extLst>
              <a:ext uri="{FF2B5EF4-FFF2-40B4-BE49-F238E27FC236}">
                <a16:creationId xmlns:a16="http://schemas.microsoft.com/office/drawing/2014/main" id="{6C2F5898-CA4D-150D-7189-14CD77294A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324145"/>
            <a:ext cx="10108078" cy="3690156"/>
          </a:xfr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15922A3-F90B-30DC-BC7C-0343F068F1A5}"/>
              </a:ext>
            </a:extLst>
          </p:cNvPr>
          <p:cNvSpPr txBox="1"/>
          <p:nvPr/>
        </p:nvSpPr>
        <p:spPr>
          <a:xfrm>
            <a:off x="1277332" y="1712560"/>
            <a:ext cx="75485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1" dirty="0">
                <a:latin typeface="Aller-Bold"/>
              </a:rPr>
              <a:t>Índice de feminidad en hogares pobres</a:t>
            </a:r>
            <a:endParaRPr lang="es-CL" sz="2000" b="1" dirty="0">
              <a:latin typeface="Aller-Bold"/>
            </a:endParaRPr>
          </a:p>
        </p:txBody>
      </p:sp>
    </p:spTree>
    <p:extLst>
      <p:ext uri="{BB962C8B-B14F-4D97-AF65-F5344CB8AC3E}">
        <p14:creationId xmlns:p14="http://schemas.microsoft.com/office/powerpoint/2010/main" val="3665511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0A98BD-F64C-478B-6171-D4A49EB8B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635" y="2572928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es-CL" sz="2800" b="1" dirty="0"/>
              <a:t>CURSO TRANSVERSALIZACIÓN DE GÉNERO PARA LA SUBSECRETARÍA DEL TRABAJO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0C2F440-C10D-386A-EDB0-6F4978F00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8609" y="720561"/>
            <a:ext cx="8776355" cy="11972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s-CL" sz="3600" b="1" dirty="0"/>
          </a:p>
          <a:p>
            <a:pPr marL="0" indent="0" algn="ctr">
              <a:buNone/>
            </a:pPr>
            <a:r>
              <a:rPr lang="es-CL" sz="4000" b="1" dirty="0"/>
              <a:t>¡MUCHAS GRACIAS! </a:t>
            </a:r>
          </a:p>
        </p:txBody>
      </p:sp>
      <p:pic>
        <p:nvPicPr>
          <p:cNvPr id="4" name="Picture 2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1C2F4059-470E-2C85-6852-FDB665E59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689" y="4171950"/>
            <a:ext cx="3416196" cy="994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1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C4864C-1EF8-B818-8A8A-55A2A8BD3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220" y="407979"/>
            <a:ext cx="9601200" cy="1485900"/>
          </a:xfrm>
        </p:spPr>
        <p:txBody>
          <a:bodyPr/>
          <a:lstStyle/>
          <a:p>
            <a:pPr algn="ctr"/>
            <a:r>
              <a:rPr lang="es-MX" dirty="0"/>
              <a:t>¿Qué es el Observatorio de Igualdad de Género de América Latina y el Caribe?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53AB9C-8437-D7AE-3626-605599394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5556" y="1907528"/>
            <a:ext cx="9601200" cy="1214145"/>
          </a:xfrm>
        </p:spPr>
        <p:txBody>
          <a:bodyPr/>
          <a:lstStyle/>
          <a:p>
            <a:r>
              <a:rPr lang="es-MX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Comisión Económica para América Latina y el Caribe (</a:t>
            </a:r>
            <a:r>
              <a:rPr lang="es-CL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CEPAL)</a:t>
            </a:r>
            <a:endParaRPr lang="es-CL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 Conferencia Regional sobre la Mujer de América Latina y el Caribe (Quito, 6 a 9 de agosto de 2007). </a:t>
            </a:r>
          </a:p>
          <a:p>
            <a:endParaRPr lang="es-CL" dirty="0"/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C20DF49-9A35-3F7E-4659-A0ECFF3A6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294" y="3257551"/>
            <a:ext cx="5419725" cy="3251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591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09DFEC-CC06-C704-A5AB-3BEA48337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592" y="685800"/>
            <a:ext cx="9601200" cy="872412"/>
          </a:xfrm>
        </p:spPr>
        <p:txBody>
          <a:bodyPr/>
          <a:lstStyle/>
          <a:p>
            <a:pPr algn="ctr"/>
            <a:r>
              <a:rPr lang="es-CL" dirty="0"/>
              <a:t>Consenso de Quito (2007)</a:t>
            </a:r>
          </a:p>
        </p:txBody>
      </p:sp>
      <p:pic>
        <p:nvPicPr>
          <p:cNvPr id="5" name="Marcador de contenido 4" descr="Imagen que contiene Texto&#10;&#10;Descripción generada automáticamente">
            <a:extLst>
              <a:ext uri="{FF2B5EF4-FFF2-40B4-BE49-F238E27FC236}">
                <a16:creationId xmlns:a16="http://schemas.microsoft.com/office/drawing/2014/main" id="{C766C58A-4B98-A53C-0C58-1F4016C612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18495" y="1842824"/>
            <a:ext cx="9391890" cy="3503615"/>
          </a:xfrm>
        </p:spPr>
      </p:pic>
    </p:spTree>
    <p:extLst>
      <p:ext uri="{BB962C8B-B14F-4D97-AF65-F5344CB8AC3E}">
        <p14:creationId xmlns:p14="http://schemas.microsoft.com/office/powerpoint/2010/main" val="2202447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07625-F3FA-8E68-CAE4-297F3BFE9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48732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900" dirty="0">
                <a:solidFill>
                  <a:srgbClr val="333537"/>
                </a:solidFill>
                <a:latin typeface="Aller-Bold"/>
              </a:rPr>
              <a:t>Objetivos del Observatorio</a:t>
            </a:r>
            <a:br>
              <a:rPr lang="es-CL" b="0" i="0" dirty="0">
                <a:solidFill>
                  <a:srgbClr val="333537"/>
                </a:solidFill>
                <a:effectLst/>
                <a:latin typeface="Aller-Bold"/>
              </a:rPr>
            </a:b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E403296-361E-FA45-7119-65FD6CA38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34532"/>
            <a:ext cx="10279930" cy="3648173"/>
          </a:xfrm>
        </p:spPr>
        <p:txBody>
          <a:bodyPr>
            <a:normAutofit/>
          </a:bodyPr>
          <a:lstStyle/>
          <a:p>
            <a:pPr algn="just"/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Analizar y dar visibilidad al cumplimiento de metas y objetivos específicos en torno a la </a:t>
            </a:r>
            <a:r>
              <a:rPr lang="es-MX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igualdad de género en la región</a:t>
            </a:r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Fortalecer capacidades y entregar apoyo técnico para contribuir al fortalecimiento de los mecanismos nacionales para el adelanto de las mujeres… </a:t>
            </a:r>
          </a:p>
          <a:p>
            <a:pPr marL="0" indent="0" algn="just">
              <a:buNone/>
            </a:pP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s-MX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Facilitar el seguimiento de los acuerdos internacionales y regionales de derechos de las mujeres e igualdad de género…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5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 dibujo de un personaje de caricatura&#10;&#10;Descripción generada automáticamente con confianza media">
            <a:extLst>
              <a:ext uri="{FF2B5EF4-FFF2-40B4-BE49-F238E27FC236}">
                <a16:creationId xmlns:a16="http://schemas.microsoft.com/office/drawing/2014/main" id="{7261313F-0CE9-A798-F0AA-CEBC7D4D3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813" y="4058816"/>
            <a:ext cx="4552773" cy="2532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E567CBB-E09D-655F-6EA0-8B40BCD90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/>
              <a:t>La autonomía de las mujeres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E944BB-E94A-D770-4906-170E53B0A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0890" y="1638300"/>
            <a:ext cx="9601200" cy="3581400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La autonomía significa para las mujeres contar con la capacidad y las condiciones necesarias para tomar libremente las decisiones que afectan sus vidas y la sociedad en que viven. </a:t>
            </a:r>
          </a:p>
          <a:p>
            <a:pPr marL="0" indent="0" algn="just">
              <a:buNone/>
            </a:pPr>
            <a:endParaRPr lang="es-MX" dirty="0"/>
          </a:p>
          <a:p>
            <a:pPr algn="just"/>
            <a:r>
              <a:rPr lang="es-MX" dirty="0"/>
              <a:t>La sociedad debe establecer un marco que permita a las mujeres participar en la vida privada y pública en igualdad de condiciones con los hombres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07097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734028-9E3F-0146-74BD-66F684977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/>
              <a:t>Recursos claves del Observatorio de Igualdad de Género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403B5C-7CBC-B13A-9BB1-7CDFD82AB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Estadísticas e indicadores de género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Repositorios legislativos y de políticas públicas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Informes y estudios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Mapas georreferenciados de cuidados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s-CL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Perfiles de los países con información estadística y de políticas nacionales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94597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2FEE15D-170F-DB1E-F10F-6CA1E2838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CL" dirty="0"/>
              <a:t>Mapas estadísticos de los países	</a:t>
            </a:r>
          </a:p>
        </p:txBody>
      </p:sp>
      <p:pic>
        <p:nvPicPr>
          <p:cNvPr id="5" name="Marcador de contenido 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35D9170-3393-9D68-9C65-9F5014AAA2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861" y="1908112"/>
            <a:ext cx="5865578" cy="4054150"/>
          </a:xfrm>
        </p:spPr>
      </p:pic>
      <p:pic>
        <p:nvPicPr>
          <p:cNvPr id="7" name="Imagen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9328993-C409-0C8F-85B2-296FF6D17D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075" y="2730888"/>
            <a:ext cx="4875400" cy="204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53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FE4267-E5B5-049A-D5EE-C7F65C1A7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5535" y="242931"/>
            <a:ext cx="9601200" cy="1784480"/>
          </a:xfrm>
        </p:spPr>
        <p:txBody>
          <a:bodyPr>
            <a:noAutofit/>
          </a:bodyPr>
          <a:lstStyle/>
          <a:p>
            <a:pPr algn="ctr"/>
            <a:r>
              <a:rPr lang="es-CL" dirty="0">
                <a:solidFill>
                  <a:srgbClr val="333537"/>
                </a:solidFill>
                <a:effectLst/>
                <a:ea typeface="Calibri" panose="020F0502020204030204" pitchFamily="34" charset="0"/>
              </a:rPr>
              <a:t>Las dimensiones de la autonomía de las mujeres en América Latina y el Caribe</a:t>
            </a:r>
            <a:endParaRPr lang="es-CL" dirty="0"/>
          </a:p>
        </p:txBody>
      </p:sp>
      <p:pic>
        <p:nvPicPr>
          <p:cNvPr id="5" name="Marcador de contenido 4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94C6C55D-69DD-2235-7D37-10E50BAA47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19469" y="2418943"/>
            <a:ext cx="4105468" cy="4196126"/>
          </a:xfrm>
        </p:spPr>
      </p:pic>
      <p:pic>
        <p:nvPicPr>
          <p:cNvPr id="7" name="Imagen 6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403FC543-F44C-A2E3-6905-4D2EC9B433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637" y="3128070"/>
            <a:ext cx="4922947" cy="242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989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 descr="Diagrama&#10;&#10;Descripción generada automáticamente">
            <a:extLst>
              <a:ext uri="{FF2B5EF4-FFF2-40B4-BE49-F238E27FC236}">
                <a16:creationId xmlns:a16="http://schemas.microsoft.com/office/drawing/2014/main" id="{B935120F-F916-AB5B-F928-4EF96B26D0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5928" y="739453"/>
            <a:ext cx="6803851" cy="5161542"/>
          </a:xfrm>
        </p:spPr>
      </p:pic>
    </p:spTree>
    <p:extLst>
      <p:ext uri="{BB962C8B-B14F-4D97-AF65-F5344CB8AC3E}">
        <p14:creationId xmlns:p14="http://schemas.microsoft.com/office/powerpoint/2010/main" val="2046301971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TM10001105[[fn=Recorte]]</Template>
  <TotalTime>228</TotalTime>
  <Words>400</Words>
  <Application>Microsoft Office PowerPoint</Application>
  <PresentationFormat>Panorámica</PresentationFormat>
  <Paragraphs>46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Aller-Bold</vt:lpstr>
      <vt:lpstr>Arial</vt:lpstr>
      <vt:lpstr>Calibri</vt:lpstr>
      <vt:lpstr>Franklin Gothic Book</vt:lpstr>
      <vt:lpstr>Symbol</vt:lpstr>
      <vt:lpstr>Recorte</vt:lpstr>
      <vt:lpstr>Observatorio de igualdad de género de América Latina y el Caribe </vt:lpstr>
      <vt:lpstr>¿Qué es el Observatorio de Igualdad de Género de América Latina y el Caribe?</vt:lpstr>
      <vt:lpstr>Consenso de Quito (2007)</vt:lpstr>
      <vt:lpstr>Objetivos del Observatorio </vt:lpstr>
      <vt:lpstr>La autonomía de las mujeres</vt:lpstr>
      <vt:lpstr>Recursos claves del Observatorio de Igualdad de Género</vt:lpstr>
      <vt:lpstr>Mapas estadísticos de los países </vt:lpstr>
      <vt:lpstr>Las dimensiones de la autonomía de las mujeres en América Latina y el Caribe</vt:lpstr>
      <vt:lpstr>Presentación de PowerPoint</vt:lpstr>
      <vt:lpstr>Chile y autonomía física</vt:lpstr>
      <vt:lpstr>Chile y autonomía física</vt:lpstr>
      <vt:lpstr>Chile y autonomía física</vt:lpstr>
      <vt:lpstr>Chile y autonomía en las decisiones</vt:lpstr>
      <vt:lpstr>Chile y autonomía en las decisiones</vt:lpstr>
      <vt:lpstr>Chile y autonomía en las decisiones</vt:lpstr>
      <vt:lpstr>Chile y autonomía económica</vt:lpstr>
      <vt:lpstr>Chile y autonomía económica</vt:lpstr>
      <vt:lpstr>Chile y autonomía económica</vt:lpstr>
      <vt:lpstr>CURSO TRANSVERSALIZACIÓN DE GÉNERO PARA LA SUBSECRETARÍA DEL TRABAJO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Observatorio de igualdad de género de América Latina y el Caribe </dc:title>
  <dc:creator>Mariana Pastén</dc:creator>
  <cp:lastModifiedBy>Mariana Pastén</cp:lastModifiedBy>
  <cp:revision>1</cp:revision>
  <dcterms:created xsi:type="dcterms:W3CDTF">2023-10-09T23:37:02Z</dcterms:created>
  <dcterms:modified xsi:type="dcterms:W3CDTF">2023-10-10T03:25:15Z</dcterms:modified>
</cp:coreProperties>
</file>