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DA16891-C7D3-4FCA-9C8B-CA80D5D29A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63C90BA-06AE-4535-96FF-57A3CC8853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A51D8C1-B9C5-4E67-991A-A3FBFBE7857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6839FB-6375-43A6-A09C-0C00DF3D04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554E0AC-EA50-4022-80E8-45FADBF0AB5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0364D18-609A-4FE3-9D23-F446974BB0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2C35C9FA-F798-403B-ACE0-4549891E40B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93097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3D814F3A-D8EF-45F0-993D-0F7BDB38C7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81EF7C-63D3-4D47-B172-0CB580A0CBF7}" type="slidenum">
              <a:rPr lang="es-CL" altLang="es-CL" sz="1400" smtClean="0"/>
              <a:pPr>
                <a:spcBef>
                  <a:spcPct val="0"/>
                </a:spcBef>
              </a:pPr>
              <a:t>2</a:t>
            </a:fld>
            <a:endParaRPr lang="es-CL" altLang="es-CL" sz="1400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1A25008C-FE83-4829-BA12-D6E41978D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F7B7A44-9E12-4C02-A38C-2B275E61E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6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69C91598-0490-40C4-B211-98EAF43A30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88B071-A345-4986-A471-BE8725889611}" type="slidenum">
              <a:rPr lang="es-CL" altLang="es-CL" sz="1400" smtClean="0"/>
              <a:pPr>
                <a:spcBef>
                  <a:spcPct val="0"/>
                </a:spcBef>
              </a:pPr>
              <a:t>3</a:t>
            </a:fld>
            <a:endParaRPr lang="es-CL" altLang="es-CL" sz="1400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BC930171-3CFB-491A-891A-81A1B3DA6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97CDDD46-84D4-446D-AB20-CDDCBAFA6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D509FD7A-774B-48AF-85C2-C9FA86DCFE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872762-BABB-4E41-A52B-5169280C433B}" type="slidenum">
              <a:rPr lang="es-CL" altLang="es-CL" sz="1400" smtClean="0"/>
              <a:pPr>
                <a:spcBef>
                  <a:spcPct val="0"/>
                </a:spcBef>
              </a:pPr>
              <a:t>4</a:t>
            </a:fld>
            <a:endParaRPr lang="es-CL" altLang="es-CL" sz="1400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D25A36B7-063C-4A4B-93FC-79B392889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FBB71B5-C2FC-412C-BD66-0A152B20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598FA7B0-9CCA-4D0C-B42F-3CCFB54CE9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C105BD-8827-4BC5-9CB5-0AA9209D59C7}" type="slidenum">
              <a:rPr lang="es-CL" altLang="es-CL" sz="1400" smtClean="0"/>
              <a:pPr>
                <a:spcBef>
                  <a:spcPct val="0"/>
                </a:spcBef>
              </a:pPr>
              <a:t>5</a:t>
            </a:fld>
            <a:endParaRPr lang="es-CL" altLang="es-CL" sz="1400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E66131AF-35D7-4D8B-9FA0-2D85C3F4C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754119F-83F5-4073-AB77-9A41A7EE4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ED0CB674-3D39-49DC-8546-C148101C3E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CAD664-C7B8-4A30-B9DC-CB7C3664E519}" type="slidenum">
              <a:rPr lang="es-CL" altLang="es-CL" sz="1400" smtClean="0"/>
              <a:pPr>
                <a:spcBef>
                  <a:spcPct val="0"/>
                </a:spcBef>
              </a:pPr>
              <a:t>6</a:t>
            </a:fld>
            <a:endParaRPr lang="es-CL" altLang="es-CL" sz="1400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ED460188-CEAC-4116-ACEC-A8259F7AB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021BD6E-B2FC-4827-909E-9B73A405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6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1F63790C-81D8-42E2-BFA9-83F5E93B2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C40756-535B-473F-A4A0-BA643F1646EC}" type="slidenum">
              <a:rPr lang="es-CL" altLang="es-CL" sz="1400" smtClean="0"/>
              <a:pPr>
                <a:spcBef>
                  <a:spcPct val="0"/>
                </a:spcBef>
              </a:pPr>
              <a:t>7</a:t>
            </a:fld>
            <a:endParaRPr lang="es-CL" altLang="es-CL" sz="1400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01FB8DB3-792F-4BC1-AF03-F798B18FB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DF49C25-D9D2-448B-B806-BC582AC92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2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C920239C-1D86-4BAC-AD28-9A2F4029BE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F05114-23BF-4AB5-A9E4-7BF23168B106}" type="slidenum">
              <a:rPr lang="es-CL" altLang="es-CL" sz="1400" smtClean="0"/>
              <a:pPr>
                <a:spcBef>
                  <a:spcPct val="0"/>
                </a:spcBef>
              </a:pPr>
              <a:t>8</a:t>
            </a:fld>
            <a:endParaRPr lang="es-CL" altLang="es-CL" sz="1400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15DFE32C-168E-4903-8AEE-4630C4653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E55D5F4-7A46-4B82-A503-AB8A58C16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9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3512D9E5-D305-450D-B975-9AC4764290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8B11F0-4F0E-4D14-9BEF-49D8759CB8CE}" type="slidenum">
              <a:rPr lang="es-CL" altLang="es-CL" sz="1400" smtClean="0"/>
              <a:pPr>
                <a:spcBef>
                  <a:spcPct val="0"/>
                </a:spcBef>
              </a:pPr>
              <a:t>9</a:t>
            </a:fld>
            <a:endParaRPr lang="es-CL" altLang="es-CL" sz="1400"/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26AECA03-2C8B-4121-B8C8-EB6E0EDFE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41EA27A6-5B7A-4577-88B6-9F422EE51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211CF6CE-34E8-4374-8E2D-D757E19726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169650-FD25-4967-80B8-2735FB9800B4}" type="slidenum">
              <a:rPr lang="es-CL" altLang="es-CL" sz="1400" smtClean="0"/>
              <a:pPr>
                <a:spcBef>
                  <a:spcPct val="0"/>
                </a:spcBef>
              </a:pPr>
              <a:t>10</a:t>
            </a:fld>
            <a:endParaRPr lang="es-CL" altLang="es-CL" sz="1400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73743C99-3BD9-4193-8C33-5094072EE6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D01E938F-33A5-40AA-9C79-EE5FBFEFC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6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3CB0B-9A73-42E7-B6C7-0CB18361B8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1EFC0-F34D-4309-83F4-BB0AC05226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EE23-4E76-48D9-A746-CCF358E9D07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03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D70E0-113D-42F1-8CB2-6A81C65F4E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DE221-CCE4-4018-BB72-2C4D0DBC5C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A28D-0665-4E08-AACE-ACA7B656180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278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D6EDB-018A-48A5-B5B2-30C072D74C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228DD-3457-4C81-83EE-F0690B57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821B-9CEB-45CB-AA57-CC30B3156F4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1418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BF3BE-08A3-46F8-B9D7-D235F226CB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C1ADC-9F4C-463C-9034-C3D95B8AE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2747-8E4F-4350-827D-26A0FEB3136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8334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29943-6C54-4E2A-A64E-66C5602FF2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83D5C-BD75-4D5E-A007-773423F99C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75C35-2C8B-4133-A08C-E04053250F7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793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1B31F9-A6B1-4428-B980-6C380C1DC0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199FB-3861-4DB5-A215-071A4CA288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292E-52AF-4F35-9379-3B3F018AD33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1684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DD91C3-7390-44BF-B4E9-3355317A6F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ED501D-8A88-4D9A-83E3-CFC1BA7226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3E18-561F-482E-9456-EA72FE834A0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107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A8EC3ED-8F5E-4B0E-9777-A068D684ED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408772-F6FD-48BB-9C62-F9AC145C9D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23E9-5507-4EA6-9B7A-AFA11BDA4E1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439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B2C995-C1E3-4275-B1D6-CA1D8D8391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078B3C-C78C-4E29-B0D2-B19AC31F7A0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7C9C-22E9-4E2E-A572-237F0477104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4799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18C243-1945-44C3-8D78-B72727F2B4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63219-2987-4382-98CD-7786FB2A50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479E-6828-41B1-91F4-F62EC4DB3A8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647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FADCDB-B8B4-467B-88F7-679B5B1AD3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E6B8F-9350-46D4-BACE-5F1FA112BB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1576-E886-4F69-BA00-FCFD980B4B5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6722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FDABB90-FB0F-4E25-8F74-9F039AADC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L"/>
              <a:t>Pulse para editar el formato del texto de títuloHaga clic para modificar el estilo de título del patrón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543BCDCC-8C70-4D60-87C8-8ED87F9BC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L"/>
              <a:t>Pulse para editar los formatos del texto del esquema</a:t>
            </a:r>
          </a:p>
          <a:p>
            <a:pPr lvl="1"/>
            <a:r>
              <a:rPr lang="en-GB" altLang="es-CL"/>
              <a:t>Segundo nivel del esquema</a:t>
            </a:r>
          </a:p>
          <a:p>
            <a:pPr lvl="2"/>
            <a:r>
              <a:rPr lang="en-GB" altLang="es-CL"/>
              <a:t>Tercer nivel del esquema</a:t>
            </a:r>
          </a:p>
          <a:p>
            <a:pPr lvl="3"/>
            <a:r>
              <a:rPr lang="en-GB" altLang="es-CL"/>
              <a:t>Cuarto nivel del esquema</a:t>
            </a:r>
          </a:p>
          <a:p>
            <a:pPr lvl="4"/>
            <a:r>
              <a:rPr lang="en-GB" altLang="es-CL"/>
              <a:t>Quinto nivel del esquema</a:t>
            </a:r>
          </a:p>
          <a:p>
            <a:pPr lvl="4"/>
            <a:r>
              <a:rPr lang="en-GB" altLang="es-CL"/>
              <a:t>Sexto nivel del esquema</a:t>
            </a:r>
          </a:p>
          <a:p>
            <a:pPr lvl="4"/>
            <a:r>
              <a:rPr lang="en-GB" altLang="es-CL"/>
              <a:t>Séptimo nivel del esquema</a:t>
            </a:r>
          </a:p>
          <a:p>
            <a:pPr lvl="4"/>
            <a:r>
              <a:rPr lang="en-GB" altLang="es-CL"/>
              <a:t>Octavo nivel del esquema</a:t>
            </a:r>
          </a:p>
          <a:p>
            <a:pPr lvl="0"/>
            <a:r>
              <a:rPr lang="en-GB" altLang="es-CL"/>
              <a:t>Noveno nivel del esquemaHaga clic para modificar el estilo de texto del patrón</a:t>
            </a:r>
          </a:p>
          <a:p>
            <a:pPr lvl="1"/>
            <a:r>
              <a:rPr lang="en-GB" altLang="es-CL"/>
              <a:t>Segundo nivel</a:t>
            </a:r>
          </a:p>
          <a:p>
            <a:pPr lvl="2"/>
            <a:r>
              <a:rPr lang="en-GB" altLang="es-CL"/>
              <a:t>Tercer nivel</a:t>
            </a:r>
          </a:p>
          <a:p>
            <a:pPr lvl="3"/>
            <a:r>
              <a:rPr lang="en-GB" altLang="es-CL"/>
              <a:t>Cuarto nivel</a:t>
            </a:r>
          </a:p>
          <a:p>
            <a:pPr lvl="4"/>
            <a:r>
              <a:rPr lang="en-GB" altLang="es-CL"/>
              <a:t>Quinto nivel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A4C9BC-4435-404C-A474-0D796FBC865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s-CL"/>
              <a:t>16-03-16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CD81CC34-DF94-4091-BE2B-A6A9F4E8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CL" altLang="es-CL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E8D1E18-05C4-4D28-883D-8E3FB98459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pPr>
              <a:defRPr/>
            </a:pPr>
            <a:fld id="{5B7784CA-8DA4-4443-BB3F-EDCE889FD99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>
            <a:extLst>
              <a:ext uri="{FF2B5EF4-FFF2-40B4-BE49-F238E27FC236}">
                <a16:creationId xmlns:a16="http://schemas.microsoft.com/office/drawing/2014/main" id="{4618E3D2-72EF-4A0B-9769-0B741FC236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9338" y="188913"/>
            <a:ext cx="4284662" cy="6407150"/>
          </a:xfrm>
        </p:spPr>
        <p:txBody>
          <a:bodyPr/>
          <a:lstStyle/>
          <a:p>
            <a:r>
              <a:rPr lang="es-CL" altLang="es-CL" b="1">
                <a:solidFill>
                  <a:schemeClr val="accent2"/>
                </a:solidFill>
              </a:rPr>
              <a:t>Actividad individual:</a:t>
            </a:r>
          </a:p>
          <a:p>
            <a:r>
              <a:rPr lang="es-CL" altLang="es-CL">
                <a:solidFill>
                  <a:schemeClr val="tx1"/>
                </a:solidFill>
              </a:rPr>
              <a:t>R</a:t>
            </a:r>
            <a:r>
              <a:rPr lang="es-CL" altLang="es-CL"/>
              <a:t>esuman en una cronología la historia de sus vidas, con los hitos más importantes</a:t>
            </a:r>
          </a:p>
          <a:p>
            <a:r>
              <a:rPr lang="es-CL" altLang="es-CL"/>
              <a:t>Elijan la representación del tiempo que consideren más útil</a:t>
            </a:r>
          </a:p>
          <a:p>
            <a:r>
              <a:rPr lang="es-CL" altLang="es-CL"/>
              <a:t>¿Ventajas y desventajas de esa elección?</a:t>
            </a:r>
          </a:p>
          <a:p>
            <a:endParaRPr lang="es-CL" altLang="es-CL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35730359-6FA2-488B-9653-E436F589AD99}"/>
              </a:ext>
            </a:extLst>
          </p:cNvPr>
          <p:cNvSpPr txBox="1">
            <a:spLocks/>
          </p:cNvSpPr>
          <p:nvPr/>
        </p:nvSpPr>
        <p:spPr bwMode="auto">
          <a:xfrm>
            <a:off x="107950" y="765175"/>
            <a:ext cx="4643438" cy="5524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izquierda a derecha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derecha a izquierda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arriba hacia abajo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abajo hacia arriba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atrás hacia adelante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De adelante hacia atrás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Espiral</a:t>
            </a: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 err="1">
                <a:solidFill>
                  <a:srgbClr val="C00000"/>
                </a:solidFill>
                <a:latin typeface="+mn-lt"/>
                <a:ea typeface="+mn-ea"/>
              </a:rPr>
              <a:t>Zig-Zag</a:t>
            </a:r>
            <a:endParaRPr lang="es-CL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342900" indent="-342900" algn="ctr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s-CL" sz="2800" kern="0" dirty="0">
                <a:solidFill>
                  <a:srgbClr val="C00000"/>
                </a:solidFill>
                <a:latin typeface="+mn-lt"/>
                <a:ea typeface="+mn-ea"/>
              </a:rPr>
              <a:t>Tipo sendero, etc.</a:t>
            </a:r>
          </a:p>
        </p:txBody>
      </p:sp>
    </p:spTree>
    <p:extLst>
      <p:ext uri="{BB962C8B-B14F-4D97-AF65-F5344CB8AC3E}">
        <p14:creationId xmlns:p14="http://schemas.microsoft.com/office/powerpoint/2010/main" val="397083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7DE558A-EBB7-4EFA-8F12-39F4FB736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5888"/>
            <a:ext cx="8289925" cy="1470025"/>
          </a:xfrm>
        </p:spPr>
        <p:txBody>
          <a:bodyPr lIns="0" tIns="0" rIns="0" bIns="0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s-CL" altLang="es-CL" sz="4000"/>
              <a:t>EN ESPIRAL</a:t>
            </a:r>
          </a:p>
        </p:txBody>
      </p:sp>
      <p:pic>
        <p:nvPicPr>
          <p:cNvPr id="51203" name="Imagen 4">
            <a:extLst>
              <a:ext uri="{FF2B5EF4-FFF2-40B4-BE49-F238E27FC236}">
                <a16:creationId xmlns:a16="http://schemas.microsoft.com/office/drawing/2014/main" id="{DB53D597-58CB-4AAB-82C2-9A532E3F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3450"/>
            <a:ext cx="66897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42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70EB7F23-8401-4AAC-A11F-7C5DF6C89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8229600" cy="1143000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IZQUIERDA A DERECHA</a:t>
            </a:r>
          </a:p>
        </p:txBody>
      </p:sp>
      <p:pic>
        <p:nvPicPr>
          <p:cNvPr id="34819" name="Imagen 4">
            <a:extLst>
              <a:ext uri="{FF2B5EF4-FFF2-40B4-BE49-F238E27FC236}">
                <a16:creationId xmlns:a16="http://schemas.microsoft.com/office/drawing/2014/main" id="{4F2954C1-C816-4A87-BE35-370935E8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78486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41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5C4B1562-FA6A-4990-BCD1-0927A5CFA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44450"/>
            <a:ext cx="8229600" cy="1143000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DERECHA A IZQUIERDA</a:t>
            </a:r>
          </a:p>
        </p:txBody>
      </p:sp>
      <p:pic>
        <p:nvPicPr>
          <p:cNvPr id="36867" name="Imagen 1">
            <a:extLst>
              <a:ext uri="{FF2B5EF4-FFF2-40B4-BE49-F238E27FC236}">
                <a16:creationId xmlns:a16="http://schemas.microsoft.com/office/drawing/2014/main" id="{B31AD176-8B38-4138-98BD-1D201EB7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69246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9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3714BAE0-478D-477F-BB57-03E207076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5170487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ARRIBA HACIA ABAJO</a:t>
            </a:r>
          </a:p>
        </p:txBody>
      </p:sp>
      <p:pic>
        <p:nvPicPr>
          <p:cNvPr id="38915" name="Imagen 2">
            <a:extLst>
              <a:ext uri="{FF2B5EF4-FFF2-40B4-BE49-F238E27FC236}">
                <a16:creationId xmlns:a16="http://schemas.microsoft.com/office/drawing/2014/main" id="{9C574773-2D81-4EF0-B156-E53E4137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3754438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1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EAA40B88-E9E2-4221-86BC-34FD6AA59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2962275" cy="5170488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ABAJO HACIA ARRIBA</a:t>
            </a:r>
          </a:p>
        </p:txBody>
      </p:sp>
      <p:pic>
        <p:nvPicPr>
          <p:cNvPr id="40963" name="Imagen 3">
            <a:extLst>
              <a:ext uri="{FF2B5EF4-FFF2-40B4-BE49-F238E27FC236}">
                <a16:creationId xmlns:a16="http://schemas.microsoft.com/office/drawing/2014/main" id="{2F5F6FE6-FB8B-42B5-AC82-A51D68A1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543083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1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5D71C177-559B-495E-80C7-6B0805332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8229600" cy="1143000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ADELANTE HACIA ATRÁS</a:t>
            </a:r>
          </a:p>
        </p:txBody>
      </p:sp>
      <p:pic>
        <p:nvPicPr>
          <p:cNvPr id="43011" name="Imagen 1">
            <a:extLst>
              <a:ext uri="{FF2B5EF4-FFF2-40B4-BE49-F238E27FC236}">
                <a16:creationId xmlns:a16="http://schemas.microsoft.com/office/drawing/2014/main" id="{2267665C-6E07-4817-AD89-C994E6F7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19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2">
            <a:extLst>
              <a:ext uri="{FF2B5EF4-FFF2-40B4-BE49-F238E27FC236}">
                <a16:creationId xmlns:a16="http://schemas.microsoft.com/office/drawing/2014/main" id="{3E1954C5-245A-465E-9630-D92A7C02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1651" r="8769" b="14301"/>
          <a:stretch>
            <a:fillRect/>
          </a:stretch>
        </p:blipFill>
        <p:spPr bwMode="auto">
          <a:xfrm>
            <a:off x="838200" y="1916113"/>
            <a:ext cx="78486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">
            <a:extLst>
              <a:ext uri="{FF2B5EF4-FFF2-40B4-BE49-F238E27FC236}">
                <a16:creationId xmlns:a16="http://schemas.microsoft.com/office/drawing/2014/main" id="{4304E588-9C9C-4CD6-81E2-800295709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8229600" cy="1143000"/>
          </a:xfrm>
        </p:spPr>
        <p:txBody>
          <a:bodyPr lIns="0" tIns="0" rIns="0" bIns="0" anchor="ctr"/>
          <a:lstStyle/>
          <a:p>
            <a:pPr eaLnBrk="1" hangingPunct="1"/>
            <a:r>
              <a:rPr lang="es-CL" altLang="es-CL" sz="4000"/>
              <a:t>DE ATRÁS HACIA ADELANTE</a:t>
            </a:r>
          </a:p>
        </p:txBody>
      </p:sp>
    </p:spTree>
    <p:extLst>
      <p:ext uri="{BB962C8B-B14F-4D97-AF65-F5344CB8AC3E}">
        <p14:creationId xmlns:p14="http://schemas.microsoft.com/office/powerpoint/2010/main" val="312833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6F4F49F-76BA-418D-AB1E-8BA7920A0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89925" cy="1470025"/>
          </a:xfrm>
        </p:spPr>
        <p:txBody>
          <a:bodyPr lIns="0" tIns="0" rIns="0" bIns="0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s-CL" altLang="es-CL" sz="4000"/>
              <a:t>EN ZIG-ZAG</a:t>
            </a:r>
          </a:p>
        </p:txBody>
      </p:sp>
      <p:pic>
        <p:nvPicPr>
          <p:cNvPr id="47107" name="Imagen 2">
            <a:extLst>
              <a:ext uri="{FF2B5EF4-FFF2-40B4-BE49-F238E27FC236}">
                <a16:creationId xmlns:a16="http://schemas.microsoft.com/office/drawing/2014/main" id="{BABE261E-2E3D-41C5-9F8B-BCC2B954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576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3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7DE3B6C-6F2A-4B0E-B5C6-ED5E91A90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3240087" cy="1468437"/>
          </a:xfrm>
        </p:spPr>
        <p:txBody>
          <a:bodyPr lIns="0" tIns="0" rIns="0" bIns="0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s-CL" altLang="es-CL" sz="4000"/>
              <a:t>TIPO SENDERO</a:t>
            </a:r>
          </a:p>
        </p:txBody>
      </p:sp>
      <p:pic>
        <p:nvPicPr>
          <p:cNvPr id="49155" name="Imagen 3">
            <a:extLst>
              <a:ext uri="{FF2B5EF4-FFF2-40B4-BE49-F238E27FC236}">
                <a16:creationId xmlns:a16="http://schemas.microsoft.com/office/drawing/2014/main" id="{0E27ECEC-647E-4A36-A54A-4E008D6A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5888"/>
            <a:ext cx="532765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2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Presentación en pantalla (4:3)</PresentationFormat>
  <Paragraphs>31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2_Tema de Office</vt:lpstr>
      <vt:lpstr>Presentación de PowerPoint</vt:lpstr>
      <vt:lpstr>DE IZQUIERDA A DERECHA</vt:lpstr>
      <vt:lpstr>DE DERECHA A IZQUIERDA</vt:lpstr>
      <vt:lpstr>DE ARRIBA HACIA ABAJO</vt:lpstr>
      <vt:lpstr>DE ABAJO HACIA ARRIBA</vt:lpstr>
      <vt:lpstr>DE ADELANTE HACIA ATRÁS</vt:lpstr>
      <vt:lpstr>DE ATRÁS HACIA ADELANTE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</dc:creator>
  <cp:lastModifiedBy>jorge iturriaga (jorge.iturriaga)</cp:lastModifiedBy>
  <cp:revision>72</cp:revision>
  <cp:lastPrinted>1601-01-01T00:00:00Z</cp:lastPrinted>
  <dcterms:created xsi:type="dcterms:W3CDTF">1601-01-01T00:00:00Z</dcterms:created>
  <dcterms:modified xsi:type="dcterms:W3CDTF">2023-03-14T00:29:45Z</dcterms:modified>
</cp:coreProperties>
</file>