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9" r:id="rId3"/>
    <p:sldId id="258" r:id="rId4"/>
    <p:sldId id="270" r:id="rId5"/>
    <p:sldId id="257" r:id="rId6"/>
    <p:sldId id="271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46A89-D5A0-4239-9938-DA4C26B4FE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BB1547-7A2C-4BDB-A504-4922E2F26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86FE68-A453-4435-B5B6-756ED228A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00AE71-7B85-426C-A584-17428D42A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B8EED5-D08C-448D-88B4-D9BE5F6F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2257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261926-BEA2-4BEA-A5D8-0BD8CE5D7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A00688-EB0B-4B7A-B2E5-DEFFBCD50B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F05CFE-DA33-4686-9112-9633411B9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2D79D5-08D4-469C-AD57-5034C6612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EAE4C9-E8ED-48F6-95BB-C5476CABC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7038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9191583-8BB6-4419-B69A-EC67C7F465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9EF379-32BA-4360-89A0-9C3805E26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5ED527-06E6-4761-9C91-85139915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5E9382-203A-408E-86E9-E4F996CE9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C7A53A-1B8C-49EF-959E-13805E10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8659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212C1-56C6-4C04-B947-5C9062A41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80660-AC41-4CCF-A5FB-E3847875CCE2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822CC-8B54-4283-A663-4BC349BB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24198-006A-422F-9446-3633D9BA1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C1216-C387-4622-98F2-523464498392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200713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9F1E5-908F-45D7-8105-22EBAD214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34EE1-BD40-4BB4-B0E2-CE4CFC1D0687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60D08-995A-4741-8C83-3D365C891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3FDDF-4171-43A3-B4A6-F26460972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BF26F-9125-443B-8FB4-974A5A29E107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412538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E2337-A356-448F-964B-DCE500D02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DA53D-53EF-4FDD-8B46-B48C0D088348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9D581-BA81-414C-BD05-630D97669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EE2CB-426E-40A5-8F66-055D86E2E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ECB11-4E59-4739-A9EC-11985A904A30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07515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F56C1E4-C671-401E-AD52-7457E119B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D6E95-8A62-4FDA-A6DA-ACEEA1ECCA39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CD8F328-F320-4BAD-A1D5-410CC3239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205EC1-3A94-4499-A9F2-126125D01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F747D-9B70-4474-81D3-089C3CE5327C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783332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D1EF0AD-60E5-4F43-A6D2-065213874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A8A6A-237D-435B-8DC8-3BD547189C0A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4C13359-A70C-4011-A0EF-22D297BC0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0B129A3-DBAB-4614-9888-481DF716D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14120-423A-4967-A1A4-B9733BCBD13A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615564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E50685F-FB88-46E2-B316-64F1BA0B5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1FFFA-E1E3-4098-A924-2A40EF98213A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FFF443A-A7DE-41D3-BDE7-B6C50613A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FCC995-53AB-49A9-94D3-958BD1DE3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34BDF-59F7-424C-A2B0-D76E544A5BA8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868776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D416B35-9F7A-42E1-AD33-CC05CC1E9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69F8D-DD5C-4E30-B348-D8DA834B2008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92D4A4-ECB8-4E78-9B89-EEAEFC67A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807617-4165-46E3-A192-27DE65CD7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9C8A8-9CB5-4B62-A868-CE4703D3A655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64941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12EAE22-68EC-4DB2-A582-DAAE298B9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2CEF1-3F54-4C6F-AB5A-81A4FEFC4378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603AE9A-7A4C-4133-88B0-5E98997D4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033D23C-BEBA-460B-BCBA-0322DE650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690E0-B7D6-4C9E-A1E6-BFDF5DA6444F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02422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04A9AB-C937-4AC6-BCA0-6A769145E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14D492-4557-4562-AD1B-D61065FE8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0D4002-3E2C-45FC-9B2D-9991A83E2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44FD1D-0922-4BA3-8F82-62FCA9715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7AD293-FF56-494F-8495-182F00FAA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62395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CBFF71-EDFE-44E2-A590-D51CFCEFE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BB6D3-8075-444C-A520-F90310EB7C66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70278C-7637-45D4-B658-9FFF28DF3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3CFEDA-D943-4C0F-BDAB-4AF30D47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A2343-326D-415D-9F29-E5153FDDEBD5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794671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CFA7D-6AA6-4427-A21A-2E0498729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AC043-1164-4768-A5D4-15C8BDB31ABB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6BB61-5C36-499F-A2C1-5C543A1E3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91541-843C-4FD0-8DB5-398D48955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65E3E-7C1D-4759-B0CC-9E93A1837FC9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40671081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E06DB-C41D-4944-BEC0-07AB63DD9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18390-222C-4947-9CD8-E5A3DAB02587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0C7D0-4838-49CE-8B4A-99536C7EF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E93C2-0CA4-4EEE-AF34-42CE31058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859EB-0E16-4FB7-B6AA-A6A34FC5643A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82181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ACA47B-688E-4BA9-94C1-729B3435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1CC17E-B4BA-4E8C-9F77-145A1A9B4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6BE05F-477D-497D-84E1-C633C52F9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9ED01B-B1B6-4BE4-A4BE-867BD876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913E24-4944-4720-A092-81E3A089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05302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F55FAA-4B5E-4359-B3DD-4E413BFA0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2AE0B2-DF84-40CF-B413-05D22ACBDB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371BDF-95C7-46A0-A668-7225A61E9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95B374-EDA1-4642-84E6-6CEF093C3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43D463-C433-49FC-B802-F45A07BED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054024F-2394-4FA7-8E5B-1929E4D45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088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B7A49-7ACB-4F4A-894F-05088D28C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EEFFE78-41A3-4BE3-9AE9-76DB4CAE0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02F429-FFFF-46B9-80E2-BD6ED7E69C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532ECF8-AE32-4071-87F2-A5399B52EB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9377151-ECC0-453C-8653-166D7F7990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2E3FB9D-8835-4F19-B928-FA7BD3237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BC945FF-B4E9-4235-9435-FD69EA892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AA7E3D-DC1B-48A8-9D4E-FB2E4C7AD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868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4C907A-467D-4007-98E2-B71180A3B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F93A02B-DDB3-4EC9-B0B8-372024A1B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20CC130-2E0F-43EF-A4B8-88215DABC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9BFDC1E-9BDA-4B87-A0D3-558FEC67A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76939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DE4951-0238-41A0-A04D-612D07F2D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CCFF4AA-9363-45C2-9362-D12794EB7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F5CC892-EDA5-4ADB-98A2-C722228E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797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E4F787-A6C1-4DEC-9974-F75FC1DF2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C7553B-317C-4BDF-95EB-4FD5B54F8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42C8FB-AD93-40AE-BF27-047AE9D60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62E011-C7E2-43BE-AA7B-7460940FE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F48FC5-9E9B-4C74-A6EB-F6EC949DF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1E5E43C-A1F6-40A6-AEDE-25AFD8EA6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5043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68CDD-36C1-4BF5-A1A4-A5CBEDF3C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7419FBE-C1AF-4522-B2BA-D2EC6E43B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8EB0B2D-3DB7-465B-9610-8D40E10D6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51B5DC-3244-43A2-9B8F-F8A02535A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5BB3EE-C4F0-4A88-A71C-B60196582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DB4D491-061F-4A14-B988-FB77D4EE5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062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B7817B4-E3D2-40FD-95A9-1FA61E7EB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41609E-1F3E-4FCD-AC8F-976C1FDA0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DC0348-53A1-47A0-9FA3-0D810969EF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35BFE-0CD3-4982-A745-5E61980CE4CE}" type="datetimeFigureOut">
              <a:rPr lang="es-CL" smtClean="0"/>
              <a:t>11-03-2019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D4C4F2-A38B-46A7-855E-3DAEBD6541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9D7870-71F8-43A7-8921-68918E727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A6513-1D4F-40EF-8482-4151A16C7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973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60256C4-F32D-424D-9034-AB10EAC7A90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AEE21F6-83BB-4D15-9565-710C019159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Click to edit Master text styles</a:t>
            </a:r>
          </a:p>
          <a:p>
            <a:pPr lvl="1"/>
            <a:r>
              <a:rPr lang="en-US" altLang="es-CL"/>
              <a:t>Second level</a:t>
            </a:r>
          </a:p>
          <a:p>
            <a:pPr lvl="2"/>
            <a:r>
              <a:rPr lang="en-US" altLang="es-CL"/>
              <a:t>Third level</a:t>
            </a:r>
          </a:p>
          <a:p>
            <a:pPr lvl="3"/>
            <a:r>
              <a:rPr lang="en-US" altLang="es-CL"/>
              <a:t>Fourth level</a:t>
            </a:r>
          </a:p>
          <a:p>
            <a:pPr lvl="4"/>
            <a:r>
              <a:rPr lang="en-US" altLang="es-CL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B4E9E-E36B-4E03-AE3A-9CDCB089F4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5242E9-2E9B-4117-81AA-3D9AAB63F369}" type="datetimeFigureOut">
              <a:rPr lang="en-US"/>
              <a:pPr>
                <a:defRPr/>
              </a:pPr>
              <a:t>3/11/2019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E7D58-8F96-4537-B7C4-8E3416021E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73C4E-D8B1-4EAE-BF74-41289E075E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2FCCEC9-7432-45AA-9E96-AEDA22CA39CF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63117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64C06238-8A0E-487C-94AD-44471022E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CL" sz="4000" dirty="0"/>
              <a:t>Historia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6A5BB-65C6-4239-A785-76D662BC2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95401"/>
            <a:ext cx="8229600" cy="5287961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es-CL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b="1" dirty="0"/>
              <a:t>FUNCIONES DISTRIBUCIONALES-</a:t>
            </a:r>
            <a:r>
              <a:rPr lang="es-CL" sz="2900" dirty="0"/>
              <a:t>---------CARDINALES o NUCLEOS</a:t>
            </a:r>
            <a:endParaRPr lang="en-US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     Unidades Operativas  </a:t>
            </a:r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     ACCIONES                                                 (llevan adelante la acción, abren y cierra hilo historia)</a:t>
            </a:r>
            <a:endParaRPr lang="en-US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 </a:t>
            </a:r>
            <a:endParaRPr lang="en-US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                                                                       CATALIZADORAS O CATÁLISIS</a:t>
            </a:r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                                                                      (apoyan acción, acelera, da impulso, resume, dilata, </a:t>
            </a:r>
            <a:r>
              <a:rPr lang="es-CL" sz="2900" dirty="0" err="1"/>
              <a:t>etc</a:t>
            </a:r>
            <a:r>
              <a:rPr lang="es-CL" sz="2900" dirty="0"/>
              <a:t>) </a:t>
            </a:r>
            <a:endParaRPr lang="en-US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 </a:t>
            </a:r>
            <a:endParaRPr lang="en-US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 </a:t>
            </a:r>
            <a:endParaRPr lang="en-US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 </a:t>
            </a:r>
            <a:endParaRPr lang="en-US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b="1" dirty="0"/>
              <a:t>INDICIOS</a:t>
            </a:r>
            <a:r>
              <a:rPr lang="es-CL" sz="2900" dirty="0"/>
              <a:t>-----------------------------------------        INDICIOS</a:t>
            </a:r>
            <a:endParaRPr lang="en-US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Unidades semánticas                                        </a:t>
            </a:r>
            <a:r>
              <a:rPr lang="es-CL" sz="2900" dirty="0" err="1"/>
              <a:t>Sgdo</a:t>
            </a:r>
            <a:r>
              <a:rPr lang="es-CL" sz="2900" dirty="0"/>
              <a:t> implícito, operador metafórico</a:t>
            </a:r>
          </a:p>
          <a:p>
            <a:pPr fontAlgn="auto">
              <a:spcAft>
                <a:spcPts val="0"/>
              </a:spcAft>
              <a:defRPr/>
            </a:pPr>
            <a:endParaRPr lang="es-CL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Diégesis                                                       (personajes, atmósfera, descripciones)</a:t>
            </a:r>
            <a:endParaRPr lang="en-US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   </a:t>
            </a:r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                                                                                    INFORMANTES</a:t>
            </a:r>
          </a:p>
          <a:p>
            <a:pPr fontAlgn="auto">
              <a:spcAft>
                <a:spcPts val="0"/>
              </a:spcAft>
              <a:defRPr/>
            </a:pPr>
            <a:endParaRPr lang="es-CL" sz="2900" dirty="0"/>
          </a:p>
          <a:p>
            <a:pPr fontAlgn="auto">
              <a:spcAft>
                <a:spcPts val="0"/>
              </a:spcAft>
              <a:defRPr/>
            </a:pPr>
            <a:r>
              <a:rPr lang="es-CL" sz="2900" dirty="0"/>
              <a:t>                                                                                Significante, operador realista</a:t>
            </a:r>
            <a:endParaRPr lang="en-US" sz="2900" dirty="0"/>
          </a:p>
          <a:p>
            <a:pPr fontAlgn="auto">
              <a:spcAft>
                <a:spcPts val="0"/>
              </a:spcAft>
              <a:defRPr/>
            </a:pPr>
            <a:r>
              <a:rPr lang="en-US" sz="2900" dirty="0"/>
              <a:t>                                                                        (</a:t>
            </a:r>
            <a:r>
              <a:rPr lang="en-US" sz="2900" dirty="0" err="1"/>
              <a:t>datos</a:t>
            </a:r>
            <a:r>
              <a:rPr lang="en-US" sz="2900" dirty="0"/>
              <a:t> </a:t>
            </a:r>
            <a:r>
              <a:rPr lang="en-US" sz="2900" dirty="0" err="1"/>
              <a:t>personajes</a:t>
            </a:r>
            <a:r>
              <a:rPr lang="en-US" sz="2900" dirty="0"/>
              <a:t> , </a:t>
            </a:r>
            <a:r>
              <a:rPr lang="es-CL" sz="2900" dirty="0" err="1"/>
              <a:t>tiemp</a:t>
            </a:r>
            <a:r>
              <a:rPr lang="en-US" sz="2900" dirty="0"/>
              <a:t>o y </a:t>
            </a:r>
            <a:r>
              <a:rPr lang="en-US" sz="2900" dirty="0" err="1"/>
              <a:t>espacio</a:t>
            </a:r>
            <a:r>
              <a:rPr lang="en-US" sz="2900" dirty="0"/>
              <a:t>, </a:t>
            </a:r>
            <a:r>
              <a:rPr lang="en-US" sz="2900" dirty="0" err="1"/>
              <a:t>diálogos</a:t>
            </a:r>
            <a:r>
              <a:rPr lang="en-US" sz="2900" dirty="0"/>
              <a:t>)</a:t>
            </a:r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F32C2-0315-4D5E-91CD-8A4EF6905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9386"/>
          </a:xfrm>
        </p:spPr>
        <p:txBody>
          <a:bodyPr>
            <a:normAutofit fontScale="90000"/>
          </a:bodyPr>
          <a:lstStyle/>
          <a:p>
            <a:r>
              <a:rPr lang="es-CL" dirty="0"/>
              <a:t>I Extracción y análisis H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767A4F-4744-4849-A824-970F2F09DA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9497" y="1915886"/>
            <a:ext cx="9144000" cy="4299857"/>
          </a:xfrm>
        </p:spPr>
        <p:txBody>
          <a:bodyPr>
            <a:normAutofit/>
          </a:bodyPr>
          <a:lstStyle/>
          <a:p>
            <a:endParaRPr lang="es-CL" dirty="0"/>
          </a:p>
          <a:p>
            <a:pPr marL="457200" indent="-457200" algn="l">
              <a:buAutoNum type="arabicParenR"/>
            </a:pPr>
            <a:r>
              <a:rPr lang="es-CL" dirty="0"/>
              <a:t>Dividir R en Unidades y Secuencias: Sucesión lógica de núcleos unidos entre sí que cierran una unidad</a:t>
            </a:r>
          </a:p>
          <a:p>
            <a:pPr marL="457200" indent="-457200" algn="l">
              <a:buAutoNum type="arabicParenR"/>
            </a:pPr>
            <a:r>
              <a:rPr lang="es-CL" dirty="0"/>
              <a:t>Subdividir en nudos y catálisis </a:t>
            </a:r>
          </a:p>
          <a:p>
            <a:pPr marL="457200" indent="-457200" algn="l">
              <a:buAutoNum type="arabicParenR"/>
            </a:pPr>
            <a:r>
              <a:rPr lang="es-CL" dirty="0"/>
              <a:t>Enumeración Informantes e Indicios  </a:t>
            </a:r>
          </a:p>
          <a:p>
            <a:pPr marL="457200" indent="-457200">
              <a:buAutoNum type="arabicParenR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29890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01DAFD-32D0-4BE4-B70E-37B231190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400" dirty="0">
                <a:latin typeface="+mn-lt"/>
              </a:rPr>
              <a:t>4) Personaje y necesidad dramática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609625-F7B0-49DA-B578-29F29169D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sz="2400" dirty="0"/>
              <a:t>Indicios e Informantes revelan, construyen rasgos, roles.</a:t>
            </a:r>
          </a:p>
          <a:p>
            <a:r>
              <a:rPr lang="es-CL" sz="2400" dirty="0"/>
              <a:t>Rasgos: caracterización individual</a:t>
            </a:r>
          </a:p>
          <a:p>
            <a:r>
              <a:rPr lang="es-CL" sz="2400" dirty="0"/>
              <a:t>Roles: rol social –deber ser (masculino por ejemplo: el padre, el obrero, el jefe, </a:t>
            </a:r>
            <a:r>
              <a:rPr lang="es-CL" sz="2400" dirty="0" err="1"/>
              <a:t>etc</a:t>
            </a:r>
            <a:r>
              <a:rPr lang="es-CL" sz="2400" dirty="0"/>
              <a:t>)</a:t>
            </a:r>
          </a:p>
          <a:p>
            <a:r>
              <a:rPr lang="es-CL" sz="2400" dirty="0"/>
              <a:t>Identificar los rasgos y roles pertinentes que nos permiten relacionar a los personajes; 2. clasificar estos rasgos en función de su “rendimiento” narrativo (cuáles son más importantes en función del conflicto planteado); 3. estudiar cómo rasgos y roles pertinentes se </a:t>
            </a:r>
            <a:r>
              <a:rPr lang="es-CL" sz="2400" dirty="0" err="1"/>
              <a:t>sobredeterminan</a:t>
            </a:r>
            <a:r>
              <a:rPr lang="es-CL" sz="2400" dirty="0"/>
              <a:t>, se neutralizan, permutan y cambian en el transcurso de un filme.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08457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F32C2-0315-4D5E-91CD-8A4EF6905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93226"/>
          </a:xfrm>
        </p:spPr>
        <p:txBody>
          <a:bodyPr>
            <a:normAutofit fontScale="90000"/>
          </a:bodyPr>
          <a:lstStyle/>
          <a:p>
            <a:r>
              <a:rPr lang="es-CL" dirty="0"/>
              <a:t>II Clasificación relato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767A4F-4744-4849-A824-970F2F09DA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03269"/>
            <a:ext cx="9144000" cy="3054531"/>
          </a:xfrm>
        </p:spPr>
        <p:txBody>
          <a:bodyPr/>
          <a:lstStyle/>
          <a:p>
            <a:r>
              <a:rPr lang="es-CL" dirty="0"/>
              <a:t>Funcional o </a:t>
            </a:r>
            <a:r>
              <a:rPr lang="es-CL" dirty="0" err="1"/>
              <a:t>indicial</a:t>
            </a:r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099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0955B7-4ECA-4C81-B04A-1D03440E1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III Interpretación del Relato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4655D5-44D3-4135-9249-43FE5886A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Sentido, valor, </a:t>
            </a:r>
            <a:r>
              <a:rPr lang="es-CL" dirty="0" err="1"/>
              <a:t>leimotiv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859116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176</Words>
  <Application>Microsoft Office PowerPoint</Application>
  <PresentationFormat>Panorámica</PresentationFormat>
  <Paragraphs>35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Office Theme</vt:lpstr>
      <vt:lpstr>Historia</vt:lpstr>
      <vt:lpstr>I Extracción y análisis H</vt:lpstr>
      <vt:lpstr>4) Personaje y necesidad dramática</vt:lpstr>
      <vt:lpstr>II Clasificación relato </vt:lpstr>
      <vt:lpstr>III Interpretación del Relato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Extraccion Historia</dc:title>
  <dc:creator>mjvgch@gmail.com</dc:creator>
  <cp:lastModifiedBy>mjvgch@gmail.com</cp:lastModifiedBy>
  <cp:revision>8</cp:revision>
  <dcterms:created xsi:type="dcterms:W3CDTF">2019-03-11T14:58:41Z</dcterms:created>
  <dcterms:modified xsi:type="dcterms:W3CDTF">2019-03-11T15:39:02Z</dcterms:modified>
</cp:coreProperties>
</file>