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4" r:id="rId9"/>
    <p:sldId id="263" r:id="rId10"/>
    <p:sldId id="268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9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685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615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282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2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204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362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0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917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51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573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873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121F-488F-4C10-BB7E-739B5C1EA7ED}" type="datetimeFigureOut">
              <a:rPr lang="es-CL" smtClean="0"/>
              <a:t>13-10-2017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1710-0B1B-4AB8-8DC3-90594043BA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749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78320"/>
              </p:ext>
            </p:extLst>
          </p:nvPr>
        </p:nvGraphicFramePr>
        <p:xfrm>
          <a:off x="251521" y="12285004"/>
          <a:ext cx="6651579" cy="629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721"/>
                <a:gridCol w="208280"/>
                <a:gridCol w="208280"/>
                <a:gridCol w="2300298"/>
              </a:tblGrid>
              <a:tr h="4956488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05153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4994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4994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95278"/>
              </p:ext>
            </p:extLst>
          </p:nvPr>
        </p:nvGraphicFramePr>
        <p:xfrm>
          <a:off x="0" y="-34942"/>
          <a:ext cx="9144000" cy="765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9105"/>
                <a:gridCol w="286325"/>
                <a:gridCol w="286325"/>
                <a:gridCol w="3162245"/>
              </a:tblGrid>
              <a:tr h="6992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Trabajo </a:t>
                      </a:r>
                      <a:r>
                        <a:rPr lang="es-CL" sz="2000" dirty="0" smtClean="0"/>
                        <a:t>Taller: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DISEÑO DE INDUMENTARIA</a:t>
                      </a:r>
                      <a:r>
                        <a:rPr lang="es-CL" sz="2000" baseline="0" dirty="0" smtClean="0"/>
                        <a:t> CONCEPTUAL </a:t>
                      </a:r>
                    </a:p>
                    <a:p>
                      <a:r>
                        <a:rPr lang="es-CL" sz="1200" dirty="0" smtClean="0"/>
                        <a:t>(No</a:t>
                      </a:r>
                      <a:r>
                        <a:rPr lang="es-CL" sz="1200" baseline="0" dirty="0" smtClean="0"/>
                        <a:t> disfraz)</a:t>
                      </a:r>
                    </a:p>
                    <a:p>
                      <a:endParaRPr lang="es-CL" sz="1200" dirty="0" smtClean="0"/>
                    </a:p>
                    <a:p>
                      <a:r>
                        <a:rPr lang="es-C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1° Presentación de </a:t>
                      </a:r>
                      <a:r>
                        <a:rPr lang="es-C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propuesta (a y b)</a:t>
                      </a:r>
                      <a:endParaRPr lang="es-CL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Entrega: 10 de noviembre</a:t>
                      </a:r>
                    </a:p>
                    <a:p>
                      <a:endParaRPr lang="es-CL" sz="1800" dirty="0" smtClean="0"/>
                    </a:p>
                    <a:p>
                      <a:pPr marL="0" indent="0" algn="just">
                        <a:buNone/>
                      </a:pPr>
                      <a:r>
                        <a:rPr lang="es-CL" sz="1800" dirty="0" smtClean="0"/>
                        <a:t>a) </a:t>
                      </a:r>
                      <a:r>
                        <a:rPr lang="es-CL" sz="1800" dirty="0" err="1" smtClean="0"/>
                        <a:t>History</a:t>
                      </a:r>
                      <a:r>
                        <a:rPr lang="es-CL" sz="1800" baseline="0" dirty="0" smtClean="0"/>
                        <a:t> </a:t>
                      </a:r>
                      <a:r>
                        <a:rPr lang="es-CL" sz="1800" baseline="0" dirty="0" err="1" smtClean="0"/>
                        <a:t>board</a:t>
                      </a:r>
                      <a:r>
                        <a:rPr lang="es-CL" sz="1800" baseline="0" dirty="0" smtClean="0"/>
                        <a:t> </a:t>
                      </a:r>
                      <a:r>
                        <a:rPr lang="es-CL" sz="1800" baseline="0" dirty="0" err="1" smtClean="0"/>
                        <a:t>papelógrafo</a:t>
                      </a:r>
                      <a:r>
                        <a:rPr lang="es-CL" sz="1800" baseline="0" dirty="0" smtClean="0"/>
                        <a:t>,  </a:t>
                      </a:r>
                      <a:r>
                        <a:rPr lang="es-CL" sz="1200" baseline="0" dirty="0" smtClean="0"/>
                        <a:t>ambientado en  el concepto trabajado o tendencia, como son: Los </a:t>
                      </a:r>
                      <a:r>
                        <a:rPr lang="es-CL" sz="1200" baseline="0" dirty="0" smtClean="0"/>
                        <a:t>materiales, </a:t>
                      </a:r>
                      <a:r>
                        <a:rPr lang="es-CL" sz="1200" baseline="0" dirty="0" smtClean="0"/>
                        <a:t>las formas. los colores (carta propuesta), </a:t>
                      </a:r>
                      <a:r>
                        <a:rPr lang="es-CL" sz="1200" baseline="0" dirty="0" smtClean="0"/>
                        <a:t>conceptos observados, </a:t>
                      </a:r>
                      <a:r>
                        <a:rPr lang="es-CL" sz="1200" baseline="0" dirty="0" smtClean="0"/>
                        <a:t>fotografías  o imágenes que refuercen,  proceso del  </a:t>
                      </a:r>
                      <a:r>
                        <a:rPr lang="es-CL" sz="1200" baseline="0" dirty="0" smtClean="0"/>
                        <a:t>trabajo, boceto, ideas, notas, etc</a:t>
                      </a:r>
                      <a:r>
                        <a:rPr lang="es-CL" sz="1200" baseline="0" dirty="0" smtClean="0"/>
                        <a:t>. 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es-CL" sz="2400" baseline="0" dirty="0" smtClean="0"/>
                        <a:t>3ptos.</a:t>
                      </a:r>
                    </a:p>
                    <a:p>
                      <a:pPr marL="0" indent="0" algn="just">
                        <a:buNone/>
                      </a:pPr>
                      <a:endParaRPr lang="es-CL" sz="2400" baseline="0" dirty="0" smtClean="0"/>
                    </a:p>
                    <a:p>
                      <a:pPr marL="228600" indent="-228600" algn="just">
                        <a:buAutoNum type="alphaLcParenR"/>
                      </a:pPr>
                      <a:endParaRPr lang="es-CL" sz="1200" baseline="0" dirty="0" smtClean="0"/>
                    </a:p>
                    <a:p>
                      <a:pPr algn="just"/>
                      <a:r>
                        <a:rPr lang="es-CL" sz="1800" baseline="0" dirty="0" smtClean="0"/>
                        <a:t>b) Argumento </a:t>
                      </a:r>
                      <a:r>
                        <a:rPr lang="es-CL" sz="1800" baseline="0" dirty="0" smtClean="0"/>
                        <a:t>escrito, </a:t>
                      </a:r>
                      <a:endParaRPr lang="es-CL" sz="1800" baseline="0" dirty="0" smtClean="0"/>
                    </a:p>
                    <a:p>
                      <a:pPr algn="just"/>
                      <a:r>
                        <a:rPr lang="es-CL" sz="1200" baseline="0" dirty="0" smtClean="0"/>
                        <a:t>Escribir un </a:t>
                      </a:r>
                      <a:r>
                        <a:rPr lang="es-CL" sz="1200" baseline="0" dirty="0" smtClean="0"/>
                        <a:t>argumento </a:t>
                      </a:r>
                      <a:r>
                        <a:rPr lang="es-CL" sz="1200" baseline="0" dirty="0" smtClean="0"/>
                        <a:t>del </a:t>
                      </a:r>
                      <a:r>
                        <a:rPr lang="es-CL" sz="1200" baseline="0" dirty="0" smtClean="0"/>
                        <a:t>sujeto,  </a:t>
                      </a:r>
                      <a:r>
                        <a:rPr lang="es-CL" sz="1200" baseline="0" dirty="0" smtClean="0"/>
                        <a:t>que describa y construya la atmósfera </a:t>
                      </a:r>
                      <a:r>
                        <a:rPr lang="es-CL" sz="1200" baseline="0" dirty="0" smtClean="0"/>
                        <a:t>crítica, </a:t>
                      </a:r>
                      <a:r>
                        <a:rPr lang="es-CL" sz="1200" baseline="0" dirty="0" smtClean="0"/>
                        <a:t>respecto de la postura  de la indumentaria y la arquitectura del cuerpo </a:t>
                      </a:r>
                      <a:r>
                        <a:rPr lang="es-CL" sz="1200" baseline="0" dirty="0" smtClean="0"/>
                        <a:t>diseñado (cuerpo sensible relacionado con el espacio interior y exterior) situado en un contexto social  crítico o  que proponga un cambio de paradigma , observando en:</a:t>
                      </a:r>
                      <a:endParaRPr lang="es-CL" sz="1200" baseline="0" dirty="0" smtClean="0"/>
                    </a:p>
                    <a:p>
                      <a:pPr algn="just"/>
                      <a:endParaRPr lang="es-CL" sz="1200" baseline="0" dirty="0" smtClean="0"/>
                    </a:p>
                    <a:p>
                      <a:pPr algn="just"/>
                      <a:r>
                        <a:rPr lang="es-CL" sz="1200" baseline="0" dirty="0" smtClean="0"/>
                        <a:t>-Establecer conceptos</a:t>
                      </a:r>
                    </a:p>
                    <a:p>
                      <a:pPr algn="just"/>
                      <a:r>
                        <a:rPr lang="es-CL" sz="1200" baseline="0" dirty="0" smtClean="0"/>
                        <a:t>-Centros de </a:t>
                      </a:r>
                      <a:r>
                        <a:rPr lang="es-CL" sz="1200" baseline="0" dirty="0" smtClean="0"/>
                        <a:t>interés y recorridos de lecturas corporales.</a:t>
                      </a:r>
                      <a:endParaRPr lang="es-CL" sz="1200" baseline="0" dirty="0" smtClean="0"/>
                    </a:p>
                    <a:p>
                      <a:pPr algn="just"/>
                      <a:r>
                        <a:rPr lang="es-CL" sz="1200" baseline="0" dirty="0" smtClean="0"/>
                        <a:t>-Códigos sociales opositores (zonas de pudor, filiación, etc.)</a:t>
                      </a:r>
                    </a:p>
                    <a:p>
                      <a:pPr algn="just"/>
                      <a:endParaRPr lang="es-CL" sz="1200" baseline="0" dirty="0" smtClean="0"/>
                    </a:p>
                    <a:p>
                      <a:pPr algn="just"/>
                      <a:r>
                        <a:rPr lang="es-CL" sz="1200" baseline="0" dirty="0" smtClean="0"/>
                        <a:t>-Fuentes de inspiración (por ejemplo: </a:t>
                      </a:r>
                      <a:r>
                        <a:rPr lang="es-CL" sz="1200" baseline="0" dirty="0" smtClean="0"/>
                        <a:t>floral-naturaleza (</a:t>
                      </a:r>
                      <a:r>
                        <a:rPr lang="es-CL" sz="1200" baseline="0" dirty="0" err="1" smtClean="0"/>
                        <a:t>Biomimética</a:t>
                      </a:r>
                      <a:r>
                        <a:rPr lang="es-CL" sz="1200" baseline="0" dirty="0" smtClean="0"/>
                        <a:t>), movimiento-peso, </a:t>
                      </a:r>
                      <a:r>
                        <a:rPr lang="es-CL" sz="1200" baseline="0" dirty="0" smtClean="0"/>
                        <a:t>textura-lectura (suave-áspera</a:t>
                      </a:r>
                      <a:r>
                        <a:rPr lang="es-CL" sz="1200" baseline="0" dirty="0" smtClean="0"/>
                        <a:t>), religioso, histórico, etc.).</a:t>
                      </a:r>
                    </a:p>
                    <a:p>
                      <a:pPr algn="just"/>
                      <a:endParaRPr lang="es-CL" sz="1200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aseline="0" dirty="0" smtClean="0"/>
                        <a:t>-Materialidades (lenguaje técnico del vestuario, por ejemplo: fibra, amarres, costuras, reciclados, calados, yuxtaposición-capas, </a:t>
                      </a:r>
                      <a:r>
                        <a:rPr lang="es-CL" sz="1200" baseline="0" dirty="0" smtClean="0"/>
                        <a:t>módulos-repetidos </a:t>
                      </a:r>
                      <a:r>
                        <a:rPr lang="es-CL" sz="1200" baseline="0" dirty="0" smtClean="0"/>
                        <a:t>(patrón), envolventes, etc</a:t>
                      </a:r>
                      <a:r>
                        <a:rPr lang="es-CL" sz="1200" baseline="0" dirty="0" smtClean="0"/>
                        <a:t>.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4ptos. </a:t>
                      </a:r>
                    </a:p>
                    <a:p>
                      <a:pPr algn="just"/>
                      <a:endParaRPr lang="es-CL" sz="12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CL" sz="1000" baseline="0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Lectura involucrada</a:t>
                      </a:r>
                      <a:r>
                        <a:rPr lang="es-CL" baseline="0" dirty="0" smtClean="0"/>
                        <a:t> Y taller.</a:t>
                      </a:r>
                      <a:endParaRPr lang="es-CL" dirty="0" smtClean="0"/>
                    </a:p>
                    <a:p>
                      <a:endParaRPr lang="es-CL" sz="1600" dirty="0" smtClean="0"/>
                    </a:p>
                    <a:p>
                      <a:r>
                        <a:rPr lang="es-C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“El Cuerpo diseñado. Sobre la forma en el proyecto de la vestimenta</a:t>
                      </a:r>
                      <a:r>
                        <a:rPr lang="es-C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”. Andrea </a:t>
                      </a:r>
                      <a:r>
                        <a:rPr lang="es-CL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Satzman</a:t>
                      </a:r>
                      <a:r>
                        <a:rPr lang="es-C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CL" sz="16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600" baseline="0" dirty="0" smtClean="0"/>
                        <a:t>CLARIDAD</a:t>
                      </a:r>
                    </a:p>
                    <a:p>
                      <a:endParaRPr lang="es-CL" sz="1600" baseline="0" dirty="0" smtClean="0"/>
                    </a:p>
                    <a:p>
                      <a:r>
                        <a:rPr lang="es-CL" sz="1600" baseline="0" dirty="0" smtClean="0"/>
                        <a:t>-RELACIÓN CON AUTOR Y CONCEPTOS SOLICITADOS</a:t>
                      </a:r>
                    </a:p>
                    <a:p>
                      <a:endParaRPr lang="es-CL" sz="16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1600" baseline="0" dirty="0" smtClean="0"/>
                    </a:p>
                    <a:p>
                      <a:endParaRPr lang="es-CL" sz="1600" baseline="0" dirty="0" smtClean="0"/>
                    </a:p>
                    <a:p>
                      <a:endParaRPr lang="es-CL" sz="16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68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22" name="Picture 2" descr="C:\Users\FLS\Pictures\Mis escaneos\2016-08 (ago)\escanear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" y="294481"/>
            <a:ext cx="430858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91" y="294481"/>
            <a:ext cx="2217737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Marcador de contenido" descr="https://scontent-grt2-1.xx.fbcdn.net/v/t1.0-9/13686515_609220189258249_1708944080755743406_n.jpg?oh=8b93e1ee50791334f29d55289352826e&amp;oe=5827145C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36" y="2348880"/>
            <a:ext cx="1876252" cy="3981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1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84832"/>
              </p:ext>
            </p:extLst>
          </p:nvPr>
        </p:nvGraphicFramePr>
        <p:xfrm>
          <a:off x="251521" y="12285004"/>
          <a:ext cx="6651579" cy="629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721"/>
                <a:gridCol w="208280"/>
                <a:gridCol w="208280"/>
                <a:gridCol w="2300298"/>
              </a:tblGrid>
              <a:tr h="4956488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05153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4994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4994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95061"/>
              </p:ext>
            </p:extLst>
          </p:nvPr>
        </p:nvGraphicFramePr>
        <p:xfrm>
          <a:off x="107504" y="-34942"/>
          <a:ext cx="9036496" cy="689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511"/>
                <a:gridCol w="282959"/>
                <a:gridCol w="282959"/>
                <a:gridCol w="3125067"/>
              </a:tblGrid>
              <a:tr h="689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Trabajo </a:t>
                      </a:r>
                      <a:r>
                        <a:rPr lang="es-CL" sz="2000" dirty="0" smtClean="0"/>
                        <a:t>Taller: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DISEÑO DE INDUMENTARIA</a:t>
                      </a:r>
                      <a:r>
                        <a:rPr lang="es-CL" sz="2000" baseline="0" dirty="0" smtClean="0"/>
                        <a:t> CONCEPTUAL </a:t>
                      </a:r>
                    </a:p>
                    <a:p>
                      <a:r>
                        <a:rPr lang="es-CL" sz="1200" dirty="0" smtClean="0"/>
                        <a:t>(No</a:t>
                      </a:r>
                      <a:r>
                        <a:rPr lang="es-CL" sz="1200" baseline="0" dirty="0" smtClean="0"/>
                        <a:t> disfraz)</a:t>
                      </a:r>
                    </a:p>
                    <a:p>
                      <a:endParaRPr lang="es-CL" sz="1200" dirty="0" smtClean="0"/>
                    </a:p>
                    <a:p>
                      <a:r>
                        <a:rPr lang="es-C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2° </a:t>
                      </a:r>
                      <a:r>
                        <a:rPr lang="es-C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Presentación </a:t>
                      </a:r>
                      <a:r>
                        <a:rPr lang="es-C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aplicada: “PASARELA CONCEPTUAL”.</a:t>
                      </a:r>
                      <a:endParaRPr lang="es-CL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Entrega:</a:t>
                      </a:r>
                      <a:r>
                        <a:rPr lang="es-C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01 de diciem</a:t>
                      </a:r>
                      <a:r>
                        <a:rPr lang="es-C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bre</a:t>
                      </a:r>
                    </a:p>
                    <a:p>
                      <a:endParaRPr lang="es-CL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Lectura involucrada</a:t>
                      </a:r>
                      <a:r>
                        <a:rPr lang="es-CL" baseline="0" dirty="0" smtClean="0"/>
                        <a:t> y taller</a:t>
                      </a:r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r>
                        <a:rPr lang="es-C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“El Cuerpo diseñado. Sobre la forma en el proyecto de la vestimenta</a:t>
                      </a:r>
                      <a:r>
                        <a:rPr lang="es-CL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”. Andrea </a:t>
                      </a:r>
                      <a:r>
                        <a:rPr lang="es-CL" sz="1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Satzman</a:t>
                      </a:r>
                      <a:endParaRPr lang="es-CL" sz="10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1400" baseline="0" dirty="0" smtClean="0"/>
                    </a:p>
                    <a:p>
                      <a:r>
                        <a:rPr lang="es-CL" sz="1400" baseline="0" dirty="0" smtClean="0"/>
                        <a:t>-CLARIDAD DEL CONCEPTO</a:t>
                      </a:r>
                    </a:p>
                    <a:p>
                      <a:r>
                        <a:rPr lang="es-CL" sz="1400" baseline="0" dirty="0" smtClean="0"/>
                        <a:t>-PRESENTACIÓN DEL TODO</a:t>
                      </a:r>
                    </a:p>
                    <a:p>
                      <a:r>
                        <a:rPr lang="es-CL" sz="1400" baseline="0" dirty="0" smtClean="0"/>
                        <a:t>-ATMOSFERA (producción total, peinados, maquillaje, gestualidad y psicología del </a:t>
                      </a:r>
                      <a:r>
                        <a:rPr lang="es-CL" sz="1400" baseline="0" dirty="0" err="1" smtClean="0"/>
                        <a:t>sujeto,música</a:t>
                      </a:r>
                      <a:r>
                        <a:rPr lang="es-CL" sz="1400" baseline="0" dirty="0" smtClean="0"/>
                        <a:t>, etc.)</a:t>
                      </a:r>
                    </a:p>
                    <a:p>
                      <a:r>
                        <a:rPr lang="es-CL" sz="1800" baseline="0" dirty="0" smtClean="0"/>
                        <a:t>5ptos.</a:t>
                      </a:r>
                    </a:p>
                    <a:p>
                      <a:endParaRPr lang="es-CL" sz="1400" baseline="0" dirty="0" smtClean="0"/>
                    </a:p>
                    <a:p>
                      <a:r>
                        <a:rPr lang="es-CL" sz="1400" baseline="0" dirty="0" smtClean="0"/>
                        <a:t>-DISCURSO BREVE:  presentación acorde al  discurso anterior entregado e </a:t>
                      </a:r>
                      <a:r>
                        <a:rPr lang="es-CL" sz="1400" baseline="0" dirty="0" err="1" smtClean="0"/>
                        <a:t>history</a:t>
                      </a:r>
                      <a:r>
                        <a:rPr lang="es-CL" sz="1400" baseline="0" dirty="0" smtClean="0"/>
                        <a:t> </a:t>
                      </a:r>
                      <a:r>
                        <a:rPr lang="es-CL" sz="1400" baseline="0" dirty="0" err="1" smtClean="0"/>
                        <a:t>board</a:t>
                      </a:r>
                      <a:r>
                        <a:rPr lang="es-CL" sz="1400" baseline="0" dirty="0" smtClean="0"/>
                        <a:t>.</a:t>
                      </a:r>
                    </a:p>
                    <a:p>
                      <a:r>
                        <a:rPr lang="es-C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1pto.</a:t>
                      </a:r>
                    </a:p>
                    <a:p>
                      <a:endParaRPr lang="es-CL" sz="1400" baseline="0" dirty="0" smtClean="0"/>
                    </a:p>
                    <a:p>
                      <a:r>
                        <a:rPr lang="es-CL" sz="1400" baseline="0" dirty="0" smtClean="0"/>
                        <a:t>-Tiempo 20 min. aprox.  Por grupo (vestirse, presentar, desfilar, entrevistas y grabar)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MÁS</a:t>
                      </a:r>
                      <a:endParaRPr lang="es-CL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1pto base.</a:t>
                      </a:r>
                      <a:endParaRPr lang="es-CL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83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LS\Pictures\Mis escaneos\2015-09 (sep)\escanear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034788" cy="52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LS\Pictures\Mis escaneos\2015-09 (sep)\escanear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00" y="254869"/>
            <a:ext cx="3744417" cy="50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1" y="692696"/>
            <a:ext cx="8542893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542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laudio\Pictures\My Scans\2013-09 (sep)\scan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8" y="2780928"/>
            <a:ext cx="437761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5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Claudio\Pictures\My Scans\2013-09 (sep)\scan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732"/>
            <a:ext cx="8496944" cy="65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5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laudio\Pictures\My Scans\2013-09 (sep)\scan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3" y="260648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5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 descr="C:\Users\Claudio\Pictures\My Scans\2013-09 (sep)\scan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2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laudio\Pictures\My Scans\2013-09 (sep)\scan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7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4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C:\Users\Claudio\Pictures\My Scans\2013-09 (sep)\scan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90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368</Words>
  <Application>Microsoft Office PowerPoint</Application>
  <PresentationFormat>Presentación en pantalla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FLS</dc:creator>
  <cp:lastModifiedBy>FLS</cp:lastModifiedBy>
  <cp:revision>21</cp:revision>
  <dcterms:created xsi:type="dcterms:W3CDTF">2017-10-13T15:05:07Z</dcterms:created>
  <dcterms:modified xsi:type="dcterms:W3CDTF">2017-10-13T16:55:06Z</dcterms:modified>
</cp:coreProperties>
</file>