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69D423-207E-4B00-BF8E-EB7866BFEC8D}" type="doc">
      <dgm:prSet loTypeId="urn:microsoft.com/office/officeart/2005/8/layout/lProcess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L"/>
        </a:p>
      </dgm:t>
    </dgm:pt>
    <dgm:pt modelId="{9C8A691D-9775-41FF-B044-04A8469BE99E}">
      <dgm:prSet phldrT="[Texto]" custT="1"/>
      <dgm:spPr/>
      <dgm:t>
        <a:bodyPr/>
        <a:lstStyle/>
        <a:p>
          <a:r>
            <a:rPr lang="es-CL" sz="4000" dirty="0" smtClean="0"/>
            <a:t>Mimética</a:t>
          </a:r>
          <a:endParaRPr lang="es-CL" sz="4000" dirty="0"/>
        </a:p>
      </dgm:t>
    </dgm:pt>
    <dgm:pt modelId="{F361AE51-BB6E-49C7-B612-481D00F4E7EE}" type="parTrans" cxnId="{C6F5050F-76BB-40F4-9063-188DD9E0E692}">
      <dgm:prSet/>
      <dgm:spPr/>
      <dgm:t>
        <a:bodyPr/>
        <a:lstStyle/>
        <a:p>
          <a:endParaRPr lang="es-CL"/>
        </a:p>
      </dgm:t>
    </dgm:pt>
    <dgm:pt modelId="{8CD8C416-B040-448C-9001-AA2665ABBED7}" type="sibTrans" cxnId="{C6F5050F-76BB-40F4-9063-188DD9E0E692}">
      <dgm:prSet/>
      <dgm:spPr/>
      <dgm:t>
        <a:bodyPr/>
        <a:lstStyle/>
        <a:p>
          <a:endParaRPr lang="es-CL"/>
        </a:p>
      </dgm:t>
    </dgm:pt>
    <dgm:pt modelId="{7B7E282D-F5FA-47AE-B987-067FC03E0A22}">
      <dgm:prSet phldrT="[Texto]"/>
      <dgm:spPr/>
      <dgm:t>
        <a:bodyPr/>
        <a:lstStyle/>
        <a:p>
          <a:r>
            <a:rPr lang="es-CL" dirty="0" smtClean="0"/>
            <a:t>Respuesta imitativa de los efectos violentos</a:t>
          </a:r>
          <a:endParaRPr lang="es-CL" dirty="0"/>
        </a:p>
      </dgm:t>
    </dgm:pt>
    <dgm:pt modelId="{9A406534-4B02-4340-AED3-D12153476015}" type="parTrans" cxnId="{E4E3ADB9-8225-4C96-B988-3C70B4E833E9}">
      <dgm:prSet/>
      <dgm:spPr/>
      <dgm:t>
        <a:bodyPr/>
        <a:lstStyle/>
        <a:p>
          <a:endParaRPr lang="es-CL"/>
        </a:p>
      </dgm:t>
    </dgm:pt>
    <dgm:pt modelId="{5F481672-A5B5-4D74-939D-1A745FF9B2BB}" type="sibTrans" cxnId="{E4E3ADB9-8225-4C96-B988-3C70B4E833E9}">
      <dgm:prSet/>
      <dgm:spPr/>
      <dgm:t>
        <a:bodyPr/>
        <a:lstStyle/>
        <a:p>
          <a:endParaRPr lang="es-CL"/>
        </a:p>
      </dgm:t>
    </dgm:pt>
    <dgm:pt modelId="{F9AEF31F-99C8-4C22-97BB-3D13BD4D94DF}">
      <dgm:prSet phldrT="[Texto]"/>
      <dgm:spPr/>
      <dgm:t>
        <a:bodyPr/>
        <a:lstStyle/>
        <a:p>
          <a:r>
            <a:rPr lang="es-CL" dirty="0" smtClean="0"/>
            <a:t>Estimulación de comportamientos violentos análogos en espectadores</a:t>
          </a:r>
          <a:endParaRPr lang="es-CL" dirty="0"/>
        </a:p>
      </dgm:t>
    </dgm:pt>
    <dgm:pt modelId="{38D04635-CF9D-4697-B761-08F5BA6D4690}" type="parTrans" cxnId="{ECF7225B-470F-4141-AB71-AB65D5501A90}">
      <dgm:prSet/>
      <dgm:spPr/>
      <dgm:t>
        <a:bodyPr/>
        <a:lstStyle/>
        <a:p>
          <a:endParaRPr lang="es-CL"/>
        </a:p>
      </dgm:t>
    </dgm:pt>
    <dgm:pt modelId="{FDB3DCFC-84E8-4097-BD9A-FAD0CA0BDFF9}" type="sibTrans" cxnId="{ECF7225B-470F-4141-AB71-AB65D5501A90}">
      <dgm:prSet/>
      <dgm:spPr/>
      <dgm:t>
        <a:bodyPr/>
        <a:lstStyle/>
        <a:p>
          <a:endParaRPr lang="es-CL"/>
        </a:p>
      </dgm:t>
    </dgm:pt>
    <dgm:pt modelId="{E5810A6D-831D-4BCC-84F0-37AD1B5BC118}">
      <dgm:prSet phldrT="[Texto]" custT="1"/>
      <dgm:spPr/>
      <dgm:t>
        <a:bodyPr/>
        <a:lstStyle/>
        <a:p>
          <a:r>
            <a:rPr lang="es-CL" sz="4400" dirty="0" smtClean="0"/>
            <a:t>Catártica</a:t>
          </a:r>
          <a:endParaRPr lang="es-CL" sz="5300" dirty="0"/>
        </a:p>
      </dgm:t>
    </dgm:pt>
    <dgm:pt modelId="{83116E17-495E-4E22-9E86-FA18963B5FC6}" type="parTrans" cxnId="{7E225C82-8A4D-4BFF-AE53-D91941EE1C50}">
      <dgm:prSet/>
      <dgm:spPr/>
      <dgm:t>
        <a:bodyPr/>
        <a:lstStyle/>
        <a:p>
          <a:endParaRPr lang="es-CL"/>
        </a:p>
      </dgm:t>
    </dgm:pt>
    <dgm:pt modelId="{8F1C31C4-0202-423D-8224-60F3AC3EACBA}" type="sibTrans" cxnId="{7E225C82-8A4D-4BFF-AE53-D91941EE1C50}">
      <dgm:prSet/>
      <dgm:spPr/>
      <dgm:t>
        <a:bodyPr/>
        <a:lstStyle/>
        <a:p>
          <a:endParaRPr lang="es-CL"/>
        </a:p>
      </dgm:t>
    </dgm:pt>
    <dgm:pt modelId="{53C3C4B6-9154-42F9-8EEA-1F116CA39F62}">
      <dgm:prSet phldrT="[Texto]"/>
      <dgm:spPr/>
      <dgm:t>
        <a:bodyPr/>
        <a:lstStyle/>
        <a:p>
          <a:r>
            <a:rPr lang="es-CL" dirty="0" smtClean="0"/>
            <a:t>Efecto liberador (+) como antídoto</a:t>
          </a:r>
          <a:endParaRPr lang="es-CL" dirty="0"/>
        </a:p>
      </dgm:t>
    </dgm:pt>
    <dgm:pt modelId="{2EFE41C2-97F4-4D5C-BF2D-E69D1F933949}" type="parTrans" cxnId="{8185F191-C882-4E34-B752-4A7F8E0BEC01}">
      <dgm:prSet/>
      <dgm:spPr/>
      <dgm:t>
        <a:bodyPr/>
        <a:lstStyle/>
        <a:p>
          <a:endParaRPr lang="es-CL"/>
        </a:p>
      </dgm:t>
    </dgm:pt>
    <dgm:pt modelId="{4BDCA6C9-D029-4BE6-AF9C-542CAB62FF17}" type="sibTrans" cxnId="{8185F191-C882-4E34-B752-4A7F8E0BEC01}">
      <dgm:prSet/>
      <dgm:spPr/>
      <dgm:t>
        <a:bodyPr/>
        <a:lstStyle/>
        <a:p>
          <a:endParaRPr lang="es-CL"/>
        </a:p>
      </dgm:t>
    </dgm:pt>
    <dgm:pt modelId="{AB305F6D-C5AA-4184-8446-4935D470927D}" type="pres">
      <dgm:prSet presAssocID="{3869D423-207E-4B00-BF8E-EB7866BFEC8D}" presName="Name0" presStyleCnt="0">
        <dgm:presLayoutVars>
          <dgm:dir/>
          <dgm:animLvl val="lvl"/>
          <dgm:resizeHandles val="exact"/>
        </dgm:presLayoutVars>
      </dgm:prSet>
      <dgm:spPr/>
    </dgm:pt>
    <dgm:pt modelId="{E6DEB2AE-4552-48FD-ABCB-B88EA84B4436}" type="pres">
      <dgm:prSet presAssocID="{9C8A691D-9775-41FF-B044-04A8469BE99E}" presName="vertFlow" presStyleCnt="0"/>
      <dgm:spPr/>
    </dgm:pt>
    <dgm:pt modelId="{C210563A-D0DE-4963-8FF6-CE91BF2ABA05}" type="pres">
      <dgm:prSet presAssocID="{9C8A691D-9775-41FF-B044-04A8469BE99E}" presName="header" presStyleLbl="node1" presStyleIdx="0" presStyleCnt="2"/>
      <dgm:spPr/>
      <dgm:t>
        <a:bodyPr/>
        <a:lstStyle/>
        <a:p>
          <a:endParaRPr lang="es-CL"/>
        </a:p>
      </dgm:t>
    </dgm:pt>
    <dgm:pt modelId="{B0710544-8A06-4686-A9E3-2E99D561EE37}" type="pres">
      <dgm:prSet presAssocID="{9A406534-4B02-4340-AED3-D12153476015}" presName="parTrans" presStyleLbl="sibTrans2D1" presStyleIdx="0" presStyleCnt="3"/>
      <dgm:spPr/>
    </dgm:pt>
    <dgm:pt modelId="{DB49725A-57E4-4371-8904-444C415A2403}" type="pres">
      <dgm:prSet presAssocID="{7B7E282D-F5FA-47AE-B987-067FC03E0A22}" presName="child" presStyleLbl="alignAccFollowNode1" presStyleIdx="0" presStyleCnt="3" custScaleX="83828" custScaleY="91888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8A48908-6DA4-441E-AA90-CA7A7FA51184}" type="pres">
      <dgm:prSet presAssocID="{5F481672-A5B5-4D74-939D-1A745FF9B2BB}" presName="sibTrans" presStyleLbl="sibTrans2D1" presStyleIdx="1" presStyleCnt="3"/>
      <dgm:spPr/>
    </dgm:pt>
    <dgm:pt modelId="{DAAF7B13-256E-4730-87ED-621DC3B5D410}" type="pres">
      <dgm:prSet presAssocID="{F9AEF31F-99C8-4C22-97BB-3D13BD4D94DF}" presName="child" presStyleLbl="alignAccFollowNode1" presStyleIdx="1" presStyleCnt="3" custScaleX="84041" custScaleY="73292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D2EF495-2C08-43AD-8894-6006D478A10B}" type="pres">
      <dgm:prSet presAssocID="{9C8A691D-9775-41FF-B044-04A8469BE99E}" presName="hSp" presStyleCnt="0"/>
      <dgm:spPr/>
    </dgm:pt>
    <dgm:pt modelId="{6BD0ED98-17CD-4C3A-82BF-713200D471AC}" type="pres">
      <dgm:prSet presAssocID="{E5810A6D-831D-4BCC-84F0-37AD1B5BC118}" presName="vertFlow" presStyleCnt="0"/>
      <dgm:spPr/>
    </dgm:pt>
    <dgm:pt modelId="{AD186195-5039-4818-8C5D-328ABA85FB7E}" type="pres">
      <dgm:prSet presAssocID="{E5810A6D-831D-4BCC-84F0-37AD1B5BC118}" presName="header" presStyleLbl="node1" presStyleIdx="1" presStyleCnt="2"/>
      <dgm:spPr/>
    </dgm:pt>
    <dgm:pt modelId="{F7958DC2-1B93-4211-89D0-4A23DE3FEBFA}" type="pres">
      <dgm:prSet presAssocID="{2EFE41C2-97F4-4D5C-BF2D-E69D1F933949}" presName="parTrans" presStyleLbl="sibTrans2D1" presStyleIdx="2" presStyleCnt="3"/>
      <dgm:spPr/>
    </dgm:pt>
    <dgm:pt modelId="{2A87F3F6-5E08-414E-B22D-A6CD6E75D217}" type="pres">
      <dgm:prSet presAssocID="{53C3C4B6-9154-42F9-8EEA-1F116CA39F62}" presName="child" presStyleLbl="alignAccFollowNode1" presStyleIdx="2" presStyleCnt="3" custScaleX="84931" custScaleY="97260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749F6948-BE15-43AF-BF53-4D8D6CC2A497}" type="presOf" srcId="{2EFE41C2-97F4-4D5C-BF2D-E69D1F933949}" destId="{F7958DC2-1B93-4211-89D0-4A23DE3FEBFA}" srcOrd="0" destOrd="0" presId="urn:microsoft.com/office/officeart/2005/8/layout/lProcess1"/>
    <dgm:cxn modelId="{93B218FF-8042-4A4A-A811-00CB4BBD4319}" type="presOf" srcId="{3869D423-207E-4B00-BF8E-EB7866BFEC8D}" destId="{AB305F6D-C5AA-4184-8446-4935D470927D}" srcOrd="0" destOrd="0" presId="urn:microsoft.com/office/officeart/2005/8/layout/lProcess1"/>
    <dgm:cxn modelId="{C6F5050F-76BB-40F4-9063-188DD9E0E692}" srcId="{3869D423-207E-4B00-BF8E-EB7866BFEC8D}" destId="{9C8A691D-9775-41FF-B044-04A8469BE99E}" srcOrd="0" destOrd="0" parTransId="{F361AE51-BB6E-49C7-B612-481D00F4E7EE}" sibTransId="{8CD8C416-B040-448C-9001-AA2665ABBED7}"/>
    <dgm:cxn modelId="{9EE4FF8A-E3C0-4540-BA14-F3A119F3B630}" type="presOf" srcId="{9C8A691D-9775-41FF-B044-04A8469BE99E}" destId="{C210563A-D0DE-4963-8FF6-CE91BF2ABA05}" srcOrd="0" destOrd="0" presId="urn:microsoft.com/office/officeart/2005/8/layout/lProcess1"/>
    <dgm:cxn modelId="{81B2A768-FC30-499B-B915-CFB4C378C613}" type="presOf" srcId="{F9AEF31F-99C8-4C22-97BB-3D13BD4D94DF}" destId="{DAAF7B13-256E-4730-87ED-621DC3B5D410}" srcOrd="0" destOrd="0" presId="urn:microsoft.com/office/officeart/2005/8/layout/lProcess1"/>
    <dgm:cxn modelId="{1F8A6CB6-DEBE-4AB7-833B-6E5041F3F30D}" type="presOf" srcId="{5F481672-A5B5-4D74-939D-1A745FF9B2BB}" destId="{08A48908-6DA4-441E-AA90-CA7A7FA51184}" srcOrd="0" destOrd="0" presId="urn:microsoft.com/office/officeart/2005/8/layout/lProcess1"/>
    <dgm:cxn modelId="{7E225C82-8A4D-4BFF-AE53-D91941EE1C50}" srcId="{3869D423-207E-4B00-BF8E-EB7866BFEC8D}" destId="{E5810A6D-831D-4BCC-84F0-37AD1B5BC118}" srcOrd="1" destOrd="0" parTransId="{83116E17-495E-4E22-9E86-FA18963B5FC6}" sibTransId="{8F1C31C4-0202-423D-8224-60F3AC3EACBA}"/>
    <dgm:cxn modelId="{4D4C8BB4-2759-4EBB-8314-533873D0D067}" type="presOf" srcId="{7B7E282D-F5FA-47AE-B987-067FC03E0A22}" destId="{DB49725A-57E4-4371-8904-444C415A2403}" srcOrd="0" destOrd="0" presId="urn:microsoft.com/office/officeart/2005/8/layout/lProcess1"/>
    <dgm:cxn modelId="{8185F191-C882-4E34-B752-4A7F8E0BEC01}" srcId="{E5810A6D-831D-4BCC-84F0-37AD1B5BC118}" destId="{53C3C4B6-9154-42F9-8EEA-1F116CA39F62}" srcOrd="0" destOrd="0" parTransId="{2EFE41C2-97F4-4D5C-BF2D-E69D1F933949}" sibTransId="{4BDCA6C9-D029-4BE6-AF9C-542CAB62FF17}"/>
    <dgm:cxn modelId="{BD2A7EF4-0F7B-42F3-818C-7E1F0459BAD0}" type="presOf" srcId="{9A406534-4B02-4340-AED3-D12153476015}" destId="{B0710544-8A06-4686-A9E3-2E99D561EE37}" srcOrd="0" destOrd="0" presId="urn:microsoft.com/office/officeart/2005/8/layout/lProcess1"/>
    <dgm:cxn modelId="{41AE50DF-E01C-400C-BAC4-50B39C20F5B0}" type="presOf" srcId="{53C3C4B6-9154-42F9-8EEA-1F116CA39F62}" destId="{2A87F3F6-5E08-414E-B22D-A6CD6E75D217}" srcOrd="0" destOrd="0" presId="urn:microsoft.com/office/officeart/2005/8/layout/lProcess1"/>
    <dgm:cxn modelId="{ECF7225B-470F-4141-AB71-AB65D5501A90}" srcId="{9C8A691D-9775-41FF-B044-04A8469BE99E}" destId="{F9AEF31F-99C8-4C22-97BB-3D13BD4D94DF}" srcOrd="1" destOrd="0" parTransId="{38D04635-CF9D-4697-B761-08F5BA6D4690}" sibTransId="{FDB3DCFC-84E8-4097-BD9A-FAD0CA0BDFF9}"/>
    <dgm:cxn modelId="{1D130CAD-CE95-4831-B4DC-51E49E443DF3}" type="presOf" srcId="{E5810A6D-831D-4BCC-84F0-37AD1B5BC118}" destId="{AD186195-5039-4818-8C5D-328ABA85FB7E}" srcOrd="0" destOrd="0" presId="urn:microsoft.com/office/officeart/2005/8/layout/lProcess1"/>
    <dgm:cxn modelId="{E4E3ADB9-8225-4C96-B988-3C70B4E833E9}" srcId="{9C8A691D-9775-41FF-B044-04A8469BE99E}" destId="{7B7E282D-F5FA-47AE-B987-067FC03E0A22}" srcOrd="0" destOrd="0" parTransId="{9A406534-4B02-4340-AED3-D12153476015}" sibTransId="{5F481672-A5B5-4D74-939D-1A745FF9B2BB}"/>
    <dgm:cxn modelId="{C2DDC82A-F0FF-4CAC-BBE4-AB8641EDF075}" type="presParOf" srcId="{AB305F6D-C5AA-4184-8446-4935D470927D}" destId="{E6DEB2AE-4552-48FD-ABCB-B88EA84B4436}" srcOrd="0" destOrd="0" presId="urn:microsoft.com/office/officeart/2005/8/layout/lProcess1"/>
    <dgm:cxn modelId="{51EB7DA0-B469-416C-ABB4-7F1E4E879A7A}" type="presParOf" srcId="{E6DEB2AE-4552-48FD-ABCB-B88EA84B4436}" destId="{C210563A-D0DE-4963-8FF6-CE91BF2ABA05}" srcOrd="0" destOrd="0" presId="urn:microsoft.com/office/officeart/2005/8/layout/lProcess1"/>
    <dgm:cxn modelId="{C5AADBAD-48DC-4514-8567-3DF0F9F05A76}" type="presParOf" srcId="{E6DEB2AE-4552-48FD-ABCB-B88EA84B4436}" destId="{B0710544-8A06-4686-A9E3-2E99D561EE37}" srcOrd="1" destOrd="0" presId="urn:microsoft.com/office/officeart/2005/8/layout/lProcess1"/>
    <dgm:cxn modelId="{D9EC8C6F-6DB5-4065-8DAF-D752C08B2E92}" type="presParOf" srcId="{E6DEB2AE-4552-48FD-ABCB-B88EA84B4436}" destId="{DB49725A-57E4-4371-8904-444C415A2403}" srcOrd="2" destOrd="0" presId="urn:microsoft.com/office/officeart/2005/8/layout/lProcess1"/>
    <dgm:cxn modelId="{3417018F-DBA5-4A75-B312-50080EBD3549}" type="presParOf" srcId="{E6DEB2AE-4552-48FD-ABCB-B88EA84B4436}" destId="{08A48908-6DA4-441E-AA90-CA7A7FA51184}" srcOrd="3" destOrd="0" presId="urn:microsoft.com/office/officeart/2005/8/layout/lProcess1"/>
    <dgm:cxn modelId="{8BC0E59F-E1C0-4B9B-8572-BE38A478BBBE}" type="presParOf" srcId="{E6DEB2AE-4552-48FD-ABCB-B88EA84B4436}" destId="{DAAF7B13-256E-4730-87ED-621DC3B5D410}" srcOrd="4" destOrd="0" presId="urn:microsoft.com/office/officeart/2005/8/layout/lProcess1"/>
    <dgm:cxn modelId="{E8419B10-24FF-4CB1-8012-7F7788AC287E}" type="presParOf" srcId="{AB305F6D-C5AA-4184-8446-4935D470927D}" destId="{5D2EF495-2C08-43AD-8894-6006D478A10B}" srcOrd="1" destOrd="0" presId="urn:microsoft.com/office/officeart/2005/8/layout/lProcess1"/>
    <dgm:cxn modelId="{9CE260ED-12BE-4E7E-BE4B-C6FD8064C71A}" type="presParOf" srcId="{AB305F6D-C5AA-4184-8446-4935D470927D}" destId="{6BD0ED98-17CD-4C3A-82BF-713200D471AC}" srcOrd="2" destOrd="0" presId="urn:microsoft.com/office/officeart/2005/8/layout/lProcess1"/>
    <dgm:cxn modelId="{08D38EAC-9513-4812-B69B-F2AF3A94B28E}" type="presParOf" srcId="{6BD0ED98-17CD-4C3A-82BF-713200D471AC}" destId="{AD186195-5039-4818-8C5D-328ABA85FB7E}" srcOrd="0" destOrd="0" presId="urn:microsoft.com/office/officeart/2005/8/layout/lProcess1"/>
    <dgm:cxn modelId="{016DAC35-A28A-406B-8A88-147ED5D9B105}" type="presParOf" srcId="{6BD0ED98-17CD-4C3A-82BF-713200D471AC}" destId="{F7958DC2-1B93-4211-89D0-4A23DE3FEBFA}" srcOrd="1" destOrd="0" presId="urn:microsoft.com/office/officeart/2005/8/layout/lProcess1"/>
    <dgm:cxn modelId="{0728D627-518C-4B0B-AED2-7438FE8435F9}" type="presParOf" srcId="{6BD0ED98-17CD-4C3A-82BF-713200D471AC}" destId="{2A87F3F6-5E08-414E-B22D-A6CD6E75D21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E889AD1-1DDA-4CFD-B6B7-425691B458F7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</dgm:pt>
    <dgm:pt modelId="{5ABF3619-D51E-4E30-B3A4-9311FD177A3A}" type="pres">
      <dgm:prSet presAssocID="{FE889AD1-1DDA-4CFD-B6B7-425691B458F7}" presName="Name0" presStyleCnt="0">
        <dgm:presLayoutVars>
          <dgm:dir/>
          <dgm:resizeHandles val="exact"/>
        </dgm:presLayoutVars>
      </dgm:prSet>
      <dgm:spPr/>
    </dgm:pt>
  </dgm:ptLst>
  <dgm:cxnLst>
    <dgm:cxn modelId="{65449B7B-7169-43C4-88F8-7E884DCA1903}" type="presOf" srcId="{FE889AD1-1DDA-4CFD-B6B7-425691B458F7}" destId="{5ABF3619-D51E-4E30-B3A4-9311FD177A3A}" srcOrd="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662799F-00E6-4A43-B111-29D6BF54F7C4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9FC0F1A3-9249-4144-AE3A-60D1A9F71C58}">
      <dgm:prSet phldrT="[Texto]"/>
      <dgm:spPr/>
      <dgm:t>
        <a:bodyPr/>
        <a:lstStyle/>
        <a:p>
          <a:r>
            <a:rPr lang="es-CL" dirty="0" smtClean="0"/>
            <a:t>Masificación de la cultura</a:t>
          </a:r>
          <a:endParaRPr lang="es-CL" dirty="0"/>
        </a:p>
      </dgm:t>
    </dgm:pt>
    <dgm:pt modelId="{C4A8C879-98FB-4578-BA25-44EE9058DA8D}" type="parTrans" cxnId="{2A0ADEBE-267B-48B1-BA24-A33D8CBC8681}">
      <dgm:prSet/>
      <dgm:spPr/>
      <dgm:t>
        <a:bodyPr/>
        <a:lstStyle/>
        <a:p>
          <a:endParaRPr lang="es-CL"/>
        </a:p>
      </dgm:t>
    </dgm:pt>
    <dgm:pt modelId="{932F63F9-D8AB-40EA-BA29-ADC813E5A22B}" type="sibTrans" cxnId="{2A0ADEBE-267B-48B1-BA24-A33D8CBC8681}">
      <dgm:prSet/>
      <dgm:spPr/>
      <dgm:t>
        <a:bodyPr/>
        <a:lstStyle/>
        <a:p>
          <a:endParaRPr lang="es-CL" dirty="0"/>
        </a:p>
      </dgm:t>
    </dgm:pt>
    <dgm:pt modelId="{77656FB3-50C0-4CDC-B466-AB8FDD077E08}">
      <dgm:prSet phldrT="[Texto]"/>
      <dgm:spPr/>
      <dgm:t>
        <a:bodyPr/>
        <a:lstStyle/>
        <a:p>
          <a:r>
            <a:rPr lang="es-CL" dirty="0" smtClean="0"/>
            <a:t>Control psicológico a la sociedad</a:t>
          </a:r>
          <a:endParaRPr lang="es-CL" dirty="0"/>
        </a:p>
      </dgm:t>
    </dgm:pt>
    <dgm:pt modelId="{4516CFD2-06C3-4297-B630-2F7CA19B927E}" type="parTrans" cxnId="{99E93D39-76DA-4146-9BAE-9D86989B240E}">
      <dgm:prSet/>
      <dgm:spPr/>
      <dgm:t>
        <a:bodyPr/>
        <a:lstStyle/>
        <a:p>
          <a:endParaRPr lang="es-CL"/>
        </a:p>
      </dgm:t>
    </dgm:pt>
    <dgm:pt modelId="{AFF5781B-0F46-4337-B070-6155EB9B1A25}" type="sibTrans" cxnId="{99E93D39-76DA-4146-9BAE-9D86989B240E}">
      <dgm:prSet/>
      <dgm:spPr/>
      <dgm:t>
        <a:bodyPr/>
        <a:lstStyle/>
        <a:p>
          <a:endParaRPr lang="es-CL" dirty="0"/>
        </a:p>
      </dgm:t>
    </dgm:pt>
    <dgm:pt modelId="{13DDAF25-54AC-4345-8D88-F36E432F1431}">
      <dgm:prSet phldrT="[Texto]"/>
      <dgm:spPr/>
      <dgm:t>
        <a:bodyPr/>
        <a:lstStyle/>
        <a:p>
          <a:r>
            <a:rPr lang="es-CL" dirty="0" smtClean="0"/>
            <a:t>Significados ocultos</a:t>
          </a:r>
          <a:endParaRPr lang="es-CL" dirty="0"/>
        </a:p>
      </dgm:t>
    </dgm:pt>
    <dgm:pt modelId="{E9BF2226-B4C9-45A4-AA8D-CCE716B97331}" type="parTrans" cxnId="{2C08FF13-5D2B-410D-ADB5-26274C6ABDF7}">
      <dgm:prSet/>
      <dgm:spPr/>
      <dgm:t>
        <a:bodyPr/>
        <a:lstStyle/>
        <a:p>
          <a:endParaRPr lang="es-CL"/>
        </a:p>
      </dgm:t>
    </dgm:pt>
    <dgm:pt modelId="{39A4E121-297C-4894-8F1B-31C7E460F18B}" type="sibTrans" cxnId="{2C08FF13-5D2B-410D-ADB5-26274C6ABDF7}">
      <dgm:prSet/>
      <dgm:spPr/>
      <dgm:t>
        <a:bodyPr/>
        <a:lstStyle/>
        <a:p>
          <a:endParaRPr lang="es-CL" dirty="0"/>
        </a:p>
      </dgm:t>
    </dgm:pt>
    <dgm:pt modelId="{AB620C52-328B-4E66-A72B-AAB21BE049F6}">
      <dgm:prSet phldrT="[Texto]"/>
      <dgm:spPr/>
      <dgm:t>
        <a:bodyPr/>
        <a:lstStyle/>
        <a:p>
          <a:r>
            <a:rPr lang="es-CL" dirty="0" smtClean="0"/>
            <a:t>Recaer en Clichés </a:t>
          </a:r>
          <a:endParaRPr lang="es-CL" dirty="0"/>
        </a:p>
      </dgm:t>
    </dgm:pt>
    <dgm:pt modelId="{A8A89808-65A2-4B91-BF21-024B3D997978}" type="parTrans" cxnId="{0CDC14B9-B066-42E0-AADE-F605B2EE1BAE}">
      <dgm:prSet/>
      <dgm:spPr/>
      <dgm:t>
        <a:bodyPr/>
        <a:lstStyle/>
        <a:p>
          <a:endParaRPr lang="es-CL"/>
        </a:p>
      </dgm:t>
    </dgm:pt>
    <dgm:pt modelId="{8BA6D539-01C7-4C96-AE60-5B41189A2CAF}" type="sibTrans" cxnId="{0CDC14B9-B066-42E0-AADE-F605B2EE1BAE}">
      <dgm:prSet/>
      <dgm:spPr/>
      <dgm:t>
        <a:bodyPr/>
        <a:lstStyle/>
        <a:p>
          <a:endParaRPr lang="es-CL" dirty="0"/>
        </a:p>
      </dgm:t>
    </dgm:pt>
    <dgm:pt modelId="{410B961D-E1AC-4DE4-BDAB-CB3F51C43008}">
      <dgm:prSet phldrT="[Texto]"/>
      <dgm:spPr/>
      <dgm:t>
        <a:bodyPr/>
        <a:lstStyle/>
        <a:p>
          <a:r>
            <a:rPr lang="es-CL" dirty="0" smtClean="0"/>
            <a:t>Gente sepa de antemano lo que viene y aún quiere verlo </a:t>
          </a:r>
          <a:endParaRPr lang="es-CL" dirty="0"/>
        </a:p>
      </dgm:t>
    </dgm:pt>
    <dgm:pt modelId="{98DD1388-EB8C-4BAA-8286-0FD59DC14CB5}" type="parTrans" cxnId="{86A66C7A-0A4D-4B29-97A9-A53FAFEA64C1}">
      <dgm:prSet/>
      <dgm:spPr/>
      <dgm:t>
        <a:bodyPr/>
        <a:lstStyle/>
        <a:p>
          <a:endParaRPr lang="es-CL"/>
        </a:p>
      </dgm:t>
    </dgm:pt>
    <dgm:pt modelId="{66649263-160E-47FC-BC93-2DF9FA782127}" type="sibTrans" cxnId="{86A66C7A-0A4D-4B29-97A9-A53FAFEA64C1}">
      <dgm:prSet/>
      <dgm:spPr/>
      <dgm:t>
        <a:bodyPr/>
        <a:lstStyle/>
        <a:p>
          <a:endParaRPr lang="es-CL"/>
        </a:p>
      </dgm:t>
    </dgm:pt>
    <dgm:pt modelId="{A63235E7-E45C-4E6F-8F86-1495482D8F0C}" type="pres">
      <dgm:prSet presAssocID="{6662799F-00E6-4A43-B111-29D6BF54F7C4}" presName="linearFlow" presStyleCnt="0">
        <dgm:presLayoutVars>
          <dgm:resizeHandles val="exact"/>
        </dgm:presLayoutVars>
      </dgm:prSet>
      <dgm:spPr/>
    </dgm:pt>
    <dgm:pt modelId="{F2EFE0B5-2C12-43F4-BBB0-A226F0F75103}" type="pres">
      <dgm:prSet presAssocID="{9FC0F1A3-9249-4144-AE3A-60D1A9F71C58}" presName="node" presStyleLbl="node1" presStyleIdx="0" presStyleCnt="5" custLinFactNeighborX="-453" custLinFactNeighborY="337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4E7FF7F-D50B-4C12-9CC6-72DE7B32A5F8}" type="pres">
      <dgm:prSet presAssocID="{932F63F9-D8AB-40EA-BA29-ADC813E5A22B}" presName="sibTrans" presStyleLbl="sibTrans2D1" presStyleIdx="0" presStyleCnt="4"/>
      <dgm:spPr/>
    </dgm:pt>
    <dgm:pt modelId="{FE439211-D1D2-4E07-AC86-DE0421BB178A}" type="pres">
      <dgm:prSet presAssocID="{932F63F9-D8AB-40EA-BA29-ADC813E5A22B}" presName="connectorText" presStyleLbl="sibTrans2D1" presStyleIdx="0" presStyleCnt="4"/>
      <dgm:spPr/>
    </dgm:pt>
    <dgm:pt modelId="{10BBC33E-D86C-4FE1-9D5A-FA1B712B3755}" type="pres">
      <dgm:prSet presAssocID="{77656FB3-50C0-4CDC-B466-AB8FDD077E0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624C108-D07D-4DA0-B435-68F70347721C}" type="pres">
      <dgm:prSet presAssocID="{AFF5781B-0F46-4337-B070-6155EB9B1A25}" presName="sibTrans" presStyleLbl="sibTrans2D1" presStyleIdx="1" presStyleCnt="4"/>
      <dgm:spPr/>
    </dgm:pt>
    <dgm:pt modelId="{B6E553EF-EE01-4C34-A779-FAD92DDA3BF8}" type="pres">
      <dgm:prSet presAssocID="{AFF5781B-0F46-4337-B070-6155EB9B1A25}" presName="connectorText" presStyleLbl="sibTrans2D1" presStyleIdx="1" presStyleCnt="4"/>
      <dgm:spPr/>
    </dgm:pt>
    <dgm:pt modelId="{9A2D63BD-05C1-4657-8A24-A192B9A4CD15}" type="pres">
      <dgm:prSet presAssocID="{13DDAF25-54AC-4345-8D88-F36E432F143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690C1F3-3A5A-4918-80FF-A4F2D1998E9F}" type="pres">
      <dgm:prSet presAssocID="{39A4E121-297C-4894-8F1B-31C7E460F18B}" presName="sibTrans" presStyleLbl="sibTrans2D1" presStyleIdx="2" presStyleCnt="4"/>
      <dgm:spPr/>
    </dgm:pt>
    <dgm:pt modelId="{D60E5010-D156-4C18-A821-53804785B9A6}" type="pres">
      <dgm:prSet presAssocID="{39A4E121-297C-4894-8F1B-31C7E460F18B}" presName="connectorText" presStyleLbl="sibTrans2D1" presStyleIdx="2" presStyleCnt="4"/>
      <dgm:spPr/>
    </dgm:pt>
    <dgm:pt modelId="{472DC504-351A-4811-ADC8-CE01BB3EC7F4}" type="pres">
      <dgm:prSet presAssocID="{AB620C52-328B-4E66-A72B-AAB21BE049F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D2F4CDD-131C-49E2-8EB5-246E4BBE534B}" type="pres">
      <dgm:prSet presAssocID="{8BA6D539-01C7-4C96-AE60-5B41189A2CAF}" presName="sibTrans" presStyleLbl="sibTrans2D1" presStyleIdx="3" presStyleCnt="4"/>
      <dgm:spPr/>
    </dgm:pt>
    <dgm:pt modelId="{7A058749-35C8-4344-88D7-EFBA3F059897}" type="pres">
      <dgm:prSet presAssocID="{8BA6D539-01C7-4C96-AE60-5B41189A2CAF}" presName="connectorText" presStyleLbl="sibTrans2D1" presStyleIdx="3" presStyleCnt="4"/>
      <dgm:spPr/>
    </dgm:pt>
    <dgm:pt modelId="{333BFDC2-0466-4166-8783-ED6EB64D0606}" type="pres">
      <dgm:prSet presAssocID="{410B961D-E1AC-4DE4-BDAB-CB3F51C4300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C2C4D551-2093-4A2E-956C-406E166BAB1D}" type="presOf" srcId="{13DDAF25-54AC-4345-8D88-F36E432F1431}" destId="{9A2D63BD-05C1-4657-8A24-A192B9A4CD15}" srcOrd="0" destOrd="0" presId="urn:microsoft.com/office/officeart/2005/8/layout/process2"/>
    <dgm:cxn modelId="{0069148D-6FE3-4F6A-B374-A823E9CE9114}" type="presOf" srcId="{39A4E121-297C-4894-8F1B-31C7E460F18B}" destId="{C690C1F3-3A5A-4918-80FF-A4F2D1998E9F}" srcOrd="0" destOrd="0" presId="urn:microsoft.com/office/officeart/2005/8/layout/process2"/>
    <dgm:cxn modelId="{2C08FF13-5D2B-410D-ADB5-26274C6ABDF7}" srcId="{6662799F-00E6-4A43-B111-29D6BF54F7C4}" destId="{13DDAF25-54AC-4345-8D88-F36E432F1431}" srcOrd="2" destOrd="0" parTransId="{E9BF2226-B4C9-45A4-AA8D-CCE716B97331}" sibTransId="{39A4E121-297C-4894-8F1B-31C7E460F18B}"/>
    <dgm:cxn modelId="{2A0ADEBE-267B-48B1-BA24-A33D8CBC8681}" srcId="{6662799F-00E6-4A43-B111-29D6BF54F7C4}" destId="{9FC0F1A3-9249-4144-AE3A-60D1A9F71C58}" srcOrd="0" destOrd="0" parTransId="{C4A8C879-98FB-4578-BA25-44EE9058DA8D}" sibTransId="{932F63F9-D8AB-40EA-BA29-ADC813E5A22B}"/>
    <dgm:cxn modelId="{B67C5973-E2CB-42C2-8BDC-3189A9C01F05}" type="presOf" srcId="{39A4E121-297C-4894-8F1B-31C7E460F18B}" destId="{D60E5010-D156-4C18-A821-53804785B9A6}" srcOrd="1" destOrd="0" presId="urn:microsoft.com/office/officeart/2005/8/layout/process2"/>
    <dgm:cxn modelId="{8FA56DC4-2A8B-4D8C-BDC1-7096916E0AA4}" type="presOf" srcId="{8BA6D539-01C7-4C96-AE60-5B41189A2CAF}" destId="{AD2F4CDD-131C-49E2-8EB5-246E4BBE534B}" srcOrd="0" destOrd="0" presId="urn:microsoft.com/office/officeart/2005/8/layout/process2"/>
    <dgm:cxn modelId="{F0AF0550-63AF-4FF8-A09F-E69DF96C2023}" type="presOf" srcId="{AFF5781B-0F46-4337-B070-6155EB9B1A25}" destId="{D624C108-D07D-4DA0-B435-68F70347721C}" srcOrd="0" destOrd="0" presId="urn:microsoft.com/office/officeart/2005/8/layout/process2"/>
    <dgm:cxn modelId="{2DF58C3C-50CE-43A7-AB4E-88087FB51274}" type="presOf" srcId="{932F63F9-D8AB-40EA-BA29-ADC813E5A22B}" destId="{FE439211-D1D2-4E07-AC86-DE0421BB178A}" srcOrd="1" destOrd="0" presId="urn:microsoft.com/office/officeart/2005/8/layout/process2"/>
    <dgm:cxn modelId="{86A66C7A-0A4D-4B29-97A9-A53FAFEA64C1}" srcId="{6662799F-00E6-4A43-B111-29D6BF54F7C4}" destId="{410B961D-E1AC-4DE4-BDAB-CB3F51C43008}" srcOrd="4" destOrd="0" parTransId="{98DD1388-EB8C-4BAA-8286-0FD59DC14CB5}" sibTransId="{66649263-160E-47FC-BC93-2DF9FA782127}"/>
    <dgm:cxn modelId="{6C26CF73-1F40-44D6-86A4-8C3E04062A76}" type="presOf" srcId="{932F63F9-D8AB-40EA-BA29-ADC813E5A22B}" destId="{74E7FF7F-D50B-4C12-9CC6-72DE7B32A5F8}" srcOrd="0" destOrd="0" presId="urn:microsoft.com/office/officeart/2005/8/layout/process2"/>
    <dgm:cxn modelId="{A182FE34-F9B2-4D27-9B3E-A022D164AF4E}" type="presOf" srcId="{410B961D-E1AC-4DE4-BDAB-CB3F51C43008}" destId="{333BFDC2-0466-4166-8783-ED6EB64D0606}" srcOrd="0" destOrd="0" presId="urn:microsoft.com/office/officeart/2005/8/layout/process2"/>
    <dgm:cxn modelId="{4650657B-031F-4B34-9DF4-172383DFD277}" type="presOf" srcId="{77656FB3-50C0-4CDC-B466-AB8FDD077E08}" destId="{10BBC33E-D86C-4FE1-9D5A-FA1B712B3755}" srcOrd="0" destOrd="0" presId="urn:microsoft.com/office/officeart/2005/8/layout/process2"/>
    <dgm:cxn modelId="{0CDC14B9-B066-42E0-AADE-F605B2EE1BAE}" srcId="{6662799F-00E6-4A43-B111-29D6BF54F7C4}" destId="{AB620C52-328B-4E66-A72B-AAB21BE049F6}" srcOrd="3" destOrd="0" parTransId="{A8A89808-65A2-4B91-BF21-024B3D997978}" sibTransId="{8BA6D539-01C7-4C96-AE60-5B41189A2CAF}"/>
    <dgm:cxn modelId="{99E93D39-76DA-4146-9BAE-9D86989B240E}" srcId="{6662799F-00E6-4A43-B111-29D6BF54F7C4}" destId="{77656FB3-50C0-4CDC-B466-AB8FDD077E08}" srcOrd="1" destOrd="0" parTransId="{4516CFD2-06C3-4297-B630-2F7CA19B927E}" sibTransId="{AFF5781B-0F46-4337-B070-6155EB9B1A25}"/>
    <dgm:cxn modelId="{FECEF308-3398-4603-A76C-8F7BBDEB80EA}" type="presOf" srcId="{6662799F-00E6-4A43-B111-29D6BF54F7C4}" destId="{A63235E7-E45C-4E6F-8F86-1495482D8F0C}" srcOrd="0" destOrd="0" presId="urn:microsoft.com/office/officeart/2005/8/layout/process2"/>
    <dgm:cxn modelId="{E1D00977-2622-433D-B5F1-01F8164681E7}" type="presOf" srcId="{9FC0F1A3-9249-4144-AE3A-60D1A9F71C58}" destId="{F2EFE0B5-2C12-43F4-BBB0-A226F0F75103}" srcOrd="0" destOrd="0" presId="urn:microsoft.com/office/officeart/2005/8/layout/process2"/>
    <dgm:cxn modelId="{B104D38B-1D02-426F-A309-5AD4ADA99A77}" type="presOf" srcId="{AB620C52-328B-4E66-A72B-AAB21BE049F6}" destId="{472DC504-351A-4811-ADC8-CE01BB3EC7F4}" srcOrd="0" destOrd="0" presId="urn:microsoft.com/office/officeart/2005/8/layout/process2"/>
    <dgm:cxn modelId="{CFB33AC0-B0D4-47F0-BB31-FE5DD9109269}" type="presOf" srcId="{8BA6D539-01C7-4C96-AE60-5B41189A2CAF}" destId="{7A058749-35C8-4344-88D7-EFBA3F059897}" srcOrd="1" destOrd="0" presId="urn:microsoft.com/office/officeart/2005/8/layout/process2"/>
    <dgm:cxn modelId="{39F99940-DDD1-4778-91A2-B72758778AD2}" type="presOf" srcId="{AFF5781B-0F46-4337-B070-6155EB9B1A25}" destId="{B6E553EF-EE01-4C34-A779-FAD92DDA3BF8}" srcOrd="1" destOrd="0" presId="urn:microsoft.com/office/officeart/2005/8/layout/process2"/>
    <dgm:cxn modelId="{35889B60-0D36-458B-B529-A54B1E090AF8}" type="presParOf" srcId="{A63235E7-E45C-4E6F-8F86-1495482D8F0C}" destId="{F2EFE0B5-2C12-43F4-BBB0-A226F0F75103}" srcOrd="0" destOrd="0" presId="urn:microsoft.com/office/officeart/2005/8/layout/process2"/>
    <dgm:cxn modelId="{4354A8E7-A6EE-4B4D-8107-8957D0AC9C17}" type="presParOf" srcId="{A63235E7-E45C-4E6F-8F86-1495482D8F0C}" destId="{74E7FF7F-D50B-4C12-9CC6-72DE7B32A5F8}" srcOrd="1" destOrd="0" presId="urn:microsoft.com/office/officeart/2005/8/layout/process2"/>
    <dgm:cxn modelId="{5FAFDAC3-7817-4353-A908-7BE6B7378CB1}" type="presParOf" srcId="{74E7FF7F-D50B-4C12-9CC6-72DE7B32A5F8}" destId="{FE439211-D1D2-4E07-AC86-DE0421BB178A}" srcOrd="0" destOrd="0" presId="urn:microsoft.com/office/officeart/2005/8/layout/process2"/>
    <dgm:cxn modelId="{7AB331ED-E91E-4AD7-AA6B-3B04768AC369}" type="presParOf" srcId="{A63235E7-E45C-4E6F-8F86-1495482D8F0C}" destId="{10BBC33E-D86C-4FE1-9D5A-FA1B712B3755}" srcOrd="2" destOrd="0" presId="urn:microsoft.com/office/officeart/2005/8/layout/process2"/>
    <dgm:cxn modelId="{D1DB3211-60E2-4ACF-A883-3E42AAB5737F}" type="presParOf" srcId="{A63235E7-E45C-4E6F-8F86-1495482D8F0C}" destId="{D624C108-D07D-4DA0-B435-68F70347721C}" srcOrd="3" destOrd="0" presId="urn:microsoft.com/office/officeart/2005/8/layout/process2"/>
    <dgm:cxn modelId="{28289EFE-A49A-4D30-8D23-84D1E2D2613F}" type="presParOf" srcId="{D624C108-D07D-4DA0-B435-68F70347721C}" destId="{B6E553EF-EE01-4C34-A779-FAD92DDA3BF8}" srcOrd="0" destOrd="0" presId="urn:microsoft.com/office/officeart/2005/8/layout/process2"/>
    <dgm:cxn modelId="{EAA38B21-2786-491A-B8A9-58466FF6ED59}" type="presParOf" srcId="{A63235E7-E45C-4E6F-8F86-1495482D8F0C}" destId="{9A2D63BD-05C1-4657-8A24-A192B9A4CD15}" srcOrd="4" destOrd="0" presId="urn:microsoft.com/office/officeart/2005/8/layout/process2"/>
    <dgm:cxn modelId="{E7B4A31D-2A0C-4F28-A538-73E240F24DD8}" type="presParOf" srcId="{A63235E7-E45C-4E6F-8F86-1495482D8F0C}" destId="{C690C1F3-3A5A-4918-80FF-A4F2D1998E9F}" srcOrd="5" destOrd="0" presId="urn:microsoft.com/office/officeart/2005/8/layout/process2"/>
    <dgm:cxn modelId="{C3B47674-0020-401A-A01B-6FC3E6D3A333}" type="presParOf" srcId="{C690C1F3-3A5A-4918-80FF-A4F2D1998E9F}" destId="{D60E5010-D156-4C18-A821-53804785B9A6}" srcOrd="0" destOrd="0" presId="urn:microsoft.com/office/officeart/2005/8/layout/process2"/>
    <dgm:cxn modelId="{D065CD2F-D812-41AE-A120-60AF08966F57}" type="presParOf" srcId="{A63235E7-E45C-4E6F-8F86-1495482D8F0C}" destId="{472DC504-351A-4811-ADC8-CE01BB3EC7F4}" srcOrd="6" destOrd="0" presId="urn:microsoft.com/office/officeart/2005/8/layout/process2"/>
    <dgm:cxn modelId="{51B71183-DD1A-4B65-A6E7-79BE9751AC3F}" type="presParOf" srcId="{A63235E7-E45C-4E6F-8F86-1495482D8F0C}" destId="{AD2F4CDD-131C-49E2-8EB5-246E4BBE534B}" srcOrd="7" destOrd="0" presId="urn:microsoft.com/office/officeart/2005/8/layout/process2"/>
    <dgm:cxn modelId="{EE783FC6-6FCF-4E4D-A5E9-858E223DFDC5}" type="presParOf" srcId="{AD2F4CDD-131C-49E2-8EB5-246E4BBE534B}" destId="{7A058749-35C8-4344-88D7-EFBA3F059897}" srcOrd="0" destOrd="0" presId="urn:microsoft.com/office/officeart/2005/8/layout/process2"/>
    <dgm:cxn modelId="{7C1189EE-E58A-42D6-A233-E268A9E9F6F2}" type="presParOf" srcId="{A63235E7-E45C-4E6F-8F86-1495482D8F0C}" destId="{333BFDC2-0466-4166-8783-ED6EB64D0606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CDF7102-1EDA-4C55-8952-70B3F6A136F5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6767BB63-AD4C-4E73-8A12-3FBB09A93B4A}">
      <dgm:prSet phldrT="[Texto]"/>
      <dgm:spPr/>
      <dgm:t>
        <a:bodyPr/>
        <a:lstStyle/>
        <a:p>
          <a:r>
            <a:rPr lang="es-CL" dirty="0" smtClean="0"/>
            <a:t>Ideas preestablecidas</a:t>
          </a:r>
          <a:endParaRPr lang="es-CL" dirty="0"/>
        </a:p>
      </dgm:t>
    </dgm:pt>
    <dgm:pt modelId="{E94827F0-0A13-4FF9-BC9A-A5C3D5B3773F}" type="parTrans" cxnId="{FD535FB0-54A9-4E92-99EA-19E2EE5445A3}">
      <dgm:prSet/>
      <dgm:spPr/>
      <dgm:t>
        <a:bodyPr/>
        <a:lstStyle/>
        <a:p>
          <a:endParaRPr lang="es-CL"/>
        </a:p>
      </dgm:t>
    </dgm:pt>
    <dgm:pt modelId="{96472420-545F-45C2-ACB1-0307564BFE8B}" type="sibTrans" cxnId="{FD535FB0-54A9-4E92-99EA-19E2EE5445A3}">
      <dgm:prSet/>
      <dgm:spPr/>
      <dgm:t>
        <a:bodyPr/>
        <a:lstStyle/>
        <a:p>
          <a:endParaRPr lang="es-CL" dirty="0"/>
        </a:p>
      </dgm:t>
    </dgm:pt>
    <dgm:pt modelId="{8D2CBEAD-A451-401C-A132-C7B08341D8B3}">
      <dgm:prSet phldrT="[Texto]"/>
      <dgm:spPr/>
      <dgm:t>
        <a:bodyPr/>
        <a:lstStyle/>
        <a:p>
          <a:r>
            <a:rPr lang="es-CL" dirty="0" smtClean="0"/>
            <a:t>Estereotipos (identificación)</a:t>
          </a:r>
          <a:endParaRPr lang="es-CL" dirty="0"/>
        </a:p>
      </dgm:t>
    </dgm:pt>
    <dgm:pt modelId="{CABF1B9C-A2A5-48A1-A133-6F20CE7C68C5}" type="parTrans" cxnId="{BD5D2D62-5A52-46CC-B034-581199B650E8}">
      <dgm:prSet/>
      <dgm:spPr/>
      <dgm:t>
        <a:bodyPr/>
        <a:lstStyle/>
        <a:p>
          <a:endParaRPr lang="es-CL"/>
        </a:p>
      </dgm:t>
    </dgm:pt>
    <dgm:pt modelId="{AC6680A7-BCC7-4C87-907C-3E3231CE244A}" type="sibTrans" cxnId="{BD5D2D62-5A52-46CC-B034-581199B650E8}">
      <dgm:prSet/>
      <dgm:spPr/>
      <dgm:t>
        <a:bodyPr/>
        <a:lstStyle/>
        <a:p>
          <a:endParaRPr lang="es-CL" dirty="0"/>
        </a:p>
      </dgm:t>
    </dgm:pt>
    <dgm:pt modelId="{D5903A6A-9DB2-41EA-A302-D174A0107638}" type="pres">
      <dgm:prSet presAssocID="{5CDF7102-1EDA-4C55-8952-70B3F6A136F5}" presName="Name0" presStyleCnt="0">
        <dgm:presLayoutVars>
          <dgm:dir/>
          <dgm:resizeHandles val="exact"/>
        </dgm:presLayoutVars>
      </dgm:prSet>
      <dgm:spPr/>
    </dgm:pt>
    <dgm:pt modelId="{6937B372-6D23-48F9-8C1B-87741756A252}" type="pres">
      <dgm:prSet presAssocID="{6767BB63-AD4C-4E73-8A12-3FBB09A93B4A}" presName="node" presStyleLbl="node1" presStyleIdx="0" presStyleCnt="2" custScaleX="137897" custScaleY="11295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95B4E7A-29C0-470A-9D80-C47363499B54}" type="pres">
      <dgm:prSet presAssocID="{96472420-545F-45C2-ACB1-0307564BFE8B}" presName="sibTrans" presStyleLbl="sibTrans2D1" presStyleIdx="0" presStyleCnt="2"/>
      <dgm:spPr/>
    </dgm:pt>
    <dgm:pt modelId="{36B259CC-64D2-4653-8AE3-015FE49664E4}" type="pres">
      <dgm:prSet presAssocID="{96472420-545F-45C2-ACB1-0307564BFE8B}" presName="connectorText" presStyleLbl="sibTrans2D1" presStyleIdx="0" presStyleCnt="2"/>
      <dgm:spPr/>
    </dgm:pt>
    <dgm:pt modelId="{89623370-D6F7-4C40-A7A4-059087233843}" type="pres">
      <dgm:prSet presAssocID="{8D2CBEAD-A451-401C-A132-C7B08341D8B3}" presName="node" presStyleLbl="node1" presStyleIdx="1" presStyleCnt="2" custScaleX="143061" custScaleY="110293">
        <dgm:presLayoutVars>
          <dgm:bulletEnabled val="1"/>
        </dgm:presLayoutVars>
      </dgm:prSet>
      <dgm:spPr/>
    </dgm:pt>
    <dgm:pt modelId="{1A26702A-336F-4A82-A319-32BAFEE4B8C4}" type="pres">
      <dgm:prSet presAssocID="{AC6680A7-BCC7-4C87-907C-3E3231CE244A}" presName="sibTrans" presStyleLbl="sibTrans2D1" presStyleIdx="1" presStyleCnt="2" custAng="5400000" custLinFactX="-26816" custLinFactNeighborX="-100000" custLinFactNeighborY="4917"/>
      <dgm:spPr/>
    </dgm:pt>
    <dgm:pt modelId="{4A706F0D-E8A3-44CF-AC47-B39DF813ED3A}" type="pres">
      <dgm:prSet presAssocID="{AC6680A7-BCC7-4C87-907C-3E3231CE244A}" presName="connectorText" presStyleLbl="sibTrans2D1" presStyleIdx="1" presStyleCnt="2"/>
      <dgm:spPr/>
    </dgm:pt>
  </dgm:ptLst>
  <dgm:cxnLst>
    <dgm:cxn modelId="{A92D3705-547E-4ADE-9864-5B89513BA5EF}" type="presOf" srcId="{96472420-545F-45C2-ACB1-0307564BFE8B}" destId="{36B259CC-64D2-4653-8AE3-015FE49664E4}" srcOrd="1" destOrd="0" presId="urn:microsoft.com/office/officeart/2005/8/layout/cycle7"/>
    <dgm:cxn modelId="{03709A75-2ED0-442F-8C1A-097EB8990103}" type="presOf" srcId="{AC6680A7-BCC7-4C87-907C-3E3231CE244A}" destId="{1A26702A-336F-4A82-A319-32BAFEE4B8C4}" srcOrd="0" destOrd="0" presId="urn:microsoft.com/office/officeart/2005/8/layout/cycle7"/>
    <dgm:cxn modelId="{BD5D2D62-5A52-46CC-B034-581199B650E8}" srcId="{5CDF7102-1EDA-4C55-8952-70B3F6A136F5}" destId="{8D2CBEAD-A451-401C-A132-C7B08341D8B3}" srcOrd="1" destOrd="0" parTransId="{CABF1B9C-A2A5-48A1-A133-6F20CE7C68C5}" sibTransId="{AC6680A7-BCC7-4C87-907C-3E3231CE244A}"/>
    <dgm:cxn modelId="{5D8C4255-A691-4A27-86B6-8E1D07149258}" type="presOf" srcId="{5CDF7102-1EDA-4C55-8952-70B3F6A136F5}" destId="{D5903A6A-9DB2-41EA-A302-D174A0107638}" srcOrd="0" destOrd="0" presId="urn:microsoft.com/office/officeart/2005/8/layout/cycle7"/>
    <dgm:cxn modelId="{C182467F-4E35-4E80-BB2E-8CA134FC556A}" type="presOf" srcId="{8D2CBEAD-A451-401C-A132-C7B08341D8B3}" destId="{89623370-D6F7-4C40-A7A4-059087233843}" srcOrd="0" destOrd="0" presId="urn:microsoft.com/office/officeart/2005/8/layout/cycle7"/>
    <dgm:cxn modelId="{63EF99BF-9721-42CB-95EC-D3B70B468740}" type="presOf" srcId="{AC6680A7-BCC7-4C87-907C-3E3231CE244A}" destId="{4A706F0D-E8A3-44CF-AC47-B39DF813ED3A}" srcOrd="1" destOrd="0" presId="urn:microsoft.com/office/officeart/2005/8/layout/cycle7"/>
    <dgm:cxn modelId="{0F87A45F-C7FB-47DC-B35D-64EC0EAEF27F}" type="presOf" srcId="{96472420-545F-45C2-ACB1-0307564BFE8B}" destId="{895B4E7A-29C0-470A-9D80-C47363499B54}" srcOrd="0" destOrd="0" presId="urn:microsoft.com/office/officeart/2005/8/layout/cycle7"/>
    <dgm:cxn modelId="{FD535FB0-54A9-4E92-99EA-19E2EE5445A3}" srcId="{5CDF7102-1EDA-4C55-8952-70B3F6A136F5}" destId="{6767BB63-AD4C-4E73-8A12-3FBB09A93B4A}" srcOrd="0" destOrd="0" parTransId="{E94827F0-0A13-4FF9-BC9A-A5C3D5B3773F}" sibTransId="{96472420-545F-45C2-ACB1-0307564BFE8B}"/>
    <dgm:cxn modelId="{6D2ADB7D-3112-49BC-86F9-48E54396F925}" type="presOf" srcId="{6767BB63-AD4C-4E73-8A12-3FBB09A93B4A}" destId="{6937B372-6D23-48F9-8C1B-87741756A252}" srcOrd="0" destOrd="0" presId="urn:microsoft.com/office/officeart/2005/8/layout/cycle7"/>
    <dgm:cxn modelId="{91DF26B8-775B-40C2-8D95-BE6B9402C87A}" type="presParOf" srcId="{D5903A6A-9DB2-41EA-A302-D174A0107638}" destId="{6937B372-6D23-48F9-8C1B-87741756A252}" srcOrd="0" destOrd="0" presId="urn:microsoft.com/office/officeart/2005/8/layout/cycle7"/>
    <dgm:cxn modelId="{7842CFAC-7C48-4CAA-B9C6-EBF3B27E3DE8}" type="presParOf" srcId="{D5903A6A-9DB2-41EA-A302-D174A0107638}" destId="{895B4E7A-29C0-470A-9D80-C47363499B54}" srcOrd="1" destOrd="0" presId="urn:microsoft.com/office/officeart/2005/8/layout/cycle7"/>
    <dgm:cxn modelId="{B05DB6BC-E99C-4F41-9E2D-47EF3EECF425}" type="presParOf" srcId="{895B4E7A-29C0-470A-9D80-C47363499B54}" destId="{36B259CC-64D2-4653-8AE3-015FE49664E4}" srcOrd="0" destOrd="0" presId="urn:microsoft.com/office/officeart/2005/8/layout/cycle7"/>
    <dgm:cxn modelId="{25382E29-D131-4F14-97B3-31988510BCFC}" type="presParOf" srcId="{D5903A6A-9DB2-41EA-A302-D174A0107638}" destId="{89623370-D6F7-4C40-A7A4-059087233843}" srcOrd="2" destOrd="0" presId="urn:microsoft.com/office/officeart/2005/8/layout/cycle7"/>
    <dgm:cxn modelId="{442751F6-D16C-4152-8006-515290304C19}" type="presParOf" srcId="{D5903A6A-9DB2-41EA-A302-D174A0107638}" destId="{1A26702A-336F-4A82-A319-32BAFEE4B8C4}" srcOrd="3" destOrd="0" presId="urn:microsoft.com/office/officeart/2005/8/layout/cycle7"/>
    <dgm:cxn modelId="{6B397816-2B94-4136-B98D-7DA539CF7900}" type="presParOf" srcId="{1A26702A-336F-4A82-A319-32BAFEE4B8C4}" destId="{4A706F0D-E8A3-44CF-AC47-B39DF813ED3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A57975B-BD41-40CA-9351-C758CB8A0B5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97B33830-95A3-43C4-AC60-79279BB25140}">
      <dgm:prSet phldrT="[Texto]" custT="1"/>
      <dgm:spPr/>
      <dgm:t>
        <a:bodyPr/>
        <a:lstStyle/>
        <a:p>
          <a:r>
            <a:rPr lang="es-CL" sz="2000" dirty="0" smtClean="0"/>
            <a:t>Cultura de masas es producto de las sociedades industriales </a:t>
          </a:r>
          <a:endParaRPr lang="es-CL" sz="2000" dirty="0"/>
        </a:p>
      </dgm:t>
    </dgm:pt>
    <dgm:pt modelId="{D881471C-12F9-4B5A-AA66-AA98ADB0B25A}" type="parTrans" cxnId="{6527E866-DAAF-44FD-8591-3FB49F3F3E35}">
      <dgm:prSet/>
      <dgm:spPr/>
      <dgm:t>
        <a:bodyPr/>
        <a:lstStyle/>
        <a:p>
          <a:endParaRPr lang="es-CL"/>
        </a:p>
      </dgm:t>
    </dgm:pt>
    <dgm:pt modelId="{297793C4-81D5-4C53-A45A-9661BE411F50}" type="sibTrans" cxnId="{6527E866-DAAF-44FD-8591-3FB49F3F3E35}">
      <dgm:prSet/>
      <dgm:spPr/>
      <dgm:t>
        <a:bodyPr/>
        <a:lstStyle/>
        <a:p>
          <a:endParaRPr lang="es-CL"/>
        </a:p>
      </dgm:t>
    </dgm:pt>
    <dgm:pt modelId="{87519E90-6E5E-4D5E-80AC-ED4E5D510A7B}">
      <dgm:prSet phldrT="[Texto]" custT="1"/>
      <dgm:spPr/>
      <dgm:t>
        <a:bodyPr/>
        <a:lstStyle/>
        <a:p>
          <a:r>
            <a:rPr lang="es-CL" sz="2400" dirty="0" smtClean="0"/>
            <a:t>Apocalípticos</a:t>
          </a:r>
          <a:endParaRPr lang="es-CL" sz="2400" dirty="0"/>
        </a:p>
      </dgm:t>
    </dgm:pt>
    <dgm:pt modelId="{45952AE9-59AB-47A6-93D5-24ABA097E7B5}" type="parTrans" cxnId="{1087B986-0E18-4F82-9823-8DBA37612A6E}">
      <dgm:prSet/>
      <dgm:spPr/>
      <dgm:t>
        <a:bodyPr/>
        <a:lstStyle/>
        <a:p>
          <a:endParaRPr lang="es-CL" dirty="0"/>
        </a:p>
      </dgm:t>
    </dgm:pt>
    <dgm:pt modelId="{7F2D05F5-390D-467E-A2E9-FBC0D176F6A2}" type="sibTrans" cxnId="{1087B986-0E18-4F82-9823-8DBA37612A6E}">
      <dgm:prSet/>
      <dgm:spPr/>
      <dgm:t>
        <a:bodyPr/>
        <a:lstStyle/>
        <a:p>
          <a:endParaRPr lang="es-CL"/>
        </a:p>
      </dgm:t>
    </dgm:pt>
    <dgm:pt modelId="{DB39A2FB-E9FF-4AFC-8621-47D6B48AA973}">
      <dgm:prSet phldrT="[Texto]"/>
      <dgm:spPr/>
      <dgm:t>
        <a:bodyPr/>
        <a:lstStyle/>
        <a:p>
          <a:r>
            <a:rPr lang="es-CL" dirty="0" smtClean="0"/>
            <a:t>Cultura no se recuperará del golpe que la industria cultural ha producido (cultura superior)</a:t>
          </a:r>
          <a:endParaRPr lang="es-CL" dirty="0"/>
        </a:p>
      </dgm:t>
    </dgm:pt>
    <dgm:pt modelId="{C1922627-7E43-457B-A885-B8D516A5EA44}" type="parTrans" cxnId="{7552D741-90EF-48B8-81D3-017C34725BE0}">
      <dgm:prSet/>
      <dgm:spPr/>
      <dgm:t>
        <a:bodyPr/>
        <a:lstStyle/>
        <a:p>
          <a:endParaRPr lang="es-CL" dirty="0"/>
        </a:p>
      </dgm:t>
    </dgm:pt>
    <dgm:pt modelId="{57238CF0-70AB-4BBC-8F3D-57820406B836}" type="sibTrans" cxnId="{7552D741-90EF-48B8-81D3-017C34725BE0}">
      <dgm:prSet/>
      <dgm:spPr/>
      <dgm:t>
        <a:bodyPr/>
        <a:lstStyle/>
        <a:p>
          <a:endParaRPr lang="es-CL"/>
        </a:p>
      </dgm:t>
    </dgm:pt>
    <dgm:pt modelId="{F39B4604-907A-453D-8F80-51F75C556F34}">
      <dgm:prSet phldrT="[Texto]"/>
      <dgm:spPr/>
      <dgm:t>
        <a:bodyPr/>
        <a:lstStyle/>
        <a:p>
          <a:r>
            <a:rPr lang="es-CL" dirty="0" smtClean="0"/>
            <a:t>“Aristócratas reaccionarios”</a:t>
          </a:r>
          <a:endParaRPr lang="es-CL" dirty="0"/>
        </a:p>
      </dgm:t>
    </dgm:pt>
    <dgm:pt modelId="{803FC6BE-2762-4882-A2C0-DAD5A0CB4508}" type="parTrans" cxnId="{94AE362F-7750-4526-A62C-7B519449F5C8}">
      <dgm:prSet/>
      <dgm:spPr/>
      <dgm:t>
        <a:bodyPr/>
        <a:lstStyle/>
        <a:p>
          <a:endParaRPr lang="es-CL" dirty="0"/>
        </a:p>
      </dgm:t>
    </dgm:pt>
    <dgm:pt modelId="{9D34197C-57B3-4B82-8317-FB4E8F2DC0D7}" type="sibTrans" cxnId="{94AE362F-7750-4526-A62C-7B519449F5C8}">
      <dgm:prSet/>
      <dgm:spPr/>
      <dgm:t>
        <a:bodyPr/>
        <a:lstStyle/>
        <a:p>
          <a:endParaRPr lang="es-CL"/>
        </a:p>
      </dgm:t>
    </dgm:pt>
    <dgm:pt modelId="{87797571-9F1A-4BFE-BC58-EA7B96222CC6}">
      <dgm:prSet phldrT="[Texto]" custT="1"/>
      <dgm:spPr/>
      <dgm:t>
        <a:bodyPr/>
        <a:lstStyle/>
        <a:p>
          <a:r>
            <a:rPr lang="es-CL" sz="2800" dirty="0" smtClean="0"/>
            <a:t>Integrados</a:t>
          </a:r>
          <a:endParaRPr lang="es-CL" sz="1200" dirty="0"/>
        </a:p>
      </dgm:t>
    </dgm:pt>
    <dgm:pt modelId="{6CB4983E-32C2-47A4-B575-91BB1D0EF58E}" type="parTrans" cxnId="{52F247BD-0C98-481D-9ED4-D2453BC0D88D}">
      <dgm:prSet/>
      <dgm:spPr/>
      <dgm:t>
        <a:bodyPr/>
        <a:lstStyle/>
        <a:p>
          <a:endParaRPr lang="es-CL" dirty="0"/>
        </a:p>
      </dgm:t>
    </dgm:pt>
    <dgm:pt modelId="{2DB6A4C3-3AF2-4701-9D6C-F356DB140DB1}" type="sibTrans" cxnId="{52F247BD-0C98-481D-9ED4-D2453BC0D88D}">
      <dgm:prSet/>
      <dgm:spPr/>
      <dgm:t>
        <a:bodyPr/>
        <a:lstStyle/>
        <a:p>
          <a:endParaRPr lang="es-CL"/>
        </a:p>
      </dgm:t>
    </dgm:pt>
    <dgm:pt modelId="{88349EF9-96F6-47D5-B51E-07F1BF05CFF5}">
      <dgm:prSet phldrT="[Texto]"/>
      <dgm:spPr/>
      <dgm:t>
        <a:bodyPr/>
        <a:lstStyle/>
        <a:p>
          <a:r>
            <a:rPr lang="es-CL" dirty="0" smtClean="0"/>
            <a:t>Continuar con la producción y apostar por la democratización de la cultural </a:t>
          </a:r>
          <a:endParaRPr lang="es-CL" dirty="0"/>
        </a:p>
      </dgm:t>
    </dgm:pt>
    <dgm:pt modelId="{5FAB4861-5743-49B4-8D62-1958ADAF5A3D}" type="parTrans" cxnId="{0D35463B-6DBA-411F-A980-7DA231444EBB}">
      <dgm:prSet/>
      <dgm:spPr/>
      <dgm:t>
        <a:bodyPr/>
        <a:lstStyle/>
        <a:p>
          <a:endParaRPr lang="es-CL" dirty="0"/>
        </a:p>
      </dgm:t>
    </dgm:pt>
    <dgm:pt modelId="{1501E9A3-09FD-4FF5-B656-356AFAE7AABE}" type="sibTrans" cxnId="{0D35463B-6DBA-411F-A980-7DA231444EBB}">
      <dgm:prSet/>
      <dgm:spPr/>
      <dgm:t>
        <a:bodyPr/>
        <a:lstStyle/>
        <a:p>
          <a:endParaRPr lang="es-CL"/>
        </a:p>
      </dgm:t>
    </dgm:pt>
    <dgm:pt modelId="{ACADD873-970A-4AEF-B71D-05C5490655F3}">
      <dgm:prSet phldrT="[Texto]"/>
      <dgm:spPr/>
      <dgm:t>
        <a:bodyPr/>
        <a:lstStyle/>
        <a:p>
          <a:r>
            <a:rPr lang="es-CL" dirty="0" smtClean="0"/>
            <a:t>Crítica: pensar que la cultura de masas es radicalmente mala porque es industrial </a:t>
          </a:r>
          <a:r>
            <a:rPr lang="es-CL" dirty="0" smtClean="0">
              <a:sym typeface="Wingdings" panose="05000000000000000000" pitchFamily="2" charset="2"/>
            </a:rPr>
            <a:t> cultura de masas indisociable a “lo industrial”</a:t>
          </a:r>
          <a:endParaRPr lang="es-CL" dirty="0"/>
        </a:p>
      </dgm:t>
    </dgm:pt>
    <dgm:pt modelId="{6F0D0DBE-18A3-4F92-9CBC-67A4F7B1817A}" type="parTrans" cxnId="{80B7D690-88AB-46ED-BE24-4C64F850012D}">
      <dgm:prSet/>
      <dgm:spPr/>
      <dgm:t>
        <a:bodyPr/>
        <a:lstStyle/>
        <a:p>
          <a:endParaRPr lang="es-CL" dirty="0"/>
        </a:p>
      </dgm:t>
    </dgm:pt>
    <dgm:pt modelId="{3D0352CD-3B08-40E5-9248-9DD948BC1E78}" type="sibTrans" cxnId="{80B7D690-88AB-46ED-BE24-4C64F850012D}">
      <dgm:prSet/>
      <dgm:spPr/>
      <dgm:t>
        <a:bodyPr/>
        <a:lstStyle/>
        <a:p>
          <a:endParaRPr lang="es-CL"/>
        </a:p>
      </dgm:t>
    </dgm:pt>
    <dgm:pt modelId="{1D14F243-1461-42AE-BDC3-38C82945CCBE}">
      <dgm:prSet phldrT="[Texto]"/>
      <dgm:spPr/>
      <dgm:t>
        <a:bodyPr/>
        <a:lstStyle/>
        <a:p>
          <a:r>
            <a:rPr lang="es-CL" dirty="0" smtClean="0"/>
            <a:t>Crítica: no duda del carácter comercial </a:t>
          </a:r>
          <a:r>
            <a:rPr lang="es-CL" dirty="0" smtClean="0">
              <a:sym typeface="Wingdings" panose="05000000000000000000" pitchFamily="2" charset="2"/>
            </a:rPr>
            <a:t> no reconocen los estándares del mercado de producción de cultura</a:t>
          </a:r>
          <a:endParaRPr lang="es-CL" dirty="0"/>
        </a:p>
      </dgm:t>
    </dgm:pt>
    <dgm:pt modelId="{08D2C689-CFE3-4D20-9CB8-C8A4F56D9EDC}" type="parTrans" cxnId="{4D3ECD56-51F2-4CC1-8B38-9154B0E73806}">
      <dgm:prSet/>
      <dgm:spPr/>
      <dgm:t>
        <a:bodyPr/>
        <a:lstStyle/>
        <a:p>
          <a:endParaRPr lang="es-CL" dirty="0"/>
        </a:p>
      </dgm:t>
    </dgm:pt>
    <dgm:pt modelId="{5DDE939B-4E32-434F-B5D6-56C2141363EF}" type="sibTrans" cxnId="{4D3ECD56-51F2-4CC1-8B38-9154B0E73806}">
      <dgm:prSet/>
      <dgm:spPr/>
      <dgm:t>
        <a:bodyPr/>
        <a:lstStyle/>
        <a:p>
          <a:endParaRPr lang="es-CL"/>
        </a:p>
      </dgm:t>
    </dgm:pt>
    <dgm:pt modelId="{1B97B9BE-87AF-460E-90B4-7DEE10B367A4}" type="pres">
      <dgm:prSet presAssocID="{9A57975B-BD41-40CA-9351-C758CB8A0B5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7E023FB-DEDA-4F09-A58C-34CAC8C2792F}" type="pres">
      <dgm:prSet presAssocID="{97B33830-95A3-43C4-AC60-79279BB25140}" presName="root1" presStyleCnt="0"/>
      <dgm:spPr/>
    </dgm:pt>
    <dgm:pt modelId="{8D60B16E-7BFF-448A-AE12-2DA8AF3F9B95}" type="pres">
      <dgm:prSet presAssocID="{97B33830-95A3-43C4-AC60-79279BB25140}" presName="LevelOneTextNode" presStyleLbl="node0" presStyleIdx="0" presStyleCnt="1" custScaleX="145779" custScaleY="162389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F305FFDD-3D99-4FE2-9C6C-87D321639F59}" type="pres">
      <dgm:prSet presAssocID="{97B33830-95A3-43C4-AC60-79279BB25140}" presName="level2hierChild" presStyleCnt="0"/>
      <dgm:spPr/>
    </dgm:pt>
    <dgm:pt modelId="{4B716554-3869-4E88-BB01-15120A6DCD1C}" type="pres">
      <dgm:prSet presAssocID="{45952AE9-59AB-47A6-93D5-24ABA097E7B5}" presName="conn2-1" presStyleLbl="parChTrans1D2" presStyleIdx="0" presStyleCnt="2"/>
      <dgm:spPr/>
    </dgm:pt>
    <dgm:pt modelId="{E01FD85F-0A12-47FC-8258-1701A26CE5F8}" type="pres">
      <dgm:prSet presAssocID="{45952AE9-59AB-47A6-93D5-24ABA097E7B5}" presName="connTx" presStyleLbl="parChTrans1D2" presStyleIdx="0" presStyleCnt="2"/>
      <dgm:spPr/>
    </dgm:pt>
    <dgm:pt modelId="{23D9AFA7-F64A-4444-8270-9E2AAE5161BD}" type="pres">
      <dgm:prSet presAssocID="{87519E90-6E5E-4D5E-80AC-ED4E5D510A7B}" presName="root2" presStyleCnt="0"/>
      <dgm:spPr/>
    </dgm:pt>
    <dgm:pt modelId="{9343C9B3-FEA7-4A2B-BBB9-04451AB78685}" type="pres">
      <dgm:prSet presAssocID="{87519E90-6E5E-4D5E-80AC-ED4E5D510A7B}" presName="LevelTwoTextNode" presStyleLbl="node2" presStyleIdx="0" presStyleCnt="2" custScaleX="132048" custScaleY="139872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D2B0D119-0BEA-46E7-A0A2-8FAC5163904E}" type="pres">
      <dgm:prSet presAssocID="{87519E90-6E5E-4D5E-80AC-ED4E5D510A7B}" presName="level3hierChild" presStyleCnt="0"/>
      <dgm:spPr/>
    </dgm:pt>
    <dgm:pt modelId="{C2726393-BCAD-4A0B-A256-378181EA43FF}" type="pres">
      <dgm:prSet presAssocID="{C1922627-7E43-457B-A885-B8D516A5EA44}" presName="conn2-1" presStyleLbl="parChTrans1D3" presStyleIdx="0" presStyleCnt="5"/>
      <dgm:spPr/>
    </dgm:pt>
    <dgm:pt modelId="{396766E0-CB72-4355-B14D-3873F45A2710}" type="pres">
      <dgm:prSet presAssocID="{C1922627-7E43-457B-A885-B8D516A5EA44}" presName="connTx" presStyleLbl="parChTrans1D3" presStyleIdx="0" presStyleCnt="5"/>
      <dgm:spPr/>
    </dgm:pt>
    <dgm:pt modelId="{3598A5F8-7EED-4302-83EB-B2CCA349A061}" type="pres">
      <dgm:prSet presAssocID="{DB39A2FB-E9FF-4AFC-8621-47D6B48AA973}" presName="root2" presStyleCnt="0"/>
      <dgm:spPr/>
    </dgm:pt>
    <dgm:pt modelId="{E9BEA3CD-92B1-471A-ACEE-DADFEC75414A}" type="pres">
      <dgm:prSet presAssocID="{DB39A2FB-E9FF-4AFC-8621-47D6B48AA973}" presName="LevelTwoTextNode" presStyleLbl="node3" presStyleIdx="0" presStyleCnt="5" custScaleX="153930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99C83435-5D26-44FA-92ED-2D84267A00D9}" type="pres">
      <dgm:prSet presAssocID="{DB39A2FB-E9FF-4AFC-8621-47D6B48AA973}" presName="level3hierChild" presStyleCnt="0"/>
      <dgm:spPr/>
    </dgm:pt>
    <dgm:pt modelId="{29CFD801-1C29-4CD2-BD87-DE004D02D6DA}" type="pres">
      <dgm:prSet presAssocID="{6F0D0DBE-18A3-4F92-9CBC-67A4F7B1817A}" presName="conn2-1" presStyleLbl="parChTrans1D3" presStyleIdx="1" presStyleCnt="5"/>
      <dgm:spPr/>
    </dgm:pt>
    <dgm:pt modelId="{E61A4663-1769-4F73-A5FF-ED913530FCAD}" type="pres">
      <dgm:prSet presAssocID="{6F0D0DBE-18A3-4F92-9CBC-67A4F7B1817A}" presName="connTx" presStyleLbl="parChTrans1D3" presStyleIdx="1" presStyleCnt="5"/>
      <dgm:spPr/>
    </dgm:pt>
    <dgm:pt modelId="{A4926495-A520-4714-B6F0-453BD7D4F6C8}" type="pres">
      <dgm:prSet presAssocID="{ACADD873-970A-4AEF-B71D-05C5490655F3}" presName="root2" presStyleCnt="0"/>
      <dgm:spPr/>
    </dgm:pt>
    <dgm:pt modelId="{B10F35A6-EBC4-43DC-A58A-0D56A3F62FF7}" type="pres">
      <dgm:prSet presAssocID="{ACADD873-970A-4AEF-B71D-05C5490655F3}" presName="LevelTwoTextNode" presStyleLbl="node3" presStyleIdx="1" presStyleCnt="5" custScaleX="153930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20A009A0-8473-422C-9196-B3A91E234D8F}" type="pres">
      <dgm:prSet presAssocID="{ACADD873-970A-4AEF-B71D-05C5490655F3}" presName="level3hierChild" presStyleCnt="0"/>
      <dgm:spPr/>
    </dgm:pt>
    <dgm:pt modelId="{93EFEAEF-28EC-4952-9417-EC1E7D0B18AD}" type="pres">
      <dgm:prSet presAssocID="{803FC6BE-2762-4882-A2C0-DAD5A0CB4508}" presName="conn2-1" presStyleLbl="parChTrans1D3" presStyleIdx="2" presStyleCnt="5"/>
      <dgm:spPr/>
    </dgm:pt>
    <dgm:pt modelId="{AA28AF74-D912-47F8-B103-11F8F669D8CE}" type="pres">
      <dgm:prSet presAssocID="{803FC6BE-2762-4882-A2C0-DAD5A0CB4508}" presName="connTx" presStyleLbl="parChTrans1D3" presStyleIdx="2" presStyleCnt="5"/>
      <dgm:spPr/>
    </dgm:pt>
    <dgm:pt modelId="{C4DE731E-BDC0-4E3F-B187-A5FE31A04CD6}" type="pres">
      <dgm:prSet presAssocID="{F39B4604-907A-453D-8F80-51F75C556F34}" presName="root2" presStyleCnt="0"/>
      <dgm:spPr/>
    </dgm:pt>
    <dgm:pt modelId="{C48E191F-84B5-440A-BA04-8B76389B3C1B}" type="pres">
      <dgm:prSet presAssocID="{F39B4604-907A-453D-8F80-51F75C556F34}" presName="LevelTwoTextNode" presStyleLbl="node3" presStyleIdx="2" presStyleCnt="5" custScaleX="149790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471EF071-49DD-44AF-A0A3-CB0788AC3F82}" type="pres">
      <dgm:prSet presAssocID="{F39B4604-907A-453D-8F80-51F75C556F34}" presName="level3hierChild" presStyleCnt="0"/>
      <dgm:spPr/>
    </dgm:pt>
    <dgm:pt modelId="{0A71B8F6-EF2D-41C7-8A56-FC80D7F1B6F3}" type="pres">
      <dgm:prSet presAssocID="{6CB4983E-32C2-47A4-B575-91BB1D0EF58E}" presName="conn2-1" presStyleLbl="parChTrans1D2" presStyleIdx="1" presStyleCnt="2"/>
      <dgm:spPr/>
    </dgm:pt>
    <dgm:pt modelId="{58DA7423-5B20-4C42-BD05-B000C7F89EF5}" type="pres">
      <dgm:prSet presAssocID="{6CB4983E-32C2-47A4-B575-91BB1D0EF58E}" presName="connTx" presStyleLbl="parChTrans1D2" presStyleIdx="1" presStyleCnt="2"/>
      <dgm:spPr/>
    </dgm:pt>
    <dgm:pt modelId="{F9837290-113B-44A9-8FE6-B68AEB103F96}" type="pres">
      <dgm:prSet presAssocID="{87797571-9F1A-4BFE-BC58-EA7B96222CC6}" presName="root2" presStyleCnt="0"/>
      <dgm:spPr/>
    </dgm:pt>
    <dgm:pt modelId="{E036257D-8D6A-481B-96AE-0B4F9AA22221}" type="pres">
      <dgm:prSet presAssocID="{87797571-9F1A-4BFE-BC58-EA7B96222CC6}" presName="LevelTwoTextNode" presStyleLbl="node2" presStyleIdx="1" presStyleCnt="2" custScaleX="137264" custScaleY="146263">
        <dgm:presLayoutVars>
          <dgm:chPref val="3"/>
        </dgm:presLayoutVars>
      </dgm:prSet>
      <dgm:spPr/>
    </dgm:pt>
    <dgm:pt modelId="{A8F6ACA8-3F4E-476D-8EF7-97FC09AF45DE}" type="pres">
      <dgm:prSet presAssocID="{87797571-9F1A-4BFE-BC58-EA7B96222CC6}" presName="level3hierChild" presStyleCnt="0"/>
      <dgm:spPr/>
    </dgm:pt>
    <dgm:pt modelId="{BBA7AF4E-8850-4A8D-A13F-3000F84E5667}" type="pres">
      <dgm:prSet presAssocID="{5FAB4861-5743-49B4-8D62-1958ADAF5A3D}" presName="conn2-1" presStyleLbl="parChTrans1D3" presStyleIdx="3" presStyleCnt="5"/>
      <dgm:spPr/>
    </dgm:pt>
    <dgm:pt modelId="{A9AF5D18-3D86-4C0A-B191-766E4D7BEEA7}" type="pres">
      <dgm:prSet presAssocID="{5FAB4861-5743-49B4-8D62-1958ADAF5A3D}" presName="connTx" presStyleLbl="parChTrans1D3" presStyleIdx="3" presStyleCnt="5"/>
      <dgm:spPr/>
    </dgm:pt>
    <dgm:pt modelId="{80FA0987-9438-48EE-843A-6EAB951D7019}" type="pres">
      <dgm:prSet presAssocID="{88349EF9-96F6-47D5-B51E-07F1BF05CFF5}" presName="root2" presStyleCnt="0"/>
      <dgm:spPr/>
    </dgm:pt>
    <dgm:pt modelId="{427EDD52-88FF-4B24-A25C-999C7BA359F5}" type="pres">
      <dgm:prSet presAssocID="{88349EF9-96F6-47D5-B51E-07F1BF05CFF5}" presName="LevelTwoTextNode" presStyleLbl="node3" presStyleIdx="3" presStyleCnt="5" custScaleX="148410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15F72CAD-CAE4-4AA8-8C35-74FECFF480F8}" type="pres">
      <dgm:prSet presAssocID="{88349EF9-96F6-47D5-B51E-07F1BF05CFF5}" presName="level3hierChild" presStyleCnt="0"/>
      <dgm:spPr/>
    </dgm:pt>
    <dgm:pt modelId="{872CE27F-0115-4D90-B6EB-B9E747886111}" type="pres">
      <dgm:prSet presAssocID="{08D2C689-CFE3-4D20-9CB8-C8A4F56D9EDC}" presName="conn2-1" presStyleLbl="parChTrans1D3" presStyleIdx="4" presStyleCnt="5"/>
      <dgm:spPr/>
    </dgm:pt>
    <dgm:pt modelId="{C8C2791E-8064-428F-AFDA-D4D69884EA16}" type="pres">
      <dgm:prSet presAssocID="{08D2C689-CFE3-4D20-9CB8-C8A4F56D9EDC}" presName="connTx" presStyleLbl="parChTrans1D3" presStyleIdx="4" presStyleCnt="5"/>
      <dgm:spPr/>
    </dgm:pt>
    <dgm:pt modelId="{B0C0EDA6-93F4-40F9-A23B-B90622511A58}" type="pres">
      <dgm:prSet presAssocID="{1D14F243-1461-42AE-BDC3-38C82945CCBE}" presName="root2" presStyleCnt="0"/>
      <dgm:spPr/>
    </dgm:pt>
    <dgm:pt modelId="{B5590D3D-5CE8-45B6-BBE6-1B10EB35C13C}" type="pres">
      <dgm:prSet presAssocID="{1D14F243-1461-42AE-BDC3-38C82945CCBE}" presName="LevelTwoTextNode" presStyleLbl="node3" presStyleIdx="4" presStyleCnt="5" custScaleX="148515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02DCDF44-DC05-445B-AEDC-D04D8D5958D1}" type="pres">
      <dgm:prSet presAssocID="{1D14F243-1461-42AE-BDC3-38C82945CCBE}" presName="level3hierChild" presStyleCnt="0"/>
      <dgm:spPr/>
    </dgm:pt>
  </dgm:ptLst>
  <dgm:cxnLst>
    <dgm:cxn modelId="{94AE362F-7750-4526-A62C-7B519449F5C8}" srcId="{87519E90-6E5E-4D5E-80AC-ED4E5D510A7B}" destId="{F39B4604-907A-453D-8F80-51F75C556F34}" srcOrd="2" destOrd="0" parTransId="{803FC6BE-2762-4882-A2C0-DAD5A0CB4508}" sibTransId="{9D34197C-57B3-4B82-8317-FB4E8F2DC0D7}"/>
    <dgm:cxn modelId="{1087B986-0E18-4F82-9823-8DBA37612A6E}" srcId="{97B33830-95A3-43C4-AC60-79279BB25140}" destId="{87519E90-6E5E-4D5E-80AC-ED4E5D510A7B}" srcOrd="0" destOrd="0" parTransId="{45952AE9-59AB-47A6-93D5-24ABA097E7B5}" sibTransId="{7F2D05F5-390D-467E-A2E9-FBC0D176F6A2}"/>
    <dgm:cxn modelId="{4D3ECD56-51F2-4CC1-8B38-9154B0E73806}" srcId="{87797571-9F1A-4BFE-BC58-EA7B96222CC6}" destId="{1D14F243-1461-42AE-BDC3-38C82945CCBE}" srcOrd="1" destOrd="0" parTransId="{08D2C689-CFE3-4D20-9CB8-C8A4F56D9EDC}" sibTransId="{5DDE939B-4E32-434F-B5D6-56C2141363EF}"/>
    <dgm:cxn modelId="{003D6F5E-0493-4E8A-9F81-5BE88D42C907}" type="presOf" srcId="{6F0D0DBE-18A3-4F92-9CBC-67A4F7B1817A}" destId="{29CFD801-1C29-4CD2-BD87-DE004D02D6DA}" srcOrd="0" destOrd="0" presId="urn:microsoft.com/office/officeart/2005/8/layout/hierarchy2"/>
    <dgm:cxn modelId="{B0B485DD-CCAC-449F-81ED-774405D0584B}" type="presOf" srcId="{5FAB4861-5743-49B4-8D62-1958ADAF5A3D}" destId="{A9AF5D18-3D86-4C0A-B191-766E4D7BEEA7}" srcOrd="1" destOrd="0" presId="urn:microsoft.com/office/officeart/2005/8/layout/hierarchy2"/>
    <dgm:cxn modelId="{1D8E478D-5688-4D63-9118-570087F25919}" type="presOf" srcId="{803FC6BE-2762-4882-A2C0-DAD5A0CB4508}" destId="{93EFEAEF-28EC-4952-9417-EC1E7D0B18AD}" srcOrd="0" destOrd="0" presId="urn:microsoft.com/office/officeart/2005/8/layout/hierarchy2"/>
    <dgm:cxn modelId="{0D35463B-6DBA-411F-A980-7DA231444EBB}" srcId="{87797571-9F1A-4BFE-BC58-EA7B96222CC6}" destId="{88349EF9-96F6-47D5-B51E-07F1BF05CFF5}" srcOrd="0" destOrd="0" parTransId="{5FAB4861-5743-49B4-8D62-1958ADAF5A3D}" sibTransId="{1501E9A3-09FD-4FF5-B656-356AFAE7AABE}"/>
    <dgm:cxn modelId="{47F19A93-9117-4490-91AC-28B5F58BFA42}" type="presOf" srcId="{ACADD873-970A-4AEF-B71D-05C5490655F3}" destId="{B10F35A6-EBC4-43DC-A58A-0D56A3F62FF7}" srcOrd="0" destOrd="0" presId="urn:microsoft.com/office/officeart/2005/8/layout/hierarchy2"/>
    <dgm:cxn modelId="{D5E765B7-2621-4733-81E1-54E3CBEC347F}" type="presOf" srcId="{87519E90-6E5E-4D5E-80AC-ED4E5D510A7B}" destId="{9343C9B3-FEA7-4A2B-BBB9-04451AB78685}" srcOrd="0" destOrd="0" presId="urn:microsoft.com/office/officeart/2005/8/layout/hierarchy2"/>
    <dgm:cxn modelId="{16B94D75-71EC-4BDC-9197-BC9386B89ADA}" type="presOf" srcId="{C1922627-7E43-457B-A885-B8D516A5EA44}" destId="{396766E0-CB72-4355-B14D-3873F45A2710}" srcOrd="1" destOrd="0" presId="urn:microsoft.com/office/officeart/2005/8/layout/hierarchy2"/>
    <dgm:cxn modelId="{141F9753-2388-4248-B7CA-52204A4C0789}" type="presOf" srcId="{08D2C689-CFE3-4D20-9CB8-C8A4F56D9EDC}" destId="{C8C2791E-8064-428F-AFDA-D4D69884EA16}" srcOrd="1" destOrd="0" presId="urn:microsoft.com/office/officeart/2005/8/layout/hierarchy2"/>
    <dgm:cxn modelId="{E0968C2F-C7C4-47AA-A1B5-9630CDCB3208}" type="presOf" srcId="{9A57975B-BD41-40CA-9351-C758CB8A0B51}" destId="{1B97B9BE-87AF-460E-90B4-7DEE10B367A4}" srcOrd="0" destOrd="0" presId="urn:microsoft.com/office/officeart/2005/8/layout/hierarchy2"/>
    <dgm:cxn modelId="{A76D96CC-0711-4F8E-9DFA-C8D68E81B6A2}" type="presOf" srcId="{45952AE9-59AB-47A6-93D5-24ABA097E7B5}" destId="{4B716554-3869-4E88-BB01-15120A6DCD1C}" srcOrd="0" destOrd="0" presId="urn:microsoft.com/office/officeart/2005/8/layout/hierarchy2"/>
    <dgm:cxn modelId="{6527E866-DAAF-44FD-8591-3FB49F3F3E35}" srcId="{9A57975B-BD41-40CA-9351-C758CB8A0B51}" destId="{97B33830-95A3-43C4-AC60-79279BB25140}" srcOrd="0" destOrd="0" parTransId="{D881471C-12F9-4B5A-AA66-AA98ADB0B25A}" sibTransId="{297793C4-81D5-4C53-A45A-9661BE411F50}"/>
    <dgm:cxn modelId="{D984CDB6-0554-40A5-B084-DCFA79FEF529}" type="presOf" srcId="{6F0D0DBE-18A3-4F92-9CBC-67A4F7B1817A}" destId="{E61A4663-1769-4F73-A5FF-ED913530FCAD}" srcOrd="1" destOrd="0" presId="urn:microsoft.com/office/officeart/2005/8/layout/hierarchy2"/>
    <dgm:cxn modelId="{DEF0453B-DB61-4D8A-8508-DBD236F144B0}" type="presOf" srcId="{C1922627-7E43-457B-A885-B8D516A5EA44}" destId="{C2726393-BCAD-4A0B-A256-378181EA43FF}" srcOrd="0" destOrd="0" presId="urn:microsoft.com/office/officeart/2005/8/layout/hierarchy2"/>
    <dgm:cxn modelId="{EA8DC88C-28A6-4440-80F1-21ECEEA2F59D}" type="presOf" srcId="{F39B4604-907A-453D-8F80-51F75C556F34}" destId="{C48E191F-84B5-440A-BA04-8B76389B3C1B}" srcOrd="0" destOrd="0" presId="urn:microsoft.com/office/officeart/2005/8/layout/hierarchy2"/>
    <dgm:cxn modelId="{CE6959DA-C51F-4BCF-AEA2-53C6816BB717}" type="presOf" srcId="{97B33830-95A3-43C4-AC60-79279BB25140}" destId="{8D60B16E-7BFF-448A-AE12-2DA8AF3F9B95}" srcOrd="0" destOrd="0" presId="urn:microsoft.com/office/officeart/2005/8/layout/hierarchy2"/>
    <dgm:cxn modelId="{DB9C1D9F-D618-4222-9C7C-FF3702155B13}" type="presOf" srcId="{5FAB4861-5743-49B4-8D62-1958ADAF5A3D}" destId="{BBA7AF4E-8850-4A8D-A13F-3000F84E5667}" srcOrd="0" destOrd="0" presId="urn:microsoft.com/office/officeart/2005/8/layout/hierarchy2"/>
    <dgm:cxn modelId="{47C64156-7B03-46E6-93CA-B7BA8323FB29}" type="presOf" srcId="{DB39A2FB-E9FF-4AFC-8621-47D6B48AA973}" destId="{E9BEA3CD-92B1-471A-ACEE-DADFEC75414A}" srcOrd="0" destOrd="0" presId="urn:microsoft.com/office/officeart/2005/8/layout/hierarchy2"/>
    <dgm:cxn modelId="{B3621308-232D-4DA5-BD55-D5861141593C}" type="presOf" srcId="{1D14F243-1461-42AE-BDC3-38C82945CCBE}" destId="{B5590D3D-5CE8-45B6-BBE6-1B10EB35C13C}" srcOrd="0" destOrd="0" presId="urn:microsoft.com/office/officeart/2005/8/layout/hierarchy2"/>
    <dgm:cxn modelId="{A2D652D5-A759-4FC2-9D3B-FE1BC86573C9}" type="presOf" srcId="{45952AE9-59AB-47A6-93D5-24ABA097E7B5}" destId="{E01FD85F-0A12-47FC-8258-1701A26CE5F8}" srcOrd="1" destOrd="0" presId="urn:microsoft.com/office/officeart/2005/8/layout/hierarchy2"/>
    <dgm:cxn modelId="{F9FE6BD2-3911-4782-B877-2F1682430F64}" type="presOf" srcId="{6CB4983E-32C2-47A4-B575-91BB1D0EF58E}" destId="{0A71B8F6-EF2D-41C7-8A56-FC80D7F1B6F3}" srcOrd="0" destOrd="0" presId="urn:microsoft.com/office/officeart/2005/8/layout/hierarchy2"/>
    <dgm:cxn modelId="{EA5D12F8-9534-4A28-8F91-5AE268560FD2}" type="presOf" srcId="{88349EF9-96F6-47D5-B51E-07F1BF05CFF5}" destId="{427EDD52-88FF-4B24-A25C-999C7BA359F5}" srcOrd="0" destOrd="0" presId="urn:microsoft.com/office/officeart/2005/8/layout/hierarchy2"/>
    <dgm:cxn modelId="{8D859B91-5DBA-4480-B7A7-358FBFCD121E}" type="presOf" srcId="{6CB4983E-32C2-47A4-B575-91BB1D0EF58E}" destId="{58DA7423-5B20-4C42-BD05-B000C7F89EF5}" srcOrd="1" destOrd="0" presId="urn:microsoft.com/office/officeart/2005/8/layout/hierarchy2"/>
    <dgm:cxn modelId="{D8FDAAFA-A8BE-4079-A094-58CF032DEA6A}" type="presOf" srcId="{87797571-9F1A-4BFE-BC58-EA7B96222CC6}" destId="{E036257D-8D6A-481B-96AE-0B4F9AA22221}" srcOrd="0" destOrd="0" presId="urn:microsoft.com/office/officeart/2005/8/layout/hierarchy2"/>
    <dgm:cxn modelId="{80B7D690-88AB-46ED-BE24-4C64F850012D}" srcId="{87519E90-6E5E-4D5E-80AC-ED4E5D510A7B}" destId="{ACADD873-970A-4AEF-B71D-05C5490655F3}" srcOrd="1" destOrd="0" parTransId="{6F0D0DBE-18A3-4F92-9CBC-67A4F7B1817A}" sibTransId="{3D0352CD-3B08-40E5-9248-9DD948BC1E78}"/>
    <dgm:cxn modelId="{76A8B335-DB42-4AE8-8F52-57B4D3DB7A12}" type="presOf" srcId="{08D2C689-CFE3-4D20-9CB8-C8A4F56D9EDC}" destId="{872CE27F-0115-4D90-B6EB-B9E747886111}" srcOrd="0" destOrd="0" presId="urn:microsoft.com/office/officeart/2005/8/layout/hierarchy2"/>
    <dgm:cxn modelId="{7552D741-90EF-48B8-81D3-017C34725BE0}" srcId="{87519E90-6E5E-4D5E-80AC-ED4E5D510A7B}" destId="{DB39A2FB-E9FF-4AFC-8621-47D6B48AA973}" srcOrd="0" destOrd="0" parTransId="{C1922627-7E43-457B-A885-B8D516A5EA44}" sibTransId="{57238CF0-70AB-4BBC-8F3D-57820406B836}"/>
    <dgm:cxn modelId="{52F247BD-0C98-481D-9ED4-D2453BC0D88D}" srcId="{97B33830-95A3-43C4-AC60-79279BB25140}" destId="{87797571-9F1A-4BFE-BC58-EA7B96222CC6}" srcOrd="1" destOrd="0" parTransId="{6CB4983E-32C2-47A4-B575-91BB1D0EF58E}" sibTransId="{2DB6A4C3-3AF2-4701-9D6C-F356DB140DB1}"/>
    <dgm:cxn modelId="{C55B34F9-FE67-4058-8723-48872077356E}" type="presOf" srcId="{803FC6BE-2762-4882-A2C0-DAD5A0CB4508}" destId="{AA28AF74-D912-47F8-B103-11F8F669D8CE}" srcOrd="1" destOrd="0" presId="urn:microsoft.com/office/officeart/2005/8/layout/hierarchy2"/>
    <dgm:cxn modelId="{AA4678C4-90D4-416A-81EE-60E91C0F07FD}" type="presParOf" srcId="{1B97B9BE-87AF-460E-90B4-7DEE10B367A4}" destId="{37E023FB-DEDA-4F09-A58C-34CAC8C2792F}" srcOrd="0" destOrd="0" presId="urn:microsoft.com/office/officeart/2005/8/layout/hierarchy2"/>
    <dgm:cxn modelId="{EDEBDC55-8807-428A-ACA4-E4540F76EF61}" type="presParOf" srcId="{37E023FB-DEDA-4F09-A58C-34CAC8C2792F}" destId="{8D60B16E-7BFF-448A-AE12-2DA8AF3F9B95}" srcOrd="0" destOrd="0" presId="urn:microsoft.com/office/officeart/2005/8/layout/hierarchy2"/>
    <dgm:cxn modelId="{5B7561DD-66FF-4637-9AAD-BFDC5D61C528}" type="presParOf" srcId="{37E023FB-DEDA-4F09-A58C-34CAC8C2792F}" destId="{F305FFDD-3D99-4FE2-9C6C-87D321639F59}" srcOrd="1" destOrd="0" presId="urn:microsoft.com/office/officeart/2005/8/layout/hierarchy2"/>
    <dgm:cxn modelId="{13454A8A-5A53-4B0C-932F-AAAA8B20D965}" type="presParOf" srcId="{F305FFDD-3D99-4FE2-9C6C-87D321639F59}" destId="{4B716554-3869-4E88-BB01-15120A6DCD1C}" srcOrd="0" destOrd="0" presId="urn:microsoft.com/office/officeart/2005/8/layout/hierarchy2"/>
    <dgm:cxn modelId="{84047FD2-DCC5-4863-9BBF-EF2E41452CEC}" type="presParOf" srcId="{4B716554-3869-4E88-BB01-15120A6DCD1C}" destId="{E01FD85F-0A12-47FC-8258-1701A26CE5F8}" srcOrd="0" destOrd="0" presId="urn:microsoft.com/office/officeart/2005/8/layout/hierarchy2"/>
    <dgm:cxn modelId="{656C6C93-7EA9-46A6-955A-93C421654B3B}" type="presParOf" srcId="{F305FFDD-3D99-4FE2-9C6C-87D321639F59}" destId="{23D9AFA7-F64A-4444-8270-9E2AAE5161BD}" srcOrd="1" destOrd="0" presId="urn:microsoft.com/office/officeart/2005/8/layout/hierarchy2"/>
    <dgm:cxn modelId="{4645F37D-456D-4387-B949-12783F1747E8}" type="presParOf" srcId="{23D9AFA7-F64A-4444-8270-9E2AAE5161BD}" destId="{9343C9B3-FEA7-4A2B-BBB9-04451AB78685}" srcOrd="0" destOrd="0" presId="urn:microsoft.com/office/officeart/2005/8/layout/hierarchy2"/>
    <dgm:cxn modelId="{96409973-5EE8-4229-816C-BB4DF47D18DC}" type="presParOf" srcId="{23D9AFA7-F64A-4444-8270-9E2AAE5161BD}" destId="{D2B0D119-0BEA-46E7-A0A2-8FAC5163904E}" srcOrd="1" destOrd="0" presId="urn:microsoft.com/office/officeart/2005/8/layout/hierarchy2"/>
    <dgm:cxn modelId="{777B0713-0E81-4775-B4F8-5AE705AA5269}" type="presParOf" srcId="{D2B0D119-0BEA-46E7-A0A2-8FAC5163904E}" destId="{C2726393-BCAD-4A0B-A256-378181EA43FF}" srcOrd="0" destOrd="0" presId="urn:microsoft.com/office/officeart/2005/8/layout/hierarchy2"/>
    <dgm:cxn modelId="{9296045A-50A2-4669-8B4A-57B78F414B80}" type="presParOf" srcId="{C2726393-BCAD-4A0B-A256-378181EA43FF}" destId="{396766E0-CB72-4355-B14D-3873F45A2710}" srcOrd="0" destOrd="0" presId="urn:microsoft.com/office/officeart/2005/8/layout/hierarchy2"/>
    <dgm:cxn modelId="{13DFD1C6-7A98-4FA3-9483-4A810A73760E}" type="presParOf" srcId="{D2B0D119-0BEA-46E7-A0A2-8FAC5163904E}" destId="{3598A5F8-7EED-4302-83EB-B2CCA349A061}" srcOrd="1" destOrd="0" presId="urn:microsoft.com/office/officeart/2005/8/layout/hierarchy2"/>
    <dgm:cxn modelId="{498A4B62-94A2-4E82-AE2A-F2123C5DE6E3}" type="presParOf" srcId="{3598A5F8-7EED-4302-83EB-B2CCA349A061}" destId="{E9BEA3CD-92B1-471A-ACEE-DADFEC75414A}" srcOrd="0" destOrd="0" presId="urn:microsoft.com/office/officeart/2005/8/layout/hierarchy2"/>
    <dgm:cxn modelId="{21BB9B6F-312E-4C4E-AEF0-18D7C8F7C6DA}" type="presParOf" srcId="{3598A5F8-7EED-4302-83EB-B2CCA349A061}" destId="{99C83435-5D26-44FA-92ED-2D84267A00D9}" srcOrd="1" destOrd="0" presId="urn:microsoft.com/office/officeart/2005/8/layout/hierarchy2"/>
    <dgm:cxn modelId="{09447F2E-81D4-4D36-BC0B-B8E20A9341C0}" type="presParOf" srcId="{D2B0D119-0BEA-46E7-A0A2-8FAC5163904E}" destId="{29CFD801-1C29-4CD2-BD87-DE004D02D6DA}" srcOrd="2" destOrd="0" presId="urn:microsoft.com/office/officeart/2005/8/layout/hierarchy2"/>
    <dgm:cxn modelId="{B33C037A-7A71-484E-A8BB-A082A69701BE}" type="presParOf" srcId="{29CFD801-1C29-4CD2-BD87-DE004D02D6DA}" destId="{E61A4663-1769-4F73-A5FF-ED913530FCAD}" srcOrd="0" destOrd="0" presId="urn:microsoft.com/office/officeart/2005/8/layout/hierarchy2"/>
    <dgm:cxn modelId="{0ADA922F-958D-4F20-AEA0-8302D5510DE3}" type="presParOf" srcId="{D2B0D119-0BEA-46E7-A0A2-8FAC5163904E}" destId="{A4926495-A520-4714-B6F0-453BD7D4F6C8}" srcOrd="3" destOrd="0" presId="urn:microsoft.com/office/officeart/2005/8/layout/hierarchy2"/>
    <dgm:cxn modelId="{C356026F-A754-4F50-BEA6-2DA7417541AB}" type="presParOf" srcId="{A4926495-A520-4714-B6F0-453BD7D4F6C8}" destId="{B10F35A6-EBC4-43DC-A58A-0D56A3F62FF7}" srcOrd="0" destOrd="0" presId="urn:microsoft.com/office/officeart/2005/8/layout/hierarchy2"/>
    <dgm:cxn modelId="{4C7A4531-D24D-4A39-BB4C-4E8C3A5707CB}" type="presParOf" srcId="{A4926495-A520-4714-B6F0-453BD7D4F6C8}" destId="{20A009A0-8473-422C-9196-B3A91E234D8F}" srcOrd="1" destOrd="0" presId="urn:microsoft.com/office/officeart/2005/8/layout/hierarchy2"/>
    <dgm:cxn modelId="{01F05F5E-95F2-4A02-A68F-82348AC473E0}" type="presParOf" srcId="{D2B0D119-0BEA-46E7-A0A2-8FAC5163904E}" destId="{93EFEAEF-28EC-4952-9417-EC1E7D0B18AD}" srcOrd="4" destOrd="0" presId="urn:microsoft.com/office/officeart/2005/8/layout/hierarchy2"/>
    <dgm:cxn modelId="{D9CE81B0-05BA-4291-9BDE-709FD790B16D}" type="presParOf" srcId="{93EFEAEF-28EC-4952-9417-EC1E7D0B18AD}" destId="{AA28AF74-D912-47F8-B103-11F8F669D8CE}" srcOrd="0" destOrd="0" presId="urn:microsoft.com/office/officeart/2005/8/layout/hierarchy2"/>
    <dgm:cxn modelId="{46A26EE1-2005-45C0-9BA5-090FFDB812AA}" type="presParOf" srcId="{D2B0D119-0BEA-46E7-A0A2-8FAC5163904E}" destId="{C4DE731E-BDC0-4E3F-B187-A5FE31A04CD6}" srcOrd="5" destOrd="0" presId="urn:microsoft.com/office/officeart/2005/8/layout/hierarchy2"/>
    <dgm:cxn modelId="{2414122B-617E-441B-85E5-114D802F4461}" type="presParOf" srcId="{C4DE731E-BDC0-4E3F-B187-A5FE31A04CD6}" destId="{C48E191F-84B5-440A-BA04-8B76389B3C1B}" srcOrd="0" destOrd="0" presId="urn:microsoft.com/office/officeart/2005/8/layout/hierarchy2"/>
    <dgm:cxn modelId="{252607FB-21CA-4BE8-9DC1-DCB51E273298}" type="presParOf" srcId="{C4DE731E-BDC0-4E3F-B187-A5FE31A04CD6}" destId="{471EF071-49DD-44AF-A0A3-CB0788AC3F82}" srcOrd="1" destOrd="0" presId="urn:microsoft.com/office/officeart/2005/8/layout/hierarchy2"/>
    <dgm:cxn modelId="{E58F282B-45A1-4806-9EB1-8C973E0208A3}" type="presParOf" srcId="{F305FFDD-3D99-4FE2-9C6C-87D321639F59}" destId="{0A71B8F6-EF2D-41C7-8A56-FC80D7F1B6F3}" srcOrd="2" destOrd="0" presId="urn:microsoft.com/office/officeart/2005/8/layout/hierarchy2"/>
    <dgm:cxn modelId="{9FC1A21C-CDAD-4A67-8258-EDC296A629B7}" type="presParOf" srcId="{0A71B8F6-EF2D-41C7-8A56-FC80D7F1B6F3}" destId="{58DA7423-5B20-4C42-BD05-B000C7F89EF5}" srcOrd="0" destOrd="0" presId="urn:microsoft.com/office/officeart/2005/8/layout/hierarchy2"/>
    <dgm:cxn modelId="{36DB5840-42A6-4F7E-BF5E-ED19D58C5FE5}" type="presParOf" srcId="{F305FFDD-3D99-4FE2-9C6C-87D321639F59}" destId="{F9837290-113B-44A9-8FE6-B68AEB103F96}" srcOrd="3" destOrd="0" presId="urn:microsoft.com/office/officeart/2005/8/layout/hierarchy2"/>
    <dgm:cxn modelId="{CE795C30-A226-415F-B727-5C162306E343}" type="presParOf" srcId="{F9837290-113B-44A9-8FE6-B68AEB103F96}" destId="{E036257D-8D6A-481B-96AE-0B4F9AA22221}" srcOrd="0" destOrd="0" presId="urn:microsoft.com/office/officeart/2005/8/layout/hierarchy2"/>
    <dgm:cxn modelId="{0FBCA91F-7010-4D24-A917-F9D10CB47510}" type="presParOf" srcId="{F9837290-113B-44A9-8FE6-B68AEB103F96}" destId="{A8F6ACA8-3F4E-476D-8EF7-97FC09AF45DE}" srcOrd="1" destOrd="0" presId="urn:microsoft.com/office/officeart/2005/8/layout/hierarchy2"/>
    <dgm:cxn modelId="{E5B37ED4-2C1B-4287-AE66-23A509EBA11F}" type="presParOf" srcId="{A8F6ACA8-3F4E-476D-8EF7-97FC09AF45DE}" destId="{BBA7AF4E-8850-4A8D-A13F-3000F84E5667}" srcOrd="0" destOrd="0" presId="urn:microsoft.com/office/officeart/2005/8/layout/hierarchy2"/>
    <dgm:cxn modelId="{5C865D06-21D8-4E51-9BAA-8606AC41780A}" type="presParOf" srcId="{BBA7AF4E-8850-4A8D-A13F-3000F84E5667}" destId="{A9AF5D18-3D86-4C0A-B191-766E4D7BEEA7}" srcOrd="0" destOrd="0" presId="urn:microsoft.com/office/officeart/2005/8/layout/hierarchy2"/>
    <dgm:cxn modelId="{D14CFD17-5F30-4B1A-BB60-42FA9B73B1BA}" type="presParOf" srcId="{A8F6ACA8-3F4E-476D-8EF7-97FC09AF45DE}" destId="{80FA0987-9438-48EE-843A-6EAB951D7019}" srcOrd="1" destOrd="0" presId="urn:microsoft.com/office/officeart/2005/8/layout/hierarchy2"/>
    <dgm:cxn modelId="{375B2F5B-3CF8-43CF-B70A-C1112B9A5B1A}" type="presParOf" srcId="{80FA0987-9438-48EE-843A-6EAB951D7019}" destId="{427EDD52-88FF-4B24-A25C-999C7BA359F5}" srcOrd="0" destOrd="0" presId="urn:microsoft.com/office/officeart/2005/8/layout/hierarchy2"/>
    <dgm:cxn modelId="{C603038D-2EF5-4888-813B-2984FF3C0FA6}" type="presParOf" srcId="{80FA0987-9438-48EE-843A-6EAB951D7019}" destId="{15F72CAD-CAE4-4AA8-8C35-74FECFF480F8}" srcOrd="1" destOrd="0" presId="urn:microsoft.com/office/officeart/2005/8/layout/hierarchy2"/>
    <dgm:cxn modelId="{500FBF15-213B-4CE8-B6DD-7E35D8DCA052}" type="presParOf" srcId="{A8F6ACA8-3F4E-476D-8EF7-97FC09AF45DE}" destId="{872CE27F-0115-4D90-B6EB-B9E747886111}" srcOrd="2" destOrd="0" presId="urn:microsoft.com/office/officeart/2005/8/layout/hierarchy2"/>
    <dgm:cxn modelId="{0A7491EF-6C33-49AE-ADEE-8E46FCCA54A0}" type="presParOf" srcId="{872CE27F-0115-4D90-B6EB-B9E747886111}" destId="{C8C2791E-8064-428F-AFDA-D4D69884EA16}" srcOrd="0" destOrd="0" presId="urn:microsoft.com/office/officeart/2005/8/layout/hierarchy2"/>
    <dgm:cxn modelId="{8FD2BE64-EE54-436C-A688-54383F3F6AA1}" type="presParOf" srcId="{A8F6ACA8-3F4E-476D-8EF7-97FC09AF45DE}" destId="{B0C0EDA6-93F4-40F9-A23B-B90622511A58}" srcOrd="3" destOrd="0" presId="urn:microsoft.com/office/officeart/2005/8/layout/hierarchy2"/>
    <dgm:cxn modelId="{0C1BC33F-80F9-459D-B3B3-58B00E94F370}" type="presParOf" srcId="{B0C0EDA6-93F4-40F9-A23B-B90622511A58}" destId="{B5590D3D-5CE8-45B6-BBE6-1B10EB35C13C}" srcOrd="0" destOrd="0" presId="urn:microsoft.com/office/officeart/2005/8/layout/hierarchy2"/>
    <dgm:cxn modelId="{F6818362-8FFE-45A6-A1FA-EEB07F62A3AA}" type="presParOf" srcId="{B0C0EDA6-93F4-40F9-A23B-B90622511A58}" destId="{02DCDF44-DC05-445B-AEDC-D04D8D5958D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F4925AB-E2C0-4463-B0D1-A4FD02C9F736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35A640BA-78B3-4F6A-8534-16E78870F79F}">
      <dgm:prSet phldrT="[Texto]"/>
      <dgm:spPr/>
      <dgm:t>
        <a:bodyPr/>
        <a:lstStyle/>
        <a:p>
          <a:r>
            <a:rPr lang="es-CL" dirty="0" smtClean="0"/>
            <a:t>MMC</a:t>
          </a:r>
          <a:endParaRPr lang="es-CL" dirty="0"/>
        </a:p>
      </dgm:t>
    </dgm:pt>
    <dgm:pt modelId="{4A27652B-229B-4B97-9C60-DE7F2F776D6E}" type="parTrans" cxnId="{B0F83B44-6280-4E69-B093-F3F46CF62A30}">
      <dgm:prSet/>
      <dgm:spPr/>
      <dgm:t>
        <a:bodyPr/>
        <a:lstStyle/>
        <a:p>
          <a:endParaRPr lang="es-CL"/>
        </a:p>
      </dgm:t>
    </dgm:pt>
    <dgm:pt modelId="{2EE255A1-2328-406D-971A-A83D5FFB560E}" type="sibTrans" cxnId="{B0F83B44-6280-4E69-B093-F3F46CF62A30}">
      <dgm:prSet/>
      <dgm:spPr/>
      <dgm:t>
        <a:bodyPr/>
        <a:lstStyle/>
        <a:p>
          <a:endParaRPr lang="es-CL" dirty="0"/>
        </a:p>
      </dgm:t>
    </dgm:pt>
    <dgm:pt modelId="{8D6EEAC5-B236-49F5-88FF-0E0E05C31572}">
      <dgm:prSet phldrT="[Texto]"/>
      <dgm:spPr/>
      <dgm:t>
        <a:bodyPr/>
        <a:lstStyle/>
        <a:p>
          <a:r>
            <a:rPr lang="es-CL" dirty="0" smtClean="0"/>
            <a:t>Vehículo de valores culturales</a:t>
          </a:r>
          <a:endParaRPr lang="es-CL" dirty="0"/>
        </a:p>
      </dgm:t>
    </dgm:pt>
    <dgm:pt modelId="{27FA4687-DFA9-487F-9832-0D5A14805D5E}" type="parTrans" cxnId="{7EABD267-BC16-40C6-9C48-36B0AC58B635}">
      <dgm:prSet/>
      <dgm:spPr/>
      <dgm:t>
        <a:bodyPr/>
        <a:lstStyle/>
        <a:p>
          <a:endParaRPr lang="es-CL"/>
        </a:p>
      </dgm:t>
    </dgm:pt>
    <dgm:pt modelId="{91B6D91D-4031-4E25-980D-D471355C70B3}" type="sibTrans" cxnId="{7EABD267-BC16-40C6-9C48-36B0AC58B635}">
      <dgm:prSet/>
      <dgm:spPr/>
      <dgm:t>
        <a:bodyPr/>
        <a:lstStyle/>
        <a:p>
          <a:endParaRPr lang="es-CL" dirty="0"/>
        </a:p>
      </dgm:t>
    </dgm:pt>
    <dgm:pt modelId="{B7183012-83C5-4A63-BEA5-DC1848B33A40}">
      <dgm:prSet phldrT="[Texto]"/>
      <dgm:spPr/>
      <dgm:t>
        <a:bodyPr/>
        <a:lstStyle/>
        <a:p>
          <a:r>
            <a:rPr lang="es-CL" dirty="0" smtClean="0"/>
            <a:t>Formación de quienes reciben la cultura de masas</a:t>
          </a:r>
          <a:endParaRPr lang="es-CL" dirty="0"/>
        </a:p>
      </dgm:t>
    </dgm:pt>
    <dgm:pt modelId="{EED9510A-25D4-4E26-A407-BCC132E5C978}" type="parTrans" cxnId="{DD516E24-48B2-4558-A1FC-EA13CDB63AFD}">
      <dgm:prSet/>
      <dgm:spPr/>
      <dgm:t>
        <a:bodyPr/>
        <a:lstStyle/>
        <a:p>
          <a:endParaRPr lang="es-CL"/>
        </a:p>
      </dgm:t>
    </dgm:pt>
    <dgm:pt modelId="{2ECF3C9D-061F-40CC-919A-FE1CB00D9770}" type="sibTrans" cxnId="{DD516E24-48B2-4558-A1FC-EA13CDB63AFD}">
      <dgm:prSet/>
      <dgm:spPr/>
      <dgm:t>
        <a:bodyPr/>
        <a:lstStyle/>
        <a:p>
          <a:endParaRPr lang="es-CL" dirty="0"/>
        </a:p>
      </dgm:t>
    </dgm:pt>
    <dgm:pt modelId="{42731EC5-1D9D-4D8C-959A-B4992B321068}">
      <dgm:prSet phldrT="[Texto]"/>
      <dgm:spPr/>
      <dgm:t>
        <a:bodyPr/>
        <a:lstStyle/>
        <a:p>
          <a:r>
            <a:rPr lang="es-CL" dirty="0" smtClean="0"/>
            <a:t>Eco es “apocalíptico”</a:t>
          </a:r>
          <a:endParaRPr lang="es-CL" dirty="0"/>
        </a:p>
      </dgm:t>
    </dgm:pt>
    <dgm:pt modelId="{1FF08544-BA00-47FC-9095-83EEFA765939}" type="parTrans" cxnId="{25C7758A-31A5-4740-B9D2-C11ED271B143}">
      <dgm:prSet/>
      <dgm:spPr/>
      <dgm:t>
        <a:bodyPr/>
        <a:lstStyle/>
        <a:p>
          <a:endParaRPr lang="es-CL"/>
        </a:p>
      </dgm:t>
    </dgm:pt>
    <dgm:pt modelId="{F0D4E0D2-8DA4-464E-BDEF-08C2D8D19585}" type="sibTrans" cxnId="{25C7758A-31A5-4740-B9D2-C11ED271B143}">
      <dgm:prSet/>
      <dgm:spPr/>
      <dgm:t>
        <a:bodyPr/>
        <a:lstStyle/>
        <a:p>
          <a:endParaRPr lang="es-CL" dirty="0"/>
        </a:p>
      </dgm:t>
    </dgm:pt>
    <dgm:pt modelId="{06B9825E-F621-46D5-9E54-06569B05778D}" type="pres">
      <dgm:prSet presAssocID="{0F4925AB-E2C0-4463-B0D1-A4FD02C9F736}" presName="cycle" presStyleCnt="0">
        <dgm:presLayoutVars>
          <dgm:dir/>
          <dgm:resizeHandles val="exact"/>
        </dgm:presLayoutVars>
      </dgm:prSet>
      <dgm:spPr/>
    </dgm:pt>
    <dgm:pt modelId="{B20DA116-4B59-4327-9EB4-EAE86E13DE7A}" type="pres">
      <dgm:prSet presAssocID="{35A640BA-78B3-4F6A-8534-16E78870F79F}" presName="node" presStyleLbl="node1" presStyleIdx="0" presStyleCnt="4">
        <dgm:presLayoutVars>
          <dgm:bulletEnabled val="1"/>
        </dgm:presLayoutVars>
      </dgm:prSet>
      <dgm:spPr/>
    </dgm:pt>
    <dgm:pt modelId="{B1C972E0-2FEF-43B2-B35F-2D2965B8E61B}" type="pres">
      <dgm:prSet presAssocID="{2EE255A1-2328-406D-971A-A83D5FFB560E}" presName="sibTrans" presStyleLbl="sibTrans2D1" presStyleIdx="0" presStyleCnt="4"/>
      <dgm:spPr/>
    </dgm:pt>
    <dgm:pt modelId="{D56E6287-CE9F-4079-AB3D-488C266BEA33}" type="pres">
      <dgm:prSet presAssocID="{2EE255A1-2328-406D-971A-A83D5FFB560E}" presName="connectorText" presStyleLbl="sibTrans2D1" presStyleIdx="0" presStyleCnt="4"/>
      <dgm:spPr/>
    </dgm:pt>
    <dgm:pt modelId="{07D86A45-0C5D-4FAC-A1A6-907167EAAAF6}" type="pres">
      <dgm:prSet presAssocID="{8D6EEAC5-B236-49F5-88FF-0E0E05C31572}" presName="node" presStyleLbl="node1" presStyleIdx="1" presStyleCnt="4">
        <dgm:presLayoutVars>
          <dgm:bulletEnabled val="1"/>
        </dgm:presLayoutVars>
      </dgm:prSet>
      <dgm:spPr/>
    </dgm:pt>
    <dgm:pt modelId="{EFC5DE79-2B17-4469-A7BA-AB6E074F6836}" type="pres">
      <dgm:prSet presAssocID="{91B6D91D-4031-4E25-980D-D471355C70B3}" presName="sibTrans" presStyleLbl="sibTrans2D1" presStyleIdx="1" presStyleCnt="4"/>
      <dgm:spPr/>
    </dgm:pt>
    <dgm:pt modelId="{5AD14793-1CFD-44AB-A082-B74CAE138A27}" type="pres">
      <dgm:prSet presAssocID="{91B6D91D-4031-4E25-980D-D471355C70B3}" presName="connectorText" presStyleLbl="sibTrans2D1" presStyleIdx="1" presStyleCnt="4"/>
      <dgm:spPr/>
    </dgm:pt>
    <dgm:pt modelId="{B06DC048-0A36-4ABB-B6B2-267CD00C35B8}" type="pres">
      <dgm:prSet presAssocID="{B7183012-83C5-4A63-BEA5-DC1848B33A4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579BA1F-F5B9-4CE6-8B72-78BF2AEDD0D1}" type="pres">
      <dgm:prSet presAssocID="{2ECF3C9D-061F-40CC-919A-FE1CB00D9770}" presName="sibTrans" presStyleLbl="sibTrans2D1" presStyleIdx="2" presStyleCnt="4"/>
      <dgm:spPr/>
    </dgm:pt>
    <dgm:pt modelId="{2DE4BB99-79C9-4B0F-AA04-BFA9F875F447}" type="pres">
      <dgm:prSet presAssocID="{2ECF3C9D-061F-40CC-919A-FE1CB00D9770}" presName="connectorText" presStyleLbl="sibTrans2D1" presStyleIdx="2" presStyleCnt="4"/>
      <dgm:spPr/>
    </dgm:pt>
    <dgm:pt modelId="{FEAFFE11-6AED-435F-8B74-7338C3276007}" type="pres">
      <dgm:prSet presAssocID="{42731EC5-1D9D-4D8C-959A-B4992B32106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2285164-9BDD-4FF5-925A-4F9FACEABC4A}" type="pres">
      <dgm:prSet presAssocID="{F0D4E0D2-8DA4-464E-BDEF-08C2D8D19585}" presName="sibTrans" presStyleLbl="sibTrans2D1" presStyleIdx="3" presStyleCnt="4"/>
      <dgm:spPr/>
    </dgm:pt>
    <dgm:pt modelId="{A2307458-69E7-499F-B773-49F44B51DD14}" type="pres">
      <dgm:prSet presAssocID="{F0D4E0D2-8DA4-464E-BDEF-08C2D8D19585}" presName="connectorText" presStyleLbl="sibTrans2D1" presStyleIdx="3" presStyleCnt="4"/>
      <dgm:spPr/>
    </dgm:pt>
  </dgm:ptLst>
  <dgm:cxnLst>
    <dgm:cxn modelId="{DD516E24-48B2-4558-A1FC-EA13CDB63AFD}" srcId="{0F4925AB-E2C0-4463-B0D1-A4FD02C9F736}" destId="{B7183012-83C5-4A63-BEA5-DC1848B33A40}" srcOrd="2" destOrd="0" parTransId="{EED9510A-25D4-4E26-A407-BCC132E5C978}" sibTransId="{2ECF3C9D-061F-40CC-919A-FE1CB00D9770}"/>
    <dgm:cxn modelId="{72305932-6988-42AB-88FC-C762ED9EF539}" type="presOf" srcId="{0F4925AB-E2C0-4463-B0D1-A4FD02C9F736}" destId="{06B9825E-F621-46D5-9E54-06569B05778D}" srcOrd="0" destOrd="0" presId="urn:microsoft.com/office/officeart/2005/8/layout/cycle2"/>
    <dgm:cxn modelId="{ADA6FE3F-C9E1-4F63-97F5-D21065470818}" type="presOf" srcId="{F0D4E0D2-8DA4-464E-BDEF-08C2D8D19585}" destId="{62285164-9BDD-4FF5-925A-4F9FACEABC4A}" srcOrd="0" destOrd="0" presId="urn:microsoft.com/office/officeart/2005/8/layout/cycle2"/>
    <dgm:cxn modelId="{9FBD4A35-41C8-4DEA-A962-0E4884D6FA02}" type="presOf" srcId="{35A640BA-78B3-4F6A-8534-16E78870F79F}" destId="{B20DA116-4B59-4327-9EB4-EAE86E13DE7A}" srcOrd="0" destOrd="0" presId="urn:microsoft.com/office/officeart/2005/8/layout/cycle2"/>
    <dgm:cxn modelId="{58156EE8-FE8E-4074-AE53-2C5FD36CB4BA}" type="presOf" srcId="{2ECF3C9D-061F-40CC-919A-FE1CB00D9770}" destId="{2DE4BB99-79C9-4B0F-AA04-BFA9F875F447}" srcOrd="1" destOrd="0" presId="urn:microsoft.com/office/officeart/2005/8/layout/cycle2"/>
    <dgm:cxn modelId="{A33F79F8-39D4-4216-A7AA-B20B3023579C}" type="presOf" srcId="{2EE255A1-2328-406D-971A-A83D5FFB560E}" destId="{B1C972E0-2FEF-43B2-B35F-2D2965B8E61B}" srcOrd="0" destOrd="0" presId="urn:microsoft.com/office/officeart/2005/8/layout/cycle2"/>
    <dgm:cxn modelId="{55445A65-F2B3-491F-AD7C-237029D617E0}" type="presOf" srcId="{91B6D91D-4031-4E25-980D-D471355C70B3}" destId="{5AD14793-1CFD-44AB-A082-B74CAE138A27}" srcOrd="1" destOrd="0" presId="urn:microsoft.com/office/officeart/2005/8/layout/cycle2"/>
    <dgm:cxn modelId="{B0F83B44-6280-4E69-B093-F3F46CF62A30}" srcId="{0F4925AB-E2C0-4463-B0D1-A4FD02C9F736}" destId="{35A640BA-78B3-4F6A-8534-16E78870F79F}" srcOrd="0" destOrd="0" parTransId="{4A27652B-229B-4B97-9C60-DE7F2F776D6E}" sibTransId="{2EE255A1-2328-406D-971A-A83D5FFB560E}"/>
    <dgm:cxn modelId="{6FD98540-A7A9-46A0-AA4D-7A4E7B351370}" type="presOf" srcId="{91B6D91D-4031-4E25-980D-D471355C70B3}" destId="{EFC5DE79-2B17-4469-A7BA-AB6E074F6836}" srcOrd="0" destOrd="0" presId="urn:microsoft.com/office/officeart/2005/8/layout/cycle2"/>
    <dgm:cxn modelId="{7EABD267-BC16-40C6-9C48-36B0AC58B635}" srcId="{0F4925AB-E2C0-4463-B0D1-A4FD02C9F736}" destId="{8D6EEAC5-B236-49F5-88FF-0E0E05C31572}" srcOrd="1" destOrd="0" parTransId="{27FA4687-DFA9-487F-9832-0D5A14805D5E}" sibTransId="{91B6D91D-4031-4E25-980D-D471355C70B3}"/>
    <dgm:cxn modelId="{1FB00245-9707-4A40-B310-9C2BA19D1C73}" type="presOf" srcId="{42731EC5-1D9D-4D8C-959A-B4992B321068}" destId="{FEAFFE11-6AED-435F-8B74-7338C3276007}" srcOrd="0" destOrd="0" presId="urn:microsoft.com/office/officeart/2005/8/layout/cycle2"/>
    <dgm:cxn modelId="{6BDDEC8D-E216-4C28-9F44-464F668EB698}" type="presOf" srcId="{8D6EEAC5-B236-49F5-88FF-0E0E05C31572}" destId="{07D86A45-0C5D-4FAC-A1A6-907167EAAAF6}" srcOrd="0" destOrd="0" presId="urn:microsoft.com/office/officeart/2005/8/layout/cycle2"/>
    <dgm:cxn modelId="{035A38D2-871C-4B6F-8C05-08E246BEA2FE}" type="presOf" srcId="{B7183012-83C5-4A63-BEA5-DC1848B33A40}" destId="{B06DC048-0A36-4ABB-B6B2-267CD00C35B8}" srcOrd="0" destOrd="0" presId="urn:microsoft.com/office/officeart/2005/8/layout/cycle2"/>
    <dgm:cxn modelId="{D4D95201-3EE9-4699-9DEB-73A625BDE272}" type="presOf" srcId="{F0D4E0D2-8DA4-464E-BDEF-08C2D8D19585}" destId="{A2307458-69E7-499F-B773-49F44B51DD14}" srcOrd="1" destOrd="0" presId="urn:microsoft.com/office/officeart/2005/8/layout/cycle2"/>
    <dgm:cxn modelId="{451356B4-32C5-403A-A86A-AD24D63FED80}" type="presOf" srcId="{2ECF3C9D-061F-40CC-919A-FE1CB00D9770}" destId="{C579BA1F-F5B9-4CE6-8B72-78BF2AEDD0D1}" srcOrd="0" destOrd="0" presId="urn:microsoft.com/office/officeart/2005/8/layout/cycle2"/>
    <dgm:cxn modelId="{25C7758A-31A5-4740-B9D2-C11ED271B143}" srcId="{0F4925AB-E2C0-4463-B0D1-A4FD02C9F736}" destId="{42731EC5-1D9D-4D8C-959A-B4992B321068}" srcOrd="3" destOrd="0" parTransId="{1FF08544-BA00-47FC-9095-83EEFA765939}" sibTransId="{F0D4E0D2-8DA4-464E-BDEF-08C2D8D19585}"/>
    <dgm:cxn modelId="{02A61409-4F37-4EA3-8FCA-EA0626493107}" type="presOf" srcId="{2EE255A1-2328-406D-971A-A83D5FFB560E}" destId="{D56E6287-CE9F-4079-AB3D-488C266BEA33}" srcOrd="1" destOrd="0" presId="urn:microsoft.com/office/officeart/2005/8/layout/cycle2"/>
    <dgm:cxn modelId="{359EC55A-84EA-4680-A4FC-C8BB52BF63B1}" type="presParOf" srcId="{06B9825E-F621-46D5-9E54-06569B05778D}" destId="{B20DA116-4B59-4327-9EB4-EAE86E13DE7A}" srcOrd="0" destOrd="0" presId="urn:microsoft.com/office/officeart/2005/8/layout/cycle2"/>
    <dgm:cxn modelId="{0422644D-9299-460B-9471-C1C1806055BE}" type="presParOf" srcId="{06B9825E-F621-46D5-9E54-06569B05778D}" destId="{B1C972E0-2FEF-43B2-B35F-2D2965B8E61B}" srcOrd="1" destOrd="0" presId="urn:microsoft.com/office/officeart/2005/8/layout/cycle2"/>
    <dgm:cxn modelId="{BAA7A30F-D1BC-480A-A678-618A13A104A1}" type="presParOf" srcId="{B1C972E0-2FEF-43B2-B35F-2D2965B8E61B}" destId="{D56E6287-CE9F-4079-AB3D-488C266BEA33}" srcOrd="0" destOrd="0" presId="urn:microsoft.com/office/officeart/2005/8/layout/cycle2"/>
    <dgm:cxn modelId="{AADE2D2D-DD17-4EBA-91C6-18474CA4ACA4}" type="presParOf" srcId="{06B9825E-F621-46D5-9E54-06569B05778D}" destId="{07D86A45-0C5D-4FAC-A1A6-907167EAAAF6}" srcOrd="2" destOrd="0" presId="urn:microsoft.com/office/officeart/2005/8/layout/cycle2"/>
    <dgm:cxn modelId="{7161BEC7-9D67-44F3-953A-6D8C95D8F42D}" type="presParOf" srcId="{06B9825E-F621-46D5-9E54-06569B05778D}" destId="{EFC5DE79-2B17-4469-A7BA-AB6E074F6836}" srcOrd="3" destOrd="0" presId="urn:microsoft.com/office/officeart/2005/8/layout/cycle2"/>
    <dgm:cxn modelId="{E20E6002-0277-45F9-B052-EABE593B91A8}" type="presParOf" srcId="{EFC5DE79-2B17-4469-A7BA-AB6E074F6836}" destId="{5AD14793-1CFD-44AB-A082-B74CAE138A27}" srcOrd="0" destOrd="0" presId="urn:microsoft.com/office/officeart/2005/8/layout/cycle2"/>
    <dgm:cxn modelId="{ED09C9DA-7F3B-4677-A1F5-4BA334109179}" type="presParOf" srcId="{06B9825E-F621-46D5-9E54-06569B05778D}" destId="{B06DC048-0A36-4ABB-B6B2-267CD00C35B8}" srcOrd="4" destOrd="0" presId="urn:microsoft.com/office/officeart/2005/8/layout/cycle2"/>
    <dgm:cxn modelId="{DD1E665A-A2E2-4784-96FB-2280BEB6A8BF}" type="presParOf" srcId="{06B9825E-F621-46D5-9E54-06569B05778D}" destId="{C579BA1F-F5B9-4CE6-8B72-78BF2AEDD0D1}" srcOrd="5" destOrd="0" presId="urn:microsoft.com/office/officeart/2005/8/layout/cycle2"/>
    <dgm:cxn modelId="{170952D2-A390-41A6-AFAA-00AB55252E46}" type="presParOf" srcId="{C579BA1F-F5B9-4CE6-8B72-78BF2AEDD0D1}" destId="{2DE4BB99-79C9-4B0F-AA04-BFA9F875F447}" srcOrd="0" destOrd="0" presId="urn:microsoft.com/office/officeart/2005/8/layout/cycle2"/>
    <dgm:cxn modelId="{DC47A68B-4AFA-429D-9FCC-48BAB9D11D48}" type="presParOf" srcId="{06B9825E-F621-46D5-9E54-06569B05778D}" destId="{FEAFFE11-6AED-435F-8B74-7338C3276007}" srcOrd="6" destOrd="0" presId="urn:microsoft.com/office/officeart/2005/8/layout/cycle2"/>
    <dgm:cxn modelId="{C3A0AE0B-020E-4954-A23B-18549294A333}" type="presParOf" srcId="{06B9825E-F621-46D5-9E54-06569B05778D}" destId="{62285164-9BDD-4FF5-925A-4F9FACEABC4A}" srcOrd="7" destOrd="0" presId="urn:microsoft.com/office/officeart/2005/8/layout/cycle2"/>
    <dgm:cxn modelId="{2A3FDB1B-52E2-4F4F-A801-07074873AE08}" type="presParOf" srcId="{62285164-9BDD-4FF5-925A-4F9FACEABC4A}" destId="{A2307458-69E7-499F-B773-49F44B51DD1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7C6DFB-8063-4663-9E2B-52EBC61863A3}" type="doc">
      <dgm:prSet loTypeId="urn:microsoft.com/office/officeart/2005/8/layout/arrow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L"/>
        </a:p>
      </dgm:t>
    </dgm:pt>
    <dgm:pt modelId="{B1E595CC-FDF9-41FD-B480-E3BE03F42940}">
      <dgm:prSet phldrT="[Texto]"/>
      <dgm:spPr/>
      <dgm:t>
        <a:bodyPr/>
        <a:lstStyle/>
        <a:p>
          <a:r>
            <a:rPr lang="es-CL" dirty="0" smtClean="0"/>
            <a:t>Tiempo de exposición de los contenidos</a:t>
          </a:r>
          <a:endParaRPr lang="es-CL" dirty="0"/>
        </a:p>
      </dgm:t>
    </dgm:pt>
    <dgm:pt modelId="{3924B977-A9CE-41A3-8F4A-57E7B1D7DECD}" type="parTrans" cxnId="{94759909-6475-4282-A11A-2DEC58D88C49}">
      <dgm:prSet/>
      <dgm:spPr/>
      <dgm:t>
        <a:bodyPr/>
        <a:lstStyle/>
        <a:p>
          <a:endParaRPr lang="es-CL"/>
        </a:p>
      </dgm:t>
    </dgm:pt>
    <dgm:pt modelId="{98104CA2-5EB5-479E-9EAC-A59F06F6C990}" type="sibTrans" cxnId="{94759909-6475-4282-A11A-2DEC58D88C49}">
      <dgm:prSet/>
      <dgm:spPr/>
      <dgm:t>
        <a:bodyPr/>
        <a:lstStyle/>
        <a:p>
          <a:endParaRPr lang="es-CL"/>
        </a:p>
      </dgm:t>
    </dgm:pt>
    <dgm:pt modelId="{F2A1022F-10CF-48D6-97C8-68AA77762B1E}">
      <dgm:prSet phldrT="[Texto]"/>
      <dgm:spPr/>
      <dgm:t>
        <a:bodyPr/>
        <a:lstStyle/>
        <a:p>
          <a:r>
            <a:rPr lang="es-CL" dirty="0" smtClean="0"/>
            <a:t>Reacciones y características de los mensajes</a:t>
          </a:r>
          <a:endParaRPr lang="es-CL" dirty="0"/>
        </a:p>
      </dgm:t>
    </dgm:pt>
    <dgm:pt modelId="{29196540-00E3-4A24-963F-B6F610FE10C0}" type="parTrans" cxnId="{4B8E1428-EE6E-4EBE-B885-6C45FC9DADE4}">
      <dgm:prSet/>
      <dgm:spPr/>
      <dgm:t>
        <a:bodyPr/>
        <a:lstStyle/>
        <a:p>
          <a:endParaRPr lang="es-CL"/>
        </a:p>
      </dgm:t>
    </dgm:pt>
    <dgm:pt modelId="{249A041E-63AB-4F18-AD11-31DE4EFF61DF}" type="sibTrans" cxnId="{4B8E1428-EE6E-4EBE-B885-6C45FC9DADE4}">
      <dgm:prSet/>
      <dgm:spPr/>
      <dgm:t>
        <a:bodyPr/>
        <a:lstStyle/>
        <a:p>
          <a:endParaRPr lang="es-CL"/>
        </a:p>
      </dgm:t>
    </dgm:pt>
    <dgm:pt modelId="{1A067FDB-80AC-44CB-B801-480F499AC4CD}" type="pres">
      <dgm:prSet presAssocID="{317C6DFB-8063-4663-9E2B-52EBC61863A3}" presName="diagram" presStyleCnt="0">
        <dgm:presLayoutVars>
          <dgm:dir/>
          <dgm:resizeHandles val="exact"/>
        </dgm:presLayoutVars>
      </dgm:prSet>
      <dgm:spPr/>
    </dgm:pt>
    <dgm:pt modelId="{05166EA6-03BA-411B-A9C6-F39DE5B6A7EF}" type="pres">
      <dgm:prSet presAssocID="{B1E595CC-FDF9-41FD-B480-E3BE03F42940}" presName="arrow" presStyleLbl="node1" presStyleIdx="0" presStyleCnt="2">
        <dgm:presLayoutVars>
          <dgm:bulletEnabled val="1"/>
        </dgm:presLayoutVars>
      </dgm:prSet>
      <dgm:spPr/>
    </dgm:pt>
    <dgm:pt modelId="{05F76B2C-E117-47D2-902C-48205A4221D8}" type="pres">
      <dgm:prSet presAssocID="{F2A1022F-10CF-48D6-97C8-68AA77762B1E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7D9756A1-E651-4658-BD7F-97FF00688F76}" type="presOf" srcId="{F2A1022F-10CF-48D6-97C8-68AA77762B1E}" destId="{05F76B2C-E117-47D2-902C-48205A4221D8}" srcOrd="0" destOrd="0" presId="urn:microsoft.com/office/officeart/2005/8/layout/arrow5"/>
    <dgm:cxn modelId="{94759909-6475-4282-A11A-2DEC58D88C49}" srcId="{317C6DFB-8063-4663-9E2B-52EBC61863A3}" destId="{B1E595CC-FDF9-41FD-B480-E3BE03F42940}" srcOrd="0" destOrd="0" parTransId="{3924B977-A9CE-41A3-8F4A-57E7B1D7DECD}" sibTransId="{98104CA2-5EB5-479E-9EAC-A59F06F6C990}"/>
    <dgm:cxn modelId="{4CF06E38-1CDB-4215-8040-8C2FDA527330}" type="presOf" srcId="{B1E595CC-FDF9-41FD-B480-E3BE03F42940}" destId="{05166EA6-03BA-411B-A9C6-F39DE5B6A7EF}" srcOrd="0" destOrd="0" presId="urn:microsoft.com/office/officeart/2005/8/layout/arrow5"/>
    <dgm:cxn modelId="{4B8E1428-EE6E-4EBE-B885-6C45FC9DADE4}" srcId="{317C6DFB-8063-4663-9E2B-52EBC61863A3}" destId="{F2A1022F-10CF-48D6-97C8-68AA77762B1E}" srcOrd="1" destOrd="0" parTransId="{29196540-00E3-4A24-963F-B6F610FE10C0}" sibTransId="{249A041E-63AB-4F18-AD11-31DE4EFF61DF}"/>
    <dgm:cxn modelId="{95DD1A12-38E1-4391-B712-6CFF13B73933}" type="presOf" srcId="{317C6DFB-8063-4663-9E2B-52EBC61863A3}" destId="{1A067FDB-80AC-44CB-B801-480F499AC4CD}" srcOrd="0" destOrd="0" presId="urn:microsoft.com/office/officeart/2005/8/layout/arrow5"/>
    <dgm:cxn modelId="{F2AE929B-8C6F-4F9A-B2B7-25DD0951B138}" type="presParOf" srcId="{1A067FDB-80AC-44CB-B801-480F499AC4CD}" destId="{05166EA6-03BA-411B-A9C6-F39DE5B6A7EF}" srcOrd="0" destOrd="0" presId="urn:microsoft.com/office/officeart/2005/8/layout/arrow5"/>
    <dgm:cxn modelId="{71A21B28-327D-4909-A8C7-C1943E450589}" type="presParOf" srcId="{1A067FDB-80AC-44CB-B801-480F499AC4CD}" destId="{05F76B2C-E117-47D2-902C-48205A4221D8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529D2A-0A41-40DB-9FAB-CF772C959E9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L"/>
        </a:p>
      </dgm:t>
    </dgm:pt>
    <dgm:pt modelId="{3CC36D84-C5CD-45A9-8310-0C230AD4508B}">
      <dgm:prSet phldrT="[Texto]"/>
      <dgm:spPr/>
      <dgm:t>
        <a:bodyPr/>
        <a:lstStyle/>
        <a:p>
          <a:r>
            <a:rPr lang="es-CL" dirty="0" smtClean="0"/>
            <a:t>Efecto mimético directo</a:t>
          </a:r>
          <a:endParaRPr lang="es-CL" dirty="0"/>
        </a:p>
      </dgm:t>
    </dgm:pt>
    <dgm:pt modelId="{32AE6A95-DC43-48E0-9D4A-D2487B9CDCF5}" type="parTrans" cxnId="{1D6BCADF-3D7C-42EF-81C3-337E8773546D}">
      <dgm:prSet/>
      <dgm:spPr/>
      <dgm:t>
        <a:bodyPr/>
        <a:lstStyle/>
        <a:p>
          <a:endParaRPr lang="es-CL"/>
        </a:p>
      </dgm:t>
    </dgm:pt>
    <dgm:pt modelId="{0E95071A-3EBE-4910-A335-9F8571994EEE}" type="sibTrans" cxnId="{1D6BCADF-3D7C-42EF-81C3-337E8773546D}">
      <dgm:prSet/>
      <dgm:spPr/>
      <dgm:t>
        <a:bodyPr/>
        <a:lstStyle/>
        <a:p>
          <a:endParaRPr lang="es-CL"/>
        </a:p>
      </dgm:t>
    </dgm:pt>
    <dgm:pt modelId="{87DCD96D-4861-4C1B-BC5B-40293271C88A}">
      <dgm:prSet phldrT="[Texto]"/>
      <dgm:spPr/>
      <dgm:t>
        <a:bodyPr/>
        <a:lstStyle/>
        <a:p>
          <a:r>
            <a:rPr lang="es-CL" dirty="0" smtClean="0"/>
            <a:t>desensibilización</a:t>
          </a:r>
          <a:endParaRPr lang="es-CL" dirty="0"/>
        </a:p>
      </dgm:t>
    </dgm:pt>
    <dgm:pt modelId="{A7A5A92B-2BAF-4CCF-B8CD-483E515248D0}" type="parTrans" cxnId="{0E16C3A1-62BD-46E7-B08A-DB6B5338B18B}">
      <dgm:prSet/>
      <dgm:spPr/>
      <dgm:t>
        <a:bodyPr/>
        <a:lstStyle/>
        <a:p>
          <a:endParaRPr lang="es-CL"/>
        </a:p>
      </dgm:t>
    </dgm:pt>
    <dgm:pt modelId="{B0269708-94FC-4528-B107-2E2351BBB979}" type="sibTrans" cxnId="{0E16C3A1-62BD-46E7-B08A-DB6B5338B18B}">
      <dgm:prSet/>
      <dgm:spPr/>
      <dgm:t>
        <a:bodyPr/>
        <a:lstStyle/>
        <a:p>
          <a:endParaRPr lang="es-CL"/>
        </a:p>
      </dgm:t>
    </dgm:pt>
    <dgm:pt modelId="{F42AFC81-0711-4CB9-AB8A-0D6C5820442F}">
      <dgm:prSet phldrT="[Texto]"/>
      <dgm:spPr/>
      <dgm:t>
        <a:bodyPr/>
        <a:lstStyle/>
        <a:p>
          <a:r>
            <a:rPr lang="es-CL" dirty="0" smtClean="0"/>
            <a:t>Síndrome del mundo violento </a:t>
          </a:r>
          <a:endParaRPr lang="es-CL" dirty="0"/>
        </a:p>
      </dgm:t>
    </dgm:pt>
    <dgm:pt modelId="{67DB0DB0-E648-4FD1-AD65-B8197E7D1F82}" type="parTrans" cxnId="{75B25EE7-4F47-4140-AA1C-08DED8BF4DD0}">
      <dgm:prSet/>
      <dgm:spPr/>
      <dgm:t>
        <a:bodyPr/>
        <a:lstStyle/>
        <a:p>
          <a:endParaRPr lang="es-CL"/>
        </a:p>
      </dgm:t>
    </dgm:pt>
    <dgm:pt modelId="{85551C80-6ACF-4712-AD62-AC00F4FAB802}" type="sibTrans" cxnId="{75B25EE7-4F47-4140-AA1C-08DED8BF4DD0}">
      <dgm:prSet/>
      <dgm:spPr/>
      <dgm:t>
        <a:bodyPr/>
        <a:lstStyle/>
        <a:p>
          <a:endParaRPr lang="es-CL"/>
        </a:p>
      </dgm:t>
    </dgm:pt>
    <dgm:pt modelId="{8BCE024A-92EC-44B4-B523-9ABCCD92C248}" type="pres">
      <dgm:prSet presAssocID="{BF529D2A-0A41-40DB-9FAB-CF772C959E99}" presName="diagram" presStyleCnt="0">
        <dgm:presLayoutVars>
          <dgm:dir/>
          <dgm:resizeHandles val="exact"/>
        </dgm:presLayoutVars>
      </dgm:prSet>
      <dgm:spPr/>
    </dgm:pt>
    <dgm:pt modelId="{F7AF55C3-D374-40FF-BAD1-3209F148D230}" type="pres">
      <dgm:prSet presAssocID="{3CC36D84-C5CD-45A9-8310-0C230AD4508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856E41F-BD5D-4244-8C2E-6B794AE96FE6}" type="pres">
      <dgm:prSet presAssocID="{0E95071A-3EBE-4910-A335-9F8571994EEE}" presName="sibTrans" presStyleCnt="0"/>
      <dgm:spPr/>
    </dgm:pt>
    <dgm:pt modelId="{98180615-6279-4DEB-92F7-E1830AE16ADC}" type="pres">
      <dgm:prSet presAssocID="{87DCD96D-4861-4C1B-BC5B-40293271C88A}" presName="node" presStyleLbl="node1" presStyleIdx="1" presStyleCnt="3">
        <dgm:presLayoutVars>
          <dgm:bulletEnabled val="1"/>
        </dgm:presLayoutVars>
      </dgm:prSet>
      <dgm:spPr/>
    </dgm:pt>
    <dgm:pt modelId="{5B0F949F-C7ED-4D4F-B799-8859837AA4BE}" type="pres">
      <dgm:prSet presAssocID="{B0269708-94FC-4528-B107-2E2351BBB979}" presName="sibTrans" presStyleCnt="0"/>
      <dgm:spPr/>
    </dgm:pt>
    <dgm:pt modelId="{CDFDE72E-B4FD-4379-A372-7D9E9FFCA2A3}" type="pres">
      <dgm:prSet presAssocID="{F42AFC81-0711-4CB9-AB8A-0D6C5820442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75B25EE7-4F47-4140-AA1C-08DED8BF4DD0}" srcId="{BF529D2A-0A41-40DB-9FAB-CF772C959E99}" destId="{F42AFC81-0711-4CB9-AB8A-0D6C5820442F}" srcOrd="2" destOrd="0" parTransId="{67DB0DB0-E648-4FD1-AD65-B8197E7D1F82}" sibTransId="{85551C80-6ACF-4712-AD62-AC00F4FAB802}"/>
    <dgm:cxn modelId="{236B803E-22BB-4B34-83CA-BD411C80DD96}" type="presOf" srcId="{87DCD96D-4861-4C1B-BC5B-40293271C88A}" destId="{98180615-6279-4DEB-92F7-E1830AE16ADC}" srcOrd="0" destOrd="0" presId="urn:microsoft.com/office/officeart/2005/8/layout/default"/>
    <dgm:cxn modelId="{0E16C3A1-62BD-46E7-B08A-DB6B5338B18B}" srcId="{BF529D2A-0A41-40DB-9FAB-CF772C959E99}" destId="{87DCD96D-4861-4C1B-BC5B-40293271C88A}" srcOrd="1" destOrd="0" parTransId="{A7A5A92B-2BAF-4CCF-B8CD-483E515248D0}" sibTransId="{B0269708-94FC-4528-B107-2E2351BBB979}"/>
    <dgm:cxn modelId="{7E5D6B66-9165-4629-A48A-DC4358C3A1C3}" type="presOf" srcId="{3CC36D84-C5CD-45A9-8310-0C230AD4508B}" destId="{F7AF55C3-D374-40FF-BAD1-3209F148D230}" srcOrd="0" destOrd="0" presId="urn:microsoft.com/office/officeart/2005/8/layout/default"/>
    <dgm:cxn modelId="{44917C18-13C5-4C11-98BE-0625B28AF212}" type="presOf" srcId="{BF529D2A-0A41-40DB-9FAB-CF772C959E99}" destId="{8BCE024A-92EC-44B4-B523-9ABCCD92C248}" srcOrd="0" destOrd="0" presId="urn:microsoft.com/office/officeart/2005/8/layout/default"/>
    <dgm:cxn modelId="{D88BCF89-72DC-4C30-9D64-69F1D2E8B4D9}" type="presOf" srcId="{F42AFC81-0711-4CB9-AB8A-0D6C5820442F}" destId="{CDFDE72E-B4FD-4379-A372-7D9E9FFCA2A3}" srcOrd="0" destOrd="0" presId="urn:microsoft.com/office/officeart/2005/8/layout/default"/>
    <dgm:cxn modelId="{1D6BCADF-3D7C-42EF-81C3-337E8773546D}" srcId="{BF529D2A-0A41-40DB-9FAB-CF772C959E99}" destId="{3CC36D84-C5CD-45A9-8310-0C230AD4508B}" srcOrd="0" destOrd="0" parTransId="{32AE6A95-DC43-48E0-9D4A-D2487B9CDCF5}" sibTransId="{0E95071A-3EBE-4910-A335-9F8571994EEE}"/>
    <dgm:cxn modelId="{F5129C90-3BF1-4E5C-B2FE-39263B28A203}" type="presParOf" srcId="{8BCE024A-92EC-44B4-B523-9ABCCD92C248}" destId="{F7AF55C3-D374-40FF-BAD1-3209F148D230}" srcOrd="0" destOrd="0" presId="urn:microsoft.com/office/officeart/2005/8/layout/default"/>
    <dgm:cxn modelId="{2511605F-FEA4-4FBD-9BDD-8B022783E150}" type="presParOf" srcId="{8BCE024A-92EC-44B4-B523-9ABCCD92C248}" destId="{0856E41F-BD5D-4244-8C2E-6B794AE96FE6}" srcOrd="1" destOrd="0" presId="urn:microsoft.com/office/officeart/2005/8/layout/default"/>
    <dgm:cxn modelId="{86A4ADFC-980B-4B83-A352-7301C9761510}" type="presParOf" srcId="{8BCE024A-92EC-44B4-B523-9ABCCD92C248}" destId="{98180615-6279-4DEB-92F7-E1830AE16ADC}" srcOrd="2" destOrd="0" presId="urn:microsoft.com/office/officeart/2005/8/layout/default"/>
    <dgm:cxn modelId="{57392244-9E48-4DDC-AF67-05527BE12A45}" type="presParOf" srcId="{8BCE024A-92EC-44B4-B523-9ABCCD92C248}" destId="{5B0F949F-C7ED-4D4F-B799-8859837AA4BE}" srcOrd="3" destOrd="0" presId="urn:microsoft.com/office/officeart/2005/8/layout/default"/>
    <dgm:cxn modelId="{AB3ACC9A-3E7F-4DE2-81E9-A664CA43DE58}" type="presParOf" srcId="{8BCE024A-92EC-44B4-B523-9ABCCD92C248}" destId="{CDFDE72E-B4FD-4379-A372-7D9E9FFCA2A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BCD100-C714-40AF-8529-44F28193459C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B43F7A0F-FC89-4C2C-9CC2-59E1A4094AE6}">
      <dgm:prSet phldrT="[Texto]"/>
      <dgm:spPr/>
      <dgm:t>
        <a:bodyPr/>
        <a:lstStyle/>
        <a:p>
          <a:r>
            <a:rPr lang="es-CL" dirty="0" smtClean="0"/>
            <a:t>(+) comportamiento agresivo</a:t>
          </a:r>
          <a:endParaRPr lang="es-CL" dirty="0"/>
        </a:p>
      </dgm:t>
    </dgm:pt>
    <dgm:pt modelId="{4C5428B4-98E3-4236-8DF3-F78FB2399F2B}" type="parTrans" cxnId="{E5B40097-5C11-422E-BF96-6352F3017793}">
      <dgm:prSet/>
      <dgm:spPr/>
      <dgm:t>
        <a:bodyPr/>
        <a:lstStyle/>
        <a:p>
          <a:endParaRPr lang="es-CL"/>
        </a:p>
      </dgm:t>
    </dgm:pt>
    <dgm:pt modelId="{12A6E755-E7F0-4442-BBA1-9472BA1E86B2}" type="sibTrans" cxnId="{E5B40097-5C11-422E-BF96-6352F3017793}">
      <dgm:prSet/>
      <dgm:spPr/>
      <dgm:t>
        <a:bodyPr/>
        <a:lstStyle/>
        <a:p>
          <a:endParaRPr lang="es-CL"/>
        </a:p>
      </dgm:t>
    </dgm:pt>
    <dgm:pt modelId="{CBF66574-FB97-41E5-9FD4-12165934CD96}">
      <dgm:prSet phldrT="[Texto]"/>
      <dgm:spPr/>
      <dgm:t>
        <a:bodyPr/>
        <a:lstStyle/>
        <a:p>
          <a:r>
            <a:rPr lang="es-CL" dirty="0" smtClean="0"/>
            <a:t>(-) sensibilidad hacia la violencia</a:t>
          </a:r>
          <a:endParaRPr lang="es-CL" dirty="0"/>
        </a:p>
      </dgm:t>
    </dgm:pt>
    <dgm:pt modelId="{A839BF93-D200-4732-8371-1C3458EC7CCC}" type="parTrans" cxnId="{1FE430BD-85D7-4DEC-9CA0-472BF6FC20CE}">
      <dgm:prSet/>
      <dgm:spPr/>
      <dgm:t>
        <a:bodyPr/>
        <a:lstStyle/>
        <a:p>
          <a:endParaRPr lang="es-CL"/>
        </a:p>
      </dgm:t>
    </dgm:pt>
    <dgm:pt modelId="{6393F19F-4829-4EE6-A550-4F057C929D2D}" type="sibTrans" cxnId="{1FE430BD-85D7-4DEC-9CA0-472BF6FC20CE}">
      <dgm:prSet/>
      <dgm:spPr/>
      <dgm:t>
        <a:bodyPr/>
        <a:lstStyle/>
        <a:p>
          <a:endParaRPr lang="es-CL"/>
        </a:p>
      </dgm:t>
    </dgm:pt>
    <dgm:pt modelId="{47696409-5D2C-4CC2-9BFB-14C46599B700}">
      <dgm:prSet phldrT="[Texto]"/>
      <dgm:spPr/>
      <dgm:t>
        <a:bodyPr/>
        <a:lstStyle/>
        <a:p>
          <a:r>
            <a:rPr lang="es-CL" dirty="0" smtClean="0"/>
            <a:t>(+) injustificado al miedo</a:t>
          </a:r>
          <a:endParaRPr lang="es-CL" dirty="0"/>
        </a:p>
      </dgm:t>
    </dgm:pt>
    <dgm:pt modelId="{02F46B0E-8F99-45FF-8F40-1F4E440DC57E}" type="parTrans" cxnId="{764AF341-AD5D-4DE5-BAB9-FD62CCE9DB91}">
      <dgm:prSet/>
      <dgm:spPr/>
      <dgm:t>
        <a:bodyPr/>
        <a:lstStyle/>
        <a:p>
          <a:endParaRPr lang="es-CL"/>
        </a:p>
      </dgm:t>
    </dgm:pt>
    <dgm:pt modelId="{86E6F81C-85E3-4002-9185-90BED8CD4263}" type="sibTrans" cxnId="{764AF341-AD5D-4DE5-BAB9-FD62CCE9DB91}">
      <dgm:prSet/>
      <dgm:spPr/>
      <dgm:t>
        <a:bodyPr/>
        <a:lstStyle/>
        <a:p>
          <a:endParaRPr lang="es-CL"/>
        </a:p>
      </dgm:t>
    </dgm:pt>
    <dgm:pt modelId="{9E4819FD-28A6-4DCF-9186-DA95A3A545DB}" type="pres">
      <dgm:prSet presAssocID="{34BCD100-C714-40AF-8529-44F28193459C}" presName="diagram" presStyleCnt="0">
        <dgm:presLayoutVars>
          <dgm:dir/>
          <dgm:resizeHandles val="exact"/>
        </dgm:presLayoutVars>
      </dgm:prSet>
      <dgm:spPr/>
    </dgm:pt>
    <dgm:pt modelId="{26DB6EED-38D8-4858-A2FA-63669951D893}" type="pres">
      <dgm:prSet presAssocID="{B43F7A0F-FC89-4C2C-9CC2-59E1A4094AE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553A036-7AB7-4794-AE9C-3A5CDF549A62}" type="pres">
      <dgm:prSet presAssocID="{12A6E755-E7F0-4442-BBA1-9472BA1E86B2}" presName="sibTrans" presStyleCnt="0"/>
      <dgm:spPr/>
    </dgm:pt>
    <dgm:pt modelId="{6E3CFFD5-6B79-4B59-8702-500917D3E621}" type="pres">
      <dgm:prSet presAssocID="{CBF66574-FB97-41E5-9FD4-12165934CD9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C92E435-9DF1-4603-AF60-0F6810561003}" type="pres">
      <dgm:prSet presAssocID="{6393F19F-4829-4EE6-A550-4F057C929D2D}" presName="sibTrans" presStyleCnt="0"/>
      <dgm:spPr/>
    </dgm:pt>
    <dgm:pt modelId="{0F840669-4A0E-4B59-8B2B-7F0CEB7689DB}" type="pres">
      <dgm:prSet presAssocID="{47696409-5D2C-4CC2-9BFB-14C46599B700}" presName="node" presStyleLbl="node1" presStyleIdx="2" presStyleCnt="3">
        <dgm:presLayoutVars>
          <dgm:bulletEnabled val="1"/>
        </dgm:presLayoutVars>
      </dgm:prSet>
      <dgm:spPr/>
    </dgm:pt>
  </dgm:ptLst>
  <dgm:cxnLst>
    <dgm:cxn modelId="{764AF341-AD5D-4DE5-BAB9-FD62CCE9DB91}" srcId="{34BCD100-C714-40AF-8529-44F28193459C}" destId="{47696409-5D2C-4CC2-9BFB-14C46599B700}" srcOrd="2" destOrd="0" parTransId="{02F46B0E-8F99-45FF-8F40-1F4E440DC57E}" sibTransId="{86E6F81C-85E3-4002-9185-90BED8CD4263}"/>
    <dgm:cxn modelId="{1FE430BD-85D7-4DEC-9CA0-472BF6FC20CE}" srcId="{34BCD100-C714-40AF-8529-44F28193459C}" destId="{CBF66574-FB97-41E5-9FD4-12165934CD96}" srcOrd="1" destOrd="0" parTransId="{A839BF93-D200-4732-8371-1C3458EC7CCC}" sibTransId="{6393F19F-4829-4EE6-A550-4F057C929D2D}"/>
    <dgm:cxn modelId="{C8F90B68-5D09-4E30-99D0-B978470E060E}" type="presOf" srcId="{34BCD100-C714-40AF-8529-44F28193459C}" destId="{9E4819FD-28A6-4DCF-9186-DA95A3A545DB}" srcOrd="0" destOrd="0" presId="urn:microsoft.com/office/officeart/2005/8/layout/default"/>
    <dgm:cxn modelId="{1E87396D-C2BC-42DF-8CA4-9107006FED9A}" type="presOf" srcId="{B43F7A0F-FC89-4C2C-9CC2-59E1A4094AE6}" destId="{26DB6EED-38D8-4858-A2FA-63669951D893}" srcOrd="0" destOrd="0" presId="urn:microsoft.com/office/officeart/2005/8/layout/default"/>
    <dgm:cxn modelId="{49D43DC9-20EB-4F95-88E4-6D79FE4BD7D4}" type="presOf" srcId="{47696409-5D2C-4CC2-9BFB-14C46599B700}" destId="{0F840669-4A0E-4B59-8B2B-7F0CEB7689DB}" srcOrd="0" destOrd="0" presId="urn:microsoft.com/office/officeart/2005/8/layout/default"/>
    <dgm:cxn modelId="{C7A6991C-8170-44AA-834D-0E36293FD17E}" type="presOf" srcId="{CBF66574-FB97-41E5-9FD4-12165934CD96}" destId="{6E3CFFD5-6B79-4B59-8702-500917D3E621}" srcOrd="0" destOrd="0" presId="urn:microsoft.com/office/officeart/2005/8/layout/default"/>
    <dgm:cxn modelId="{E5B40097-5C11-422E-BF96-6352F3017793}" srcId="{34BCD100-C714-40AF-8529-44F28193459C}" destId="{B43F7A0F-FC89-4C2C-9CC2-59E1A4094AE6}" srcOrd="0" destOrd="0" parTransId="{4C5428B4-98E3-4236-8DF3-F78FB2399F2B}" sibTransId="{12A6E755-E7F0-4442-BBA1-9472BA1E86B2}"/>
    <dgm:cxn modelId="{54DFA876-2610-4AA9-8D38-64C3C59C4186}" type="presParOf" srcId="{9E4819FD-28A6-4DCF-9186-DA95A3A545DB}" destId="{26DB6EED-38D8-4858-A2FA-63669951D893}" srcOrd="0" destOrd="0" presId="urn:microsoft.com/office/officeart/2005/8/layout/default"/>
    <dgm:cxn modelId="{C2C66058-CC33-4611-82D4-C6C5E0ED49DF}" type="presParOf" srcId="{9E4819FD-28A6-4DCF-9186-DA95A3A545DB}" destId="{0553A036-7AB7-4794-AE9C-3A5CDF549A62}" srcOrd="1" destOrd="0" presId="urn:microsoft.com/office/officeart/2005/8/layout/default"/>
    <dgm:cxn modelId="{D67D8D47-FF2C-4855-80F7-92B6D400561C}" type="presParOf" srcId="{9E4819FD-28A6-4DCF-9186-DA95A3A545DB}" destId="{6E3CFFD5-6B79-4B59-8702-500917D3E621}" srcOrd="2" destOrd="0" presId="urn:microsoft.com/office/officeart/2005/8/layout/default"/>
    <dgm:cxn modelId="{CDB6798C-5BA8-4C07-BC40-2F25ED969425}" type="presParOf" srcId="{9E4819FD-28A6-4DCF-9186-DA95A3A545DB}" destId="{9C92E435-9DF1-4603-AF60-0F6810561003}" srcOrd="3" destOrd="0" presId="urn:microsoft.com/office/officeart/2005/8/layout/default"/>
    <dgm:cxn modelId="{5EA75912-2695-4270-9B23-09EDCB4F7125}" type="presParOf" srcId="{9E4819FD-28A6-4DCF-9186-DA95A3A545DB}" destId="{0F840669-4A0E-4B59-8B2B-7F0CEB7689D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8BF3B1-6F86-474B-B794-1FFFFB915496}" type="doc">
      <dgm:prSet loTypeId="urn:microsoft.com/office/officeart/2005/8/layout/hProcess9" loCatId="process" qsTypeId="urn:microsoft.com/office/officeart/2005/8/quickstyle/simple1" qsCatId="simple" csTypeId="urn:microsoft.com/office/officeart/2005/8/colors/accent5_2" csCatId="accent5" phldr="1"/>
      <dgm:spPr/>
    </dgm:pt>
    <dgm:pt modelId="{F8CBB2BF-F23B-4F21-8A3B-B8F6D8876166}">
      <dgm:prSet phldrT="[Texto]"/>
      <dgm:spPr/>
      <dgm:t>
        <a:bodyPr/>
        <a:lstStyle/>
        <a:p>
          <a:r>
            <a:rPr lang="es-CL" dirty="0" smtClean="0"/>
            <a:t>Efectos mayores en la Tv: medium</a:t>
          </a:r>
          <a:endParaRPr lang="es-CL" dirty="0"/>
        </a:p>
      </dgm:t>
    </dgm:pt>
    <dgm:pt modelId="{C828F6C9-4D61-4640-8576-00BA818656D5}" type="parTrans" cxnId="{59E35924-FDC8-419B-AF80-4D05BC8956A3}">
      <dgm:prSet/>
      <dgm:spPr/>
      <dgm:t>
        <a:bodyPr/>
        <a:lstStyle/>
        <a:p>
          <a:endParaRPr lang="es-CL"/>
        </a:p>
      </dgm:t>
    </dgm:pt>
    <dgm:pt modelId="{EA5E4896-E0F3-4083-AE30-8C3909396757}" type="sibTrans" cxnId="{59E35924-FDC8-419B-AF80-4D05BC8956A3}">
      <dgm:prSet/>
      <dgm:spPr/>
      <dgm:t>
        <a:bodyPr/>
        <a:lstStyle/>
        <a:p>
          <a:endParaRPr lang="es-CL"/>
        </a:p>
      </dgm:t>
    </dgm:pt>
    <dgm:pt modelId="{837E4F7C-042B-412C-873A-B56FBCF5D580}">
      <dgm:prSet phldrT="[Texto]"/>
      <dgm:spPr/>
      <dgm:t>
        <a:bodyPr/>
        <a:lstStyle/>
        <a:p>
          <a:r>
            <a:rPr lang="es-CL" dirty="0" smtClean="0"/>
            <a:t>Carácter Masivo </a:t>
          </a:r>
          <a:br>
            <a:rPr lang="es-CL" dirty="0" smtClean="0"/>
          </a:br>
          <a:r>
            <a:rPr lang="es-CL" dirty="0" smtClean="0"/>
            <a:t>género fácil (vende)</a:t>
          </a:r>
          <a:endParaRPr lang="es-CL" dirty="0"/>
        </a:p>
      </dgm:t>
    </dgm:pt>
    <dgm:pt modelId="{FCE53B92-79AB-4F12-B011-21AD66404B12}" type="parTrans" cxnId="{285FD06E-8F0D-4865-B86D-DF4A3AE43C46}">
      <dgm:prSet/>
      <dgm:spPr/>
      <dgm:t>
        <a:bodyPr/>
        <a:lstStyle/>
        <a:p>
          <a:endParaRPr lang="es-CL"/>
        </a:p>
      </dgm:t>
    </dgm:pt>
    <dgm:pt modelId="{78C46121-F637-4FD0-BA85-DED95F4BD97D}" type="sibTrans" cxnId="{285FD06E-8F0D-4865-B86D-DF4A3AE43C46}">
      <dgm:prSet/>
      <dgm:spPr/>
      <dgm:t>
        <a:bodyPr/>
        <a:lstStyle/>
        <a:p>
          <a:endParaRPr lang="es-CL"/>
        </a:p>
      </dgm:t>
    </dgm:pt>
    <dgm:pt modelId="{6BC72583-9B1E-4C3F-A8D0-C5A9BAA63086}">
      <dgm:prSet phldrT="[Texto]"/>
      <dgm:spPr/>
      <dgm:t>
        <a:bodyPr/>
        <a:lstStyle/>
        <a:p>
          <a:r>
            <a:rPr lang="es-CL" dirty="0" smtClean="0"/>
            <a:t>Representación:</a:t>
          </a:r>
          <a:br>
            <a:rPr lang="es-CL" dirty="0" smtClean="0"/>
          </a:br>
          <a:r>
            <a:rPr lang="es-CL" dirty="0" smtClean="0"/>
            <a:t>- razonamiento moral</a:t>
          </a:r>
          <a:br>
            <a:rPr lang="es-CL" dirty="0" smtClean="0"/>
          </a:br>
          <a:r>
            <a:rPr lang="es-CL" dirty="0" smtClean="0"/>
            <a:t>- percepción de valores </a:t>
          </a:r>
          <a:endParaRPr lang="es-CL" dirty="0"/>
        </a:p>
      </dgm:t>
    </dgm:pt>
    <dgm:pt modelId="{6C02C4D9-CABC-43F1-895F-C247CAC1E01E}" type="parTrans" cxnId="{A127B010-8962-4D47-A628-8EFE631012AB}">
      <dgm:prSet/>
      <dgm:spPr/>
      <dgm:t>
        <a:bodyPr/>
        <a:lstStyle/>
        <a:p>
          <a:endParaRPr lang="es-CL"/>
        </a:p>
      </dgm:t>
    </dgm:pt>
    <dgm:pt modelId="{E157BF22-FA99-449E-9616-FE7FBDF419EE}" type="sibTrans" cxnId="{A127B010-8962-4D47-A628-8EFE631012AB}">
      <dgm:prSet/>
      <dgm:spPr/>
      <dgm:t>
        <a:bodyPr/>
        <a:lstStyle/>
        <a:p>
          <a:endParaRPr lang="es-CL"/>
        </a:p>
      </dgm:t>
    </dgm:pt>
    <dgm:pt modelId="{E31C3D98-3094-4A8E-8EAC-5ED785D315A1}" type="pres">
      <dgm:prSet presAssocID="{148BF3B1-6F86-474B-B794-1FFFFB915496}" presName="CompostProcess" presStyleCnt="0">
        <dgm:presLayoutVars>
          <dgm:dir/>
          <dgm:resizeHandles val="exact"/>
        </dgm:presLayoutVars>
      </dgm:prSet>
      <dgm:spPr/>
    </dgm:pt>
    <dgm:pt modelId="{2FB0960B-6AE0-4B5D-AB60-219BA1712E52}" type="pres">
      <dgm:prSet presAssocID="{148BF3B1-6F86-474B-B794-1FFFFB915496}" presName="arrow" presStyleLbl="bgShp" presStyleIdx="0" presStyleCnt="1"/>
      <dgm:spPr/>
    </dgm:pt>
    <dgm:pt modelId="{5988173E-594E-406D-972F-8BE1219570A9}" type="pres">
      <dgm:prSet presAssocID="{148BF3B1-6F86-474B-B794-1FFFFB915496}" presName="linearProcess" presStyleCnt="0"/>
      <dgm:spPr/>
    </dgm:pt>
    <dgm:pt modelId="{9BDF3B2D-6D35-4544-B15B-46D32900C873}" type="pres">
      <dgm:prSet presAssocID="{F8CBB2BF-F23B-4F21-8A3B-B8F6D887616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7ECA9FF-0101-4B2A-9B2E-2B9D46BE36C1}" type="pres">
      <dgm:prSet presAssocID="{EA5E4896-E0F3-4083-AE30-8C3909396757}" presName="sibTrans" presStyleCnt="0"/>
      <dgm:spPr/>
    </dgm:pt>
    <dgm:pt modelId="{483450FD-E486-4D55-8206-E6E4D4D56C2D}" type="pres">
      <dgm:prSet presAssocID="{837E4F7C-042B-412C-873A-B56FBCF5D580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8DE39C8-2E88-4505-9B3A-33EBFFB1B70B}" type="pres">
      <dgm:prSet presAssocID="{78C46121-F637-4FD0-BA85-DED95F4BD97D}" presName="sibTrans" presStyleCnt="0"/>
      <dgm:spPr/>
    </dgm:pt>
    <dgm:pt modelId="{2676FBD0-B951-4EDE-9D14-54070C23F6CB}" type="pres">
      <dgm:prSet presAssocID="{6BC72583-9B1E-4C3F-A8D0-C5A9BAA6308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285FD06E-8F0D-4865-B86D-DF4A3AE43C46}" srcId="{148BF3B1-6F86-474B-B794-1FFFFB915496}" destId="{837E4F7C-042B-412C-873A-B56FBCF5D580}" srcOrd="1" destOrd="0" parTransId="{FCE53B92-79AB-4F12-B011-21AD66404B12}" sibTransId="{78C46121-F637-4FD0-BA85-DED95F4BD97D}"/>
    <dgm:cxn modelId="{BC9AB029-7C9B-45AB-85BD-889A8BAEABE5}" type="presOf" srcId="{6BC72583-9B1E-4C3F-A8D0-C5A9BAA63086}" destId="{2676FBD0-B951-4EDE-9D14-54070C23F6CB}" srcOrd="0" destOrd="0" presId="urn:microsoft.com/office/officeart/2005/8/layout/hProcess9"/>
    <dgm:cxn modelId="{7ED94D8D-C48E-4101-8BE7-FCB270597B85}" type="presOf" srcId="{837E4F7C-042B-412C-873A-B56FBCF5D580}" destId="{483450FD-E486-4D55-8206-E6E4D4D56C2D}" srcOrd="0" destOrd="0" presId="urn:microsoft.com/office/officeart/2005/8/layout/hProcess9"/>
    <dgm:cxn modelId="{4736A257-A7D4-4451-B748-400EC353957C}" type="presOf" srcId="{F8CBB2BF-F23B-4F21-8A3B-B8F6D8876166}" destId="{9BDF3B2D-6D35-4544-B15B-46D32900C873}" srcOrd="0" destOrd="0" presId="urn:microsoft.com/office/officeart/2005/8/layout/hProcess9"/>
    <dgm:cxn modelId="{6B079A67-405A-4B35-B345-DF62BA02A4F6}" type="presOf" srcId="{148BF3B1-6F86-474B-B794-1FFFFB915496}" destId="{E31C3D98-3094-4A8E-8EAC-5ED785D315A1}" srcOrd="0" destOrd="0" presId="urn:microsoft.com/office/officeart/2005/8/layout/hProcess9"/>
    <dgm:cxn modelId="{A127B010-8962-4D47-A628-8EFE631012AB}" srcId="{148BF3B1-6F86-474B-B794-1FFFFB915496}" destId="{6BC72583-9B1E-4C3F-A8D0-C5A9BAA63086}" srcOrd="2" destOrd="0" parTransId="{6C02C4D9-CABC-43F1-895F-C247CAC1E01E}" sibTransId="{E157BF22-FA99-449E-9616-FE7FBDF419EE}"/>
    <dgm:cxn modelId="{59E35924-FDC8-419B-AF80-4D05BC8956A3}" srcId="{148BF3B1-6F86-474B-B794-1FFFFB915496}" destId="{F8CBB2BF-F23B-4F21-8A3B-B8F6D8876166}" srcOrd="0" destOrd="0" parTransId="{C828F6C9-4D61-4640-8576-00BA818656D5}" sibTransId="{EA5E4896-E0F3-4083-AE30-8C3909396757}"/>
    <dgm:cxn modelId="{D96DC8F0-6CFA-4F95-AFCF-32831F6690E9}" type="presParOf" srcId="{E31C3D98-3094-4A8E-8EAC-5ED785D315A1}" destId="{2FB0960B-6AE0-4B5D-AB60-219BA1712E52}" srcOrd="0" destOrd="0" presId="urn:microsoft.com/office/officeart/2005/8/layout/hProcess9"/>
    <dgm:cxn modelId="{4C0E0DE6-369A-45EF-91D8-DD8912B937D0}" type="presParOf" srcId="{E31C3D98-3094-4A8E-8EAC-5ED785D315A1}" destId="{5988173E-594E-406D-972F-8BE1219570A9}" srcOrd="1" destOrd="0" presId="urn:microsoft.com/office/officeart/2005/8/layout/hProcess9"/>
    <dgm:cxn modelId="{F920EEDC-32F4-43F9-9C6F-C0CF92FF7B22}" type="presParOf" srcId="{5988173E-594E-406D-972F-8BE1219570A9}" destId="{9BDF3B2D-6D35-4544-B15B-46D32900C873}" srcOrd="0" destOrd="0" presId="urn:microsoft.com/office/officeart/2005/8/layout/hProcess9"/>
    <dgm:cxn modelId="{8DCD01C5-507A-4531-A20B-9DEA5AF8F8E4}" type="presParOf" srcId="{5988173E-594E-406D-972F-8BE1219570A9}" destId="{27ECA9FF-0101-4B2A-9B2E-2B9D46BE36C1}" srcOrd="1" destOrd="0" presId="urn:microsoft.com/office/officeart/2005/8/layout/hProcess9"/>
    <dgm:cxn modelId="{120A3514-F6CD-483D-9357-52140BE06116}" type="presParOf" srcId="{5988173E-594E-406D-972F-8BE1219570A9}" destId="{483450FD-E486-4D55-8206-E6E4D4D56C2D}" srcOrd="2" destOrd="0" presId="urn:microsoft.com/office/officeart/2005/8/layout/hProcess9"/>
    <dgm:cxn modelId="{0AF30BFF-BE10-4B56-A44D-760BB0874086}" type="presParOf" srcId="{5988173E-594E-406D-972F-8BE1219570A9}" destId="{18DE39C8-2E88-4505-9B3A-33EBFFB1B70B}" srcOrd="3" destOrd="0" presId="urn:microsoft.com/office/officeart/2005/8/layout/hProcess9"/>
    <dgm:cxn modelId="{33FDF1A3-E984-47F9-BD8D-FDD63DC942AD}" type="presParOf" srcId="{5988173E-594E-406D-972F-8BE1219570A9}" destId="{2676FBD0-B951-4EDE-9D14-54070C23F6C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C64FBC1-37F1-44AD-847A-7FE6B14A6589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709B7BD3-64C1-40DB-A588-AFA0244C2895}">
      <dgm:prSet phldrT="[Texto]"/>
      <dgm:spPr/>
      <dgm:t>
        <a:bodyPr/>
        <a:lstStyle/>
        <a:p>
          <a:r>
            <a:rPr lang="es-CL" dirty="0" smtClean="0"/>
            <a:t>Violencia mediática</a:t>
          </a:r>
          <a:endParaRPr lang="es-CL" dirty="0"/>
        </a:p>
      </dgm:t>
    </dgm:pt>
    <dgm:pt modelId="{85BDB3AD-8F3E-431E-8C6B-4B2E9E4A22DC}" type="parTrans" cxnId="{910CFDD4-54C7-4D37-8216-C0708409F17B}">
      <dgm:prSet/>
      <dgm:spPr/>
      <dgm:t>
        <a:bodyPr/>
        <a:lstStyle/>
        <a:p>
          <a:endParaRPr lang="es-CL"/>
        </a:p>
      </dgm:t>
    </dgm:pt>
    <dgm:pt modelId="{B05D038D-EE2B-4608-8DB3-F67BF9EBA36D}" type="sibTrans" cxnId="{910CFDD4-54C7-4D37-8216-C0708409F17B}">
      <dgm:prSet/>
      <dgm:spPr/>
      <dgm:t>
        <a:bodyPr/>
        <a:lstStyle/>
        <a:p>
          <a:endParaRPr lang="es-CL"/>
        </a:p>
      </dgm:t>
    </dgm:pt>
    <dgm:pt modelId="{31B782F1-C304-4F89-BF3F-23809741BF8F}">
      <dgm:prSet phldrT="[Texto]"/>
      <dgm:spPr/>
      <dgm:t>
        <a:bodyPr/>
        <a:lstStyle/>
        <a:p>
          <a:r>
            <a:rPr lang="es-CL" dirty="0" smtClean="0"/>
            <a:t>Dimensión persuasiva</a:t>
          </a:r>
          <a:endParaRPr lang="es-CL" dirty="0"/>
        </a:p>
      </dgm:t>
    </dgm:pt>
    <dgm:pt modelId="{1FCD6426-320F-45D5-947A-3D542531CC06}" type="parTrans" cxnId="{E0DFBB3B-2516-43C3-BC76-811BBF967D6A}">
      <dgm:prSet/>
      <dgm:spPr/>
      <dgm:t>
        <a:bodyPr/>
        <a:lstStyle/>
        <a:p>
          <a:endParaRPr lang="es-CL"/>
        </a:p>
      </dgm:t>
    </dgm:pt>
    <dgm:pt modelId="{2B9FBB8D-187C-45CB-8953-A0885CFF7C11}" type="sibTrans" cxnId="{E0DFBB3B-2516-43C3-BC76-811BBF967D6A}">
      <dgm:prSet/>
      <dgm:spPr/>
      <dgm:t>
        <a:bodyPr/>
        <a:lstStyle/>
        <a:p>
          <a:endParaRPr lang="es-CL"/>
        </a:p>
      </dgm:t>
    </dgm:pt>
    <dgm:pt modelId="{E2FFE280-EA4C-4A73-BC7B-0C27DCCD950C}">
      <dgm:prSet phldrT="[Texto]"/>
      <dgm:spPr/>
      <dgm:t>
        <a:bodyPr/>
        <a:lstStyle/>
        <a:p>
          <a:r>
            <a:rPr lang="es-CL" dirty="0" smtClean="0"/>
            <a:t>Espejo de la realidad</a:t>
          </a:r>
          <a:endParaRPr lang="es-CL" dirty="0"/>
        </a:p>
      </dgm:t>
    </dgm:pt>
    <dgm:pt modelId="{BCA01CB4-60B3-4AAA-89AA-DACF593355D1}" type="parTrans" cxnId="{D70BFF5B-E476-4D92-ABBC-5F63ACCB1476}">
      <dgm:prSet/>
      <dgm:spPr/>
      <dgm:t>
        <a:bodyPr/>
        <a:lstStyle/>
        <a:p>
          <a:endParaRPr lang="es-CL"/>
        </a:p>
      </dgm:t>
    </dgm:pt>
    <dgm:pt modelId="{F0A528E4-85B3-4235-95BD-FD728BE27ACD}" type="sibTrans" cxnId="{D70BFF5B-E476-4D92-ABBC-5F63ACCB1476}">
      <dgm:prSet/>
      <dgm:spPr/>
      <dgm:t>
        <a:bodyPr/>
        <a:lstStyle/>
        <a:p>
          <a:endParaRPr lang="es-CL"/>
        </a:p>
      </dgm:t>
    </dgm:pt>
    <dgm:pt modelId="{FD232163-CFEC-4E5C-9011-0BD4A2A3C92F}" type="pres">
      <dgm:prSet presAssocID="{2C64FBC1-37F1-44AD-847A-7FE6B14A6589}" presName="Name0" presStyleCnt="0">
        <dgm:presLayoutVars>
          <dgm:dir/>
          <dgm:animLvl val="lvl"/>
          <dgm:resizeHandles val="exact"/>
        </dgm:presLayoutVars>
      </dgm:prSet>
      <dgm:spPr/>
    </dgm:pt>
    <dgm:pt modelId="{C421C6BE-0D6F-4AC4-BC16-8CB535F349C5}" type="pres">
      <dgm:prSet presAssocID="{709B7BD3-64C1-40DB-A588-AFA0244C2895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27F53DB-4AD0-4932-B5B9-05ABAC9A69B7}" type="pres">
      <dgm:prSet presAssocID="{B05D038D-EE2B-4608-8DB3-F67BF9EBA36D}" presName="parTxOnlySpace" presStyleCnt="0"/>
      <dgm:spPr/>
    </dgm:pt>
    <dgm:pt modelId="{18500E30-45D3-4C7C-A54E-8909600D70E4}" type="pres">
      <dgm:prSet presAssocID="{31B782F1-C304-4F89-BF3F-23809741BF8F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959DD76-3A96-4BD9-A595-12ED4CFCDDA0}" type="pres">
      <dgm:prSet presAssocID="{2B9FBB8D-187C-45CB-8953-A0885CFF7C11}" presName="parTxOnlySpace" presStyleCnt="0"/>
      <dgm:spPr/>
    </dgm:pt>
    <dgm:pt modelId="{C143A2A8-40F9-4EA5-864F-89D04AED6A09}" type="pres">
      <dgm:prSet presAssocID="{E2FFE280-EA4C-4A73-BC7B-0C27DCCD950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910CFDD4-54C7-4D37-8216-C0708409F17B}" srcId="{2C64FBC1-37F1-44AD-847A-7FE6B14A6589}" destId="{709B7BD3-64C1-40DB-A588-AFA0244C2895}" srcOrd="0" destOrd="0" parTransId="{85BDB3AD-8F3E-431E-8C6B-4B2E9E4A22DC}" sibTransId="{B05D038D-EE2B-4608-8DB3-F67BF9EBA36D}"/>
    <dgm:cxn modelId="{4522B907-CE5D-4E25-B00C-F43B04B84BB7}" type="presOf" srcId="{2C64FBC1-37F1-44AD-847A-7FE6B14A6589}" destId="{FD232163-CFEC-4E5C-9011-0BD4A2A3C92F}" srcOrd="0" destOrd="0" presId="urn:microsoft.com/office/officeart/2005/8/layout/chevron1"/>
    <dgm:cxn modelId="{CFDF3977-9035-419E-9686-7A1D8C6F9B13}" type="presOf" srcId="{E2FFE280-EA4C-4A73-BC7B-0C27DCCD950C}" destId="{C143A2A8-40F9-4EA5-864F-89D04AED6A09}" srcOrd="0" destOrd="0" presId="urn:microsoft.com/office/officeart/2005/8/layout/chevron1"/>
    <dgm:cxn modelId="{E0DFBB3B-2516-43C3-BC76-811BBF967D6A}" srcId="{2C64FBC1-37F1-44AD-847A-7FE6B14A6589}" destId="{31B782F1-C304-4F89-BF3F-23809741BF8F}" srcOrd="1" destOrd="0" parTransId="{1FCD6426-320F-45D5-947A-3D542531CC06}" sibTransId="{2B9FBB8D-187C-45CB-8953-A0885CFF7C11}"/>
    <dgm:cxn modelId="{B2E1E735-9FF5-4A17-8203-021549A8E657}" type="presOf" srcId="{31B782F1-C304-4F89-BF3F-23809741BF8F}" destId="{18500E30-45D3-4C7C-A54E-8909600D70E4}" srcOrd="0" destOrd="0" presId="urn:microsoft.com/office/officeart/2005/8/layout/chevron1"/>
    <dgm:cxn modelId="{4D34AF58-24C1-4669-955C-55694B4441C1}" type="presOf" srcId="{709B7BD3-64C1-40DB-A588-AFA0244C2895}" destId="{C421C6BE-0D6F-4AC4-BC16-8CB535F349C5}" srcOrd="0" destOrd="0" presId="urn:microsoft.com/office/officeart/2005/8/layout/chevron1"/>
    <dgm:cxn modelId="{D70BFF5B-E476-4D92-ABBC-5F63ACCB1476}" srcId="{2C64FBC1-37F1-44AD-847A-7FE6B14A6589}" destId="{E2FFE280-EA4C-4A73-BC7B-0C27DCCD950C}" srcOrd="2" destOrd="0" parTransId="{BCA01CB4-60B3-4AAA-89AA-DACF593355D1}" sibTransId="{F0A528E4-85B3-4235-95BD-FD728BE27ACD}"/>
    <dgm:cxn modelId="{08BD0842-7DAF-48B1-A91F-1CFB08E56FFE}" type="presParOf" srcId="{FD232163-CFEC-4E5C-9011-0BD4A2A3C92F}" destId="{C421C6BE-0D6F-4AC4-BC16-8CB535F349C5}" srcOrd="0" destOrd="0" presId="urn:microsoft.com/office/officeart/2005/8/layout/chevron1"/>
    <dgm:cxn modelId="{FEC08926-0711-4060-86E0-C6F4430BCA06}" type="presParOf" srcId="{FD232163-CFEC-4E5C-9011-0BD4A2A3C92F}" destId="{327F53DB-4AD0-4932-B5B9-05ABAC9A69B7}" srcOrd="1" destOrd="0" presId="urn:microsoft.com/office/officeart/2005/8/layout/chevron1"/>
    <dgm:cxn modelId="{5B322007-C101-4679-9508-8FE0DB2DCF8D}" type="presParOf" srcId="{FD232163-CFEC-4E5C-9011-0BD4A2A3C92F}" destId="{18500E30-45D3-4C7C-A54E-8909600D70E4}" srcOrd="2" destOrd="0" presId="urn:microsoft.com/office/officeart/2005/8/layout/chevron1"/>
    <dgm:cxn modelId="{0CB91378-D345-4B2A-AE48-6A6E9A1A2A21}" type="presParOf" srcId="{FD232163-CFEC-4E5C-9011-0BD4A2A3C92F}" destId="{B959DD76-3A96-4BD9-A595-12ED4CFCDDA0}" srcOrd="3" destOrd="0" presId="urn:microsoft.com/office/officeart/2005/8/layout/chevron1"/>
    <dgm:cxn modelId="{2FF3818A-8480-433B-93BF-12BFF4106391}" type="presParOf" srcId="{FD232163-CFEC-4E5C-9011-0BD4A2A3C92F}" destId="{C143A2A8-40F9-4EA5-864F-89D04AED6A09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6F877A3-20C1-40E2-A61F-C1606BFB8A5D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L"/>
        </a:p>
      </dgm:t>
    </dgm:pt>
    <dgm:pt modelId="{C20FE675-0137-47E0-BFBC-3C8964867BA4}">
      <dgm:prSet phldrT="[Texto]"/>
      <dgm:spPr/>
      <dgm:t>
        <a:bodyPr/>
        <a:lstStyle/>
        <a:p>
          <a:r>
            <a:rPr lang="es-CL" dirty="0" smtClean="0"/>
            <a:t>Capacidad de identificarse con el agresor o la víctima (experiencia de la persona)</a:t>
          </a:r>
          <a:endParaRPr lang="es-CL" dirty="0"/>
        </a:p>
      </dgm:t>
    </dgm:pt>
    <dgm:pt modelId="{1F4F5ECC-75C5-4823-8FCC-661244CB618D}" type="parTrans" cxnId="{9DEB12ED-AA33-402A-8DC7-38022CA00861}">
      <dgm:prSet/>
      <dgm:spPr/>
      <dgm:t>
        <a:bodyPr/>
        <a:lstStyle/>
        <a:p>
          <a:endParaRPr lang="es-CL"/>
        </a:p>
      </dgm:t>
    </dgm:pt>
    <dgm:pt modelId="{42011534-4532-4E77-88F7-393D0C6A7F5E}" type="sibTrans" cxnId="{9DEB12ED-AA33-402A-8DC7-38022CA00861}">
      <dgm:prSet/>
      <dgm:spPr/>
      <dgm:t>
        <a:bodyPr/>
        <a:lstStyle/>
        <a:p>
          <a:endParaRPr lang="es-CL" dirty="0"/>
        </a:p>
      </dgm:t>
    </dgm:pt>
    <dgm:pt modelId="{9A71A021-AFE9-4386-9EB8-D01F16BEEE36}">
      <dgm:prSet phldrT="[Texto]"/>
      <dgm:spPr/>
      <dgm:t>
        <a:bodyPr/>
        <a:lstStyle/>
        <a:p>
          <a:r>
            <a:rPr lang="es-CL" dirty="0" smtClean="0"/>
            <a:t>Compartir o rechazar valores relacionados a la violencia (¿Guasón o Batman?)</a:t>
          </a:r>
          <a:endParaRPr lang="es-CL" dirty="0"/>
        </a:p>
      </dgm:t>
    </dgm:pt>
    <dgm:pt modelId="{53FE1E47-C9F5-4508-9EA2-81D17A2B9DCE}" type="parTrans" cxnId="{BE7B2710-B617-4B6F-B112-4BD3A6DD1E24}">
      <dgm:prSet/>
      <dgm:spPr/>
      <dgm:t>
        <a:bodyPr/>
        <a:lstStyle/>
        <a:p>
          <a:endParaRPr lang="es-CL"/>
        </a:p>
      </dgm:t>
    </dgm:pt>
    <dgm:pt modelId="{7785BF6A-1C8D-44CF-A0CB-FD3B05278BBF}" type="sibTrans" cxnId="{BE7B2710-B617-4B6F-B112-4BD3A6DD1E24}">
      <dgm:prSet/>
      <dgm:spPr/>
      <dgm:t>
        <a:bodyPr/>
        <a:lstStyle/>
        <a:p>
          <a:endParaRPr lang="es-CL"/>
        </a:p>
      </dgm:t>
    </dgm:pt>
    <dgm:pt modelId="{F3855275-4776-478A-AB06-3D5B58BCB1F0}" type="pres">
      <dgm:prSet presAssocID="{B6F877A3-20C1-40E2-A61F-C1606BFB8A5D}" presName="outerComposite" presStyleCnt="0">
        <dgm:presLayoutVars>
          <dgm:chMax val="5"/>
          <dgm:dir/>
          <dgm:resizeHandles val="exact"/>
        </dgm:presLayoutVars>
      </dgm:prSet>
      <dgm:spPr/>
    </dgm:pt>
    <dgm:pt modelId="{FFFEB322-96FF-404D-B635-8844B719015F}" type="pres">
      <dgm:prSet presAssocID="{B6F877A3-20C1-40E2-A61F-C1606BFB8A5D}" presName="dummyMaxCanvas" presStyleCnt="0">
        <dgm:presLayoutVars/>
      </dgm:prSet>
      <dgm:spPr/>
    </dgm:pt>
    <dgm:pt modelId="{B7DDBAD8-0C95-46CA-B8EE-BED4675A8039}" type="pres">
      <dgm:prSet presAssocID="{B6F877A3-20C1-40E2-A61F-C1606BFB8A5D}" presName="TwoNodes_1" presStyleLbl="node1" presStyleIdx="0" presStyleCnt="2">
        <dgm:presLayoutVars>
          <dgm:bulletEnabled val="1"/>
        </dgm:presLayoutVars>
      </dgm:prSet>
      <dgm:spPr/>
    </dgm:pt>
    <dgm:pt modelId="{029C28E6-23EC-4B3B-8C91-6AF18E86E213}" type="pres">
      <dgm:prSet presAssocID="{B6F877A3-20C1-40E2-A61F-C1606BFB8A5D}" presName="TwoNodes_2" presStyleLbl="node1" presStyleIdx="1" presStyleCnt="2">
        <dgm:presLayoutVars>
          <dgm:bulletEnabled val="1"/>
        </dgm:presLayoutVars>
      </dgm:prSet>
      <dgm:spPr/>
    </dgm:pt>
    <dgm:pt modelId="{34F22AB2-CF35-4029-AE4F-76DE79C8A1B9}" type="pres">
      <dgm:prSet presAssocID="{B6F877A3-20C1-40E2-A61F-C1606BFB8A5D}" presName="TwoConn_1-2" presStyleLbl="fgAccFollowNode1" presStyleIdx="0" presStyleCnt="1">
        <dgm:presLayoutVars>
          <dgm:bulletEnabled val="1"/>
        </dgm:presLayoutVars>
      </dgm:prSet>
      <dgm:spPr/>
    </dgm:pt>
    <dgm:pt modelId="{2AA55938-22FE-4D3F-ABC0-EDFEA00B0975}" type="pres">
      <dgm:prSet presAssocID="{B6F877A3-20C1-40E2-A61F-C1606BFB8A5D}" presName="TwoNodes_1_text" presStyleLbl="node1" presStyleIdx="1" presStyleCnt="2">
        <dgm:presLayoutVars>
          <dgm:bulletEnabled val="1"/>
        </dgm:presLayoutVars>
      </dgm:prSet>
      <dgm:spPr/>
    </dgm:pt>
    <dgm:pt modelId="{B199497A-5FD4-4468-BF5F-043FFF27A553}" type="pres">
      <dgm:prSet presAssocID="{B6F877A3-20C1-40E2-A61F-C1606BFB8A5D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77CC6948-B010-4578-BDFC-FAEA293D4BAC}" type="presOf" srcId="{C20FE675-0137-47E0-BFBC-3C8964867BA4}" destId="{2AA55938-22FE-4D3F-ABC0-EDFEA00B0975}" srcOrd="1" destOrd="0" presId="urn:microsoft.com/office/officeart/2005/8/layout/vProcess5"/>
    <dgm:cxn modelId="{21C67642-6391-457B-B18B-349052CF1F05}" type="presOf" srcId="{9A71A021-AFE9-4386-9EB8-D01F16BEEE36}" destId="{B199497A-5FD4-4468-BF5F-043FFF27A553}" srcOrd="1" destOrd="0" presId="urn:microsoft.com/office/officeart/2005/8/layout/vProcess5"/>
    <dgm:cxn modelId="{E3A877E3-B741-4596-9C82-BA32BD8794CC}" type="presOf" srcId="{C20FE675-0137-47E0-BFBC-3C8964867BA4}" destId="{B7DDBAD8-0C95-46CA-B8EE-BED4675A8039}" srcOrd="0" destOrd="0" presId="urn:microsoft.com/office/officeart/2005/8/layout/vProcess5"/>
    <dgm:cxn modelId="{92CB48C2-BAB6-4A90-970D-47F2E1A7734F}" type="presOf" srcId="{9A71A021-AFE9-4386-9EB8-D01F16BEEE36}" destId="{029C28E6-23EC-4B3B-8C91-6AF18E86E213}" srcOrd="0" destOrd="0" presId="urn:microsoft.com/office/officeart/2005/8/layout/vProcess5"/>
    <dgm:cxn modelId="{9E9DF45C-461B-42A0-9261-54D199806E40}" type="presOf" srcId="{B6F877A3-20C1-40E2-A61F-C1606BFB8A5D}" destId="{F3855275-4776-478A-AB06-3D5B58BCB1F0}" srcOrd="0" destOrd="0" presId="urn:microsoft.com/office/officeart/2005/8/layout/vProcess5"/>
    <dgm:cxn modelId="{C0F59D74-1102-48B2-9252-14DA4AFFBF31}" type="presOf" srcId="{42011534-4532-4E77-88F7-393D0C6A7F5E}" destId="{34F22AB2-CF35-4029-AE4F-76DE79C8A1B9}" srcOrd="0" destOrd="0" presId="urn:microsoft.com/office/officeart/2005/8/layout/vProcess5"/>
    <dgm:cxn modelId="{9DEB12ED-AA33-402A-8DC7-38022CA00861}" srcId="{B6F877A3-20C1-40E2-A61F-C1606BFB8A5D}" destId="{C20FE675-0137-47E0-BFBC-3C8964867BA4}" srcOrd="0" destOrd="0" parTransId="{1F4F5ECC-75C5-4823-8FCC-661244CB618D}" sibTransId="{42011534-4532-4E77-88F7-393D0C6A7F5E}"/>
    <dgm:cxn modelId="{BE7B2710-B617-4B6F-B112-4BD3A6DD1E24}" srcId="{B6F877A3-20C1-40E2-A61F-C1606BFB8A5D}" destId="{9A71A021-AFE9-4386-9EB8-D01F16BEEE36}" srcOrd="1" destOrd="0" parTransId="{53FE1E47-C9F5-4508-9EA2-81D17A2B9DCE}" sibTransId="{7785BF6A-1C8D-44CF-A0CB-FD3B05278BBF}"/>
    <dgm:cxn modelId="{1F63AB90-FD03-48D5-9098-AEE1DB6C8248}" type="presParOf" srcId="{F3855275-4776-478A-AB06-3D5B58BCB1F0}" destId="{FFFEB322-96FF-404D-B635-8844B719015F}" srcOrd="0" destOrd="0" presId="urn:microsoft.com/office/officeart/2005/8/layout/vProcess5"/>
    <dgm:cxn modelId="{644FE74A-C301-462E-8582-CDEBF7EA7969}" type="presParOf" srcId="{F3855275-4776-478A-AB06-3D5B58BCB1F0}" destId="{B7DDBAD8-0C95-46CA-B8EE-BED4675A8039}" srcOrd="1" destOrd="0" presId="urn:microsoft.com/office/officeart/2005/8/layout/vProcess5"/>
    <dgm:cxn modelId="{16153487-F119-4CA5-A74C-B13F40A32131}" type="presParOf" srcId="{F3855275-4776-478A-AB06-3D5B58BCB1F0}" destId="{029C28E6-23EC-4B3B-8C91-6AF18E86E213}" srcOrd="2" destOrd="0" presId="urn:microsoft.com/office/officeart/2005/8/layout/vProcess5"/>
    <dgm:cxn modelId="{2D512C16-8BB6-48C7-9544-13376470CF41}" type="presParOf" srcId="{F3855275-4776-478A-AB06-3D5B58BCB1F0}" destId="{34F22AB2-CF35-4029-AE4F-76DE79C8A1B9}" srcOrd="3" destOrd="0" presId="urn:microsoft.com/office/officeart/2005/8/layout/vProcess5"/>
    <dgm:cxn modelId="{C28421FA-209F-4FB9-ABEE-92897E772437}" type="presParOf" srcId="{F3855275-4776-478A-AB06-3D5B58BCB1F0}" destId="{2AA55938-22FE-4D3F-ABC0-EDFEA00B0975}" srcOrd="4" destOrd="0" presId="urn:microsoft.com/office/officeart/2005/8/layout/vProcess5"/>
    <dgm:cxn modelId="{64E292BC-A491-4222-82A8-454EBC202505}" type="presParOf" srcId="{F3855275-4776-478A-AB06-3D5B58BCB1F0}" destId="{B199497A-5FD4-4468-BF5F-043FFF27A553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16BD65-7E07-459E-83EE-5DEC5B2BB05B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F06B977E-7B51-431C-9D62-E3B694AF8542}">
      <dgm:prSet phldrT="[Texto]"/>
      <dgm:spPr/>
      <dgm:t>
        <a:bodyPr/>
        <a:lstStyle/>
        <a:p>
          <a:r>
            <a:rPr lang="es-CL" dirty="0" smtClean="0"/>
            <a:t>Dialéctica critica</a:t>
          </a:r>
          <a:endParaRPr lang="es-CL" dirty="0"/>
        </a:p>
      </dgm:t>
    </dgm:pt>
    <dgm:pt modelId="{4AC349EC-A30A-4DE5-95A0-41188C320E68}" type="parTrans" cxnId="{EABCF4E6-D636-4D7B-8473-4C0C8D219AD6}">
      <dgm:prSet/>
      <dgm:spPr/>
      <dgm:t>
        <a:bodyPr/>
        <a:lstStyle/>
        <a:p>
          <a:endParaRPr lang="es-CL"/>
        </a:p>
      </dgm:t>
    </dgm:pt>
    <dgm:pt modelId="{FEBA67DB-2A68-4140-8333-69C8DEBD683E}" type="sibTrans" cxnId="{EABCF4E6-D636-4D7B-8473-4C0C8D219AD6}">
      <dgm:prSet/>
      <dgm:spPr/>
      <dgm:t>
        <a:bodyPr/>
        <a:lstStyle/>
        <a:p>
          <a:endParaRPr lang="es-CL" dirty="0"/>
        </a:p>
      </dgm:t>
    </dgm:pt>
    <dgm:pt modelId="{52BD0EEC-CE8D-4BDF-891C-1140F91FE69F}">
      <dgm:prSet phldrT="[Texto]"/>
      <dgm:spPr/>
      <dgm:t>
        <a:bodyPr/>
        <a:lstStyle/>
        <a:p>
          <a:r>
            <a:rPr lang="es-CL" dirty="0" smtClean="0"/>
            <a:t>Escuela de Frankfurt: “visión pesimista o crítica”</a:t>
          </a:r>
          <a:endParaRPr lang="es-CL" dirty="0"/>
        </a:p>
      </dgm:t>
    </dgm:pt>
    <dgm:pt modelId="{00CD5BE4-B2B0-4F6F-8D7E-DC81AC631572}" type="parTrans" cxnId="{E291FD1B-F33A-4447-966D-D2CBD6EC5345}">
      <dgm:prSet/>
      <dgm:spPr/>
      <dgm:t>
        <a:bodyPr/>
        <a:lstStyle/>
        <a:p>
          <a:endParaRPr lang="es-CL"/>
        </a:p>
      </dgm:t>
    </dgm:pt>
    <dgm:pt modelId="{28D01D04-6CD5-4555-9F3C-75336DA5DA83}" type="sibTrans" cxnId="{E291FD1B-F33A-4447-966D-D2CBD6EC5345}">
      <dgm:prSet/>
      <dgm:spPr/>
      <dgm:t>
        <a:bodyPr/>
        <a:lstStyle/>
        <a:p>
          <a:endParaRPr lang="es-CL" dirty="0"/>
        </a:p>
      </dgm:t>
    </dgm:pt>
    <dgm:pt modelId="{74C86C93-95BC-4E8B-9D6F-8E25011982CE}">
      <dgm:prSet phldrT="[Texto]"/>
      <dgm:spPr/>
      <dgm:t>
        <a:bodyPr/>
        <a:lstStyle/>
        <a:p>
          <a:r>
            <a:rPr lang="es-CL" dirty="0" smtClean="0"/>
            <a:t>Apocalíptico</a:t>
          </a:r>
          <a:endParaRPr lang="es-CL" dirty="0"/>
        </a:p>
      </dgm:t>
    </dgm:pt>
    <dgm:pt modelId="{4112B9A5-3EC4-4CE7-A4BA-A9A2C90F7735}" type="parTrans" cxnId="{C40A9601-2058-483A-B4D1-D11660A6FD1D}">
      <dgm:prSet/>
      <dgm:spPr/>
      <dgm:t>
        <a:bodyPr/>
        <a:lstStyle/>
        <a:p>
          <a:endParaRPr lang="es-CL"/>
        </a:p>
      </dgm:t>
    </dgm:pt>
    <dgm:pt modelId="{5A6BB722-8418-4BF5-84D9-D65797D7D525}" type="sibTrans" cxnId="{C40A9601-2058-483A-B4D1-D11660A6FD1D}">
      <dgm:prSet/>
      <dgm:spPr/>
      <dgm:t>
        <a:bodyPr/>
        <a:lstStyle/>
        <a:p>
          <a:endParaRPr lang="es-CL"/>
        </a:p>
      </dgm:t>
    </dgm:pt>
    <dgm:pt modelId="{5E753A9F-02B4-4F36-A027-14630CD78779}" type="pres">
      <dgm:prSet presAssocID="{D916BD65-7E07-459E-83EE-5DEC5B2BB05B}" presName="Name0" presStyleCnt="0">
        <dgm:presLayoutVars>
          <dgm:dir/>
          <dgm:resizeHandles val="exact"/>
        </dgm:presLayoutVars>
      </dgm:prSet>
      <dgm:spPr/>
    </dgm:pt>
    <dgm:pt modelId="{DCFD2CF1-EF5D-41CE-9D5F-FD55A254B7F6}" type="pres">
      <dgm:prSet presAssocID="{F06B977E-7B51-431C-9D62-E3B694AF8542}" presName="node" presStyleLbl="node1" presStyleIdx="0" presStyleCnt="3">
        <dgm:presLayoutVars>
          <dgm:bulletEnabled val="1"/>
        </dgm:presLayoutVars>
      </dgm:prSet>
      <dgm:spPr/>
    </dgm:pt>
    <dgm:pt modelId="{9E9AD565-C25B-495F-BE98-ECCEE6218CCA}" type="pres">
      <dgm:prSet presAssocID="{FEBA67DB-2A68-4140-8333-69C8DEBD683E}" presName="sibTrans" presStyleLbl="sibTrans2D1" presStyleIdx="0" presStyleCnt="2"/>
      <dgm:spPr/>
    </dgm:pt>
    <dgm:pt modelId="{4E8A6903-F4A0-40C3-B86F-0426FB00465A}" type="pres">
      <dgm:prSet presAssocID="{FEBA67DB-2A68-4140-8333-69C8DEBD683E}" presName="connectorText" presStyleLbl="sibTrans2D1" presStyleIdx="0" presStyleCnt="2"/>
      <dgm:spPr/>
    </dgm:pt>
    <dgm:pt modelId="{E9E95F97-67D1-4848-A9B0-140538BBF7EF}" type="pres">
      <dgm:prSet presAssocID="{52BD0EEC-CE8D-4BDF-891C-1140F91FE69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67639F4-3D21-4380-8D2F-62ED65576054}" type="pres">
      <dgm:prSet presAssocID="{28D01D04-6CD5-4555-9F3C-75336DA5DA83}" presName="sibTrans" presStyleLbl="sibTrans2D1" presStyleIdx="1" presStyleCnt="2"/>
      <dgm:spPr/>
    </dgm:pt>
    <dgm:pt modelId="{F5A19CAF-621F-49D1-AE5E-592FAD294CF0}" type="pres">
      <dgm:prSet presAssocID="{28D01D04-6CD5-4555-9F3C-75336DA5DA83}" presName="connectorText" presStyleLbl="sibTrans2D1" presStyleIdx="1" presStyleCnt="2"/>
      <dgm:spPr/>
    </dgm:pt>
    <dgm:pt modelId="{930BB8EA-14B7-41C1-BC84-1B2C71917E62}" type="pres">
      <dgm:prSet presAssocID="{74C86C93-95BC-4E8B-9D6F-8E25011982CE}" presName="node" presStyleLbl="node1" presStyleIdx="2" presStyleCnt="3">
        <dgm:presLayoutVars>
          <dgm:bulletEnabled val="1"/>
        </dgm:presLayoutVars>
      </dgm:prSet>
      <dgm:spPr/>
    </dgm:pt>
  </dgm:ptLst>
  <dgm:cxnLst>
    <dgm:cxn modelId="{61FCFE73-FC13-4427-9AF7-66203846AAD4}" type="presOf" srcId="{28D01D04-6CD5-4555-9F3C-75336DA5DA83}" destId="{F67639F4-3D21-4380-8D2F-62ED65576054}" srcOrd="0" destOrd="0" presId="urn:microsoft.com/office/officeart/2005/8/layout/process1"/>
    <dgm:cxn modelId="{8890A57B-A27A-4D00-9E1A-ACF1D85A4A1C}" type="presOf" srcId="{D916BD65-7E07-459E-83EE-5DEC5B2BB05B}" destId="{5E753A9F-02B4-4F36-A027-14630CD78779}" srcOrd="0" destOrd="0" presId="urn:microsoft.com/office/officeart/2005/8/layout/process1"/>
    <dgm:cxn modelId="{E291FD1B-F33A-4447-966D-D2CBD6EC5345}" srcId="{D916BD65-7E07-459E-83EE-5DEC5B2BB05B}" destId="{52BD0EEC-CE8D-4BDF-891C-1140F91FE69F}" srcOrd="1" destOrd="0" parTransId="{00CD5BE4-B2B0-4F6F-8D7E-DC81AC631572}" sibTransId="{28D01D04-6CD5-4555-9F3C-75336DA5DA83}"/>
    <dgm:cxn modelId="{7335154E-69D6-4B57-93CA-778AD2F67372}" type="presOf" srcId="{FEBA67DB-2A68-4140-8333-69C8DEBD683E}" destId="{4E8A6903-F4A0-40C3-B86F-0426FB00465A}" srcOrd="1" destOrd="0" presId="urn:microsoft.com/office/officeart/2005/8/layout/process1"/>
    <dgm:cxn modelId="{C40A9601-2058-483A-B4D1-D11660A6FD1D}" srcId="{D916BD65-7E07-459E-83EE-5DEC5B2BB05B}" destId="{74C86C93-95BC-4E8B-9D6F-8E25011982CE}" srcOrd="2" destOrd="0" parTransId="{4112B9A5-3EC4-4CE7-A4BA-A9A2C90F7735}" sibTransId="{5A6BB722-8418-4BF5-84D9-D65797D7D525}"/>
    <dgm:cxn modelId="{19351692-6697-427B-9E79-426F3B5F3F3B}" type="presOf" srcId="{52BD0EEC-CE8D-4BDF-891C-1140F91FE69F}" destId="{E9E95F97-67D1-4848-A9B0-140538BBF7EF}" srcOrd="0" destOrd="0" presId="urn:microsoft.com/office/officeart/2005/8/layout/process1"/>
    <dgm:cxn modelId="{9113C151-E6D4-493D-8796-97EAF2099E1B}" type="presOf" srcId="{F06B977E-7B51-431C-9D62-E3B694AF8542}" destId="{DCFD2CF1-EF5D-41CE-9D5F-FD55A254B7F6}" srcOrd="0" destOrd="0" presId="urn:microsoft.com/office/officeart/2005/8/layout/process1"/>
    <dgm:cxn modelId="{D2F14ED7-0852-416A-8191-55167D409B3F}" type="presOf" srcId="{FEBA67DB-2A68-4140-8333-69C8DEBD683E}" destId="{9E9AD565-C25B-495F-BE98-ECCEE6218CCA}" srcOrd="0" destOrd="0" presId="urn:microsoft.com/office/officeart/2005/8/layout/process1"/>
    <dgm:cxn modelId="{D831B92A-73A0-4F7E-BE24-B62F0FA66A15}" type="presOf" srcId="{74C86C93-95BC-4E8B-9D6F-8E25011982CE}" destId="{930BB8EA-14B7-41C1-BC84-1B2C71917E62}" srcOrd="0" destOrd="0" presId="urn:microsoft.com/office/officeart/2005/8/layout/process1"/>
    <dgm:cxn modelId="{AF8398B8-BD09-4C35-A0A4-E383E887841B}" type="presOf" srcId="{28D01D04-6CD5-4555-9F3C-75336DA5DA83}" destId="{F5A19CAF-621F-49D1-AE5E-592FAD294CF0}" srcOrd="1" destOrd="0" presId="urn:microsoft.com/office/officeart/2005/8/layout/process1"/>
    <dgm:cxn modelId="{EABCF4E6-D636-4D7B-8473-4C0C8D219AD6}" srcId="{D916BD65-7E07-459E-83EE-5DEC5B2BB05B}" destId="{F06B977E-7B51-431C-9D62-E3B694AF8542}" srcOrd="0" destOrd="0" parTransId="{4AC349EC-A30A-4DE5-95A0-41188C320E68}" sibTransId="{FEBA67DB-2A68-4140-8333-69C8DEBD683E}"/>
    <dgm:cxn modelId="{C7B7044C-1543-4C9B-BA2B-9C4273A60E57}" type="presParOf" srcId="{5E753A9F-02B4-4F36-A027-14630CD78779}" destId="{DCFD2CF1-EF5D-41CE-9D5F-FD55A254B7F6}" srcOrd="0" destOrd="0" presId="urn:microsoft.com/office/officeart/2005/8/layout/process1"/>
    <dgm:cxn modelId="{A21B11CF-99D3-48D3-83DD-9EC5AC047C49}" type="presParOf" srcId="{5E753A9F-02B4-4F36-A027-14630CD78779}" destId="{9E9AD565-C25B-495F-BE98-ECCEE6218CCA}" srcOrd="1" destOrd="0" presId="urn:microsoft.com/office/officeart/2005/8/layout/process1"/>
    <dgm:cxn modelId="{03B2D045-7447-4CD7-ADA4-48CDEF258FC9}" type="presParOf" srcId="{9E9AD565-C25B-495F-BE98-ECCEE6218CCA}" destId="{4E8A6903-F4A0-40C3-B86F-0426FB00465A}" srcOrd="0" destOrd="0" presId="urn:microsoft.com/office/officeart/2005/8/layout/process1"/>
    <dgm:cxn modelId="{8DC03019-29E5-4E9E-8332-CE169766C5E2}" type="presParOf" srcId="{5E753A9F-02B4-4F36-A027-14630CD78779}" destId="{E9E95F97-67D1-4848-A9B0-140538BBF7EF}" srcOrd="2" destOrd="0" presId="urn:microsoft.com/office/officeart/2005/8/layout/process1"/>
    <dgm:cxn modelId="{1852CFA7-A5A9-4DE0-B68F-9C496C9CA560}" type="presParOf" srcId="{5E753A9F-02B4-4F36-A027-14630CD78779}" destId="{F67639F4-3D21-4380-8D2F-62ED65576054}" srcOrd="3" destOrd="0" presId="urn:microsoft.com/office/officeart/2005/8/layout/process1"/>
    <dgm:cxn modelId="{5800F30D-8BD5-4C75-8DB4-BB372C4AC498}" type="presParOf" srcId="{F67639F4-3D21-4380-8D2F-62ED65576054}" destId="{F5A19CAF-621F-49D1-AE5E-592FAD294CF0}" srcOrd="0" destOrd="0" presId="urn:microsoft.com/office/officeart/2005/8/layout/process1"/>
    <dgm:cxn modelId="{08174F64-4B7D-4779-97B0-8C748EF4C1AC}" type="presParOf" srcId="{5E753A9F-02B4-4F36-A027-14630CD78779}" destId="{930BB8EA-14B7-41C1-BC84-1B2C71917E6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70F0524-4951-4CF6-89A3-228A1F216405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2C5D71C2-9E4B-470F-8C93-11B4FE8A7A51}">
      <dgm:prSet phldrT="[Texto]"/>
      <dgm:spPr/>
      <dgm:t>
        <a:bodyPr/>
        <a:lstStyle/>
        <a:p>
          <a:r>
            <a:rPr lang="es-CL" dirty="0" smtClean="0"/>
            <a:t>Industria cultural (TV)</a:t>
          </a:r>
          <a:endParaRPr lang="es-CL" dirty="0"/>
        </a:p>
      </dgm:t>
    </dgm:pt>
    <dgm:pt modelId="{503ACA94-EB5C-4F90-A72A-8085A76A943A}" type="parTrans" cxnId="{C6518086-9744-4980-BBB5-512972852236}">
      <dgm:prSet/>
      <dgm:spPr/>
      <dgm:t>
        <a:bodyPr/>
        <a:lstStyle/>
        <a:p>
          <a:endParaRPr lang="es-CL"/>
        </a:p>
      </dgm:t>
    </dgm:pt>
    <dgm:pt modelId="{29464AEF-395E-4B1E-960B-DC2F08B078BA}" type="sibTrans" cxnId="{C6518086-9744-4980-BBB5-512972852236}">
      <dgm:prSet/>
      <dgm:spPr/>
      <dgm:t>
        <a:bodyPr/>
        <a:lstStyle/>
        <a:p>
          <a:endParaRPr lang="es-CL"/>
        </a:p>
      </dgm:t>
    </dgm:pt>
    <dgm:pt modelId="{CAD9C0E1-A06B-4088-85FA-E43F8083EE1D}">
      <dgm:prSet phldrT="[Texto]"/>
      <dgm:spPr/>
      <dgm:t>
        <a:bodyPr/>
        <a:lstStyle/>
        <a:p>
          <a:r>
            <a:rPr lang="es-CL" dirty="0" smtClean="0"/>
            <a:t>Dominación</a:t>
          </a:r>
          <a:endParaRPr lang="es-CL" dirty="0"/>
        </a:p>
      </dgm:t>
    </dgm:pt>
    <dgm:pt modelId="{7D8A522D-9C1B-4BDF-8E34-8E2DF8EC8F9B}" type="parTrans" cxnId="{7FAE9B64-8D42-4BB8-A97B-95A97BB302AC}">
      <dgm:prSet/>
      <dgm:spPr/>
      <dgm:t>
        <a:bodyPr/>
        <a:lstStyle/>
        <a:p>
          <a:endParaRPr lang="es-CL"/>
        </a:p>
      </dgm:t>
    </dgm:pt>
    <dgm:pt modelId="{F476A8C3-C1BB-426A-A899-3CC39B2E9993}" type="sibTrans" cxnId="{7FAE9B64-8D42-4BB8-A97B-95A97BB302AC}">
      <dgm:prSet/>
      <dgm:spPr/>
      <dgm:t>
        <a:bodyPr/>
        <a:lstStyle/>
        <a:p>
          <a:endParaRPr lang="es-CL"/>
        </a:p>
      </dgm:t>
    </dgm:pt>
    <dgm:pt modelId="{77D570DF-57B9-4574-8404-4A459F6CB52E}">
      <dgm:prSet phldrT="[Texto]"/>
      <dgm:spPr/>
      <dgm:t>
        <a:bodyPr/>
        <a:lstStyle/>
        <a:p>
          <a:r>
            <a:rPr lang="es-CL" dirty="0" smtClean="0"/>
            <a:t>Estímulos socio-psicológicos</a:t>
          </a:r>
          <a:endParaRPr lang="es-CL" dirty="0"/>
        </a:p>
      </dgm:t>
    </dgm:pt>
    <dgm:pt modelId="{C3FD75CD-3E4D-4261-8EAC-9888E94AFCEC}" type="parTrans" cxnId="{413CE887-2575-4993-81AA-722EC0DD03B2}">
      <dgm:prSet/>
      <dgm:spPr/>
      <dgm:t>
        <a:bodyPr/>
        <a:lstStyle/>
        <a:p>
          <a:endParaRPr lang="es-CL"/>
        </a:p>
      </dgm:t>
    </dgm:pt>
    <dgm:pt modelId="{2D391B36-9EFB-4041-BAFD-C09AF3E9BD67}" type="sibTrans" cxnId="{413CE887-2575-4993-81AA-722EC0DD03B2}">
      <dgm:prSet/>
      <dgm:spPr/>
      <dgm:t>
        <a:bodyPr/>
        <a:lstStyle/>
        <a:p>
          <a:endParaRPr lang="es-CL"/>
        </a:p>
      </dgm:t>
    </dgm:pt>
    <dgm:pt modelId="{EE8D59AF-0209-4A4C-B9C6-296C1E2394A4}">
      <dgm:prSet phldrT="[Texto]"/>
      <dgm:spPr/>
      <dgm:t>
        <a:bodyPr/>
        <a:lstStyle/>
        <a:p>
          <a:r>
            <a:rPr lang="es-CL" dirty="0" smtClean="0"/>
            <a:t>Audiencia</a:t>
          </a:r>
          <a:endParaRPr lang="es-CL" dirty="0"/>
        </a:p>
      </dgm:t>
    </dgm:pt>
    <dgm:pt modelId="{C683EF9E-342D-4130-BEAB-8932078D9D61}" type="parTrans" cxnId="{96E7A339-400A-40CA-8D1F-AA45545BE447}">
      <dgm:prSet/>
      <dgm:spPr/>
      <dgm:t>
        <a:bodyPr/>
        <a:lstStyle/>
        <a:p>
          <a:endParaRPr lang="es-CL"/>
        </a:p>
      </dgm:t>
    </dgm:pt>
    <dgm:pt modelId="{34832B96-248A-463F-AC3A-AA10F2FCE9B4}" type="sibTrans" cxnId="{96E7A339-400A-40CA-8D1F-AA45545BE447}">
      <dgm:prSet/>
      <dgm:spPr/>
      <dgm:t>
        <a:bodyPr/>
        <a:lstStyle/>
        <a:p>
          <a:endParaRPr lang="es-CL"/>
        </a:p>
      </dgm:t>
    </dgm:pt>
    <dgm:pt modelId="{308D04B3-DCC0-4CC8-BAE5-09DE1A7AA4F2}" type="pres">
      <dgm:prSet presAssocID="{B70F0524-4951-4CF6-89A3-228A1F216405}" presName="rootnode" presStyleCnt="0">
        <dgm:presLayoutVars>
          <dgm:chMax/>
          <dgm:chPref/>
          <dgm:dir/>
          <dgm:animLvl val="lvl"/>
        </dgm:presLayoutVars>
      </dgm:prSet>
      <dgm:spPr/>
    </dgm:pt>
    <dgm:pt modelId="{37D17B84-8DC6-4C2E-BAB8-C35E175FF1CF}" type="pres">
      <dgm:prSet presAssocID="{2C5D71C2-9E4B-470F-8C93-11B4FE8A7A51}" presName="composite" presStyleCnt="0"/>
      <dgm:spPr/>
    </dgm:pt>
    <dgm:pt modelId="{5CEEF7DD-846D-4B64-8955-FA19870E631C}" type="pres">
      <dgm:prSet presAssocID="{2C5D71C2-9E4B-470F-8C93-11B4FE8A7A51}" presName="bentUpArrow1" presStyleLbl="alignImgPlace1" presStyleIdx="0" presStyleCnt="3"/>
      <dgm:spPr/>
    </dgm:pt>
    <dgm:pt modelId="{F3578223-5D72-47EC-BCCA-1D6BD7E12ECE}" type="pres">
      <dgm:prSet presAssocID="{2C5D71C2-9E4B-470F-8C93-11B4FE8A7A51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B02B1CED-0B47-494E-8065-FEE75ABEA885}" type="pres">
      <dgm:prSet presAssocID="{2C5D71C2-9E4B-470F-8C93-11B4FE8A7A51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DC9C970-5174-4A4D-9C0C-E58A209F4B82}" type="pres">
      <dgm:prSet presAssocID="{29464AEF-395E-4B1E-960B-DC2F08B078BA}" presName="sibTrans" presStyleCnt="0"/>
      <dgm:spPr/>
    </dgm:pt>
    <dgm:pt modelId="{AF744F92-AD95-48E4-8491-5E61F3412AD3}" type="pres">
      <dgm:prSet presAssocID="{CAD9C0E1-A06B-4088-85FA-E43F8083EE1D}" presName="composite" presStyleCnt="0"/>
      <dgm:spPr/>
    </dgm:pt>
    <dgm:pt modelId="{D6A57353-CBEF-41F2-BEED-2187EF707280}" type="pres">
      <dgm:prSet presAssocID="{CAD9C0E1-A06B-4088-85FA-E43F8083EE1D}" presName="bentUpArrow1" presStyleLbl="alignImgPlace1" presStyleIdx="1" presStyleCnt="3"/>
      <dgm:spPr/>
    </dgm:pt>
    <dgm:pt modelId="{D18AE8C7-F86E-4C12-91D3-679852FBDD6F}" type="pres">
      <dgm:prSet presAssocID="{CAD9C0E1-A06B-4088-85FA-E43F8083EE1D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6FB2DEF9-FBC8-4989-BB83-B18B0F7F4FF0}" type="pres">
      <dgm:prSet presAssocID="{CAD9C0E1-A06B-4088-85FA-E43F8083EE1D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037698A-552A-48B4-974C-1E7F0576AF4F}" type="pres">
      <dgm:prSet presAssocID="{F476A8C3-C1BB-426A-A899-3CC39B2E9993}" presName="sibTrans" presStyleCnt="0"/>
      <dgm:spPr/>
    </dgm:pt>
    <dgm:pt modelId="{2FFBFB6F-11FA-42C6-BD04-E11F7F032816}" type="pres">
      <dgm:prSet presAssocID="{77D570DF-57B9-4574-8404-4A459F6CB52E}" presName="composite" presStyleCnt="0"/>
      <dgm:spPr/>
    </dgm:pt>
    <dgm:pt modelId="{27BBA445-7C6E-42EA-BC19-3F1FC07B9A7D}" type="pres">
      <dgm:prSet presAssocID="{77D570DF-57B9-4574-8404-4A459F6CB52E}" presName="bentUpArrow1" presStyleLbl="alignImgPlace1" presStyleIdx="2" presStyleCnt="3"/>
      <dgm:spPr/>
    </dgm:pt>
    <dgm:pt modelId="{02C3FF18-5F4A-46ED-B4A2-17E0598980B8}" type="pres">
      <dgm:prSet presAssocID="{77D570DF-57B9-4574-8404-4A459F6CB52E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F9C6496-A8CD-4BD8-9360-E1CB438225E8}" type="pres">
      <dgm:prSet presAssocID="{77D570DF-57B9-4574-8404-4A459F6CB52E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EF77BA24-4C2B-4E10-B908-582A9292EBBF}" type="pres">
      <dgm:prSet presAssocID="{2D391B36-9EFB-4041-BAFD-C09AF3E9BD67}" presName="sibTrans" presStyleCnt="0"/>
      <dgm:spPr/>
    </dgm:pt>
    <dgm:pt modelId="{CF34D95F-4454-4A70-ADF6-4B921897AE2E}" type="pres">
      <dgm:prSet presAssocID="{EE8D59AF-0209-4A4C-B9C6-296C1E2394A4}" presName="composite" presStyleCnt="0"/>
      <dgm:spPr/>
    </dgm:pt>
    <dgm:pt modelId="{03AD9B25-E2C7-49D2-88E7-23AD2B305FF5}" type="pres">
      <dgm:prSet presAssocID="{EE8D59AF-0209-4A4C-B9C6-296C1E2394A4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96E7A339-400A-40CA-8D1F-AA45545BE447}" srcId="{B70F0524-4951-4CF6-89A3-228A1F216405}" destId="{EE8D59AF-0209-4A4C-B9C6-296C1E2394A4}" srcOrd="3" destOrd="0" parTransId="{C683EF9E-342D-4130-BEAB-8932078D9D61}" sibTransId="{34832B96-248A-463F-AC3A-AA10F2FCE9B4}"/>
    <dgm:cxn modelId="{54F11CC3-A582-4E5A-8DC6-285699E74F3B}" type="presOf" srcId="{CAD9C0E1-A06B-4088-85FA-E43F8083EE1D}" destId="{D18AE8C7-F86E-4C12-91D3-679852FBDD6F}" srcOrd="0" destOrd="0" presId="urn:microsoft.com/office/officeart/2005/8/layout/StepDownProcess"/>
    <dgm:cxn modelId="{7FAE9B64-8D42-4BB8-A97B-95A97BB302AC}" srcId="{B70F0524-4951-4CF6-89A3-228A1F216405}" destId="{CAD9C0E1-A06B-4088-85FA-E43F8083EE1D}" srcOrd="1" destOrd="0" parTransId="{7D8A522D-9C1B-4BDF-8E34-8E2DF8EC8F9B}" sibTransId="{F476A8C3-C1BB-426A-A899-3CC39B2E9993}"/>
    <dgm:cxn modelId="{C6518086-9744-4980-BBB5-512972852236}" srcId="{B70F0524-4951-4CF6-89A3-228A1F216405}" destId="{2C5D71C2-9E4B-470F-8C93-11B4FE8A7A51}" srcOrd="0" destOrd="0" parTransId="{503ACA94-EB5C-4F90-A72A-8085A76A943A}" sibTransId="{29464AEF-395E-4B1E-960B-DC2F08B078BA}"/>
    <dgm:cxn modelId="{413CE887-2575-4993-81AA-722EC0DD03B2}" srcId="{B70F0524-4951-4CF6-89A3-228A1F216405}" destId="{77D570DF-57B9-4574-8404-4A459F6CB52E}" srcOrd="2" destOrd="0" parTransId="{C3FD75CD-3E4D-4261-8EAC-9888E94AFCEC}" sibTransId="{2D391B36-9EFB-4041-BAFD-C09AF3E9BD67}"/>
    <dgm:cxn modelId="{A32309B8-8235-40B4-B269-320D6C6DC0FB}" type="presOf" srcId="{EE8D59AF-0209-4A4C-B9C6-296C1E2394A4}" destId="{03AD9B25-E2C7-49D2-88E7-23AD2B305FF5}" srcOrd="0" destOrd="0" presId="urn:microsoft.com/office/officeart/2005/8/layout/StepDownProcess"/>
    <dgm:cxn modelId="{6B1049FC-8201-4420-90CA-31A02A71E8A8}" type="presOf" srcId="{B70F0524-4951-4CF6-89A3-228A1F216405}" destId="{308D04B3-DCC0-4CC8-BAE5-09DE1A7AA4F2}" srcOrd="0" destOrd="0" presId="urn:microsoft.com/office/officeart/2005/8/layout/StepDownProcess"/>
    <dgm:cxn modelId="{CFD1E660-A047-46EA-B72C-7ACEA9C9E06F}" type="presOf" srcId="{77D570DF-57B9-4574-8404-4A459F6CB52E}" destId="{02C3FF18-5F4A-46ED-B4A2-17E0598980B8}" srcOrd="0" destOrd="0" presId="urn:microsoft.com/office/officeart/2005/8/layout/StepDownProcess"/>
    <dgm:cxn modelId="{80F6DDFB-228D-47ED-9A07-D97EF1A1738C}" type="presOf" srcId="{2C5D71C2-9E4B-470F-8C93-11B4FE8A7A51}" destId="{F3578223-5D72-47EC-BCCA-1D6BD7E12ECE}" srcOrd="0" destOrd="0" presId="urn:microsoft.com/office/officeart/2005/8/layout/StepDownProcess"/>
    <dgm:cxn modelId="{876CB461-F23C-41FB-B5A5-C5027685D7F0}" type="presParOf" srcId="{308D04B3-DCC0-4CC8-BAE5-09DE1A7AA4F2}" destId="{37D17B84-8DC6-4C2E-BAB8-C35E175FF1CF}" srcOrd="0" destOrd="0" presId="urn:microsoft.com/office/officeart/2005/8/layout/StepDownProcess"/>
    <dgm:cxn modelId="{A482A6FC-7365-4841-B59D-D600FF0F330A}" type="presParOf" srcId="{37D17B84-8DC6-4C2E-BAB8-C35E175FF1CF}" destId="{5CEEF7DD-846D-4B64-8955-FA19870E631C}" srcOrd="0" destOrd="0" presId="urn:microsoft.com/office/officeart/2005/8/layout/StepDownProcess"/>
    <dgm:cxn modelId="{43798FEF-92AA-4DA0-B074-56A8DB007F58}" type="presParOf" srcId="{37D17B84-8DC6-4C2E-BAB8-C35E175FF1CF}" destId="{F3578223-5D72-47EC-BCCA-1D6BD7E12ECE}" srcOrd="1" destOrd="0" presId="urn:microsoft.com/office/officeart/2005/8/layout/StepDownProcess"/>
    <dgm:cxn modelId="{732BCB15-9B34-492E-BE24-FCE9FC4AF69F}" type="presParOf" srcId="{37D17B84-8DC6-4C2E-BAB8-C35E175FF1CF}" destId="{B02B1CED-0B47-494E-8065-FEE75ABEA885}" srcOrd="2" destOrd="0" presId="urn:microsoft.com/office/officeart/2005/8/layout/StepDownProcess"/>
    <dgm:cxn modelId="{A9BD1ECD-45F7-45C0-89B3-E3E59FEE0F13}" type="presParOf" srcId="{308D04B3-DCC0-4CC8-BAE5-09DE1A7AA4F2}" destId="{8DC9C970-5174-4A4D-9C0C-E58A209F4B82}" srcOrd="1" destOrd="0" presId="urn:microsoft.com/office/officeart/2005/8/layout/StepDownProcess"/>
    <dgm:cxn modelId="{A0A97D05-61CE-4492-8394-20DFEBECC57F}" type="presParOf" srcId="{308D04B3-DCC0-4CC8-BAE5-09DE1A7AA4F2}" destId="{AF744F92-AD95-48E4-8491-5E61F3412AD3}" srcOrd="2" destOrd="0" presId="urn:microsoft.com/office/officeart/2005/8/layout/StepDownProcess"/>
    <dgm:cxn modelId="{965812CE-DEFF-40E7-B72A-D87D3ACCE067}" type="presParOf" srcId="{AF744F92-AD95-48E4-8491-5E61F3412AD3}" destId="{D6A57353-CBEF-41F2-BEED-2187EF707280}" srcOrd="0" destOrd="0" presId="urn:microsoft.com/office/officeart/2005/8/layout/StepDownProcess"/>
    <dgm:cxn modelId="{290FA60A-965D-427E-BB0D-88001D693417}" type="presParOf" srcId="{AF744F92-AD95-48E4-8491-5E61F3412AD3}" destId="{D18AE8C7-F86E-4C12-91D3-679852FBDD6F}" srcOrd="1" destOrd="0" presId="urn:microsoft.com/office/officeart/2005/8/layout/StepDownProcess"/>
    <dgm:cxn modelId="{57D1AEBC-4C05-4484-889E-5DDA8CF473B6}" type="presParOf" srcId="{AF744F92-AD95-48E4-8491-5E61F3412AD3}" destId="{6FB2DEF9-FBC8-4989-BB83-B18B0F7F4FF0}" srcOrd="2" destOrd="0" presId="urn:microsoft.com/office/officeart/2005/8/layout/StepDownProcess"/>
    <dgm:cxn modelId="{96AC3B30-4C92-469E-908D-EE903923DC4D}" type="presParOf" srcId="{308D04B3-DCC0-4CC8-BAE5-09DE1A7AA4F2}" destId="{8037698A-552A-48B4-974C-1E7F0576AF4F}" srcOrd="3" destOrd="0" presId="urn:microsoft.com/office/officeart/2005/8/layout/StepDownProcess"/>
    <dgm:cxn modelId="{8BDD5014-0769-4E51-AA44-F1C72019F84A}" type="presParOf" srcId="{308D04B3-DCC0-4CC8-BAE5-09DE1A7AA4F2}" destId="{2FFBFB6F-11FA-42C6-BD04-E11F7F032816}" srcOrd="4" destOrd="0" presId="urn:microsoft.com/office/officeart/2005/8/layout/StepDownProcess"/>
    <dgm:cxn modelId="{5FB525C9-C64B-460F-88E3-CE62775E790A}" type="presParOf" srcId="{2FFBFB6F-11FA-42C6-BD04-E11F7F032816}" destId="{27BBA445-7C6E-42EA-BC19-3F1FC07B9A7D}" srcOrd="0" destOrd="0" presId="urn:microsoft.com/office/officeart/2005/8/layout/StepDownProcess"/>
    <dgm:cxn modelId="{E74E6990-1E12-44C0-80DC-765DF1F75964}" type="presParOf" srcId="{2FFBFB6F-11FA-42C6-BD04-E11F7F032816}" destId="{02C3FF18-5F4A-46ED-B4A2-17E0598980B8}" srcOrd="1" destOrd="0" presId="urn:microsoft.com/office/officeart/2005/8/layout/StepDownProcess"/>
    <dgm:cxn modelId="{7BE1A592-1B45-476A-8725-3AD2D46ECE5A}" type="presParOf" srcId="{2FFBFB6F-11FA-42C6-BD04-E11F7F032816}" destId="{4F9C6496-A8CD-4BD8-9360-E1CB438225E8}" srcOrd="2" destOrd="0" presId="urn:microsoft.com/office/officeart/2005/8/layout/StepDownProcess"/>
    <dgm:cxn modelId="{CFEB69AF-D87A-436E-A724-25346523BE16}" type="presParOf" srcId="{308D04B3-DCC0-4CC8-BAE5-09DE1A7AA4F2}" destId="{EF77BA24-4C2B-4E10-B908-582A9292EBBF}" srcOrd="5" destOrd="0" presId="urn:microsoft.com/office/officeart/2005/8/layout/StepDownProcess"/>
    <dgm:cxn modelId="{AF05FDE5-4627-44FF-87F7-22AEEE5BAB90}" type="presParOf" srcId="{308D04B3-DCC0-4CC8-BAE5-09DE1A7AA4F2}" destId="{CF34D95F-4454-4A70-ADF6-4B921897AE2E}" srcOrd="6" destOrd="0" presId="urn:microsoft.com/office/officeart/2005/8/layout/StepDownProcess"/>
    <dgm:cxn modelId="{50CF540E-89E6-4EF6-B2CD-44FB46171141}" type="presParOf" srcId="{CF34D95F-4454-4A70-ADF6-4B921897AE2E}" destId="{03AD9B25-E2C7-49D2-88E7-23AD2B305FF5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10563A-D0DE-4963-8FF6-CE91BF2ABA05}">
      <dsp:nvSpPr>
        <dsp:cNvPr id="0" name=""/>
        <dsp:cNvSpPr/>
      </dsp:nvSpPr>
      <dsp:spPr>
        <a:xfrm>
          <a:off x="1042178" y="38"/>
          <a:ext cx="3760312" cy="9400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000" kern="1200" dirty="0" smtClean="0"/>
            <a:t>Mimética</a:t>
          </a:r>
          <a:endParaRPr lang="es-CL" sz="4000" kern="1200" dirty="0"/>
        </a:p>
      </dsp:txBody>
      <dsp:txXfrm>
        <a:off x="1069712" y="27572"/>
        <a:ext cx="3705244" cy="885010"/>
      </dsp:txXfrm>
    </dsp:sp>
    <dsp:sp modelId="{B0710544-8A06-4686-A9E3-2E99D561EE37}">
      <dsp:nvSpPr>
        <dsp:cNvPr id="0" name=""/>
        <dsp:cNvSpPr/>
      </dsp:nvSpPr>
      <dsp:spPr>
        <a:xfrm rot="5400000">
          <a:off x="2840077" y="1022373"/>
          <a:ext cx="164513" cy="164513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49725A-57E4-4371-8904-444C415A2403}">
      <dsp:nvSpPr>
        <dsp:cNvPr id="0" name=""/>
        <dsp:cNvSpPr/>
      </dsp:nvSpPr>
      <dsp:spPr>
        <a:xfrm>
          <a:off x="1346237" y="1269144"/>
          <a:ext cx="3152194" cy="86381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dirty="0" smtClean="0"/>
            <a:t>Respuesta imitativa de los efectos violentos</a:t>
          </a:r>
          <a:endParaRPr lang="es-CL" sz="1600" kern="1200" dirty="0"/>
        </a:p>
      </dsp:txBody>
      <dsp:txXfrm>
        <a:off x="1371537" y="1294444"/>
        <a:ext cx="3101594" cy="813218"/>
      </dsp:txXfrm>
    </dsp:sp>
    <dsp:sp modelId="{08A48908-6DA4-441E-AA90-CA7A7FA51184}">
      <dsp:nvSpPr>
        <dsp:cNvPr id="0" name=""/>
        <dsp:cNvSpPr/>
      </dsp:nvSpPr>
      <dsp:spPr>
        <a:xfrm rot="5400000">
          <a:off x="2840077" y="2215219"/>
          <a:ext cx="164513" cy="164513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1905444"/>
            <a:satOff val="7599"/>
            <a:lumOff val="52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F7B13-256E-4730-87ED-621DC3B5D410}">
      <dsp:nvSpPr>
        <dsp:cNvPr id="0" name=""/>
        <dsp:cNvSpPr/>
      </dsp:nvSpPr>
      <dsp:spPr>
        <a:xfrm>
          <a:off x="1342232" y="2461990"/>
          <a:ext cx="3160204" cy="68900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2257983"/>
            <a:satOff val="10190"/>
            <a:lumOff val="1246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-2257983"/>
              <a:satOff val="10190"/>
              <a:lumOff val="12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dirty="0" smtClean="0"/>
            <a:t>Estimulación de comportamientos violentos análogos en espectadores</a:t>
          </a:r>
          <a:endParaRPr lang="es-CL" sz="1600" kern="1200" dirty="0"/>
        </a:p>
      </dsp:txBody>
      <dsp:txXfrm>
        <a:off x="1362412" y="2482170"/>
        <a:ext cx="3119844" cy="648642"/>
      </dsp:txXfrm>
    </dsp:sp>
    <dsp:sp modelId="{AD186195-5039-4818-8C5D-328ABA85FB7E}">
      <dsp:nvSpPr>
        <dsp:cNvPr id="0" name=""/>
        <dsp:cNvSpPr/>
      </dsp:nvSpPr>
      <dsp:spPr>
        <a:xfrm>
          <a:off x="5328934" y="38"/>
          <a:ext cx="3760312" cy="940078"/>
        </a:xfrm>
        <a:prstGeom prst="roundRect">
          <a:avLst>
            <a:gd name="adj" fmla="val 10000"/>
          </a:avLst>
        </a:prstGeom>
        <a:solidFill>
          <a:schemeClr val="accent3">
            <a:hueOff val="-3810888"/>
            <a:satOff val="15198"/>
            <a:lumOff val="10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400" kern="1200" dirty="0" smtClean="0"/>
            <a:t>Catártica</a:t>
          </a:r>
          <a:endParaRPr lang="es-CL" sz="5300" kern="1200" dirty="0"/>
        </a:p>
      </dsp:txBody>
      <dsp:txXfrm>
        <a:off x="5356468" y="27572"/>
        <a:ext cx="3705244" cy="885010"/>
      </dsp:txXfrm>
    </dsp:sp>
    <dsp:sp modelId="{F7958DC2-1B93-4211-89D0-4A23DE3FEBFA}">
      <dsp:nvSpPr>
        <dsp:cNvPr id="0" name=""/>
        <dsp:cNvSpPr/>
      </dsp:nvSpPr>
      <dsp:spPr>
        <a:xfrm rot="5400000">
          <a:off x="7126833" y="1022373"/>
          <a:ext cx="164513" cy="164513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3810888"/>
            <a:satOff val="15198"/>
            <a:lumOff val="10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87F3F6-5E08-414E-B22D-A6CD6E75D217}">
      <dsp:nvSpPr>
        <dsp:cNvPr id="0" name=""/>
        <dsp:cNvSpPr/>
      </dsp:nvSpPr>
      <dsp:spPr>
        <a:xfrm>
          <a:off x="5612255" y="1269144"/>
          <a:ext cx="3193670" cy="914319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4515967"/>
            <a:satOff val="20381"/>
            <a:lumOff val="2492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-4515967"/>
              <a:satOff val="20381"/>
              <a:lumOff val="24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dirty="0" smtClean="0"/>
            <a:t>Efecto liberador (+) como antídoto</a:t>
          </a:r>
          <a:endParaRPr lang="es-CL" sz="1600" kern="1200" dirty="0"/>
        </a:p>
      </dsp:txBody>
      <dsp:txXfrm>
        <a:off x="5639034" y="1295923"/>
        <a:ext cx="3140112" cy="86076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EFE0B5-2C12-43F4-BBB0-A226F0F75103}">
      <dsp:nvSpPr>
        <dsp:cNvPr id="0" name=""/>
        <dsp:cNvSpPr/>
      </dsp:nvSpPr>
      <dsp:spPr>
        <a:xfrm>
          <a:off x="2027317" y="11061"/>
          <a:ext cx="2360197" cy="6235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Masificación de la cultura</a:t>
          </a:r>
          <a:endParaRPr lang="es-CL" sz="1500" kern="1200" dirty="0"/>
        </a:p>
      </dsp:txBody>
      <dsp:txXfrm>
        <a:off x="2045580" y="29324"/>
        <a:ext cx="2323671" cy="587014"/>
      </dsp:txXfrm>
    </dsp:sp>
    <dsp:sp modelId="{74E7FF7F-D50B-4C12-9CC6-72DE7B32A5F8}">
      <dsp:nvSpPr>
        <dsp:cNvPr id="0" name=""/>
        <dsp:cNvSpPr/>
      </dsp:nvSpPr>
      <dsp:spPr>
        <a:xfrm rot="5360257">
          <a:off x="3099788" y="644925"/>
          <a:ext cx="225946" cy="2805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100" kern="1200" dirty="0"/>
        </a:p>
      </dsp:txBody>
      <dsp:txXfrm rot="-5400000">
        <a:off x="3128192" y="672250"/>
        <a:ext cx="168355" cy="158162"/>
      </dsp:txXfrm>
    </dsp:sp>
    <dsp:sp modelId="{10BBC33E-D86C-4FE1-9D5A-FA1B712B3755}">
      <dsp:nvSpPr>
        <dsp:cNvPr id="0" name=""/>
        <dsp:cNvSpPr/>
      </dsp:nvSpPr>
      <dsp:spPr>
        <a:xfrm>
          <a:off x="2038009" y="935843"/>
          <a:ext cx="2360197" cy="6235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Control psicológico a la sociedad</a:t>
          </a:r>
          <a:endParaRPr lang="es-CL" sz="1500" kern="1200" dirty="0"/>
        </a:p>
      </dsp:txBody>
      <dsp:txXfrm>
        <a:off x="2056272" y="954106"/>
        <a:ext cx="2323671" cy="587014"/>
      </dsp:txXfrm>
    </dsp:sp>
    <dsp:sp modelId="{D624C108-D07D-4DA0-B435-68F70347721C}">
      <dsp:nvSpPr>
        <dsp:cNvPr id="0" name=""/>
        <dsp:cNvSpPr/>
      </dsp:nvSpPr>
      <dsp:spPr>
        <a:xfrm rot="5400000">
          <a:off x="3101194" y="1574972"/>
          <a:ext cx="233827" cy="2805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100" kern="1200" dirty="0"/>
        </a:p>
      </dsp:txBody>
      <dsp:txXfrm rot="-5400000">
        <a:off x="3133930" y="1598355"/>
        <a:ext cx="168355" cy="163679"/>
      </dsp:txXfrm>
    </dsp:sp>
    <dsp:sp modelId="{9A2D63BD-05C1-4657-8A24-A192B9A4CD15}">
      <dsp:nvSpPr>
        <dsp:cNvPr id="0" name=""/>
        <dsp:cNvSpPr/>
      </dsp:nvSpPr>
      <dsp:spPr>
        <a:xfrm>
          <a:off x="2038009" y="1871153"/>
          <a:ext cx="2360197" cy="6235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Significados ocultos</a:t>
          </a:r>
          <a:endParaRPr lang="es-CL" sz="1500" kern="1200" dirty="0"/>
        </a:p>
      </dsp:txBody>
      <dsp:txXfrm>
        <a:off x="2056272" y="1889416"/>
        <a:ext cx="2323671" cy="587014"/>
      </dsp:txXfrm>
    </dsp:sp>
    <dsp:sp modelId="{C690C1F3-3A5A-4918-80FF-A4F2D1998E9F}">
      <dsp:nvSpPr>
        <dsp:cNvPr id="0" name=""/>
        <dsp:cNvSpPr/>
      </dsp:nvSpPr>
      <dsp:spPr>
        <a:xfrm rot="5400000">
          <a:off x="3101194" y="2510282"/>
          <a:ext cx="233827" cy="2805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100" kern="1200" dirty="0"/>
        </a:p>
      </dsp:txBody>
      <dsp:txXfrm rot="-5400000">
        <a:off x="3133930" y="2533665"/>
        <a:ext cx="168355" cy="163679"/>
      </dsp:txXfrm>
    </dsp:sp>
    <dsp:sp modelId="{472DC504-351A-4811-ADC8-CE01BB3EC7F4}">
      <dsp:nvSpPr>
        <dsp:cNvPr id="0" name=""/>
        <dsp:cNvSpPr/>
      </dsp:nvSpPr>
      <dsp:spPr>
        <a:xfrm>
          <a:off x="2038009" y="2806464"/>
          <a:ext cx="2360197" cy="6235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Recaer en Clichés </a:t>
          </a:r>
          <a:endParaRPr lang="es-CL" sz="1500" kern="1200" dirty="0"/>
        </a:p>
      </dsp:txBody>
      <dsp:txXfrm>
        <a:off x="2056272" y="2824727"/>
        <a:ext cx="2323671" cy="587014"/>
      </dsp:txXfrm>
    </dsp:sp>
    <dsp:sp modelId="{AD2F4CDD-131C-49E2-8EB5-246E4BBE534B}">
      <dsp:nvSpPr>
        <dsp:cNvPr id="0" name=""/>
        <dsp:cNvSpPr/>
      </dsp:nvSpPr>
      <dsp:spPr>
        <a:xfrm rot="5400000">
          <a:off x="3101194" y="3445593"/>
          <a:ext cx="233827" cy="2805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100" kern="1200" dirty="0"/>
        </a:p>
      </dsp:txBody>
      <dsp:txXfrm rot="-5400000">
        <a:off x="3133930" y="3468976"/>
        <a:ext cx="168355" cy="163679"/>
      </dsp:txXfrm>
    </dsp:sp>
    <dsp:sp modelId="{333BFDC2-0466-4166-8783-ED6EB64D0606}">
      <dsp:nvSpPr>
        <dsp:cNvPr id="0" name=""/>
        <dsp:cNvSpPr/>
      </dsp:nvSpPr>
      <dsp:spPr>
        <a:xfrm>
          <a:off x="2038009" y="3741774"/>
          <a:ext cx="2360197" cy="6235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Gente sepa de antemano lo que viene y aún quiere verlo </a:t>
          </a:r>
          <a:endParaRPr lang="es-CL" sz="1500" kern="1200" dirty="0"/>
        </a:p>
      </dsp:txBody>
      <dsp:txXfrm>
        <a:off x="2056272" y="3760037"/>
        <a:ext cx="2323671" cy="58701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37B372-6D23-48F9-8C1B-87741756A252}">
      <dsp:nvSpPr>
        <dsp:cNvPr id="0" name=""/>
        <dsp:cNvSpPr/>
      </dsp:nvSpPr>
      <dsp:spPr>
        <a:xfrm>
          <a:off x="1259092" y="-35094"/>
          <a:ext cx="1683190" cy="689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Ideas preestablecidas</a:t>
          </a:r>
          <a:endParaRPr lang="es-CL" sz="1700" kern="1200" dirty="0"/>
        </a:p>
      </dsp:txBody>
      <dsp:txXfrm>
        <a:off x="1279284" y="-14902"/>
        <a:ext cx="1642806" cy="649012"/>
      </dsp:txXfrm>
    </dsp:sp>
    <dsp:sp modelId="{895B4E7A-29C0-470A-9D80-C47363499B54}">
      <dsp:nvSpPr>
        <dsp:cNvPr id="0" name=""/>
        <dsp:cNvSpPr/>
      </dsp:nvSpPr>
      <dsp:spPr>
        <a:xfrm rot="5400000">
          <a:off x="1811403" y="909103"/>
          <a:ext cx="578567" cy="21360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900" kern="1200" dirty="0"/>
        </a:p>
      </dsp:txBody>
      <dsp:txXfrm>
        <a:off x="1875485" y="951824"/>
        <a:ext cx="450403" cy="128165"/>
      </dsp:txXfrm>
    </dsp:sp>
    <dsp:sp modelId="{89623370-D6F7-4C40-A7A4-059087233843}">
      <dsp:nvSpPr>
        <dsp:cNvPr id="0" name=""/>
        <dsp:cNvSpPr/>
      </dsp:nvSpPr>
      <dsp:spPr>
        <a:xfrm>
          <a:off x="1227575" y="1377511"/>
          <a:ext cx="1746223" cy="673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Estereotipos (identificación)</a:t>
          </a:r>
          <a:endParaRPr lang="es-CL" sz="1700" kern="1200" dirty="0"/>
        </a:p>
      </dsp:txBody>
      <dsp:txXfrm>
        <a:off x="1247290" y="1397226"/>
        <a:ext cx="1706793" cy="633696"/>
      </dsp:txXfrm>
    </dsp:sp>
    <dsp:sp modelId="{1A26702A-336F-4A82-A319-32BAFEE4B8C4}">
      <dsp:nvSpPr>
        <dsp:cNvPr id="0" name=""/>
        <dsp:cNvSpPr/>
      </dsp:nvSpPr>
      <dsp:spPr>
        <a:xfrm>
          <a:off x="1077687" y="919606"/>
          <a:ext cx="578567" cy="21360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900" kern="1200" dirty="0"/>
        </a:p>
      </dsp:txBody>
      <dsp:txXfrm>
        <a:off x="1141769" y="962327"/>
        <a:ext cx="450403" cy="12816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0B16E-7BFF-448A-AE12-2DA8AF3F9B95}">
      <dsp:nvSpPr>
        <dsp:cNvPr id="0" name=""/>
        <dsp:cNvSpPr/>
      </dsp:nvSpPr>
      <dsp:spPr>
        <a:xfrm>
          <a:off x="294806" y="2140387"/>
          <a:ext cx="2718078" cy="1513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dirty="0" smtClean="0"/>
            <a:t>Cultura de masas es producto de las sociedades industriales </a:t>
          </a:r>
          <a:endParaRPr lang="es-CL" sz="2000" kern="1200" dirty="0"/>
        </a:p>
      </dsp:txBody>
      <dsp:txXfrm>
        <a:off x="339146" y="2184727"/>
        <a:ext cx="2629398" cy="1425207"/>
      </dsp:txXfrm>
    </dsp:sp>
    <dsp:sp modelId="{4B716554-3869-4E88-BB01-15120A6DCD1C}">
      <dsp:nvSpPr>
        <dsp:cNvPr id="0" name=""/>
        <dsp:cNvSpPr/>
      </dsp:nvSpPr>
      <dsp:spPr>
        <a:xfrm rot="17929714">
          <a:off x="2612435" y="2203775"/>
          <a:ext cx="154670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546708" y="16046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500" kern="1200" dirty="0"/>
        </a:p>
      </dsp:txBody>
      <dsp:txXfrm>
        <a:off x="3347121" y="2181154"/>
        <a:ext cx="77335" cy="77335"/>
      </dsp:txXfrm>
    </dsp:sp>
    <dsp:sp modelId="{9343C9B3-FEA7-4A2B-BBB9-04451AB78685}">
      <dsp:nvSpPr>
        <dsp:cNvPr id="0" name=""/>
        <dsp:cNvSpPr/>
      </dsp:nvSpPr>
      <dsp:spPr>
        <a:xfrm>
          <a:off x="3758693" y="890327"/>
          <a:ext cx="2462061" cy="13039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/>
            <a:t>Apocalípticos</a:t>
          </a:r>
          <a:endParaRPr lang="es-CL" sz="2400" kern="1200" dirty="0"/>
        </a:p>
      </dsp:txBody>
      <dsp:txXfrm>
        <a:off x="3796885" y="928519"/>
        <a:ext cx="2385677" cy="1227586"/>
      </dsp:txXfrm>
    </dsp:sp>
    <dsp:sp modelId="{C2726393-BCAD-4A0B-A256-378181EA43FF}">
      <dsp:nvSpPr>
        <dsp:cNvPr id="0" name=""/>
        <dsp:cNvSpPr/>
      </dsp:nvSpPr>
      <dsp:spPr>
        <a:xfrm rot="18289469">
          <a:off x="5940660" y="990216"/>
          <a:ext cx="1305996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305996" y="16046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500" kern="1200" dirty="0"/>
        </a:p>
      </dsp:txBody>
      <dsp:txXfrm>
        <a:off x="6561008" y="973613"/>
        <a:ext cx="65299" cy="65299"/>
      </dsp:txXfrm>
    </dsp:sp>
    <dsp:sp modelId="{E9BEA3CD-92B1-471A-ACEE-DADFEC75414A}">
      <dsp:nvSpPr>
        <dsp:cNvPr id="0" name=""/>
        <dsp:cNvSpPr/>
      </dsp:nvSpPr>
      <dsp:spPr>
        <a:xfrm>
          <a:off x="6966562" y="4083"/>
          <a:ext cx="2870055" cy="93225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kern="1200" dirty="0" smtClean="0"/>
            <a:t>Cultura no se recuperará del golpe que la industria cultural ha producido (cultura superior)</a:t>
          </a:r>
          <a:endParaRPr lang="es-CL" sz="1200" kern="1200" dirty="0"/>
        </a:p>
      </dsp:txBody>
      <dsp:txXfrm>
        <a:off x="6993867" y="31388"/>
        <a:ext cx="2815445" cy="877649"/>
      </dsp:txXfrm>
    </dsp:sp>
    <dsp:sp modelId="{29CFD801-1C29-4CD2-BD87-DE004D02D6DA}">
      <dsp:nvSpPr>
        <dsp:cNvPr id="0" name=""/>
        <dsp:cNvSpPr/>
      </dsp:nvSpPr>
      <dsp:spPr>
        <a:xfrm>
          <a:off x="6220754" y="1526266"/>
          <a:ext cx="74580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745807" y="16046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500" kern="1200" dirty="0"/>
        </a:p>
      </dsp:txBody>
      <dsp:txXfrm>
        <a:off x="6575013" y="1523667"/>
        <a:ext cx="37290" cy="37290"/>
      </dsp:txXfrm>
    </dsp:sp>
    <dsp:sp modelId="{B10F35A6-EBC4-43DC-A58A-0D56A3F62FF7}">
      <dsp:nvSpPr>
        <dsp:cNvPr id="0" name=""/>
        <dsp:cNvSpPr/>
      </dsp:nvSpPr>
      <dsp:spPr>
        <a:xfrm>
          <a:off x="6966562" y="1076182"/>
          <a:ext cx="2870055" cy="93225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kern="1200" dirty="0" smtClean="0"/>
            <a:t>Crítica: pensar que la cultura de masas es radicalmente mala porque es industrial </a:t>
          </a:r>
          <a:r>
            <a:rPr lang="es-CL" sz="1200" kern="1200" dirty="0" smtClean="0">
              <a:sym typeface="Wingdings" panose="05000000000000000000" pitchFamily="2" charset="2"/>
            </a:rPr>
            <a:t> cultura de masas indisociable a “lo industrial”</a:t>
          </a:r>
          <a:endParaRPr lang="es-CL" sz="1200" kern="1200" dirty="0"/>
        </a:p>
      </dsp:txBody>
      <dsp:txXfrm>
        <a:off x="6993867" y="1103487"/>
        <a:ext cx="2815445" cy="877649"/>
      </dsp:txXfrm>
    </dsp:sp>
    <dsp:sp modelId="{93EFEAEF-28EC-4952-9417-EC1E7D0B18AD}">
      <dsp:nvSpPr>
        <dsp:cNvPr id="0" name=""/>
        <dsp:cNvSpPr/>
      </dsp:nvSpPr>
      <dsp:spPr>
        <a:xfrm rot="3310531">
          <a:off x="5940660" y="2062315"/>
          <a:ext cx="1305996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305996" y="16046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500" kern="1200" dirty="0"/>
        </a:p>
      </dsp:txBody>
      <dsp:txXfrm>
        <a:off x="6561008" y="2045712"/>
        <a:ext cx="65299" cy="65299"/>
      </dsp:txXfrm>
    </dsp:sp>
    <dsp:sp modelId="{C48E191F-84B5-440A-BA04-8B76389B3C1B}">
      <dsp:nvSpPr>
        <dsp:cNvPr id="0" name=""/>
        <dsp:cNvSpPr/>
      </dsp:nvSpPr>
      <dsp:spPr>
        <a:xfrm>
          <a:off x="6966562" y="2148281"/>
          <a:ext cx="2792864" cy="93225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kern="1200" dirty="0" smtClean="0"/>
            <a:t>“Aristócratas reaccionarios”</a:t>
          </a:r>
          <a:endParaRPr lang="es-CL" sz="1200" kern="1200" dirty="0"/>
        </a:p>
      </dsp:txBody>
      <dsp:txXfrm>
        <a:off x="6993867" y="2175586"/>
        <a:ext cx="2738254" cy="877649"/>
      </dsp:txXfrm>
    </dsp:sp>
    <dsp:sp modelId="{0A71B8F6-EF2D-41C7-8A56-FC80D7F1B6F3}">
      <dsp:nvSpPr>
        <dsp:cNvPr id="0" name=""/>
        <dsp:cNvSpPr/>
      </dsp:nvSpPr>
      <dsp:spPr>
        <a:xfrm rot="3637812">
          <a:off x="2625450" y="3543899"/>
          <a:ext cx="152067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520677" y="16046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500" kern="1200" dirty="0"/>
        </a:p>
      </dsp:txBody>
      <dsp:txXfrm>
        <a:off x="3347772" y="3521928"/>
        <a:ext cx="76033" cy="76033"/>
      </dsp:txXfrm>
    </dsp:sp>
    <dsp:sp modelId="{E036257D-8D6A-481B-96AE-0B4F9AA22221}">
      <dsp:nvSpPr>
        <dsp:cNvPr id="0" name=""/>
        <dsp:cNvSpPr/>
      </dsp:nvSpPr>
      <dsp:spPr>
        <a:xfrm>
          <a:off x="3758693" y="3540784"/>
          <a:ext cx="2559314" cy="13635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800" kern="1200" dirty="0" smtClean="0"/>
            <a:t>Integrados</a:t>
          </a:r>
          <a:endParaRPr lang="es-CL" sz="1200" kern="1200" dirty="0"/>
        </a:p>
      </dsp:txBody>
      <dsp:txXfrm>
        <a:off x="3798630" y="3580721"/>
        <a:ext cx="2479440" cy="1283677"/>
      </dsp:txXfrm>
    </dsp:sp>
    <dsp:sp modelId="{BBA7AF4E-8850-4A8D-A13F-3000F84E5667}">
      <dsp:nvSpPr>
        <dsp:cNvPr id="0" name=""/>
        <dsp:cNvSpPr/>
      </dsp:nvSpPr>
      <dsp:spPr>
        <a:xfrm rot="19457599">
          <a:off x="6231679" y="3938488"/>
          <a:ext cx="918465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8465" y="16046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500" kern="1200" dirty="0"/>
        </a:p>
      </dsp:txBody>
      <dsp:txXfrm>
        <a:off x="6667950" y="3931573"/>
        <a:ext cx="45923" cy="45923"/>
      </dsp:txXfrm>
    </dsp:sp>
    <dsp:sp modelId="{427EDD52-88FF-4B24-A25C-999C7BA359F5}">
      <dsp:nvSpPr>
        <dsp:cNvPr id="0" name=""/>
        <dsp:cNvSpPr/>
      </dsp:nvSpPr>
      <dsp:spPr>
        <a:xfrm>
          <a:off x="7063816" y="3220380"/>
          <a:ext cx="2767134" cy="93225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kern="1200" dirty="0" smtClean="0"/>
            <a:t>Continuar con la producción y apostar por la democratización de la cultural </a:t>
          </a:r>
          <a:endParaRPr lang="es-CL" sz="1200" kern="1200" dirty="0"/>
        </a:p>
      </dsp:txBody>
      <dsp:txXfrm>
        <a:off x="7091121" y="3247685"/>
        <a:ext cx="2712524" cy="877649"/>
      </dsp:txXfrm>
    </dsp:sp>
    <dsp:sp modelId="{872CE27F-0115-4D90-B6EB-B9E747886111}">
      <dsp:nvSpPr>
        <dsp:cNvPr id="0" name=""/>
        <dsp:cNvSpPr/>
      </dsp:nvSpPr>
      <dsp:spPr>
        <a:xfrm rot="2142401">
          <a:off x="6231679" y="4474538"/>
          <a:ext cx="918465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8465" y="16046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500" kern="1200" dirty="0"/>
        </a:p>
      </dsp:txBody>
      <dsp:txXfrm>
        <a:off x="6667950" y="4467623"/>
        <a:ext cx="45923" cy="45923"/>
      </dsp:txXfrm>
    </dsp:sp>
    <dsp:sp modelId="{B5590D3D-5CE8-45B6-BBE6-1B10EB35C13C}">
      <dsp:nvSpPr>
        <dsp:cNvPr id="0" name=""/>
        <dsp:cNvSpPr/>
      </dsp:nvSpPr>
      <dsp:spPr>
        <a:xfrm>
          <a:off x="7063816" y="4292479"/>
          <a:ext cx="2769091" cy="93225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kern="1200" dirty="0" smtClean="0"/>
            <a:t>Crítica: no duda del carácter comercial </a:t>
          </a:r>
          <a:r>
            <a:rPr lang="es-CL" sz="1200" kern="1200" dirty="0" smtClean="0">
              <a:sym typeface="Wingdings" panose="05000000000000000000" pitchFamily="2" charset="2"/>
            </a:rPr>
            <a:t> no reconocen los estándares del mercado de producción de cultura</a:t>
          </a:r>
          <a:endParaRPr lang="es-CL" sz="1200" kern="1200" dirty="0"/>
        </a:p>
      </dsp:txBody>
      <dsp:txXfrm>
        <a:off x="7091121" y="4319784"/>
        <a:ext cx="2714481" cy="87764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DA116-4B59-4327-9EB4-EAE86E13DE7A}">
      <dsp:nvSpPr>
        <dsp:cNvPr id="0" name=""/>
        <dsp:cNvSpPr/>
      </dsp:nvSpPr>
      <dsp:spPr>
        <a:xfrm>
          <a:off x="4263064" y="1113"/>
          <a:ext cx="1605296" cy="16052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MMC</a:t>
          </a:r>
          <a:endParaRPr lang="es-CL" sz="1500" kern="1200" dirty="0"/>
        </a:p>
      </dsp:txBody>
      <dsp:txXfrm>
        <a:off x="4498154" y="236203"/>
        <a:ext cx="1135116" cy="1135116"/>
      </dsp:txXfrm>
    </dsp:sp>
    <dsp:sp modelId="{B1C972E0-2FEF-43B2-B35F-2D2965B8E61B}">
      <dsp:nvSpPr>
        <dsp:cNvPr id="0" name=""/>
        <dsp:cNvSpPr/>
      </dsp:nvSpPr>
      <dsp:spPr>
        <a:xfrm rot="2700000">
          <a:off x="5696121" y="1376956"/>
          <a:ext cx="427357" cy="5417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200" kern="1200" dirty="0"/>
        </a:p>
      </dsp:txBody>
      <dsp:txXfrm>
        <a:off x="5714896" y="1439985"/>
        <a:ext cx="299150" cy="325073"/>
      </dsp:txXfrm>
    </dsp:sp>
    <dsp:sp modelId="{07D86A45-0C5D-4FAC-A1A6-907167EAAAF6}">
      <dsp:nvSpPr>
        <dsp:cNvPr id="0" name=""/>
        <dsp:cNvSpPr/>
      </dsp:nvSpPr>
      <dsp:spPr>
        <a:xfrm>
          <a:off x="5968345" y="1706395"/>
          <a:ext cx="1605296" cy="1605296"/>
        </a:xfrm>
        <a:prstGeom prst="ellipse">
          <a:avLst/>
        </a:prstGeom>
        <a:solidFill>
          <a:schemeClr val="accent2">
            <a:hueOff val="6536467"/>
            <a:satOff val="-9170"/>
            <a:lumOff val="-22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Vehículo de valores culturales</a:t>
          </a:r>
          <a:endParaRPr lang="es-CL" sz="1500" kern="1200" dirty="0"/>
        </a:p>
      </dsp:txBody>
      <dsp:txXfrm>
        <a:off x="6203435" y="1941485"/>
        <a:ext cx="1135116" cy="1135116"/>
      </dsp:txXfrm>
    </dsp:sp>
    <dsp:sp modelId="{EFC5DE79-2B17-4469-A7BA-AB6E074F6836}">
      <dsp:nvSpPr>
        <dsp:cNvPr id="0" name=""/>
        <dsp:cNvSpPr/>
      </dsp:nvSpPr>
      <dsp:spPr>
        <a:xfrm rot="8100000">
          <a:off x="5713226" y="3082237"/>
          <a:ext cx="427357" cy="5417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6536467"/>
            <a:satOff val="-9170"/>
            <a:lumOff val="-22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200" kern="1200" dirty="0"/>
        </a:p>
      </dsp:txBody>
      <dsp:txXfrm rot="10800000">
        <a:off x="5822658" y="3145266"/>
        <a:ext cx="299150" cy="325073"/>
      </dsp:txXfrm>
    </dsp:sp>
    <dsp:sp modelId="{B06DC048-0A36-4ABB-B6B2-267CD00C35B8}">
      <dsp:nvSpPr>
        <dsp:cNvPr id="0" name=""/>
        <dsp:cNvSpPr/>
      </dsp:nvSpPr>
      <dsp:spPr>
        <a:xfrm>
          <a:off x="4263064" y="3411676"/>
          <a:ext cx="1605296" cy="1605296"/>
        </a:xfrm>
        <a:prstGeom prst="ellipse">
          <a:avLst/>
        </a:prstGeom>
        <a:solidFill>
          <a:schemeClr val="accent2">
            <a:hueOff val="13072934"/>
            <a:satOff val="-18339"/>
            <a:lumOff val="-457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Formación de quienes reciben la cultura de masas</a:t>
          </a:r>
          <a:endParaRPr lang="es-CL" sz="1500" kern="1200" dirty="0"/>
        </a:p>
      </dsp:txBody>
      <dsp:txXfrm>
        <a:off x="4498154" y="3646766"/>
        <a:ext cx="1135116" cy="1135116"/>
      </dsp:txXfrm>
    </dsp:sp>
    <dsp:sp modelId="{C579BA1F-F5B9-4CE6-8B72-78BF2AEDD0D1}">
      <dsp:nvSpPr>
        <dsp:cNvPr id="0" name=""/>
        <dsp:cNvSpPr/>
      </dsp:nvSpPr>
      <dsp:spPr>
        <a:xfrm rot="13500000">
          <a:off x="4007945" y="3099342"/>
          <a:ext cx="427357" cy="5417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3072934"/>
            <a:satOff val="-18339"/>
            <a:lumOff val="-45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200" kern="1200" dirty="0"/>
        </a:p>
      </dsp:txBody>
      <dsp:txXfrm rot="10800000">
        <a:off x="4117377" y="3253027"/>
        <a:ext cx="299150" cy="325073"/>
      </dsp:txXfrm>
    </dsp:sp>
    <dsp:sp modelId="{FEAFFE11-6AED-435F-8B74-7338C3276007}">
      <dsp:nvSpPr>
        <dsp:cNvPr id="0" name=""/>
        <dsp:cNvSpPr/>
      </dsp:nvSpPr>
      <dsp:spPr>
        <a:xfrm>
          <a:off x="2557782" y="1706395"/>
          <a:ext cx="1605296" cy="1605296"/>
        </a:xfrm>
        <a:prstGeom prst="ellipse">
          <a:avLst/>
        </a:prstGeom>
        <a:solidFill>
          <a:schemeClr val="accent2">
            <a:hueOff val="19609400"/>
            <a:satOff val="-27509"/>
            <a:lumOff val="-686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Eco es “apocalíptico”</a:t>
          </a:r>
          <a:endParaRPr lang="es-CL" sz="1500" kern="1200" dirty="0"/>
        </a:p>
      </dsp:txBody>
      <dsp:txXfrm>
        <a:off x="2792872" y="1941485"/>
        <a:ext cx="1135116" cy="1135116"/>
      </dsp:txXfrm>
    </dsp:sp>
    <dsp:sp modelId="{62285164-9BDD-4FF5-925A-4F9FACEABC4A}">
      <dsp:nvSpPr>
        <dsp:cNvPr id="0" name=""/>
        <dsp:cNvSpPr/>
      </dsp:nvSpPr>
      <dsp:spPr>
        <a:xfrm rot="18900000">
          <a:off x="3990840" y="1394061"/>
          <a:ext cx="427357" cy="5417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9609400"/>
            <a:satOff val="-27509"/>
            <a:lumOff val="-68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200" kern="1200" dirty="0"/>
        </a:p>
      </dsp:txBody>
      <dsp:txXfrm>
        <a:off x="4009615" y="1547746"/>
        <a:ext cx="299150" cy="3250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66EA6-03BA-411B-A9C6-F39DE5B6A7EF}">
      <dsp:nvSpPr>
        <dsp:cNvPr id="0" name=""/>
        <dsp:cNvSpPr/>
      </dsp:nvSpPr>
      <dsp:spPr>
        <a:xfrm rot="16200000">
          <a:off x="799" y="1867"/>
          <a:ext cx="3645927" cy="3645927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100" kern="1200" dirty="0" smtClean="0"/>
            <a:t>Tiempo de exposición de los contenidos</a:t>
          </a:r>
          <a:endParaRPr lang="es-CL" sz="3100" kern="1200" dirty="0"/>
        </a:p>
      </dsp:txBody>
      <dsp:txXfrm rot="5400000">
        <a:off x="800" y="913348"/>
        <a:ext cx="3007890" cy="1822963"/>
      </dsp:txXfrm>
    </dsp:sp>
    <dsp:sp modelId="{05F76B2C-E117-47D2-902C-48205A4221D8}">
      <dsp:nvSpPr>
        <dsp:cNvPr id="0" name=""/>
        <dsp:cNvSpPr/>
      </dsp:nvSpPr>
      <dsp:spPr>
        <a:xfrm rot="5400000">
          <a:off x="6484697" y="1867"/>
          <a:ext cx="3645927" cy="3645927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-4383499"/>
            <a:satOff val="-4644"/>
            <a:lumOff val="-1254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100" kern="1200" dirty="0" smtClean="0"/>
            <a:t>Reacciones y características de los mensajes</a:t>
          </a:r>
          <a:endParaRPr lang="es-CL" sz="3100" kern="1200" dirty="0"/>
        </a:p>
      </dsp:txBody>
      <dsp:txXfrm rot="-5400000">
        <a:off x="7122735" y="913349"/>
        <a:ext cx="3007890" cy="18229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F55C3-D374-40FF-BAD1-3209F148D230}">
      <dsp:nvSpPr>
        <dsp:cNvPr id="0" name=""/>
        <dsp:cNvSpPr/>
      </dsp:nvSpPr>
      <dsp:spPr>
        <a:xfrm>
          <a:off x="0" y="875009"/>
          <a:ext cx="3166070" cy="18996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300" kern="1200" dirty="0" smtClean="0"/>
            <a:t>Efecto mimético directo</a:t>
          </a:r>
          <a:endParaRPr lang="es-CL" sz="3300" kern="1200" dirty="0"/>
        </a:p>
      </dsp:txBody>
      <dsp:txXfrm>
        <a:off x="0" y="875009"/>
        <a:ext cx="3166070" cy="1899642"/>
      </dsp:txXfrm>
    </dsp:sp>
    <dsp:sp modelId="{98180615-6279-4DEB-92F7-E1830AE16ADC}">
      <dsp:nvSpPr>
        <dsp:cNvPr id="0" name=""/>
        <dsp:cNvSpPr/>
      </dsp:nvSpPr>
      <dsp:spPr>
        <a:xfrm>
          <a:off x="3482677" y="875009"/>
          <a:ext cx="3166070" cy="18996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300" kern="1200" dirty="0" smtClean="0"/>
            <a:t>desensibilización</a:t>
          </a:r>
          <a:endParaRPr lang="es-CL" sz="3300" kern="1200" dirty="0"/>
        </a:p>
      </dsp:txBody>
      <dsp:txXfrm>
        <a:off x="3482677" y="875009"/>
        <a:ext cx="3166070" cy="1899642"/>
      </dsp:txXfrm>
    </dsp:sp>
    <dsp:sp modelId="{CDFDE72E-B4FD-4379-A372-7D9E9FFCA2A3}">
      <dsp:nvSpPr>
        <dsp:cNvPr id="0" name=""/>
        <dsp:cNvSpPr/>
      </dsp:nvSpPr>
      <dsp:spPr>
        <a:xfrm>
          <a:off x="6965354" y="875009"/>
          <a:ext cx="3166070" cy="189964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300" kern="1200" dirty="0" smtClean="0"/>
            <a:t>Síndrome del mundo violento </a:t>
          </a:r>
          <a:endParaRPr lang="es-CL" sz="3300" kern="1200" dirty="0"/>
        </a:p>
      </dsp:txBody>
      <dsp:txXfrm>
        <a:off x="6965354" y="875009"/>
        <a:ext cx="3166070" cy="18996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B6EED-38D8-4858-A2FA-63669951D893}">
      <dsp:nvSpPr>
        <dsp:cNvPr id="0" name=""/>
        <dsp:cNvSpPr/>
      </dsp:nvSpPr>
      <dsp:spPr>
        <a:xfrm>
          <a:off x="0" y="875009"/>
          <a:ext cx="3166070" cy="18996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300" kern="1200" dirty="0" smtClean="0"/>
            <a:t>(+) comportamiento agresivo</a:t>
          </a:r>
          <a:endParaRPr lang="es-CL" sz="3300" kern="1200" dirty="0"/>
        </a:p>
      </dsp:txBody>
      <dsp:txXfrm>
        <a:off x="0" y="875009"/>
        <a:ext cx="3166070" cy="1899642"/>
      </dsp:txXfrm>
    </dsp:sp>
    <dsp:sp modelId="{6E3CFFD5-6B79-4B59-8702-500917D3E621}">
      <dsp:nvSpPr>
        <dsp:cNvPr id="0" name=""/>
        <dsp:cNvSpPr/>
      </dsp:nvSpPr>
      <dsp:spPr>
        <a:xfrm>
          <a:off x="3482677" y="875009"/>
          <a:ext cx="3166070" cy="1899642"/>
        </a:xfrm>
        <a:prstGeom prst="rect">
          <a:avLst/>
        </a:prstGeom>
        <a:solidFill>
          <a:schemeClr val="accent2">
            <a:hueOff val="9804700"/>
            <a:satOff val="-13755"/>
            <a:lumOff val="-343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300" kern="1200" dirty="0" smtClean="0"/>
            <a:t>(-) sensibilidad hacia la violencia</a:t>
          </a:r>
          <a:endParaRPr lang="es-CL" sz="3300" kern="1200" dirty="0"/>
        </a:p>
      </dsp:txBody>
      <dsp:txXfrm>
        <a:off x="3482677" y="875009"/>
        <a:ext cx="3166070" cy="1899642"/>
      </dsp:txXfrm>
    </dsp:sp>
    <dsp:sp modelId="{0F840669-4A0E-4B59-8B2B-7F0CEB7689DB}">
      <dsp:nvSpPr>
        <dsp:cNvPr id="0" name=""/>
        <dsp:cNvSpPr/>
      </dsp:nvSpPr>
      <dsp:spPr>
        <a:xfrm>
          <a:off x="6965354" y="875009"/>
          <a:ext cx="3166070" cy="1899642"/>
        </a:xfrm>
        <a:prstGeom prst="rect">
          <a:avLst/>
        </a:prstGeom>
        <a:solidFill>
          <a:schemeClr val="accent2">
            <a:hueOff val="19609400"/>
            <a:satOff val="-27509"/>
            <a:lumOff val="-686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300" kern="1200" dirty="0" smtClean="0"/>
            <a:t>(+) injustificado al miedo</a:t>
          </a:r>
          <a:endParaRPr lang="es-CL" sz="3300" kern="1200" dirty="0"/>
        </a:p>
      </dsp:txBody>
      <dsp:txXfrm>
        <a:off x="6965354" y="875009"/>
        <a:ext cx="3166070" cy="18996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0960B-6AE0-4B5D-AB60-219BA1712E52}">
      <dsp:nvSpPr>
        <dsp:cNvPr id="0" name=""/>
        <dsp:cNvSpPr/>
      </dsp:nvSpPr>
      <dsp:spPr>
        <a:xfrm>
          <a:off x="759856" y="0"/>
          <a:ext cx="8611711" cy="3649662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DF3B2D-6D35-4544-B15B-46D32900C873}">
      <dsp:nvSpPr>
        <dsp:cNvPr id="0" name=""/>
        <dsp:cNvSpPr/>
      </dsp:nvSpPr>
      <dsp:spPr>
        <a:xfrm>
          <a:off x="10883" y="1094898"/>
          <a:ext cx="3261052" cy="145986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/>
            <a:t>Efectos mayores en la Tv: medium</a:t>
          </a:r>
          <a:endParaRPr lang="es-CL" sz="2400" kern="1200" dirty="0"/>
        </a:p>
      </dsp:txBody>
      <dsp:txXfrm>
        <a:off x="82148" y="1166163"/>
        <a:ext cx="3118522" cy="1317334"/>
      </dsp:txXfrm>
    </dsp:sp>
    <dsp:sp modelId="{483450FD-E486-4D55-8206-E6E4D4D56C2D}">
      <dsp:nvSpPr>
        <dsp:cNvPr id="0" name=""/>
        <dsp:cNvSpPr/>
      </dsp:nvSpPr>
      <dsp:spPr>
        <a:xfrm>
          <a:off x="3435186" y="1094898"/>
          <a:ext cx="3261052" cy="145986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/>
            <a:t>Carácter Masivo </a:t>
          </a:r>
          <a:br>
            <a:rPr lang="es-CL" sz="2400" kern="1200" dirty="0" smtClean="0"/>
          </a:br>
          <a:r>
            <a:rPr lang="es-CL" sz="2400" kern="1200" dirty="0" smtClean="0"/>
            <a:t>género fácil (vende)</a:t>
          </a:r>
          <a:endParaRPr lang="es-CL" sz="2400" kern="1200" dirty="0"/>
        </a:p>
      </dsp:txBody>
      <dsp:txXfrm>
        <a:off x="3506451" y="1166163"/>
        <a:ext cx="3118522" cy="1317334"/>
      </dsp:txXfrm>
    </dsp:sp>
    <dsp:sp modelId="{2676FBD0-B951-4EDE-9D14-54070C23F6CB}">
      <dsp:nvSpPr>
        <dsp:cNvPr id="0" name=""/>
        <dsp:cNvSpPr/>
      </dsp:nvSpPr>
      <dsp:spPr>
        <a:xfrm>
          <a:off x="6859489" y="1094898"/>
          <a:ext cx="3261052" cy="145986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/>
            <a:t>Representación:</a:t>
          </a:r>
          <a:br>
            <a:rPr lang="es-CL" sz="2400" kern="1200" dirty="0" smtClean="0"/>
          </a:br>
          <a:r>
            <a:rPr lang="es-CL" sz="2400" kern="1200" dirty="0" smtClean="0"/>
            <a:t>- razonamiento moral</a:t>
          </a:r>
          <a:br>
            <a:rPr lang="es-CL" sz="2400" kern="1200" dirty="0" smtClean="0"/>
          </a:br>
          <a:r>
            <a:rPr lang="es-CL" sz="2400" kern="1200" dirty="0" smtClean="0"/>
            <a:t>- percepción de valores </a:t>
          </a:r>
          <a:endParaRPr lang="es-CL" sz="2400" kern="1200" dirty="0"/>
        </a:p>
      </dsp:txBody>
      <dsp:txXfrm>
        <a:off x="6930754" y="1166163"/>
        <a:ext cx="3118522" cy="13173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21C6BE-0D6F-4AC4-BC16-8CB535F349C5}">
      <dsp:nvSpPr>
        <dsp:cNvPr id="0" name=""/>
        <dsp:cNvSpPr/>
      </dsp:nvSpPr>
      <dsp:spPr>
        <a:xfrm>
          <a:off x="2968" y="1101581"/>
          <a:ext cx="3616245" cy="1446498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018" tIns="46673" rIns="46673" bIns="46673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500" kern="1200" dirty="0" smtClean="0"/>
            <a:t>Violencia mediática</a:t>
          </a:r>
          <a:endParaRPr lang="es-CL" sz="3500" kern="1200" dirty="0"/>
        </a:p>
      </dsp:txBody>
      <dsp:txXfrm>
        <a:off x="726217" y="1101581"/>
        <a:ext cx="2169747" cy="1446498"/>
      </dsp:txXfrm>
    </dsp:sp>
    <dsp:sp modelId="{18500E30-45D3-4C7C-A54E-8909600D70E4}">
      <dsp:nvSpPr>
        <dsp:cNvPr id="0" name=""/>
        <dsp:cNvSpPr/>
      </dsp:nvSpPr>
      <dsp:spPr>
        <a:xfrm>
          <a:off x="3257589" y="1101581"/>
          <a:ext cx="3616245" cy="1446498"/>
        </a:xfrm>
        <a:prstGeom prst="chevron">
          <a:avLst/>
        </a:prstGeom>
        <a:solidFill>
          <a:schemeClr val="accent5">
            <a:hueOff val="-3144000"/>
            <a:satOff val="-19053"/>
            <a:lumOff val="235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018" tIns="46673" rIns="46673" bIns="46673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500" kern="1200" dirty="0" smtClean="0"/>
            <a:t>Dimensión persuasiva</a:t>
          </a:r>
          <a:endParaRPr lang="es-CL" sz="3500" kern="1200" dirty="0"/>
        </a:p>
      </dsp:txBody>
      <dsp:txXfrm>
        <a:off x="3980838" y="1101581"/>
        <a:ext cx="2169747" cy="1446498"/>
      </dsp:txXfrm>
    </dsp:sp>
    <dsp:sp modelId="{C143A2A8-40F9-4EA5-864F-89D04AED6A09}">
      <dsp:nvSpPr>
        <dsp:cNvPr id="0" name=""/>
        <dsp:cNvSpPr/>
      </dsp:nvSpPr>
      <dsp:spPr>
        <a:xfrm>
          <a:off x="6512210" y="1101581"/>
          <a:ext cx="3616245" cy="1446498"/>
        </a:xfrm>
        <a:prstGeom prst="chevron">
          <a:avLst/>
        </a:prstGeom>
        <a:solidFill>
          <a:schemeClr val="accent5">
            <a:hueOff val="-6288001"/>
            <a:satOff val="-38105"/>
            <a:lumOff val="470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018" tIns="46673" rIns="46673" bIns="46673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500" kern="1200" dirty="0" smtClean="0"/>
            <a:t>Espejo de la realidad</a:t>
          </a:r>
          <a:endParaRPr lang="es-CL" sz="3500" kern="1200" dirty="0"/>
        </a:p>
      </dsp:txBody>
      <dsp:txXfrm>
        <a:off x="7235459" y="1101581"/>
        <a:ext cx="2169747" cy="14464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DDBAD8-0C95-46CA-B8EE-BED4675A8039}">
      <dsp:nvSpPr>
        <dsp:cNvPr id="0" name=""/>
        <dsp:cNvSpPr/>
      </dsp:nvSpPr>
      <dsp:spPr>
        <a:xfrm>
          <a:off x="0" y="0"/>
          <a:ext cx="8611711" cy="16423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100" kern="1200" dirty="0" smtClean="0"/>
            <a:t>Capacidad de identificarse con el agresor o la víctima (experiencia de la persona)</a:t>
          </a:r>
          <a:endParaRPr lang="es-CL" sz="3100" kern="1200" dirty="0"/>
        </a:p>
      </dsp:txBody>
      <dsp:txXfrm>
        <a:off x="48103" y="48103"/>
        <a:ext cx="6914216" cy="1546141"/>
      </dsp:txXfrm>
    </dsp:sp>
    <dsp:sp modelId="{029C28E6-23EC-4B3B-8C91-6AF18E86E213}">
      <dsp:nvSpPr>
        <dsp:cNvPr id="0" name=""/>
        <dsp:cNvSpPr/>
      </dsp:nvSpPr>
      <dsp:spPr>
        <a:xfrm>
          <a:off x="1519713" y="2007314"/>
          <a:ext cx="8611711" cy="1642347"/>
        </a:xfrm>
        <a:prstGeom prst="roundRect">
          <a:avLst>
            <a:gd name="adj" fmla="val 10000"/>
          </a:avLst>
        </a:prstGeom>
        <a:solidFill>
          <a:schemeClr val="accent3">
            <a:hueOff val="-3810888"/>
            <a:satOff val="15198"/>
            <a:lumOff val="10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100" kern="1200" dirty="0" smtClean="0"/>
            <a:t>Compartir o rechazar valores relacionados a la violencia (¿Guasón o Batman?)</a:t>
          </a:r>
          <a:endParaRPr lang="es-CL" sz="3100" kern="1200" dirty="0"/>
        </a:p>
      </dsp:txBody>
      <dsp:txXfrm>
        <a:off x="1567816" y="2055417"/>
        <a:ext cx="5928265" cy="1546141"/>
      </dsp:txXfrm>
    </dsp:sp>
    <dsp:sp modelId="{34F22AB2-CF35-4029-AE4F-76DE79C8A1B9}">
      <dsp:nvSpPr>
        <dsp:cNvPr id="0" name=""/>
        <dsp:cNvSpPr/>
      </dsp:nvSpPr>
      <dsp:spPr>
        <a:xfrm>
          <a:off x="7544185" y="1291067"/>
          <a:ext cx="1067526" cy="106752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3600" kern="1200" dirty="0"/>
        </a:p>
      </dsp:txBody>
      <dsp:txXfrm>
        <a:off x="7784378" y="1291067"/>
        <a:ext cx="587140" cy="8033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D2CF1-EF5D-41CE-9D5F-FD55A254B7F6}">
      <dsp:nvSpPr>
        <dsp:cNvPr id="0" name=""/>
        <dsp:cNvSpPr/>
      </dsp:nvSpPr>
      <dsp:spPr>
        <a:xfrm>
          <a:off x="8904" y="1026387"/>
          <a:ext cx="2661477" cy="15968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/>
            <a:t>Dialéctica critica</a:t>
          </a:r>
          <a:endParaRPr lang="es-CL" sz="2400" kern="1200" dirty="0"/>
        </a:p>
      </dsp:txBody>
      <dsp:txXfrm>
        <a:off x="55675" y="1073158"/>
        <a:ext cx="2567935" cy="1503344"/>
      </dsp:txXfrm>
    </dsp:sp>
    <dsp:sp modelId="{9E9AD565-C25B-495F-BE98-ECCEE6218CCA}">
      <dsp:nvSpPr>
        <dsp:cNvPr id="0" name=""/>
        <dsp:cNvSpPr/>
      </dsp:nvSpPr>
      <dsp:spPr>
        <a:xfrm>
          <a:off x="2936530" y="1494807"/>
          <a:ext cx="564233" cy="6600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900" kern="1200" dirty="0"/>
        </a:p>
      </dsp:txBody>
      <dsp:txXfrm>
        <a:off x="2936530" y="1626816"/>
        <a:ext cx="394963" cy="396028"/>
      </dsp:txXfrm>
    </dsp:sp>
    <dsp:sp modelId="{E9E95F97-67D1-4848-A9B0-140538BBF7EF}">
      <dsp:nvSpPr>
        <dsp:cNvPr id="0" name=""/>
        <dsp:cNvSpPr/>
      </dsp:nvSpPr>
      <dsp:spPr>
        <a:xfrm>
          <a:off x="3734973" y="1026387"/>
          <a:ext cx="2661477" cy="1596886"/>
        </a:xfrm>
        <a:prstGeom prst="roundRect">
          <a:avLst>
            <a:gd name="adj" fmla="val 10000"/>
          </a:avLst>
        </a:prstGeom>
        <a:solidFill>
          <a:schemeClr val="accent5">
            <a:hueOff val="-3144000"/>
            <a:satOff val="-19053"/>
            <a:lumOff val="235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/>
            <a:t>Escuela de Frankfurt: “visión pesimista o crítica”</a:t>
          </a:r>
          <a:endParaRPr lang="es-CL" sz="2400" kern="1200" dirty="0"/>
        </a:p>
      </dsp:txBody>
      <dsp:txXfrm>
        <a:off x="3781744" y="1073158"/>
        <a:ext cx="2567935" cy="1503344"/>
      </dsp:txXfrm>
    </dsp:sp>
    <dsp:sp modelId="{F67639F4-3D21-4380-8D2F-62ED65576054}">
      <dsp:nvSpPr>
        <dsp:cNvPr id="0" name=""/>
        <dsp:cNvSpPr/>
      </dsp:nvSpPr>
      <dsp:spPr>
        <a:xfrm>
          <a:off x="6662599" y="1494807"/>
          <a:ext cx="564233" cy="6600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288001"/>
            <a:satOff val="-38105"/>
            <a:lumOff val="47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900" kern="1200" dirty="0"/>
        </a:p>
      </dsp:txBody>
      <dsp:txXfrm>
        <a:off x="6662599" y="1626816"/>
        <a:ext cx="394963" cy="396028"/>
      </dsp:txXfrm>
    </dsp:sp>
    <dsp:sp modelId="{930BB8EA-14B7-41C1-BC84-1B2C71917E62}">
      <dsp:nvSpPr>
        <dsp:cNvPr id="0" name=""/>
        <dsp:cNvSpPr/>
      </dsp:nvSpPr>
      <dsp:spPr>
        <a:xfrm>
          <a:off x="7461042" y="1026387"/>
          <a:ext cx="2661477" cy="1596886"/>
        </a:xfrm>
        <a:prstGeom prst="roundRect">
          <a:avLst>
            <a:gd name="adj" fmla="val 10000"/>
          </a:avLst>
        </a:prstGeom>
        <a:solidFill>
          <a:schemeClr val="accent5">
            <a:hueOff val="-6288001"/>
            <a:satOff val="-38105"/>
            <a:lumOff val="470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/>
            <a:t>Apocalíptico</a:t>
          </a:r>
          <a:endParaRPr lang="es-CL" sz="2400" kern="1200" dirty="0"/>
        </a:p>
      </dsp:txBody>
      <dsp:txXfrm>
        <a:off x="7507813" y="1073158"/>
        <a:ext cx="2567935" cy="15033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EF7DD-846D-4B64-8955-FA19870E631C}">
      <dsp:nvSpPr>
        <dsp:cNvPr id="0" name=""/>
        <dsp:cNvSpPr/>
      </dsp:nvSpPr>
      <dsp:spPr>
        <a:xfrm rot="5400000">
          <a:off x="2367901" y="1150377"/>
          <a:ext cx="1010281" cy="115016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578223-5D72-47EC-BCCA-1D6BD7E12ECE}">
      <dsp:nvSpPr>
        <dsp:cNvPr id="0" name=""/>
        <dsp:cNvSpPr/>
      </dsp:nvSpPr>
      <dsp:spPr>
        <a:xfrm>
          <a:off x="2100238" y="30460"/>
          <a:ext cx="1700718" cy="1190447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100" kern="1200" dirty="0" smtClean="0"/>
            <a:t>Industria cultural (TV)</a:t>
          </a:r>
          <a:endParaRPr lang="es-CL" sz="2100" kern="1200" dirty="0"/>
        </a:p>
      </dsp:txBody>
      <dsp:txXfrm>
        <a:off x="2158361" y="88583"/>
        <a:ext cx="1584472" cy="1074201"/>
      </dsp:txXfrm>
    </dsp:sp>
    <dsp:sp modelId="{B02B1CED-0B47-494E-8065-FEE75ABEA885}">
      <dsp:nvSpPr>
        <dsp:cNvPr id="0" name=""/>
        <dsp:cNvSpPr/>
      </dsp:nvSpPr>
      <dsp:spPr>
        <a:xfrm>
          <a:off x="3800957" y="143996"/>
          <a:ext cx="1236940" cy="962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A57353-CBEF-41F2-BEED-2187EF707280}">
      <dsp:nvSpPr>
        <dsp:cNvPr id="0" name=""/>
        <dsp:cNvSpPr/>
      </dsp:nvSpPr>
      <dsp:spPr>
        <a:xfrm rot="5400000">
          <a:off x="3777977" y="2487642"/>
          <a:ext cx="1010281" cy="115016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10167464"/>
            <a:satOff val="-18505"/>
            <a:lumOff val="344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8AE8C7-F86E-4C12-91D3-679852FBDD6F}">
      <dsp:nvSpPr>
        <dsp:cNvPr id="0" name=""/>
        <dsp:cNvSpPr/>
      </dsp:nvSpPr>
      <dsp:spPr>
        <a:xfrm>
          <a:off x="3510314" y="1367726"/>
          <a:ext cx="1700718" cy="1190447"/>
        </a:xfrm>
        <a:prstGeom prst="roundRect">
          <a:avLst>
            <a:gd name="adj" fmla="val 16670"/>
          </a:avLst>
        </a:prstGeom>
        <a:solidFill>
          <a:schemeClr val="accent2">
            <a:hueOff val="6536467"/>
            <a:satOff val="-9170"/>
            <a:lumOff val="-22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100" kern="1200" dirty="0" smtClean="0"/>
            <a:t>Dominación</a:t>
          </a:r>
          <a:endParaRPr lang="es-CL" sz="2100" kern="1200" dirty="0"/>
        </a:p>
      </dsp:txBody>
      <dsp:txXfrm>
        <a:off x="3568437" y="1425849"/>
        <a:ext cx="1584472" cy="1074201"/>
      </dsp:txXfrm>
    </dsp:sp>
    <dsp:sp modelId="{6FB2DEF9-FBC8-4989-BB83-B18B0F7F4FF0}">
      <dsp:nvSpPr>
        <dsp:cNvPr id="0" name=""/>
        <dsp:cNvSpPr/>
      </dsp:nvSpPr>
      <dsp:spPr>
        <a:xfrm>
          <a:off x="5211033" y="1481262"/>
          <a:ext cx="1236940" cy="962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BA445-7C6E-42EA-BC19-3F1FC07B9A7D}">
      <dsp:nvSpPr>
        <dsp:cNvPr id="0" name=""/>
        <dsp:cNvSpPr/>
      </dsp:nvSpPr>
      <dsp:spPr>
        <a:xfrm rot="5400000">
          <a:off x="5188054" y="3824908"/>
          <a:ext cx="1010281" cy="115016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20334928"/>
            <a:satOff val="-37011"/>
            <a:lumOff val="689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C3FF18-5F4A-46ED-B4A2-17E0598980B8}">
      <dsp:nvSpPr>
        <dsp:cNvPr id="0" name=""/>
        <dsp:cNvSpPr/>
      </dsp:nvSpPr>
      <dsp:spPr>
        <a:xfrm>
          <a:off x="4920391" y="2704991"/>
          <a:ext cx="1700718" cy="1190447"/>
        </a:xfrm>
        <a:prstGeom prst="roundRect">
          <a:avLst>
            <a:gd name="adj" fmla="val 16670"/>
          </a:avLst>
        </a:prstGeom>
        <a:solidFill>
          <a:schemeClr val="accent2">
            <a:hueOff val="13072934"/>
            <a:satOff val="-18339"/>
            <a:lumOff val="-457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100" kern="1200" dirty="0" smtClean="0"/>
            <a:t>Estímulos socio-psicológicos</a:t>
          </a:r>
          <a:endParaRPr lang="es-CL" sz="2100" kern="1200" dirty="0"/>
        </a:p>
      </dsp:txBody>
      <dsp:txXfrm>
        <a:off x="4978514" y="2763114"/>
        <a:ext cx="1584472" cy="1074201"/>
      </dsp:txXfrm>
    </dsp:sp>
    <dsp:sp modelId="{4F9C6496-A8CD-4BD8-9360-E1CB438225E8}">
      <dsp:nvSpPr>
        <dsp:cNvPr id="0" name=""/>
        <dsp:cNvSpPr/>
      </dsp:nvSpPr>
      <dsp:spPr>
        <a:xfrm>
          <a:off x="6621110" y="2818528"/>
          <a:ext cx="1236940" cy="962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D9B25-E2C7-49D2-88E7-23AD2B305FF5}">
      <dsp:nvSpPr>
        <dsp:cNvPr id="0" name=""/>
        <dsp:cNvSpPr/>
      </dsp:nvSpPr>
      <dsp:spPr>
        <a:xfrm>
          <a:off x="6330467" y="4042257"/>
          <a:ext cx="1700718" cy="1190447"/>
        </a:xfrm>
        <a:prstGeom prst="roundRect">
          <a:avLst>
            <a:gd name="adj" fmla="val 16670"/>
          </a:avLst>
        </a:prstGeom>
        <a:solidFill>
          <a:schemeClr val="accent2">
            <a:hueOff val="19609400"/>
            <a:satOff val="-27509"/>
            <a:lumOff val="-686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100" kern="1200" dirty="0" smtClean="0"/>
            <a:t>Audiencia</a:t>
          </a:r>
          <a:endParaRPr lang="es-CL" sz="2100" kern="1200" dirty="0"/>
        </a:p>
      </dsp:txBody>
      <dsp:txXfrm>
        <a:off x="6388590" y="4100380"/>
        <a:ext cx="1584472" cy="1074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Ayudantía clásicos de la comunicación</a:t>
            </a:r>
            <a:br>
              <a:rPr lang="es-CL" dirty="0" smtClean="0"/>
            </a:br>
            <a:r>
              <a:rPr lang="es-CL" dirty="0" smtClean="0"/>
              <a:t>Bettetini- Adorno- Eco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Javiera Ortiz Pulgar</a:t>
            </a:r>
            <a:br>
              <a:rPr lang="es-CL" dirty="0" smtClean="0"/>
            </a:br>
            <a:r>
              <a:rPr lang="es-CL" dirty="0" smtClean="0"/>
              <a:t>2015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48990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Argumento de LA VIOLENCIA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sz="2800" dirty="0" smtClean="0"/>
              <a:t> TV como promotor de mecanismos de justificación de la violencia y des-responsabilidad personal de su uso.</a:t>
            </a:r>
          </a:p>
          <a:p>
            <a:pPr marL="0" indent="0">
              <a:buNone/>
            </a:pPr>
            <a:endParaRPr lang="es-CL" sz="2800" dirty="0" smtClean="0"/>
          </a:p>
          <a:p>
            <a:r>
              <a:rPr lang="es-CL" sz="2800" dirty="0" smtClean="0"/>
              <a:t>Uso de la violencia alegre: no causa dolor ni es trágico, sino que es una solución.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27411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133859"/>
            <a:ext cx="10131425" cy="1456267"/>
          </a:xfrm>
        </p:spPr>
        <p:txBody>
          <a:bodyPr/>
          <a:lstStyle/>
          <a:p>
            <a:r>
              <a:rPr lang="es-CL" dirty="0"/>
              <a:t>c</a:t>
            </a:r>
            <a:r>
              <a:rPr lang="es-CL" dirty="0" smtClean="0"/>
              <a:t>) Imitación de la violencia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1541291"/>
          </a:xfrm>
        </p:spPr>
        <p:txBody>
          <a:bodyPr/>
          <a:lstStyle/>
          <a:p>
            <a:r>
              <a:rPr lang="es-CL" dirty="0" smtClean="0"/>
              <a:t>A más violencia, niños con más agresividad</a:t>
            </a:r>
          </a:p>
          <a:p>
            <a:pPr marL="0" indent="0">
              <a:buNone/>
            </a:pPr>
            <a:endParaRPr lang="es-CL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38201" y="7620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CL" dirty="0" smtClean="0"/>
              <a:t>b) Estimulación de la agresividad</a:t>
            </a:r>
            <a:endParaRPr lang="es-CL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838200" y="4590126"/>
            <a:ext cx="10131425" cy="1541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 smtClean="0"/>
              <a:t>Aumento de delitos (robo del siglo chileno)</a:t>
            </a:r>
          </a:p>
          <a:p>
            <a:pPr marL="0" indent="0">
              <a:buFont typeface="Arial"/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91109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89916"/>
            <a:ext cx="10131425" cy="1456267"/>
          </a:xfrm>
        </p:spPr>
        <p:txBody>
          <a:bodyPr/>
          <a:lstStyle/>
          <a:p>
            <a:r>
              <a:rPr lang="es-CL" dirty="0" smtClean="0"/>
              <a:t>Violencia no es inmediata, sino que por acumulación</a:t>
            </a:r>
            <a:endParaRPr lang="es-CL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38201" y="7620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CL" dirty="0" smtClean="0"/>
              <a:t>Problema asociado: disminuye el porcentaje de personas que le afecten los estímulos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36326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Adorno (1996): TV Y CULTURA DE MASAS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593523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0269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950520"/>
              </p:ext>
            </p:extLst>
          </p:nvPr>
        </p:nvGraphicFramePr>
        <p:xfrm>
          <a:off x="685800" y="528034"/>
          <a:ext cx="10131425" cy="5263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1829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403604"/>
              </p:ext>
            </p:extLst>
          </p:nvPr>
        </p:nvGraphicFramePr>
        <p:xfrm>
          <a:off x="685800" y="347729"/>
          <a:ext cx="10131425" cy="6246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redondeado 4"/>
          <p:cNvSpPr/>
          <p:nvPr/>
        </p:nvSpPr>
        <p:spPr>
          <a:xfrm>
            <a:off x="1352282" y="811369"/>
            <a:ext cx="2653048" cy="1159099"/>
          </a:xfrm>
          <a:prstGeom prst="roundRect">
            <a:avLst/>
          </a:prstGeom>
          <a:solidFill>
            <a:srgbClr val="00B0F0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Emisor Tv</a:t>
            </a:r>
            <a:endParaRPr lang="es-CL" dirty="0"/>
          </a:p>
        </p:txBody>
      </p:sp>
      <p:sp>
        <p:nvSpPr>
          <p:cNvPr id="6" name="Rectángulo redondeado 5"/>
          <p:cNvSpPr/>
          <p:nvPr/>
        </p:nvSpPr>
        <p:spPr>
          <a:xfrm>
            <a:off x="6588639" y="811369"/>
            <a:ext cx="2653048" cy="115909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Receptor</a:t>
            </a:r>
            <a:endParaRPr lang="es-CL" dirty="0"/>
          </a:p>
        </p:txBody>
      </p:sp>
      <p:sp>
        <p:nvSpPr>
          <p:cNvPr id="7" name="Rectángulo redondeado 6"/>
          <p:cNvSpPr/>
          <p:nvPr/>
        </p:nvSpPr>
        <p:spPr>
          <a:xfrm>
            <a:off x="4005330" y="2489915"/>
            <a:ext cx="2756078" cy="159268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Estímulo- respuesta </a:t>
            </a:r>
            <a:br>
              <a:rPr lang="es-CL" dirty="0" smtClean="0"/>
            </a:br>
            <a:r>
              <a:rPr lang="es-CL" dirty="0" smtClean="0"/>
              <a:t>(espectadores actúan de forma determinada a los estímulos</a:t>
            </a:r>
            <a:endParaRPr lang="es-CL" dirty="0"/>
          </a:p>
        </p:txBody>
      </p:sp>
      <p:sp>
        <p:nvSpPr>
          <p:cNvPr id="8" name="Rectángulo redondeado 7"/>
          <p:cNvSpPr/>
          <p:nvPr/>
        </p:nvSpPr>
        <p:spPr>
          <a:xfrm>
            <a:off x="4005330" y="4853189"/>
            <a:ext cx="2653048" cy="147033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Minimización del individuo </a:t>
            </a:r>
            <a:br>
              <a:rPr lang="es-CL" dirty="0" smtClean="0"/>
            </a:br>
            <a:r>
              <a:rPr lang="es-CL" dirty="0" smtClean="0"/>
              <a:t>Unificación de la masa</a:t>
            </a:r>
            <a:endParaRPr lang="es-CL" dirty="0"/>
          </a:p>
        </p:txBody>
      </p:sp>
      <p:cxnSp>
        <p:nvCxnSpPr>
          <p:cNvPr id="10" name="Conector recto 9"/>
          <p:cNvCxnSpPr>
            <a:stCxn id="5" idx="3"/>
            <a:endCxn id="6" idx="1"/>
          </p:cNvCxnSpPr>
          <p:nvPr/>
        </p:nvCxnSpPr>
        <p:spPr>
          <a:xfrm>
            <a:off x="4005330" y="1390919"/>
            <a:ext cx="25833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5280338" y="1390918"/>
            <a:ext cx="12879" cy="875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5383369" y="3977425"/>
            <a:ext cx="12879" cy="875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353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3425780" y="940158"/>
            <a:ext cx="2331076" cy="127500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Identificación de la masa con el status quo</a:t>
            </a:r>
            <a:endParaRPr lang="es-CL" dirty="0"/>
          </a:p>
        </p:txBody>
      </p:sp>
      <p:sp>
        <p:nvSpPr>
          <p:cNvPr id="5" name="Rectángulo redondeado 4"/>
          <p:cNvSpPr/>
          <p:nvPr/>
        </p:nvSpPr>
        <p:spPr>
          <a:xfrm>
            <a:off x="6450169" y="1873876"/>
            <a:ext cx="2331076" cy="127500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Reafirma valores de la sociedad</a:t>
            </a:r>
            <a:endParaRPr lang="es-CL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3425780" y="2743849"/>
            <a:ext cx="2331076" cy="130011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s-CL" dirty="0" smtClean="0"/>
              <a:t>MMC</a:t>
            </a:r>
            <a:endParaRPr lang="es-CL" dirty="0"/>
          </a:p>
        </p:txBody>
      </p:sp>
      <p:sp>
        <p:nvSpPr>
          <p:cNvPr id="7" name="Rectángulo redondeado 6"/>
          <p:cNvSpPr/>
          <p:nvPr/>
        </p:nvSpPr>
        <p:spPr>
          <a:xfrm>
            <a:off x="3425780" y="4803820"/>
            <a:ext cx="2331076" cy="127500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Impide personas actúen con autonomía</a:t>
            </a:r>
            <a:endParaRPr lang="es-CL" dirty="0"/>
          </a:p>
        </p:txBody>
      </p:sp>
      <p:sp>
        <p:nvSpPr>
          <p:cNvPr id="8" name="Rectángulo redondeado 7"/>
          <p:cNvSpPr/>
          <p:nvPr/>
        </p:nvSpPr>
        <p:spPr>
          <a:xfrm>
            <a:off x="7615707" y="4803820"/>
            <a:ext cx="2331076" cy="127500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Mensajes (no necesariamente se relacionan con “la realidad”)</a:t>
            </a:r>
            <a:endParaRPr lang="es-CL" dirty="0"/>
          </a:p>
        </p:txBody>
      </p:sp>
      <p:sp>
        <p:nvSpPr>
          <p:cNvPr id="13" name="Flecha arriba y abajo 12"/>
          <p:cNvSpPr/>
          <p:nvPr/>
        </p:nvSpPr>
        <p:spPr>
          <a:xfrm>
            <a:off x="4449650" y="2273445"/>
            <a:ext cx="283335" cy="412124"/>
          </a:xfrm>
          <a:prstGeom prst="up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15" name="Conector recto de flecha 14"/>
          <p:cNvCxnSpPr/>
          <p:nvPr/>
        </p:nvCxnSpPr>
        <p:spPr>
          <a:xfrm flipH="1" flipV="1">
            <a:off x="5859887" y="2021983"/>
            <a:ext cx="386367" cy="45752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 flipH="1">
            <a:off x="5859887" y="2897746"/>
            <a:ext cx="386367" cy="3734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 flipH="1">
            <a:off x="5859887" y="3393907"/>
            <a:ext cx="1596981" cy="12553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>
            <a:off x="4591317" y="4172755"/>
            <a:ext cx="0" cy="463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 flipH="1">
            <a:off x="6053070" y="5441324"/>
            <a:ext cx="140379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315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034218"/>
              </p:ext>
            </p:extLst>
          </p:nvPr>
        </p:nvGraphicFramePr>
        <p:xfrm>
          <a:off x="2630511" y="515246"/>
          <a:ext cx="6436216" cy="4365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18542492"/>
              </p:ext>
            </p:extLst>
          </p:nvPr>
        </p:nvGraphicFramePr>
        <p:xfrm>
          <a:off x="6423695" y="3483736"/>
          <a:ext cx="4201375" cy="2015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Rectángulo redondeado 5"/>
          <p:cNvSpPr/>
          <p:nvPr/>
        </p:nvSpPr>
        <p:spPr>
          <a:xfrm>
            <a:off x="8087932" y="515245"/>
            <a:ext cx="2434107" cy="8241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Comercialización de la cultura</a:t>
            </a:r>
            <a:endParaRPr lang="es-CL" dirty="0"/>
          </a:p>
        </p:txBody>
      </p:sp>
      <p:sp>
        <p:nvSpPr>
          <p:cNvPr id="7" name="Rectángulo redondeado 6"/>
          <p:cNvSpPr/>
          <p:nvPr/>
        </p:nvSpPr>
        <p:spPr>
          <a:xfrm>
            <a:off x="850006" y="2060620"/>
            <a:ext cx="1893194" cy="798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 smtClean="0"/>
              <a:t>Espectador</a:t>
            </a:r>
            <a:r>
              <a:rPr lang="es-CL" dirty="0" smtClean="0"/>
              <a:t> </a:t>
            </a:r>
            <a:endParaRPr lang="es-CL" dirty="0"/>
          </a:p>
        </p:txBody>
      </p:sp>
      <p:cxnSp>
        <p:nvCxnSpPr>
          <p:cNvPr id="13" name="Conector recto de flecha 12"/>
          <p:cNvCxnSpPr/>
          <p:nvPr/>
        </p:nvCxnSpPr>
        <p:spPr>
          <a:xfrm flipV="1">
            <a:off x="2884867" y="515245"/>
            <a:ext cx="1596981" cy="1352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>
            <a:off x="2743200" y="3155324"/>
            <a:ext cx="1738648" cy="1725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echa izquierda y derecha 19"/>
          <p:cNvSpPr/>
          <p:nvPr/>
        </p:nvSpPr>
        <p:spPr>
          <a:xfrm>
            <a:off x="7366715" y="837127"/>
            <a:ext cx="579550" cy="27045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Rectángulo redondeado 23"/>
          <p:cNvSpPr/>
          <p:nvPr/>
        </p:nvSpPr>
        <p:spPr>
          <a:xfrm>
            <a:off x="4685047" y="5872766"/>
            <a:ext cx="3660463" cy="86288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ADOCTRINAMIENTO</a:t>
            </a:r>
            <a:endParaRPr lang="es-CL" dirty="0"/>
          </a:p>
        </p:txBody>
      </p:sp>
      <p:sp>
        <p:nvSpPr>
          <p:cNvPr id="25" name="Rectángulo redondeado 24"/>
          <p:cNvSpPr/>
          <p:nvPr/>
        </p:nvSpPr>
        <p:spPr>
          <a:xfrm>
            <a:off x="850006" y="5718311"/>
            <a:ext cx="2034861" cy="101734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Efectos Latentes </a:t>
            </a:r>
            <a:endParaRPr lang="es-CL" dirty="0"/>
          </a:p>
        </p:txBody>
      </p:sp>
      <p:sp>
        <p:nvSpPr>
          <p:cNvPr id="26" name="Flecha izquierda y derecha 25"/>
          <p:cNvSpPr/>
          <p:nvPr/>
        </p:nvSpPr>
        <p:spPr>
          <a:xfrm>
            <a:off x="3271234" y="6168981"/>
            <a:ext cx="940158" cy="25748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Flecha arriba y abajo 26"/>
          <p:cNvSpPr/>
          <p:nvPr/>
        </p:nvSpPr>
        <p:spPr>
          <a:xfrm>
            <a:off x="1506828" y="3348507"/>
            <a:ext cx="360608" cy="189967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29" name="Conector recto de flecha 28"/>
          <p:cNvCxnSpPr/>
          <p:nvPr/>
        </p:nvCxnSpPr>
        <p:spPr>
          <a:xfrm>
            <a:off x="3374265" y="5718311"/>
            <a:ext cx="648308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291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Tesis: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3200" dirty="0" smtClean="0"/>
              <a:t>A través de los efectos latentes, la TV ejerce dominación sobre los espectadores a modo de adoctrinamiento, manteniendo el status quo. 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6054260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23234"/>
            <a:ext cx="10131425" cy="1456267"/>
          </a:xfrm>
        </p:spPr>
        <p:txBody>
          <a:bodyPr/>
          <a:lstStyle/>
          <a:p>
            <a:r>
              <a:rPr lang="es-CL" dirty="0" smtClean="0"/>
              <a:t>Umberto</a:t>
            </a:r>
            <a:r>
              <a:rPr lang="es-CL" dirty="0" smtClean="0"/>
              <a:t> ECO (1965) Apocalípticos e integrados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733876"/>
              </p:ext>
            </p:extLst>
          </p:nvPr>
        </p:nvGraphicFramePr>
        <p:xfrm>
          <a:off x="685800" y="1403797"/>
          <a:ext cx="10131425" cy="5228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9308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17987"/>
            <a:ext cx="10131425" cy="1456267"/>
          </a:xfrm>
        </p:spPr>
        <p:txBody>
          <a:bodyPr>
            <a:normAutofit/>
          </a:bodyPr>
          <a:lstStyle/>
          <a:p>
            <a:r>
              <a:rPr lang="es-CL" sz="2800" dirty="0" smtClean="0"/>
              <a:t>Bettetini (2001) La violencia y la representación del mal </a:t>
            </a:r>
            <a:endParaRPr lang="es-CL" sz="28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338873"/>
              </p:ext>
            </p:extLst>
          </p:nvPr>
        </p:nvGraphicFramePr>
        <p:xfrm>
          <a:off x="685801" y="3348506"/>
          <a:ext cx="10131425" cy="3151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4"/>
          <p:cNvSpPr/>
          <p:nvPr/>
        </p:nvSpPr>
        <p:spPr>
          <a:xfrm>
            <a:off x="3387144" y="1674254"/>
            <a:ext cx="4365937" cy="128788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Representación mediática de la violencia en la televisión</a:t>
            </a:r>
            <a:endParaRPr lang="es-CL" dirty="0"/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4572000" y="2923504"/>
            <a:ext cx="321972" cy="283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6220496" y="2962141"/>
            <a:ext cx="321972" cy="2446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45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13106"/>
              </p:ext>
            </p:extLst>
          </p:nvPr>
        </p:nvGraphicFramePr>
        <p:xfrm>
          <a:off x="698679" y="1597361"/>
          <a:ext cx="10131425" cy="5018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750638" cy="987761"/>
          </a:xfrm>
        </p:spPr>
        <p:txBody>
          <a:bodyPr/>
          <a:lstStyle/>
          <a:p>
            <a:r>
              <a:rPr lang="es-CL" dirty="0" smtClean="0"/>
              <a:t>¿Quiénes manejan la cultura de masa?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41466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Problema: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4000" dirty="0" smtClean="0"/>
              <a:t>Grandes potencias comerciales que tienen el mando de la Industria cultural 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3173738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Estudios años “60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807278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redondeado 4"/>
          <p:cNvSpPr/>
          <p:nvPr/>
        </p:nvSpPr>
        <p:spPr>
          <a:xfrm>
            <a:off x="4675031" y="2846230"/>
            <a:ext cx="2318197" cy="255001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Características de la personalidad y del comportamiento de los espectadores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88808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Efectos de la representación de la violencia (Murray) 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732976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8514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 smtClean="0"/>
              <a:t>Efectos a largo plazo de la representación de la violencia</a:t>
            </a:r>
            <a:endParaRPr lang="es-CL" sz="28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2065653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1054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Tesis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La diversidad de los efectos a largo plazo de la violencia representada en la televisión dependen de la diversidad de las modalidades de representación de la misma violencia </a:t>
            </a:r>
          </a:p>
          <a:p>
            <a:r>
              <a:rPr lang="es-CL" dirty="0" smtClean="0"/>
              <a:t>*Se considera la premisa de que los MMC influyen en las actitudes y comportamientos de los individuos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07578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Argumento de la violencia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066084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2005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Argumento de la violencia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518647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8856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Argumento de la violencia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045098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73467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82</TotalTime>
  <Words>577</Words>
  <Application>Microsoft Office PowerPoint</Application>
  <PresentationFormat>Panorámica</PresentationFormat>
  <Paragraphs>91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Celestial</vt:lpstr>
      <vt:lpstr>Ayudantía clásicos de la comunicación Bettetini- Adorno- Eco</vt:lpstr>
      <vt:lpstr>Bettetini (2001) La violencia y la representación del mal </vt:lpstr>
      <vt:lpstr>Estudios años “60</vt:lpstr>
      <vt:lpstr>Efectos de la representación de la violencia (Murray) </vt:lpstr>
      <vt:lpstr>Efectos a largo plazo de la representación de la violencia</vt:lpstr>
      <vt:lpstr>Tesis</vt:lpstr>
      <vt:lpstr>Argumento de la violencia</vt:lpstr>
      <vt:lpstr>Argumento de la violencia</vt:lpstr>
      <vt:lpstr>Argumento de la violencia</vt:lpstr>
      <vt:lpstr>Argumento de LA VIOLENCIA </vt:lpstr>
      <vt:lpstr>c) Imitación de la violencia</vt:lpstr>
      <vt:lpstr>Violencia no es inmediata, sino que por acumulación</vt:lpstr>
      <vt:lpstr>Adorno (1996): TV Y CULTURA DE MASAS</vt:lpstr>
      <vt:lpstr>Presentación de PowerPoint</vt:lpstr>
      <vt:lpstr>Presentación de PowerPoint</vt:lpstr>
      <vt:lpstr>Presentación de PowerPoint</vt:lpstr>
      <vt:lpstr>Presentación de PowerPoint</vt:lpstr>
      <vt:lpstr>Tesis:</vt:lpstr>
      <vt:lpstr>Umberto ECO (1965) Apocalípticos e integrados</vt:lpstr>
      <vt:lpstr>¿Quiénes manejan la cultura de masa?</vt:lpstr>
      <vt:lpstr>Problema: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clásicos de la comunicación</dc:title>
  <dc:creator>Javiera Paz Ortiz Pulgar</dc:creator>
  <cp:lastModifiedBy>Javiera Paz Ortiz Pulgar</cp:lastModifiedBy>
  <cp:revision>14</cp:revision>
  <dcterms:created xsi:type="dcterms:W3CDTF">2015-10-09T02:12:36Z</dcterms:created>
  <dcterms:modified xsi:type="dcterms:W3CDTF">2015-10-09T03:35:30Z</dcterms:modified>
</cp:coreProperties>
</file>