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83" autoAdjust="0"/>
    <p:restoredTop sz="94660"/>
  </p:normalViewPr>
  <p:slideViewPr>
    <p:cSldViewPr snapToGrid="0" snapToObjects="1">
      <p:cViewPr varScale="1">
        <p:scale>
          <a:sx n="116" d="100"/>
          <a:sy n="116" d="100"/>
        </p:scale>
        <p:origin x="-128" y="-1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C10F22A6-2804-924B-A938-22073A8BAD4C}" type="datetimeFigureOut">
              <a:rPr lang="es-ES" smtClean="0"/>
              <a:t>20-03-14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s-E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22A6-2804-924B-A938-22073A8BAD4C}" type="datetimeFigureOut">
              <a:rPr lang="es-ES" smtClean="0"/>
              <a:t>20-03-14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97729-152B-394F-90B9-A854E70313BC}" type="slidenum">
              <a:rPr lang="es-ES" smtClean="0"/>
              <a:t>‹Nr.›</a:t>
            </a:fld>
            <a:endParaRPr lang="es-E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22A6-2804-924B-A938-22073A8BAD4C}" type="datetimeFigureOut">
              <a:rPr lang="es-ES" smtClean="0"/>
              <a:t>20-03-14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97729-152B-394F-90B9-A854E70313BC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22A6-2804-924B-A938-22073A8BAD4C}" type="datetimeFigureOut">
              <a:rPr lang="es-ES" smtClean="0"/>
              <a:t>20-03-14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97729-152B-394F-90B9-A854E70313BC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C10F22A6-2804-924B-A938-22073A8BAD4C}" type="datetimeFigureOut">
              <a:rPr lang="es-ES" smtClean="0"/>
              <a:t>20-03-14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C10F22A6-2804-924B-A938-22073A8BAD4C}" type="datetimeFigureOut">
              <a:rPr lang="es-ES" smtClean="0"/>
              <a:t>20-03-14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97729-152B-394F-90B9-A854E70313BC}" type="slidenum">
              <a:rPr lang="es-ES" smtClean="0"/>
              <a:t>‹Nr.›</a:t>
            </a:fld>
            <a:endParaRPr lang="es-E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encima d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22A6-2804-924B-A938-22073A8BAD4C}" type="datetimeFigureOut">
              <a:rPr lang="es-ES" smtClean="0"/>
              <a:t>20-03-14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97729-152B-394F-90B9-A854E70313BC}" type="slidenum">
              <a:rPr lang="es-ES" smtClean="0"/>
              <a:t>‹Nr.›</a:t>
            </a:fld>
            <a:endParaRPr lang="es-E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mágenes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10F22A6-2804-924B-A938-22073A8BAD4C}" type="datetimeFigureOut">
              <a:rPr lang="es-ES" smtClean="0"/>
              <a:t>20-03-14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97729-152B-394F-90B9-A854E70313BC}" type="slidenum">
              <a:rPr lang="es-ES" smtClean="0"/>
              <a:t>‹Nr.›</a:t>
            </a:fld>
            <a:endParaRPr lang="es-E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imágenes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10F22A6-2804-924B-A938-22073A8BAD4C}" type="datetimeFigureOut">
              <a:rPr lang="es-ES" smtClean="0"/>
              <a:t>20-03-14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97729-152B-394F-90B9-A854E70313BC}" type="slidenum">
              <a:rPr lang="es-ES" smtClean="0"/>
              <a:t>‹Nr.›</a:t>
            </a:fld>
            <a:endParaRPr lang="es-E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imágenes con título, alternativ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C10F22A6-2804-924B-A938-22073A8BAD4C}" type="datetimeFigureOut">
              <a:rPr lang="es-ES" smtClean="0"/>
              <a:t>20-03-14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97729-152B-394F-90B9-A854E70313BC}" type="slidenum">
              <a:rPr lang="es-ES" smtClean="0"/>
              <a:t>‹Nr.›</a:t>
            </a:fld>
            <a:endParaRPr lang="es-E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22A6-2804-924B-A938-22073A8BAD4C}" type="datetimeFigureOut">
              <a:rPr lang="es-ES" smtClean="0"/>
              <a:t>20-03-14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97729-152B-394F-90B9-A854E70313BC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22A6-2804-924B-A938-22073A8BAD4C}" type="datetimeFigureOut">
              <a:rPr lang="es-ES" smtClean="0"/>
              <a:t>20-03-14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97729-152B-394F-90B9-A854E70313BC}" type="slidenum">
              <a:rPr lang="es-ES" smtClean="0"/>
              <a:t>‹Nr.›</a:t>
            </a:fld>
            <a:endParaRPr lang="es-E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22A6-2804-924B-A938-22073A8BAD4C}" type="datetimeFigureOut">
              <a:rPr lang="es-ES" smtClean="0"/>
              <a:t>20-03-14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97729-152B-394F-90B9-A854E70313BC}" type="slidenum">
              <a:rPr lang="es-ES" smtClean="0"/>
              <a:t>‹Nr.›</a:t>
            </a:fld>
            <a:endParaRPr lang="es-E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, alternativ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22A6-2804-924B-A938-22073A8BAD4C}" type="datetimeFigureOut">
              <a:rPr lang="es-ES" smtClean="0"/>
              <a:t>20-03-14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97729-152B-394F-90B9-A854E70313BC}" type="slidenum">
              <a:rPr lang="es-ES" smtClean="0"/>
              <a:t>‹Nr.›</a:t>
            </a:fld>
            <a:endParaRPr lang="es-E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 con 2 imáge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C10F22A6-2804-924B-A938-22073A8BAD4C}" type="datetimeFigureOut">
              <a:rPr lang="es-ES" smtClean="0"/>
              <a:t>20-03-14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s-E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C10F22A6-2804-924B-A938-22073A8BAD4C}" type="datetimeFigureOut">
              <a:rPr lang="es-ES" smtClean="0"/>
              <a:t>20-03-14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C7B97729-152B-394F-90B9-A854E70313BC}" type="slidenum">
              <a:rPr lang="es-ES" smtClean="0"/>
              <a:t>‹Nr.›</a:t>
            </a:fld>
            <a:endParaRPr lang="es-E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22A6-2804-924B-A938-22073A8BAD4C}" type="datetimeFigureOut">
              <a:rPr lang="es-ES" smtClean="0"/>
              <a:t>20-03-14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97729-152B-394F-90B9-A854E70313BC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22A6-2804-924B-A938-22073A8BAD4C}" type="datetimeFigureOut">
              <a:rPr lang="es-ES" smtClean="0"/>
              <a:t>20-03-14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97729-152B-394F-90B9-A854E70313BC}" type="slidenum">
              <a:rPr lang="es-ES" smtClean="0"/>
              <a:t>‹Nr.›</a:t>
            </a:fld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objetos, superior e inferi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22A6-2804-924B-A938-22073A8BAD4C}" type="datetimeFigureOut">
              <a:rPr lang="es-ES" smtClean="0"/>
              <a:t>20-03-14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C7B97729-152B-394F-90B9-A854E70313BC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22A6-2804-924B-A938-22073A8BAD4C}" type="datetimeFigureOut">
              <a:rPr lang="es-ES" smtClean="0"/>
              <a:t>20-03-14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97729-152B-394F-90B9-A854E70313BC}" type="slidenum">
              <a:rPr lang="es-ES" smtClean="0"/>
              <a:t>‹Nr.›</a:t>
            </a:fld>
            <a:endParaRPr lang="es-E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10F22A6-2804-924B-A938-22073A8BAD4C}" type="datetimeFigureOut">
              <a:rPr lang="es-ES" smtClean="0"/>
              <a:t>20-03-14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C7B97729-152B-394F-90B9-A854E70313BC}" type="slidenum">
              <a:rPr lang="es-ES" smtClean="0"/>
              <a:t>‹Nr.›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  <p:sldLayoutId id="2147483801" r:id="rId12"/>
    <p:sldLayoutId id="2147483802" r:id="rId13"/>
    <p:sldLayoutId id="2147483803" r:id="rId14"/>
    <p:sldLayoutId id="2147483804" r:id="rId15"/>
    <p:sldLayoutId id="2147483805" r:id="rId16"/>
    <p:sldLayoutId id="2147483806" r:id="rId17"/>
    <p:sldLayoutId id="2147483807" r:id="rId18"/>
    <p:sldLayoutId id="2147483808" r:id="rId19"/>
    <p:sldLayoutId id="2147483809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ES" sz="4800" dirty="0" smtClean="0"/>
              <a:t>PITCHING</a:t>
            </a:r>
            <a:endParaRPr lang="es-ES" sz="48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Presentaci</a:t>
            </a:r>
            <a:r>
              <a:rPr lang="es-ES" dirty="0" smtClean="0"/>
              <a:t>ón de Proyectos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60357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Material a Presentar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s-ES" b="1" dirty="0" smtClean="0"/>
              <a:t>*REFERENCIAS</a:t>
            </a:r>
          </a:p>
          <a:p>
            <a:pPr lvl="1">
              <a:buFontTx/>
              <a:buChar char="•"/>
            </a:pPr>
            <a:r>
              <a:rPr lang="es-ES" dirty="0" smtClean="0"/>
              <a:t>Tres </a:t>
            </a:r>
            <a:r>
              <a:rPr lang="es-ES" dirty="0"/>
              <a:t>MÁXIMO en cuanto a estilo, contenido.</a:t>
            </a:r>
          </a:p>
          <a:p>
            <a:pPr>
              <a:buFontTx/>
              <a:buChar char="•"/>
            </a:pPr>
            <a:endParaRPr lang="es-ES" b="1" dirty="0" smtClean="0"/>
          </a:p>
          <a:p>
            <a:pPr>
              <a:buFontTx/>
              <a:buChar char="•"/>
            </a:pPr>
            <a:r>
              <a:rPr lang="es-ES" b="1" dirty="0" smtClean="0"/>
              <a:t>*ESTRUCTURA GENERAL</a:t>
            </a:r>
          </a:p>
          <a:p>
            <a:pPr lvl="1">
              <a:buFontTx/>
              <a:buChar char="•"/>
            </a:pPr>
            <a:r>
              <a:rPr lang="es-ES" dirty="0" smtClean="0"/>
              <a:t>Bloques y posibles temas que se trataran. La idea es que comprendamos de qu</a:t>
            </a:r>
            <a:r>
              <a:rPr lang="es-ES" dirty="0" smtClean="0"/>
              <a:t>é se trata, </a:t>
            </a:r>
            <a:r>
              <a:rPr lang="es-ES" dirty="0" smtClean="0"/>
              <a:t>c</a:t>
            </a:r>
            <a:r>
              <a:rPr lang="es-ES" dirty="0" smtClean="0"/>
              <a:t>ómo es y cómo se desarrolla el programa en términos más concretos.</a:t>
            </a:r>
            <a:endParaRPr lang="es-ES" dirty="0" smtClean="0"/>
          </a:p>
          <a:p>
            <a:pPr lvl="1">
              <a:buFontTx/>
              <a:buChar char="•"/>
            </a:pPr>
            <a:endParaRPr lang="es-ES" dirty="0"/>
          </a:p>
          <a:p>
            <a:pPr marL="350838" lvl="1" indent="0">
              <a:buNone/>
            </a:pPr>
            <a:endParaRPr lang="es-ES" dirty="0" smtClean="0"/>
          </a:p>
          <a:p>
            <a:pPr marL="350838" lvl="1" indent="0">
              <a:buNone/>
            </a:pPr>
            <a:endParaRPr lang="es-ES" dirty="0" smtClean="0"/>
          </a:p>
          <a:p>
            <a:pPr>
              <a:buFontTx/>
              <a:buChar char="•"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7516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RESUMEN PAUTA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882991" y="2133601"/>
            <a:ext cx="6362484" cy="3931920"/>
          </a:xfrm>
        </p:spPr>
        <p:txBody>
          <a:bodyPr>
            <a:normAutofit lnSpcReduction="10000"/>
          </a:bodyPr>
          <a:lstStyle/>
          <a:p>
            <a:r>
              <a:rPr lang="es-ES" b="1" dirty="0" smtClean="0"/>
              <a:t>Titulo</a:t>
            </a:r>
          </a:p>
          <a:p>
            <a:r>
              <a:rPr lang="es-ES" b="1" dirty="0" smtClean="0"/>
              <a:t>Ficha T</a:t>
            </a:r>
            <a:r>
              <a:rPr lang="es-ES" b="1" dirty="0" smtClean="0"/>
              <a:t>écnica</a:t>
            </a:r>
          </a:p>
          <a:p>
            <a:r>
              <a:rPr lang="es-ES" b="1" dirty="0" smtClean="0"/>
              <a:t>Sinopsis</a:t>
            </a:r>
          </a:p>
          <a:p>
            <a:r>
              <a:rPr lang="es-ES" b="1" dirty="0" smtClean="0"/>
              <a:t>Público Objetivo</a:t>
            </a:r>
          </a:p>
          <a:p>
            <a:r>
              <a:rPr lang="es-ES" b="1" dirty="0" smtClean="0"/>
              <a:t>Propuesta de Arte</a:t>
            </a:r>
          </a:p>
          <a:p>
            <a:r>
              <a:rPr lang="es-ES" b="1" dirty="0" smtClean="0"/>
              <a:t>Estructura</a:t>
            </a:r>
          </a:p>
          <a:p>
            <a:r>
              <a:rPr lang="es-ES" b="1" dirty="0" smtClean="0"/>
              <a:t>Referencias</a:t>
            </a:r>
            <a:br>
              <a:rPr lang="es-ES" b="1" dirty="0" smtClean="0"/>
            </a:b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5978779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TIPS y OTROS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Tienen 5 minutos de presentaci</a:t>
            </a:r>
            <a:r>
              <a:rPr lang="es-ES" dirty="0" smtClean="0"/>
              <a:t>ón </a:t>
            </a:r>
          </a:p>
          <a:p>
            <a:r>
              <a:rPr lang="es-ES" dirty="0" smtClean="0"/>
              <a:t>Ensayen</a:t>
            </a:r>
            <a:endParaRPr lang="es-ES" dirty="0" smtClean="0"/>
          </a:p>
          <a:p>
            <a:r>
              <a:rPr lang="es-ES" dirty="0" smtClean="0"/>
              <a:t>No tiene que ser en ese mismo orden la presentaci</a:t>
            </a:r>
            <a:r>
              <a:rPr lang="es-ES" dirty="0" smtClean="0"/>
              <a:t>ón</a:t>
            </a:r>
            <a:r>
              <a:rPr lang="es-ES" dirty="0" smtClean="0"/>
              <a:t>, cada proyecto puede presentar de diferente manera dependiendo del proyecto, lo importante es que contengan los elementos obligatorios (los que tienen *)</a:t>
            </a:r>
          </a:p>
          <a:p>
            <a:r>
              <a:rPr lang="es-ES" dirty="0" smtClean="0"/>
              <a:t>No terminen con un “y eso</a:t>
            </a:r>
            <a:r>
              <a:rPr lang="es-ES" dirty="0" smtClean="0"/>
              <a:t>…” “listo…” “chan”, sino que en la </a:t>
            </a:r>
            <a:r>
              <a:rPr lang="es-ES" dirty="0" smtClean="0"/>
              <a:t>última lámina deben convencernos por qué su programa es el mejor, por qué es importante. </a:t>
            </a: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3184726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¿Qu</a:t>
            </a:r>
            <a:r>
              <a:rPr lang="es-ES" dirty="0" smtClean="0"/>
              <a:t>é es un Pitch</a:t>
            </a:r>
            <a:r>
              <a:rPr lang="es-ES" dirty="0" smtClean="0"/>
              <a:t>?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Es la presentaci</a:t>
            </a:r>
            <a:r>
              <a:rPr lang="es-ES" dirty="0" smtClean="0"/>
              <a:t>ón corta de un proyecto frente a un panel de posibles </a:t>
            </a:r>
            <a:r>
              <a:rPr lang="es-ES" dirty="0" err="1" smtClean="0"/>
              <a:t>cofinanciadores</a:t>
            </a:r>
            <a:r>
              <a:rPr lang="es-ES" dirty="0" smtClean="0"/>
              <a:t> en sus diferentes pases de desarrollo o producción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87958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Origen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Fue instaurado en </a:t>
            </a:r>
            <a:r>
              <a:rPr lang="es-ES" dirty="0" err="1" smtClean="0"/>
              <a:t>Amsterdam</a:t>
            </a:r>
            <a:r>
              <a:rPr lang="es-ES" dirty="0" smtClean="0"/>
              <a:t>, </a:t>
            </a:r>
            <a:r>
              <a:rPr lang="es-ES" dirty="0" err="1" smtClean="0"/>
              <a:t>eb</a:t>
            </a:r>
            <a:r>
              <a:rPr lang="es-ES" dirty="0" smtClean="0"/>
              <a:t> el marco del IDFA (Festival Internacional de Documentales en </a:t>
            </a:r>
            <a:r>
              <a:rPr lang="es-ES" dirty="0" err="1" smtClean="0"/>
              <a:t>Amsterdam</a:t>
            </a:r>
            <a:r>
              <a:rPr lang="es-ES" dirty="0" smtClean="0"/>
              <a:t>) </a:t>
            </a:r>
            <a:r>
              <a:rPr lang="es-ES" dirty="0" err="1" smtClean="0"/>
              <a:t>alinicio</a:t>
            </a:r>
            <a:r>
              <a:rPr lang="es-ES" dirty="0" smtClean="0"/>
              <a:t> d </a:t>
            </a:r>
            <a:r>
              <a:rPr lang="es-ES" dirty="0" err="1" smtClean="0"/>
              <a:t>elos</a:t>
            </a:r>
            <a:r>
              <a:rPr lang="es-ES" dirty="0" smtClean="0"/>
              <a:t> 90’</a:t>
            </a:r>
          </a:p>
          <a:p>
            <a:r>
              <a:rPr lang="es-ES" dirty="0" smtClean="0"/>
              <a:t>Esta t</a:t>
            </a:r>
            <a:r>
              <a:rPr lang="es-ES" dirty="0" smtClean="0"/>
              <a:t>écnica comenzó con los documentales, sin embargo hoy se ha expandido, incluso para las presentaciones en el área de negocios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78350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Un Pitch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Contiene aspectos fundamentales que se cruzan entre s</a:t>
            </a:r>
            <a:r>
              <a:rPr lang="es-ES" dirty="0" smtClean="0"/>
              <a:t>í.</a:t>
            </a:r>
          </a:p>
          <a:p>
            <a:r>
              <a:rPr lang="es-ES" dirty="0" smtClean="0"/>
              <a:t>EL PROYECTO, su estructura</a:t>
            </a:r>
          </a:p>
          <a:p>
            <a:r>
              <a:rPr lang="es-ES" dirty="0" smtClean="0"/>
              <a:t>LOS AUTORES y lo que quieren decir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98535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TIEMPO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La norma mundial es de 15 minutos</a:t>
            </a:r>
          </a:p>
          <a:p>
            <a:pPr lvl="1"/>
            <a:r>
              <a:rPr lang="es-ES" dirty="0" smtClean="0"/>
              <a:t>7 minutos de presentaci</a:t>
            </a:r>
            <a:r>
              <a:rPr lang="es-ES" dirty="0" smtClean="0"/>
              <a:t>ón</a:t>
            </a:r>
          </a:p>
          <a:p>
            <a:pPr lvl="1"/>
            <a:r>
              <a:rPr lang="es-ES" dirty="0" smtClean="0"/>
              <a:t>8 minutos de preguntas para la comisión y participantes del panel</a:t>
            </a:r>
          </a:p>
        </p:txBody>
      </p:sp>
    </p:spTree>
    <p:extLst>
      <p:ext uri="{BB962C8B-B14F-4D97-AF65-F5344CB8AC3E}">
        <p14:creationId xmlns:p14="http://schemas.microsoft.com/office/powerpoint/2010/main" val="4174969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Material a Presentar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/>
              <a:t>*TITULO</a:t>
            </a:r>
            <a:r>
              <a:rPr lang="es-ES" dirty="0" smtClean="0"/>
              <a:t> (Debe ser interesante y representativo, debe estar asociado al tema, de qu</a:t>
            </a:r>
            <a:r>
              <a:rPr lang="es-ES" dirty="0" smtClean="0"/>
              <a:t>é se trata el programa)</a:t>
            </a:r>
          </a:p>
          <a:p>
            <a:r>
              <a:rPr lang="es-ES" dirty="0" smtClean="0"/>
              <a:t>Nombre de la Productora</a:t>
            </a:r>
          </a:p>
        </p:txBody>
      </p:sp>
    </p:spTree>
    <p:extLst>
      <p:ext uri="{BB962C8B-B14F-4D97-AF65-F5344CB8AC3E}">
        <p14:creationId xmlns:p14="http://schemas.microsoft.com/office/powerpoint/2010/main" val="21782823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*Ficha T</a:t>
            </a:r>
            <a:r>
              <a:rPr lang="es-ES" b="1" dirty="0" smtClean="0"/>
              <a:t>écnica</a:t>
            </a:r>
            <a:endParaRPr lang="es-ES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Cargos </a:t>
            </a:r>
          </a:p>
          <a:p>
            <a:r>
              <a:rPr lang="es-ES" dirty="0" smtClean="0"/>
              <a:t>G</a:t>
            </a:r>
            <a:r>
              <a:rPr lang="es-ES" dirty="0" smtClean="0"/>
              <a:t>énero (Documento adjunto)</a:t>
            </a:r>
          </a:p>
          <a:p>
            <a:r>
              <a:rPr lang="es-ES" dirty="0" smtClean="0"/>
              <a:t>Duración 30’</a:t>
            </a:r>
          </a:p>
          <a:p>
            <a:r>
              <a:rPr lang="es-ES" dirty="0" smtClean="0"/>
              <a:t>Número de Capítulos (Esto es ficticio, harán dos capítulos en el desarrollo del curso, pero deben tener proyectado cuántos capítulos tiene “realmente” este programa. O sea ¿cuánto dura la temporada, tres meses, un semestre, un año?)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032530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Material a Presentar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/>
              <a:t>*SINOPSIS</a:t>
            </a:r>
          </a:p>
          <a:p>
            <a:pPr lvl="1"/>
            <a:r>
              <a:rPr lang="es-ES" dirty="0" smtClean="0"/>
              <a:t> ¿De qu</a:t>
            </a:r>
            <a:r>
              <a:rPr lang="es-ES" dirty="0" smtClean="0"/>
              <a:t>é se trata este programa?</a:t>
            </a:r>
          </a:p>
          <a:p>
            <a:pPr lvl="1"/>
            <a:r>
              <a:rPr lang="es-ES" dirty="0" smtClean="0"/>
              <a:t>En este caso la extensión debe estar dada por la lámina de PPT dado que no entregarán informe escrito, por lo tanto debe ser concisa</a:t>
            </a:r>
            <a:r>
              <a:rPr lang="es-ES" dirty="0"/>
              <a:t> </a:t>
            </a:r>
            <a:r>
              <a:rPr lang="es-ES" dirty="0" smtClean="0"/>
              <a:t>y precisa</a:t>
            </a:r>
          </a:p>
          <a:p>
            <a:r>
              <a:rPr lang="es-ES" b="1" dirty="0" smtClean="0"/>
              <a:t>*PUBLICO OBJETIVO</a:t>
            </a:r>
          </a:p>
          <a:p>
            <a:r>
              <a:rPr lang="es-ES" dirty="0" smtClean="0"/>
              <a:t>LINEA EDITORIAL </a:t>
            </a:r>
          </a:p>
          <a:p>
            <a:endParaRPr lang="es-ES" dirty="0" smtClean="0"/>
          </a:p>
          <a:p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33260899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Material a Presentar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/>
              <a:t>*PROPUESTA DE ARTE</a:t>
            </a:r>
          </a:p>
          <a:p>
            <a:endParaRPr lang="es-ES" dirty="0" smtClean="0"/>
          </a:p>
          <a:p>
            <a:pPr lvl="1"/>
            <a:r>
              <a:rPr lang="es-ES" dirty="0" smtClean="0"/>
              <a:t>Referencias de Escenograf</a:t>
            </a:r>
            <a:r>
              <a:rPr lang="es-ES" dirty="0" smtClean="0"/>
              <a:t>ía</a:t>
            </a:r>
          </a:p>
          <a:p>
            <a:pPr lvl="1"/>
            <a:r>
              <a:rPr lang="es-ES" dirty="0" smtClean="0"/>
              <a:t>Conductores</a:t>
            </a:r>
          </a:p>
          <a:p>
            <a:pPr lvl="1"/>
            <a:r>
              <a:rPr lang="es-ES" dirty="0" smtClean="0"/>
              <a:t>Colores/Iluminación</a:t>
            </a:r>
          </a:p>
          <a:p>
            <a:pPr lvl="1"/>
            <a:r>
              <a:rPr lang="es-ES" dirty="0" smtClean="0"/>
              <a:t>Cómo queremos que se vea el Estudio</a:t>
            </a:r>
          </a:p>
          <a:p>
            <a:pPr lvl="1"/>
            <a:r>
              <a:rPr lang="es-ES" dirty="0" smtClean="0"/>
              <a:t>Estilo (montaje, puesta en escena, agilidad, etc.)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0879399"/>
      </p:ext>
    </p:extLst>
  </p:cSld>
  <p:clrMapOvr>
    <a:masterClrMapping/>
  </p:clrMapOvr>
</p:sld>
</file>

<file path=ppt/theme/theme1.xml><?xml version="1.0" encoding="utf-8"?>
<a:theme xmlns:a="http://schemas.openxmlformats.org/drawingml/2006/main" name="Ventaja">
  <a:themeElements>
    <a:clrScheme name="Ventaja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Ventaja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Ventaj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Ventaja.thmx</Template>
  <TotalTime>25</TotalTime>
  <Words>439</Words>
  <Application>Microsoft Macintosh PowerPoint</Application>
  <PresentationFormat>Presentación en pantalla (4:3)</PresentationFormat>
  <Paragraphs>58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Ventaja</vt:lpstr>
      <vt:lpstr>PITCHING</vt:lpstr>
      <vt:lpstr>¿Qué es un Pitch?</vt:lpstr>
      <vt:lpstr>Origen</vt:lpstr>
      <vt:lpstr>Un Pitch</vt:lpstr>
      <vt:lpstr>TIEMPO</vt:lpstr>
      <vt:lpstr>Material a Presentar</vt:lpstr>
      <vt:lpstr>*Ficha Técnica</vt:lpstr>
      <vt:lpstr>Material a Presentar</vt:lpstr>
      <vt:lpstr>Material a Presentar</vt:lpstr>
      <vt:lpstr>Material a Presentar</vt:lpstr>
      <vt:lpstr>RESUMEN PAUTA</vt:lpstr>
      <vt:lpstr>TIPS y OTROS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PITCHING</dc:title>
  <dc:creator>Natalia Rodríguez Cartes</dc:creator>
  <cp:lastModifiedBy>Natalia Rodríguez Cartes</cp:lastModifiedBy>
  <cp:revision>8</cp:revision>
  <dcterms:created xsi:type="dcterms:W3CDTF">2014-03-20T15:00:39Z</dcterms:created>
  <dcterms:modified xsi:type="dcterms:W3CDTF">2014-03-20T15:25:57Z</dcterms:modified>
</cp:coreProperties>
</file>