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861A"/>
    <a:srgbClr val="E7AB03"/>
    <a:srgbClr val="FBBA03"/>
    <a:srgbClr val="FAA804"/>
    <a:srgbClr val="F57409"/>
    <a:srgbClr val="B55607"/>
    <a:srgbClr val="9933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966DE-B1EB-4518-B9F4-8683A61E2451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D2558-D415-49EB-9119-4B8E17788A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2A92F-99C0-409F-BB3E-65DDEF629F2F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CEC6-02FC-475A-A63D-029418DB41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34E2-9977-4FF2-8C38-E02B2B25F6D5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5FCCD-A6E7-4F72-BD54-6EC0B75D77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8578F-5025-42A3-8D5E-22665129D7B1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05323-7725-496F-823B-B9F5935235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B5CE8-2B89-498A-B868-9904B3DBA336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A6113-26DF-437E-B99D-1AEBB2F246F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F3F52-C9AE-4C7A-8900-8FD66893C322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7536C-8E0B-46E8-81CC-7DD78217A1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9B785-3C45-463D-BFEB-D82C3633BB74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BB40D-76E1-4D1C-B09B-DA928383A0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7B61A-7EDA-4FBC-8693-721A09004DA2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93AEC-8CF0-4DFA-B929-3EDC585B192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9BC53-E9F0-4A7C-8536-87F5DF8B6098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E76DA-D86F-42BB-93A8-B9F0FC04442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059AA-6290-4C67-AF04-8091DB160ABD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90455-2252-4A1D-81F5-299785E5D52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BA3E6-E853-423E-B39C-66B3D632A815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A39BE-15AE-4286-A580-AA81A6FFED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71020F-606E-4F2A-8D19-AA64F9A09A49}" type="datetimeFigureOut">
              <a:rPr lang="es-ES"/>
              <a:pPr>
                <a:defRPr/>
              </a:pPr>
              <a:t>24/03/2013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198004-7642-44AE-A4DD-B5F0C40F8F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/>
          <a:p>
            <a:r>
              <a:rPr lang="es-ES" sz="8000" b="1" smtClean="0">
                <a:solidFill>
                  <a:srgbClr val="D0861A"/>
                </a:solidFill>
                <a:latin typeface="Papyrus" pitchFamily="66" charset="0"/>
              </a:rPr>
              <a:t>Promedio Cine</a:t>
            </a:r>
          </a:p>
        </p:txBody>
      </p:sp>
      <p:pic>
        <p:nvPicPr>
          <p:cNvPr id="13315" name="Picture 2" descr="C:\Users\Cristopher\Desktop\power tv\fondos\logok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205038"/>
            <a:ext cx="81486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288" y="1844675"/>
            <a:ext cx="8229600" cy="4525963"/>
          </a:xfrm>
        </p:spPr>
        <p:txBody>
          <a:bodyPr rtlCol="0">
            <a:normAutofit/>
          </a:bodyPr>
          <a:lstStyle/>
          <a:p>
            <a:pPr fontAlgn="t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El </a:t>
            </a: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programa ‘Promedio Cine’ es un espacio que le da cabida al cine chileno contemporáneo desde una mirada juvenil y periodística</a:t>
            </a:r>
            <a:r>
              <a:rPr lang="es-E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</a:p>
          <a:p>
            <a:pPr fontAlgn="t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sz="2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fontAlgn="t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fontAlgn="t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Hablar en palabras sencillas, prácticas e integradoras un tema que suele tratarse desde los cerrados círculos de expertos, pero cuya difusión anhela llegar mucho más allá.</a:t>
            </a:r>
          </a:p>
          <a:p>
            <a:pPr fontAlgn="t">
              <a:spcAft>
                <a:spcPts val="0"/>
              </a:spcAft>
              <a:defRPr/>
            </a:pPr>
            <a:endParaRPr lang="es-E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fontAlgn="t">
              <a:spcAft>
                <a:spcPts val="0"/>
              </a:spcAft>
              <a:defRPr/>
            </a:pPr>
            <a:endParaRPr lang="es-E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fontAlgn="t">
              <a:spcAft>
                <a:spcPts val="0"/>
              </a:spcAft>
              <a:defRPr/>
            </a:pPr>
            <a:endParaRPr lang="es-E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339" name="1 Título"/>
          <p:cNvSpPr txBox="1">
            <a:spLocks/>
          </p:cNvSpPr>
          <p:nvPr/>
        </p:nvSpPr>
        <p:spPr bwMode="auto">
          <a:xfrm>
            <a:off x="-541338" y="0"/>
            <a:ext cx="82296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200" b="1">
                <a:solidFill>
                  <a:srgbClr val="D0861A"/>
                </a:solidFill>
                <a:latin typeface="Papyrus" pitchFamily="66" charset="0"/>
              </a:rPr>
              <a:t>Story line / Concepto de Programa</a:t>
            </a:r>
            <a:endParaRPr lang="es-ES" sz="3200" b="1">
              <a:solidFill>
                <a:srgbClr val="D0861A"/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4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/>
              <a:t>El público objetivo del programa es: el grupo etario entre 18 y 30 años aproximadamente, jóvenes y adultos jóvenes pertenecientes a los grupos socioeconómicos ABC1 (10% de la sociedad) y C2 (20%)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Esta decisión está basada en la situación actual del consumo cultural. Según la Segunda Encuesta Nacional de la Participación y Consumo Cultural realizada por el Ministerio de Cultura y de las Artes en marzo del 2011, el tramo de 16 a 30 años es el que más va al cine (alcanzando un 53,6%). En la misma medición, el 72,7% del sector abc1 declarar asistir regularmente al cine, mientras que el 38,9% del C2 también lo afirma.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En el marco de las descripciones de Cristian Sotomayor a partir de la Encuesta CASEN 2006 estamos apuntando a un público que en su mayoría tienen educación secundaria completa y gran parte de ellos ha cursado estudios superiores. Además compran libros y tienen acceso al arte y a la “cultura”.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Este grupo está conformado por estudiantes y trabajadores jóvenes, en efecto, el conjunto que más ve películas y va al cine al menos ocasionalmente. También están más familiarizados con los medios de comunicación, donde se promocionan las diversas películas tanto extranjeras como nacionales.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Este grupo seleccionado también tiene mayor poder adquisitivo, que puede destinar al “ocio” y a la cultura. Por esto último, tienen un mayor acceso a la cultura cinematográfica y pueden tener un elevado conocimiento del cine nacional. 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A este grupo podemos ofrecerle un espacio televisivo donde puedan encontrar información innovadora, relevante sobre el cine nacional. Además el programa facilitará el debate y la reflexión sobre el tema.</a:t>
            </a:r>
          </a:p>
        </p:txBody>
      </p:sp>
      <p:sp>
        <p:nvSpPr>
          <p:cNvPr id="15363" name="1 Título"/>
          <p:cNvSpPr txBox="1">
            <a:spLocks/>
          </p:cNvSpPr>
          <p:nvPr/>
        </p:nvSpPr>
        <p:spPr bwMode="auto">
          <a:xfrm>
            <a:off x="-1836738" y="-33338"/>
            <a:ext cx="8229601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200" b="1">
                <a:solidFill>
                  <a:srgbClr val="D0861A"/>
                </a:solidFill>
                <a:latin typeface="Papyrus" pitchFamily="66" charset="0"/>
              </a:rPr>
              <a:t>Público Objetivo</a:t>
            </a:r>
            <a:endParaRPr lang="es-ES" sz="3200" b="1">
              <a:solidFill>
                <a:srgbClr val="D0861A"/>
              </a:solidFill>
              <a:latin typeface="Papyru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8313" y="1557338"/>
            <a:ext cx="8496300" cy="3444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El público objetivo del programa es: el grupo etario entre 18 y 30 años aproximadamente, jóvenes y adultos jóvenes pertenecientes a los grupos socioeconómicos ABC1 (10% de la sociedad) y C2 (20%) </a:t>
            </a:r>
            <a:endParaRPr lang="es-ES" sz="20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sz="20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Este </a:t>
            </a: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grupo está conformado por estudiantes y trabajadores jóvenes, en efecto, el conjunto que más ve películas y va al cine al menos ocasionalmente</a:t>
            </a: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.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sz="20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A </a:t>
            </a:r>
            <a:r>
              <a:rPr lang="es-E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este grupo podemos ofrecerle un espacio televisivo donde puedan encontrar información innovadora, relevante sobre el cine nacional. Además el programa facilitará el debate y la reflexión sobre el 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 txBox="1">
            <a:spLocks/>
          </p:cNvSpPr>
          <p:nvPr/>
        </p:nvSpPr>
        <p:spPr bwMode="auto">
          <a:xfrm>
            <a:off x="-1404938" y="-26988"/>
            <a:ext cx="8229601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200" b="1">
                <a:solidFill>
                  <a:srgbClr val="D0861A"/>
                </a:solidFill>
                <a:latin typeface="Papyrus" pitchFamily="66" charset="0"/>
              </a:rPr>
              <a:t>Sinopsis /  Descripción</a:t>
            </a:r>
            <a:endParaRPr lang="es-ES" sz="3200" b="1">
              <a:solidFill>
                <a:srgbClr val="D0861A"/>
              </a:solidFill>
              <a:latin typeface="Papyrus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95288" y="1628775"/>
            <a:ext cx="8497887" cy="3694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‘Promedio Cine’, programa en vivo que se transmitiría los sábados a las 22 horas. Realizadores, cintas y temáticas comunes del cine nacional, que se sitúan en la actualidad y que aportan un enfoque y contenidos novedosos para los televidentes interesados en el tema. </a:t>
            </a:r>
          </a:p>
          <a:p>
            <a:pPr marL="285750" indent="-285750" algn="just" fontAlgn="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 marL="285750" indent="-285750" algn="just" fontAlgn="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Existirá un panel de comentaristas entendidos en el tema que analizarán el contenido central de cada episodio y un entrevistado semanal perteneciente al mundo del cine chileno, es decir, realizador, actor, productor, </a:t>
            </a:r>
            <a:r>
              <a:rPr lang="es-ES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etc</a:t>
            </a:r>
            <a:r>
              <a:rPr lang="es-E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, que en directo interactuará con el panel del programa. </a:t>
            </a:r>
          </a:p>
          <a:p>
            <a:pPr marL="285750" indent="-285750" algn="just" fontAlgn="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  <a:p>
            <a:pPr marL="285750" indent="-285750" algn="just" fontAlgn="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Se presentarán notas, despachos y reportajes que complementen el capítulo y que aporten a la entrega informativa en un lenguaje claro y juvenil.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 txBox="1">
            <a:spLocks/>
          </p:cNvSpPr>
          <p:nvPr/>
        </p:nvSpPr>
        <p:spPr bwMode="auto">
          <a:xfrm>
            <a:off x="-2413000" y="-476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3200" b="1">
                <a:solidFill>
                  <a:srgbClr val="D0861A"/>
                </a:solidFill>
                <a:latin typeface="Papyrus" pitchFamily="66" charset="0"/>
              </a:rPr>
              <a:t>Estructura</a:t>
            </a:r>
            <a:endParaRPr lang="es-ES" sz="3200" b="1">
              <a:solidFill>
                <a:srgbClr val="D0861A"/>
              </a:solidFill>
              <a:latin typeface="Papyrus" pitchFamily="66" charset="0"/>
            </a:endParaRPr>
          </a:p>
        </p:txBody>
      </p:sp>
      <p:graphicFrame>
        <p:nvGraphicFramePr>
          <p:cNvPr id="17618" name="Group 210"/>
          <p:cNvGraphicFramePr>
            <a:graphicFrameLocks noGrp="1"/>
          </p:cNvGraphicFramePr>
          <p:nvPr/>
        </p:nvGraphicFramePr>
        <p:xfrm>
          <a:off x="468313" y="1341438"/>
          <a:ext cx="8380730" cy="4295776"/>
        </p:xfrm>
        <a:graphic>
          <a:graphicData uri="http://schemas.openxmlformats.org/drawingml/2006/table">
            <a:tbl>
              <a:tblPr/>
              <a:tblGrid>
                <a:gridCol w="2209800"/>
                <a:gridCol w="5962650"/>
                <a:gridCol w="208280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1er bloque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apertura</a:t>
                      </a:r>
                      <a:endParaRPr kumimoji="0" lang="es-C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Introducci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ó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 de los animadores con alg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ú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 tema de actualidad relacionado con el cine. (Estilo editorial)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Animadores presentan el programa y los bloques.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Secci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ó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 Reportaje: ejemplo: sobre el cine chileno en los 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ú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ltimos 10 a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ñ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Debate entre los comentaristas sobre la evoluci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ó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 del cine chileno en los 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ú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ltimos 10 a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ñ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os.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 bloque </a:t>
                      </a:r>
                      <a:endParaRPr kumimoji="0" lang="es-C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CORTE COMERCIAL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Perfil de realizador audiovisual, actor o personaje interesante.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Entrevistar en estudio al personaje del perfil e interacci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ó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 con el panel.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CORTE COMERCIAL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-1116013" y="0"/>
            <a:ext cx="8229601" cy="1143000"/>
          </a:xfrm>
        </p:spPr>
        <p:txBody>
          <a:bodyPr/>
          <a:lstStyle/>
          <a:p>
            <a:r>
              <a:rPr lang="pt-BR" sz="3200" b="1" smtClean="0">
                <a:solidFill>
                  <a:srgbClr val="D0861A"/>
                </a:solidFill>
                <a:latin typeface="Papyrus" pitchFamily="66" charset="0"/>
              </a:rPr>
              <a:t>Conducción / Escenografía</a:t>
            </a:r>
            <a:endParaRPr lang="es-ES" sz="3200" b="1" smtClean="0">
              <a:solidFill>
                <a:srgbClr val="D0861A"/>
              </a:solidFill>
              <a:latin typeface="Papyrus" pitchFamily="66" charset="0"/>
            </a:endParaRPr>
          </a:p>
        </p:txBody>
      </p:sp>
      <p:graphicFrame>
        <p:nvGraphicFramePr>
          <p:cNvPr id="18487" name="Group 55"/>
          <p:cNvGraphicFramePr>
            <a:graphicFrameLocks noGrp="1"/>
          </p:cNvGraphicFramePr>
          <p:nvPr/>
        </p:nvGraphicFramePr>
        <p:xfrm>
          <a:off x="468313" y="1844675"/>
          <a:ext cx="8532812" cy="3024188"/>
        </p:xfrm>
        <a:graphic>
          <a:graphicData uri="http://schemas.openxmlformats.org/drawingml/2006/table">
            <a:tbl>
              <a:tblPr/>
              <a:tblGrid>
                <a:gridCol w="2257425"/>
                <a:gridCol w="5794375"/>
                <a:gridCol w="481012"/>
              </a:tblGrid>
              <a:tr h="177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º</a:t>
                      </a: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 bloque</a:t>
                      </a:r>
                      <a:endParaRPr kumimoji="0" lang="es-C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Vuelven los animadores a presentar el pr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ó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ximo estreno de pel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í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cula chilena.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Despacho desde alg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ú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 cine, promocionando la nueva pel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í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cula.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Los animadores comentan que al final del programa se podr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á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ver un adelanto del film.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CORTE COMERCIAL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Cierre</a:t>
                      </a:r>
                      <a:endParaRPr kumimoji="0" lang="es-C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 termina el programa con el work in progress  de la pel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pitchFamily="34" charset="0"/>
                        </a:rPr>
                        <a:t>í</a:t>
                      </a:r>
                      <a:r>
                        <a:rPr kumimoji="0" lang="es-C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cula mencionada en el bloque anterior.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99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BBA0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C:\Users\Cristopher\Desktop\power tv\fondos\am_136156_5118714_334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325" y="4549775"/>
            <a:ext cx="34147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1 Título"/>
          <p:cNvSpPr>
            <a:spLocks noGrp="1"/>
          </p:cNvSpPr>
          <p:nvPr>
            <p:ph type="title"/>
          </p:nvPr>
        </p:nvSpPr>
        <p:spPr>
          <a:xfrm>
            <a:off x="-2197100" y="0"/>
            <a:ext cx="8229600" cy="1143000"/>
          </a:xfrm>
        </p:spPr>
        <p:txBody>
          <a:bodyPr/>
          <a:lstStyle/>
          <a:p>
            <a:r>
              <a:rPr lang="pt-BR" sz="3200" b="1" smtClean="0">
                <a:solidFill>
                  <a:srgbClr val="D0861A"/>
                </a:solidFill>
                <a:latin typeface="Papyrus" pitchFamily="66" charset="0"/>
              </a:rPr>
              <a:t>Escenografía</a:t>
            </a:r>
            <a:endParaRPr lang="es-ES" sz="3200" b="1" smtClean="0">
              <a:solidFill>
                <a:srgbClr val="D0861A"/>
              </a:solidFill>
              <a:latin typeface="Papyrus" pitchFamily="66" charset="0"/>
            </a:endParaRPr>
          </a:p>
        </p:txBody>
      </p:sp>
      <p:pic>
        <p:nvPicPr>
          <p:cNvPr id="19460" name="Picture 7" descr="C:\Users\Cristopher\Desktop\power tv\paneles-de-video-paredes copia copia.jpg"/>
          <p:cNvPicPr>
            <a:picLocks noChangeAspect="1" noChangeArrowheads="1"/>
          </p:cNvPicPr>
          <p:nvPr/>
        </p:nvPicPr>
        <p:blipFill>
          <a:blip r:embed="rId4" cstate="print"/>
          <a:srcRect l="3133" t="3395" r="2959"/>
          <a:stretch>
            <a:fillRect/>
          </a:stretch>
        </p:blipFill>
        <p:spPr bwMode="auto">
          <a:xfrm>
            <a:off x="4559300" y="2205038"/>
            <a:ext cx="4227513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Cristopher\Desktop\power tv\fondos\big_1229967920_Puff-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000125"/>
            <a:ext cx="27368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Cristopher\Desktop\power tv\fondos\primark1.jpg"/>
          <p:cNvPicPr>
            <a:picLocks noChangeAspect="1" noChangeArrowheads="1"/>
          </p:cNvPicPr>
          <p:nvPr/>
        </p:nvPicPr>
        <p:blipFill>
          <a:blip r:embed="rId3" cstate="print"/>
          <a:srcRect l="9634" r="7455"/>
          <a:stretch>
            <a:fillRect/>
          </a:stretch>
        </p:blipFill>
        <p:spPr bwMode="auto">
          <a:xfrm>
            <a:off x="1331913" y="1782763"/>
            <a:ext cx="23685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Users\Cristopher\Desktop\power tv\fondos\guapo3.jpg"/>
          <p:cNvPicPr>
            <a:picLocks noChangeAspect="1" noChangeArrowheads="1"/>
          </p:cNvPicPr>
          <p:nvPr/>
        </p:nvPicPr>
        <p:blipFill>
          <a:blip r:embed="rId4" cstate="print"/>
          <a:srcRect r="45328"/>
          <a:stretch>
            <a:fillRect/>
          </a:stretch>
        </p:blipFill>
        <p:spPr bwMode="auto">
          <a:xfrm>
            <a:off x="5364163" y="1773238"/>
            <a:ext cx="2443162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1 Título"/>
          <p:cNvSpPr>
            <a:spLocks noGrp="1"/>
          </p:cNvSpPr>
          <p:nvPr>
            <p:ph type="title"/>
          </p:nvPr>
        </p:nvSpPr>
        <p:spPr>
          <a:xfrm>
            <a:off x="-1692275" y="0"/>
            <a:ext cx="8229600" cy="1143000"/>
          </a:xfrm>
        </p:spPr>
        <p:txBody>
          <a:bodyPr/>
          <a:lstStyle/>
          <a:p>
            <a:r>
              <a:rPr lang="pt-BR" sz="3200" b="1" smtClean="0">
                <a:solidFill>
                  <a:srgbClr val="D0861A"/>
                </a:solidFill>
                <a:latin typeface="Papyrus" pitchFamily="66" charset="0"/>
              </a:rPr>
              <a:t>Look  Conductores</a:t>
            </a:r>
            <a:endParaRPr lang="es-ES" sz="3200" b="1" smtClean="0">
              <a:solidFill>
                <a:srgbClr val="D0861A"/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Cristopher\Desktop\power tv\fondos\logok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425700"/>
            <a:ext cx="7977188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426</Words>
  <Application>Microsoft Office PowerPoint</Application>
  <PresentationFormat>Presentación en pantalla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Calibri</vt:lpstr>
      <vt:lpstr>Arial</vt:lpstr>
      <vt:lpstr>Papyrus</vt:lpstr>
      <vt:lpstr>Wingdings</vt:lpstr>
      <vt:lpstr>Times New Roman</vt:lpstr>
      <vt:lpstr>Tema de Office</vt:lpstr>
      <vt:lpstr>Promedio Cine</vt:lpstr>
      <vt:lpstr>Diapositiva 2</vt:lpstr>
      <vt:lpstr>Diapositiva 3</vt:lpstr>
      <vt:lpstr>Diapositiva 4</vt:lpstr>
      <vt:lpstr>Diapositiva 5</vt:lpstr>
      <vt:lpstr>Conducción / Escenografía</vt:lpstr>
      <vt:lpstr>Escenografía</vt:lpstr>
      <vt:lpstr>Look  Conductores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Cristopher</dc:creator>
  <cp:lastModifiedBy>nosotras</cp:lastModifiedBy>
  <cp:revision>11</cp:revision>
  <dcterms:created xsi:type="dcterms:W3CDTF">2012-04-09T03:18:08Z</dcterms:created>
  <dcterms:modified xsi:type="dcterms:W3CDTF">2013-03-24T23:33:59Z</dcterms:modified>
</cp:coreProperties>
</file>