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7" r:id="rId6"/>
    <p:sldId id="313" r:id="rId7"/>
    <p:sldId id="294" r:id="rId8"/>
    <p:sldId id="295" r:id="rId9"/>
    <p:sldId id="296" r:id="rId10"/>
    <p:sldId id="298" r:id="rId11"/>
    <p:sldId id="318" r:id="rId12"/>
    <p:sldId id="322" r:id="rId13"/>
    <p:sldId id="317" r:id="rId14"/>
    <p:sldId id="323" r:id="rId15"/>
    <p:sldId id="299" r:id="rId16"/>
    <p:sldId id="319" r:id="rId17"/>
    <p:sldId id="324" r:id="rId18"/>
    <p:sldId id="326" r:id="rId19"/>
    <p:sldId id="325" r:id="rId2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B3E5AD-B9B1-4052-A290-0638DBFBBC2D}" v="21" dt="2023-09-26T15:51:26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660"/>
  </p:normalViewPr>
  <p:slideViewPr>
    <p:cSldViewPr snapToGrid="0">
      <p:cViewPr varScale="1">
        <p:scale>
          <a:sx n="55" d="100"/>
          <a:sy n="55" d="100"/>
        </p:scale>
        <p:origin x="52" y="20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4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igo Bidegain Albizu" userId="82b39082-140d-45c9-a311-2ce06f996d75" providerId="ADAL" clId="{AEB3E5AD-B9B1-4052-A290-0638DBFBBC2D}"/>
    <pc:docChg chg="undo custSel addSld delSld modSld sldOrd">
      <pc:chgData name="Inigo Bidegain Albizu" userId="82b39082-140d-45c9-a311-2ce06f996d75" providerId="ADAL" clId="{AEB3E5AD-B9B1-4052-A290-0638DBFBBC2D}" dt="2023-09-26T16:00:14.322" v="2706" actId="1076"/>
      <pc:docMkLst>
        <pc:docMk/>
      </pc:docMkLst>
      <pc:sldChg chg="modSp mod">
        <pc:chgData name="Inigo Bidegain Albizu" userId="82b39082-140d-45c9-a311-2ce06f996d75" providerId="ADAL" clId="{AEB3E5AD-B9B1-4052-A290-0638DBFBBC2D}" dt="2023-09-25T19:38:09.815" v="58" actId="20577"/>
        <pc:sldMkLst>
          <pc:docMk/>
          <pc:sldMk cId="2871630197" sldId="295"/>
        </pc:sldMkLst>
        <pc:spChg chg="mod">
          <ac:chgData name="Inigo Bidegain Albizu" userId="82b39082-140d-45c9-a311-2ce06f996d75" providerId="ADAL" clId="{AEB3E5AD-B9B1-4052-A290-0638DBFBBC2D}" dt="2023-09-25T19:37:15.217" v="0" actId="12788"/>
          <ac:spMkLst>
            <pc:docMk/>
            <pc:sldMk cId="2871630197" sldId="295"/>
            <ac:spMk id="9" creationId="{58D65509-ACF7-8B43-864E-3E4703072513}"/>
          </ac:spMkLst>
        </pc:spChg>
        <pc:spChg chg="mod">
          <ac:chgData name="Inigo Bidegain Albizu" userId="82b39082-140d-45c9-a311-2ce06f996d75" providerId="ADAL" clId="{AEB3E5AD-B9B1-4052-A290-0638DBFBBC2D}" dt="2023-09-25T19:38:09.815" v="58" actId="20577"/>
          <ac:spMkLst>
            <pc:docMk/>
            <pc:sldMk cId="2871630197" sldId="295"/>
            <ac:spMk id="11" creationId="{11FCCAAF-B349-06A2-CE8A-412653EDC5F9}"/>
          </ac:spMkLst>
        </pc:spChg>
        <pc:picChg chg="mod">
          <ac:chgData name="Inigo Bidegain Albizu" userId="82b39082-140d-45c9-a311-2ce06f996d75" providerId="ADAL" clId="{AEB3E5AD-B9B1-4052-A290-0638DBFBBC2D}" dt="2023-09-25T19:37:36.006" v="1" actId="1076"/>
          <ac:picMkLst>
            <pc:docMk/>
            <pc:sldMk cId="2871630197" sldId="295"/>
            <ac:picMk id="8" creationId="{90313587-3DFE-7CDE-61DD-B4419AC1E278}"/>
          </ac:picMkLst>
        </pc:picChg>
      </pc:sldChg>
      <pc:sldChg chg="addSp delSp modSp mod">
        <pc:chgData name="Inigo Bidegain Albizu" userId="82b39082-140d-45c9-a311-2ce06f996d75" providerId="ADAL" clId="{AEB3E5AD-B9B1-4052-A290-0638DBFBBC2D}" dt="2023-09-26T13:59:27.205" v="324" actId="20577"/>
        <pc:sldMkLst>
          <pc:docMk/>
          <pc:sldMk cId="4171110987" sldId="296"/>
        </pc:sldMkLst>
        <pc:spChg chg="mod">
          <ac:chgData name="Inigo Bidegain Albizu" userId="82b39082-140d-45c9-a311-2ce06f996d75" providerId="ADAL" clId="{AEB3E5AD-B9B1-4052-A290-0638DBFBBC2D}" dt="2023-09-26T13:59:27.205" v="324" actId="20577"/>
          <ac:spMkLst>
            <pc:docMk/>
            <pc:sldMk cId="4171110987" sldId="296"/>
            <ac:spMk id="2" creationId="{8A4E0A63-A388-49B1-A04E-27CE9BD622EF}"/>
          </ac:spMkLst>
        </pc:spChg>
        <pc:spChg chg="mod">
          <ac:chgData name="Inigo Bidegain Albizu" userId="82b39082-140d-45c9-a311-2ce06f996d75" providerId="ADAL" clId="{AEB3E5AD-B9B1-4052-A290-0638DBFBBC2D}" dt="2023-09-26T13:59:19.755" v="322" actId="21"/>
          <ac:spMkLst>
            <pc:docMk/>
            <pc:sldMk cId="4171110987" sldId="296"/>
            <ac:spMk id="7" creationId="{40297407-CE4E-4284-879D-AEC395713625}"/>
          </ac:spMkLst>
        </pc:spChg>
        <pc:picChg chg="add mod">
          <ac:chgData name="Inigo Bidegain Albizu" userId="82b39082-140d-45c9-a311-2ce06f996d75" providerId="ADAL" clId="{AEB3E5AD-B9B1-4052-A290-0638DBFBBC2D}" dt="2023-09-26T13:58:21.811" v="259" actId="1076"/>
          <ac:picMkLst>
            <pc:docMk/>
            <pc:sldMk cId="4171110987" sldId="296"/>
            <ac:picMk id="6" creationId="{E56CC476-DAB0-6A5E-A85E-E366526BA5B6}"/>
          </ac:picMkLst>
        </pc:picChg>
        <pc:picChg chg="add del mod">
          <ac:chgData name="Inigo Bidegain Albizu" userId="82b39082-140d-45c9-a311-2ce06f996d75" providerId="ADAL" clId="{AEB3E5AD-B9B1-4052-A290-0638DBFBBC2D}" dt="2023-09-26T13:55:05.304" v="176" actId="478"/>
          <ac:picMkLst>
            <pc:docMk/>
            <pc:sldMk cId="4171110987" sldId="296"/>
            <ac:picMk id="9" creationId="{48768ADE-B7ED-BDBC-F561-598E2072C8A0}"/>
          </ac:picMkLst>
        </pc:picChg>
      </pc:sldChg>
      <pc:sldChg chg="del">
        <pc:chgData name="Inigo Bidegain Albizu" userId="82b39082-140d-45c9-a311-2ce06f996d75" providerId="ADAL" clId="{AEB3E5AD-B9B1-4052-A290-0638DBFBBC2D}" dt="2023-09-26T15:39:51.812" v="2139" actId="2696"/>
        <pc:sldMkLst>
          <pc:docMk/>
          <pc:sldMk cId="3588273051" sldId="297"/>
        </pc:sldMkLst>
      </pc:sldChg>
      <pc:sldChg chg="addSp delSp modSp mod">
        <pc:chgData name="Inigo Bidegain Albizu" userId="82b39082-140d-45c9-a311-2ce06f996d75" providerId="ADAL" clId="{AEB3E5AD-B9B1-4052-A290-0638DBFBBC2D}" dt="2023-09-26T14:03:28.506" v="386" actId="1076"/>
        <pc:sldMkLst>
          <pc:docMk/>
          <pc:sldMk cId="4227418619" sldId="298"/>
        </pc:sldMkLst>
        <pc:spChg chg="mod">
          <ac:chgData name="Inigo Bidegain Albizu" userId="82b39082-140d-45c9-a311-2ce06f996d75" providerId="ADAL" clId="{AEB3E5AD-B9B1-4052-A290-0638DBFBBC2D}" dt="2023-09-26T14:03:18.111" v="382" actId="1076"/>
          <ac:spMkLst>
            <pc:docMk/>
            <pc:sldMk cId="4227418619" sldId="298"/>
            <ac:spMk id="4" creationId="{7635D5A6-E5A1-8B66-0A7C-C66DECA1A154}"/>
          </ac:spMkLst>
        </pc:spChg>
        <pc:spChg chg="del mod">
          <ac:chgData name="Inigo Bidegain Albizu" userId="82b39082-140d-45c9-a311-2ce06f996d75" providerId="ADAL" clId="{AEB3E5AD-B9B1-4052-A290-0638DBFBBC2D}" dt="2023-09-26T13:59:07.562" v="321" actId="478"/>
          <ac:spMkLst>
            <pc:docMk/>
            <pc:sldMk cId="4227418619" sldId="298"/>
            <ac:spMk id="11" creationId="{8F1119C3-EE71-02AE-352A-3DFF4F11683B}"/>
          </ac:spMkLst>
        </pc:spChg>
        <pc:picChg chg="add mod">
          <ac:chgData name="Inigo Bidegain Albizu" userId="82b39082-140d-45c9-a311-2ce06f996d75" providerId="ADAL" clId="{AEB3E5AD-B9B1-4052-A290-0638DBFBBC2D}" dt="2023-09-26T14:03:28.506" v="386" actId="1076"/>
          <ac:picMkLst>
            <pc:docMk/>
            <pc:sldMk cId="4227418619" sldId="298"/>
            <ac:picMk id="3" creationId="{52B8CF55-59CD-12EF-5F7D-3124C45910A0}"/>
          </ac:picMkLst>
        </pc:picChg>
        <pc:picChg chg="del">
          <ac:chgData name="Inigo Bidegain Albizu" userId="82b39082-140d-45c9-a311-2ce06f996d75" providerId="ADAL" clId="{AEB3E5AD-B9B1-4052-A290-0638DBFBBC2D}" dt="2023-09-26T13:59:03.288" v="319" actId="478"/>
          <ac:picMkLst>
            <pc:docMk/>
            <pc:sldMk cId="4227418619" sldId="298"/>
            <ac:picMk id="10" creationId="{0899D0B2-5C38-6F70-918B-991E348FACC1}"/>
          </ac:picMkLst>
        </pc:picChg>
      </pc:sldChg>
      <pc:sldChg chg="addSp delSp modSp mod">
        <pc:chgData name="Inigo Bidegain Albizu" userId="82b39082-140d-45c9-a311-2ce06f996d75" providerId="ADAL" clId="{AEB3E5AD-B9B1-4052-A290-0638DBFBBC2D}" dt="2023-09-26T15:16:44.570" v="1432" actId="403"/>
        <pc:sldMkLst>
          <pc:docMk/>
          <pc:sldMk cId="1519945541" sldId="299"/>
        </pc:sldMkLst>
        <pc:spChg chg="add mod">
          <ac:chgData name="Inigo Bidegain Albizu" userId="82b39082-140d-45c9-a311-2ce06f996d75" providerId="ADAL" clId="{AEB3E5AD-B9B1-4052-A290-0638DBFBBC2D}" dt="2023-09-26T15:16:44.570" v="1432" actId="403"/>
          <ac:spMkLst>
            <pc:docMk/>
            <pc:sldMk cId="1519945541" sldId="299"/>
            <ac:spMk id="2" creationId="{C4817D52-D83E-B350-F72F-2582836D51E2}"/>
          </ac:spMkLst>
        </pc:spChg>
        <pc:spChg chg="mod">
          <ac:chgData name="Inigo Bidegain Albizu" userId="82b39082-140d-45c9-a311-2ce06f996d75" providerId="ADAL" clId="{AEB3E5AD-B9B1-4052-A290-0638DBFBBC2D}" dt="2023-09-26T15:14:40.564" v="1357" actId="14100"/>
          <ac:spMkLst>
            <pc:docMk/>
            <pc:sldMk cId="1519945541" sldId="299"/>
            <ac:spMk id="4" creationId="{7635D5A6-E5A1-8B66-0A7C-C66DECA1A154}"/>
          </ac:spMkLst>
        </pc:spChg>
        <pc:picChg chg="del">
          <ac:chgData name="Inigo Bidegain Albizu" userId="82b39082-140d-45c9-a311-2ce06f996d75" providerId="ADAL" clId="{AEB3E5AD-B9B1-4052-A290-0638DBFBBC2D}" dt="2023-09-26T15:13:44.532" v="1323" actId="478"/>
          <ac:picMkLst>
            <pc:docMk/>
            <pc:sldMk cId="1519945541" sldId="299"/>
            <ac:picMk id="7" creationId="{007D8B9A-88F1-61D4-B882-68388127C2DD}"/>
          </ac:picMkLst>
        </pc:picChg>
        <pc:picChg chg="add mod">
          <ac:chgData name="Inigo Bidegain Albizu" userId="82b39082-140d-45c9-a311-2ce06f996d75" providerId="ADAL" clId="{AEB3E5AD-B9B1-4052-A290-0638DBFBBC2D}" dt="2023-09-26T15:14:48.459" v="1358" actId="1076"/>
          <ac:picMkLst>
            <pc:docMk/>
            <pc:sldMk cId="1519945541" sldId="299"/>
            <ac:picMk id="1026" creationId="{9F316F92-9702-20E9-44B4-C0121850E56A}"/>
          </ac:picMkLst>
        </pc:picChg>
      </pc:sldChg>
      <pc:sldChg chg="del">
        <pc:chgData name="Inigo Bidegain Albizu" userId="82b39082-140d-45c9-a311-2ce06f996d75" providerId="ADAL" clId="{AEB3E5AD-B9B1-4052-A290-0638DBFBBC2D}" dt="2023-09-26T15:39:51.812" v="2139" actId="2696"/>
        <pc:sldMkLst>
          <pc:docMk/>
          <pc:sldMk cId="275428744" sldId="300"/>
        </pc:sldMkLst>
      </pc:sldChg>
      <pc:sldChg chg="del ord">
        <pc:chgData name="Inigo Bidegain Albizu" userId="82b39082-140d-45c9-a311-2ce06f996d75" providerId="ADAL" clId="{AEB3E5AD-B9B1-4052-A290-0638DBFBBC2D}" dt="2023-09-26T15:39:51.812" v="2139" actId="2696"/>
        <pc:sldMkLst>
          <pc:docMk/>
          <pc:sldMk cId="2444830574" sldId="301"/>
        </pc:sldMkLst>
      </pc:sldChg>
      <pc:sldChg chg="del">
        <pc:chgData name="Inigo Bidegain Albizu" userId="82b39082-140d-45c9-a311-2ce06f996d75" providerId="ADAL" clId="{AEB3E5AD-B9B1-4052-A290-0638DBFBBC2D}" dt="2023-09-26T15:39:51.812" v="2139" actId="2696"/>
        <pc:sldMkLst>
          <pc:docMk/>
          <pc:sldMk cId="2509939555" sldId="302"/>
        </pc:sldMkLst>
      </pc:sldChg>
      <pc:sldChg chg="del">
        <pc:chgData name="Inigo Bidegain Albizu" userId="82b39082-140d-45c9-a311-2ce06f996d75" providerId="ADAL" clId="{AEB3E5AD-B9B1-4052-A290-0638DBFBBC2D}" dt="2023-09-26T15:39:51.812" v="2139" actId="2696"/>
        <pc:sldMkLst>
          <pc:docMk/>
          <pc:sldMk cId="552761072" sldId="303"/>
        </pc:sldMkLst>
      </pc:sldChg>
      <pc:sldChg chg="modSp mod">
        <pc:chgData name="Inigo Bidegain Albizu" userId="82b39082-140d-45c9-a311-2ce06f996d75" providerId="ADAL" clId="{AEB3E5AD-B9B1-4052-A290-0638DBFBBC2D}" dt="2023-09-26T13:25:39.890" v="80" actId="20577"/>
        <pc:sldMkLst>
          <pc:docMk/>
          <pc:sldMk cId="2414123297" sldId="313"/>
        </pc:sldMkLst>
        <pc:spChg chg="mod">
          <ac:chgData name="Inigo Bidegain Albizu" userId="82b39082-140d-45c9-a311-2ce06f996d75" providerId="ADAL" clId="{AEB3E5AD-B9B1-4052-A290-0638DBFBBC2D}" dt="2023-09-26T13:25:39.890" v="80" actId="20577"/>
          <ac:spMkLst>
            <pc:docMk/>
            <pc:sldMk cId="2414123297" sldId="313"/>
            <ac:spMk id="8" creationId="{D0682828-8F23-46EB-EDD6-BAA175B39261}"/>
          </ac:spMkLst>
        </pc:spChg>
      </pc:sldChg>
      <pc:sldChg chg="del">
        <pc:chgData name="Inigo Bidegain Albizu" userId="82b39082-140d-45c9-a311-2ce06f996d75" providerId="ADAL" clId="{AEB3E5AD-B9B1-4052-A290-0638DBFBBC2D}" dt="2023-09-26T15:39:51.812" v="2139" actId="2696"/>
        <pc:sldMkLst>
          <pc:docMk/>
          <pc:sldMk cId="2169227898" sldId="314"/>
        </pc:sldMkLst>
      </pc:sldChg>
      <pc:sldChg chg="del">
        <pc:chgData name="Inigo Bidegain Albizu" userId="82b39082-140d-45c9-a311-2ce06f996d75" providerId="ADAL" clId="{AEB3E5AD-B9B1-4052-A290-0638DBFBBC2D}" dt="2023-09-26T15:39:51.812" v="2139" actId="2696"/>
        <pc:sldMkLst>
          <pc:docMk/>
          <pc:sldMk cId="1854702856" sldId="315"/>
        </pc:sldMkLst>
      </pc:sldChg>
      <pc:sldChg chg="del">
        <pc:chgData name="Inigo Bidegain Albizu" userId="82b39082-140d-45c9-a311-2ce06f996d75" providerId="ADAL" clId="{AEB3E5AD-B9B1-4052-A290-0638DBFBBC2D}" dt="2023-09-26T15:39:51.812" v="2139" actId="2696"/>
        <pc:sldMkLst>
          <pc:docMk/>
          <pc:sldMk cId="608416711" sldId="316"/>
        </pc:sldMkLst>
      </pc:sldChg>
      <pc:sldChg chg="addSp delSp modSp mod">
        <pc:chgData name="Inigo Bidegain Albizu" userId="82b39082-140d-45c9-a311-2ce06f996d75" providerId="ADAL" clId="{AEB3E5AD-B9B1-4052-A290-0638DBFBBC2D}" dt="2023-09-26T14:45:27.990" v="921" actId="1076"/>
        <pc:sldMkLst>
          <pc:docMk/>
          <pc:sldMk cId="2715267019" sldId="317"/>
        </pc:sldMkLst>
        <pc:spChg chg="mod">
          <ac:chgData name="Inigo Bidegain Albizu" userId="82b39082-140d-45c9-a311-2ce06f996d75" providerId="ADAL" clId="{AEB3E5AD-B9B1-4052-A290-0638DBFBBC2D}" dt="2023-09-26T14:39:29.920" v="711" actId="20577"/>
          <ac:spMkLst>
            <pc:docMk/>
            <pc:sldMk cId="2715267019" sldId="317"/>
            <ac:spMk id="2" creationId="{8A4E0A63-A388-49B1-A04E-27CE9BD622EF}"/>
          </ac:spMkLst>
        </pc:spChg>
        <pc:spChg chg="del">
          <ac:chgData name="Inigo Bidegain Albizu" userId="82b39082-140d-45c9-a311-2ce06f996d75" providerId="ADAL" clId="{AEB3E5AD-B9B1-4052-A290-0638DBFBBC2D}" dt="2023-09-26T14:39:19.405" v="687" actId="478"/>
          <ac:spMkLst>
            <pc:docMk/>
            <pc:sldMk cId="2715267019" sldId="317"/>
            <ac:spMk id="7" creationId="{40297407-CE4E-4284-879D-AEC395713625}"/>
          </ac:spMkLst>
        </pc:spChg>
        <pc:spChg chg="add del mod">
          <ac:chgData name="Inigo Bidegain Albizu" userId="82b39082-140d-45c9-a311-2ce06f996d75" providerId="ADAL" clId="{AEB3E5AD-B9B1-4052-A290-0638DBFBBC2D}" dt="2023-09-26T14:39:32.665" v="712" actId="478"/>
          <ac:spMkLst>
            <pc:docMk/>
            <pc:sldMk cId="2715267019" sldId="317"/>
            <ac:spMk id="8" creationId="{6BFAFB36-093E-49EE-C577-BE006289A785}"/>
          </ac:spMkLst>
        </pc:spChg>
        <pc:spChg chg="add mod">
          <ac:chgData name="Inigo Bidegain Albizu" userId="82b39082-140d-45c9-a311-2ce06f996d75" providerId="ADAL" clId="{AEB3E5AD-B9B1-4052-A290-0638DBFBBC2D}" dt="2023-09-26T14:40:44.437" v="719" actId="14100"/>
          <ac:spMkLst>
            <pc:docMk/>
            <pc:sldMk cId="2715267019" sldId="317"/>
            <ac:spMk id="11" creationId="{199FFB23-8C24-F348-076C-229094401DD3}"/>
          </ac:spMkLst>
        </pc:spChg>
        <pc:spChg chg="add mod">
          <ac:chgData name="Inigo Bidegain Albizu" userId="82b39082-140d-45c9-a311-2ce06f996d75" providerId="ADAL" clId="{AEB3E5AD-B9B1-4052-A290-0638DBFBBC2D}" dt="2023-09-26T14:44:49.109" v="881" actId="13822"/>
          <ac:spMkLst>
            <pc:docMk/>
            <pc:sldMk cId="2715267019" sldId="317"/>
            <ac:spMk id="12" creationId="{A65A0BDC-63B5-23B3-8188-B429BF4023A3}"/>
          </ac:spMkLst>
        </pc:spChg>
        <pc:spChg chg="add mod">
          <ac:chgData name="Inigo Bidegain Albizu" userId="82b39082-140d-45c9-a311-2ce06f996d75" providerId="ADAL" clId="{AEB3E5AD-B9B1-4052-A290-0638DBFBBC2D}" dt="2023-09-26T14:44:52.579" v="882" actId="13822"/>
          <ac:spMkLst>
            <pc:docMk/>
            <pc:sldMk cId="2715267019" sldId="317"/>
            <ac:spMk id="13" creationId="{7B9AC406-4650-4805-9E0B-6CDA401D123C}"/>
          </ac:spMkLst>
        </pc:spChg>
        <pc:spChg chg="add mod">
          <ac:chgData name="Inigo Bidegain Albizu" userId="82b39082-140d-45c9-a311-2ce06f996d75" providerId="ADAL" clId="{AEB3E5AD-B9B1-4052-A290-0638DBFBBC2D}" dt="2023-09-26T14:41:36.620" v="742" actId="1076"/>
          <ac:spMkLst>
            <pc:docMk/>
            <pc:sldMk cId="2715267019" sldId="317"/>
            <ac:spMk id="14" creationId="{ADAD3431-D326-223C-D5B9-332186595D0E}"/>
          </ac:spMkLst>
        </pc:spChg>
        <pc:spChg chg="add mod">
          <ac:chgData name="Inigo Bidegain Albizu" userId="82b39082-140d-45c9-a311-2ce06f996d75" providerId="ADAL" clId="{AEB3E5AD-B9B1-4052-A290-0638DBFBBC2D}" dt="2023-09-26T14:43:50.187" v="871" actId="14100"/>
          <ac:spMkLst>
            <pc:docMk/>
            <pc:sldMk cId="2715267019" sldId="317"/>
            <ac:spMk id="17" creationId="{CA330AF1-FD47-FAAA-DCE6-CC06358E4B22}"/>
          </ac:spMkLst>
        </pc:spChg>
        <pc:spChg chg="add mod">
          <ac:chgData name="Inigo Bidegain Albizu" userId="82b39082-140d-45c9-a311-2ce06f996d75" providerId="ADAL" clId="{AEB3E5AD-B9B1-4052-A290-0638DBFBBC2D}" dt="2023-09-26T14:44:39.829" v="880" actId="14100"/>
          <ac:spMkLst>
            <pc:docMk/>
            <pc:sldMk cId="2715267019" sldId="317"/>
            <ac:spMk id="18" creationId="{1BB2BFFB-2F01-D9DF-37BC-812BC38223B2}"/>
          </ac:spMkLst>
        </pc:spChg>
        <pc:spChg chg="add mod">
          <ac:chgData name="Inigo Bidegain Albizu" userId="82b39082-140d-45c9-a311-2ce06f996d75" providerId="ADAL" clId="{AEB3E5AD-B9B1-4052-A290-0638DBFBBC2D}" dt="2023-09-26T14:45:27.990" v="921" actId="1076"/>
          <ac:spMkLst>
            <pc:docMk/>
            <pc:sldMk cId="2715267019" sldId="317"/>
            <ac:spMk id="19" creationId="{57926929-0E1B-F263-1139-6445C27C0030}"/>
          </ac:spMkLst>
        </pc:spChg>
        <pc:picChg chg="del">
          <ac:chgData name="Inigo Bidegain Albizu" userId="82b39082-140d-45c9-a311-2ce06f996d75" providerId="ADAL" clId="{AEB3E5AD-B9B1-4052-A290-0638DBFBBC2D}" dt="2023-09-26T14:39:16.159" v="686" actId="478"/>
          <ac:picMkLst>
            <pc:docMk/>
            <pc:sldMk cId="2715267019" sldId="317"/>
            <ac:picMk id="6" creationId="{A02C6BB6-2683-9367-DD75-4D848121B6C2}"/>
          </ac:picMkLst>
        </pc:picChg>
        <pc:picChg chg="add mod modCrop">
          <ac:chgData name="Inigo Bidegain Albizu" userId="82b39082-140d-45c9-a311-2ce06f996d75" providerId="ADAL" clId="{AEB3E5AD-B9B1-4052-A290-0638DBFBBC2D}" dt="2023-09-26T14:40:32.391" v="716" actId="1076"/>
          <ac:picMkLst>
            <pc:docMk/>
            <pc:sldMk cId="2715267019" sldId="317"/>
            <ac:picMk id="10" creationId="{D185608C-7D47-3D3A-E02E-12F1DAACC093}"/>
          </ac:picMkLst>
        </pc:picChg>
        <pc:picChg chg="add mod">
          <ac:chgData name="Inigo Bidegain Albizu" userId="82b39082-140d-45c9-a311-2ce06f996d75" providerId="ADAL" clId="{AEB3E5AD-B9B1-4052-A290-0638DBFBBC2D}" dt="2023-09-26T14:43:23.510" v="863" actId="1076"/>
          <ac:picMkLst>
            <pc:docMk/>
            <pc:sldMk cId="2715267019" sldId="317"/>
            <ac:picMk id="16" creationId="{24B42683-FE3D-47E6-98AD-305178C14011}"/>
          </ac:picMkLst>
        </pc:picChg>
      </pc:sldChg>
      <pc:sldChg chg="addSp delSp modSp mod">
        <pc:chgData name="Inigo Bidegain Albizu" userId="82b39082-140d-45c9-a311-2ce06f996d75" providerId="ADAL" clId="{AEB3E5AD-B9B1-4052-A290-0638DBFBBC2D}" dt="2023-09-26T14:38:44.030" v="684" actId="20577"/>
        <pc:sldMkLst>
          <pc:docMk/>
          <pc:sldMk cId="3743831374" sldId="318"/>
        </pc:sldMkLst>
        <pc:spChg chg="add mod">
          <ac:chgData name="Inigo Bidegain Albizu" userId="82b39082-140d-45c9-a311-2ce06f996d75" providerId="ADAL" clId="{AEB3E5AD-B9B1-4052-A290-0638DBFBBC2D}" dt="2023-09-26T14:38:44.030" v="684" actId="20577"/>
          <ac:spMkLst>
            <pc:docMk/>
            <pc:sldMk cId="3743831374" sldId="318"/>
            <ac:spMk id="2" creationId="{E499DE38-0426-E636-57F2-6067D958B72B}"/>
          </ac:spMkLst>
        </pc:spChg>
        <pc:spChg chg="mod">
          <ac:chgData name="Inigo Bidegain Albizu" userId="82b39082-140d-45c9-a311-2ce06f996d75" providerId="ADAL" clId="{AEB3E5AD-B9B1-4052-A290-0638DBFBBC2D}" dt="2023-09-26T14:07:21.699" v="406" actId="20577"/>
          <ac:spMkLst>
            <pc:docMk/>
            <pc:sldMk cId="3743831374" sldId="318"/>
            <ac:spMk id="4" creationId="{7635D5A6-E5A1-8B66-0A7C-C66DECA1A154}"/>
          </ac:spMkLst>
        </pc:spChg>
        <pc:spChg chg="del">
          <ac:chgData name="Inigo Bidegain Albizu" userId="82b39082-140d-45c9-a311-2ce06f996d75" providerId="ADAL" clId="{AEB3E5AD-B9B1-4052-A290-0638DBFBBC2D}" dt="2023-09-26T14:07:15.616" v="390" actId="478"/>
          <ac:spMkLst>
            <pc:docMk/>
            <pc:sldMk cId="3743831374" sldId="318"/>
            <ac:spMk id="11" creationId="{8F1119C3-EE71-02AE-352A-3DFF4F11683B}"/>
          </ac:spMkLst>
        </pc:spChg>
        <pc:picChg chg="del">
          <ac:chgData name="Inigo Bidegain Albizu" userId="82b39082-140d-45c9-a311-2ce06f996d75" providerId="ADAL" clId="{AEB3E5AD-B9B1-4052-A290-0638DBFBBC2D}" dt="2023-09-26T14:07:13.628" v="389" actId="478"/>
          <ac:picMkLst>
            <pc:docMk/>
            <pc:sldMk cId="3743831374" sldId="318"/>
            <ac:picMk id="3" creationId="{1E6D4B81-307A-4526-C2AC-C33223E5BF80}"/>
          </ac:picMkLst>
        </pc:picChg>
        <pc:picChg chg="add del mod">
          <ac:chgData name="Inigo Bidegain Albizu" userId="82b39082-140d-45c9-a311-2ce06f996d75" providerId="ADAL" clId="{AEB3E5AD-B9B1-4052-A290-0638DBFBBC2D}" dt="2023-09-26T14:11:48.770" v="625" actId="478"/>
          <ac:picMkLst>
            <pc:docMk/>
            <pc:sldMk cId="3743831374" sldId="318"/>
            <ac:picMk id="8" creationId="{62E7CFED-B85B-C7BC-5AF0-887948C6A947}"/>
          </ac:picMkLst>
        </pc:picChg>
        <pc:picChg chg="add mod">
          <ac:chgData name="Inigo Bidegain Albizu" userId="82b39082-140d-45c9-a311-2ce06f996d75" providerId="ADAL" clId="{AEB3E5AD-B9B1-4052-A290-0638DBFBBC2D}" dt="2023-09-26T14:11:59.746" v="628" actId="1076"/>
          <ac:picMkLst>
            <pc:docMk/>
            <pc:sldMk cId="3743831374" sldId="318"/>
            <ac:picMk id="10" creationId="{2D93A2B9-A278-F3F3-E735-23747CF914E4}"/>
          </ac:picMkLst>
        </pc:picChg>
      </pc:sldChg>
      <pc:sldChg chg="addSp delSp modSp mod">
        <pc:chgData name="Inigo Bidegain Albizu" userId="82b39082-140d-45c9-a311-2ce06f996d75" providerId="ADAL" clId="{AEB3E5AD-B9B1-4052-A290-0638DBFBBC2D}" dt="2023-09-26T15:36:20.293" v="2041" actId="14100"/>
        <pc:sldMkLst>
          <pc:docMk/>
          <pc:sldMk cId="2065976182" sldId="319"/>
        </pc:sldMkLst>
        <pc:spChg chg="add mod">
          <ac:chgData name="Inigo Bidegain Albizu" userId="82b39082-140d-45c9-a311-2ce06f996d75" providerId="ADAL" clId="{AEB3E5AD-B9B1-4052-A290-0638DBFBBC2D}" dt="2023-09-26T15:21:59.640" v="1440" actId="1076"/>
          <ac:spMkLst>
            <pc:docMk/>
            <pc:sldMk cId="2065976182" sldId="319"/>
            <ac:spMk id="2" creationId="{2CEA1A79-9899-FB57-1CCC-DE5B96AA91D9}"/>
          </ac:spMkLst>
        </pc:spChg>
        <pc:spChg chg="del">
          <ac:chgData name="Inigo Bidegain Albizu" userId="82b39082-140d-45c9-a311-2ce06f996d75" providerId="ADAL" clId="{AEB3E5AD-B9B1-4052-A290-0638DBFBBC2D}" dt="2023-09-26T15:21:47.750" v="1437" actId="478"/>
          <ac:spMkLst>
            <pc:docMk/>
            <pc:sldMk cId="2065976182" sldId="319"/>
            <ac:spMk id="4" creationId="{7635D5A6-E5A1-8B66-0A7C-C66DECA1A154}"/>
          </ac:spMkLst>
        </pc:spChg>
        <pc:spChg chg="add del mod">
          <ac:chgData name="Inigo Bidegain Albizu" userId="82b39082-140d-45c9-a311-2ce06f996d75" providerId="ADAL" clId="{AEB3E5AD-B9B1-4052-A290-0638DBFBBC2D}" dt="2023-09-26T15:21:52.054" v="1438" actId="478"/>
          <ac:spMkLst>
            <pc:docMk/>
            <pc:sldMk cId="2065976182" sldId="319"/>
            <ac:spMk id="8" creationId="{939F1D04-AD4D-B729-0E4C-B062310BFB01}"/>
          </ac:spMkLst>
        </pc:spChg>
        <pc:spChg chg="add del mod">
          <ac:chgData name="Inigo Bidegain Albizu" userId="82b39082-140d-45c9-a311-2ce06f996d75" providerId="ADAL" clId="{AEB3E5AD-B9B1-4052-A290-0638DBFBBC2D}" dt="2023-09-26T15:22:44.166" v="1444"/>
          <ac:spMkLst>
            <pc:docMk/>
            <pc:sldMk cId="2065976182" sldId="319"/>
            <ac:spMk id="9" creationId="{4BEF320D-C699-ADA1-356F-81234578B3FA}"/>
          </ac:spMkLst>
        </pc:spChg>
        <pc:spChg chg="add mod">
          <ac:chgData name="Inigo Bidegain Albizu" userId="82b39082-140d-45c9-a311-2ce06f996d75" providerId="ADAL" clId="{AEB3E5AD-B9B1-4052-A290-0638DBFBBC2D}" dt="2023-09-26T15:33:11.027" v="2023" actId="14100"/>
          <ac:spMkLst>
            <pc:docMk/>
            <pc:sldMk cId="2065976182" sldId="319"/>
            <ac:spMk id="10" creationId="{3C0C9E64-B2D7-23A4-2959-17F8C166F390}"/>
          </ac:spMkLst>
        </pc:spChg>
        <pc:spChg chg="add del mod">
          <ac:chgData name="Inigo Bidegain Albizu" userId="82b39082-140d-45c9-a311-2ce06f996d75" providerId="ADAL" clId="{AEB3E5AD-B9B1-4052-A290-0638DBFBBC2D}" dt="2023-09-26T15:31:17.925" v="1915" actId="478"/>
          <ac:spMkLst>
            <pc:docMk/>
            <pc:sldMk cId="2065976182" sldId="319"/>
            <ac:spMk id="13" creationId="{8B934977-5C62-169F-C644-394BB1CD0C96}"/>
          </ac:spMkLst>
        </pc:spChg>
        <pc:spChg chg="add del mod">
          <ac:chgData name="Inigo Bidegain Albizu" userId="82b39082-140d-45c9-a311-2ce06f996d75" providerId="ADAL" clId="{AEB3E5AD-B9B1-4052-A290-0638DBFBBC2D}" dt="2023-09-26T15:31:14.295" v="1914" actId="478"/>
          <ac:spMkLst>
            <pc:docMk/>
            <pc:sldMk cId="2065976182" sldId="319"/>
            <ac:spMk id="14" creationId="{0CFF45EA-7ACF-9F5D-C4A6-9598AD7B9D26}"/>
          </ac:spMkLst>
        </pc:spChg>
        <pc:picChg chg="del">
          <ac:chgData name="Inigo Bidegain Albizu" userId="82b39082-140d-45c9-a311-2ce06f996d75" providerId="ADAL" clId="{AEB3E5AD-B9B1-4052-A290-0638DBFBBC2D}" dt="2023-09-26T15:21:40.722" v="1433" actId="478"/>
          <ac:picMkLst>
            <pc:docMk/>
            <pc:sldMk cId="2065976182" sldId="319"/>
            <ac:picMk id="3" creationId="{898A94E2-CAFE-5DD0-6E4D-D4E30B0E2CD0}"/>
          </ac:picMkLst>
        </pc:picChg>
        <pc:picChg chg="add mod ord modCrop">
          <ac:chgData name="Inigo Bidegain Albizu" userId="82b39082-140d-45c9-a311-2ce06f996d75" providerId="ADAL" clId="{AEB3E5AD-B9B1-4052-A290-0638DBFBBC2D}" dt="2023-09-26T15:36:20.293" v="2041" actId="14100"/>
          <ac:picMkLst>
            <pc:docMk/>
            <pc:sldMk cId="2065976182" sldId="319"/>
            <ac:picMk id="12" creationId="{412F8F21-1CFA-5D76-35FF-51CD45030A43}"/>
          </ac:picMkLst>
        </pc:picChg>
        <pc:picChg chg="add del mod modCrop">
          <ac:chgData name="Inigo Bidegain Albizu" userId="82b39082-140d-45c9-a311-2ce06f996d75" providerId="ADAL" clId="{AEB3E5AD-B9B1-4052-A290-0638DBFBBC2D}" dt="2023-09-26T15:36:05.171" v="2038" actId="478"/>
          <ac:picMkLst>
            <pc:docMk/>
            <pc:sldMk cId="2065976182" sldId="319"/>
            <ac:picMk id="16" creationId="{62ECC305-038E-4C5D-6FF9-CBB17936812C}"/>
          </ac:picMkLst>
        </pc:picChg>
      </pc:sldChg>
      <pc:sldChg chg="del">
        <pc:chgData name="Inigo Bidegain Albizu" userId="82b39082-140d-45c9-a311-2ce06f996d75" providerId="ADAL" clId="{AEB3E5AD-B9B1-4052-A290-0638DBFBBC2D}" dt="2023-09-26T15:39:51.812" v="2139" actId="2696"/>
        <pc:sldMkLst>
          <pc:docMk/>
          <pc:sldMk cId="816757767" sldId="320"/>
        </pc:sldMkLst>
      </pc:sldChg>
      <pc:sldChg chg="del">
        <pc:chgData name="Inigo Bidegain Albizu" userId="82b39082-140d-45c9-a311-2ce06f996d75" providerId="ADAL" clId="{AEB3E5AD-B9B1-4052-A290-0638DBFBBC2D}" dt="2023-09-26T15:39:51.812" v="2139" actId="2696"/>
        <pc:sldMkLst>
          <pc:docMk/>
          <pc:sldMk cId="2637712591" sldId="321"/>
        </pc:sldMkLst>
      </pc:sldChg>
      <pc:sldChg chg="addSp delSp modSp add mod">
        <pc:chgData name="Inigo Bidegain Albizu" userId="82b39082-140d-45c9-a311-2ce06f996d75" providerId="ADAL" clId="{AEB3E5AD-B9B1-4052-A290-0638DBFBBC2D}" dt="2023-09-26T14:39:04.740" v="685" actId="1076"/>
        <pc:sldMkLst>
          <pc:docMk/>
          <pc:sldMk cId="1508902231" sldId="322"/>
        </pc:sldMkLst>
        <pc:spChg chg="del">
          <ac:chgData name="Inigo Bidegain Albizu" userId="82b39082-140d-45c9-a311-2ce06f996d75" providerId="ADAL" clId="{AEB3E5AD-B9B1-4052-A290-0638DBFBBC2D}" dt="2023-09-26T14:12:35.423" v="661" actId="478"/>
          <ac:spMkLst>
            <pc:docMk/>
            <pc:sldMk cId="1508902231" sldId="322"/>
            <ac:spMk id="2" creationId="{E499DE38-0426-E636-57F2-6067D958B72B}"/>
          </ac:spMkLst>
        </pc:spChg>
        <pc:spChg chg="add mod">
          <ac:chgData name="Inigo Bidegain Albizu" userId="82b39082-140d-45c9-a311-2ce06f996d75" providerId="ADAL" clId="{AEB3E5AD-B9B1-4052-A290-0638DBFBBC2D}" dt="2023-09-26T14:39:04.740" v="685" actId="1076"/>
          <ac:spMkLst>
            <pc:docMk/>
            <pc:sldMk cId="1508902231" sldId="322"/>
            <ac:spMk id="3" creationId="{3ED3792D-975E-3108-7C70-DC8E190F860B}"/>
          </ac:spMkLst>
        </pc:spChg>
        <pc:spChg chg="mod">
          <ac:chgData name="Inigo Bidegain Albizu" userId="82b39082-140d-45c9-a311-2ce06f996d75" providerId="ADAL" clId="{AEB3E5AD-B9B1-4052-A290-0638DBFBBC2D}" dt="2023-09-26T14:13:01.774" v="671" actId="20577"/>
          <ac:spMkLst>
            <pc:docMk/>
            <pc:sldMk cId="1508902231" sldId="322"/>
            <ac:spMk id="4" creationId="{7635D5A6-E5A1-8B66-0A7C-C66DECA1A154}"/>
          </ac:spMkLst>
        </pc:spChg>
        <pc:spChg chg="add mod">
          <ac:chgData name="Inigo Bidegain Albizu" userId="82b39082-140d-45c9-a311-2ce06f996d75" providerId="ADAL" clId="{AEB3E5AD-B9B1-4052-A290-0638DBFBBC2D}" dt="2023-09-26T14:39:04.740" v="685" actId="1076"/>
          <ac:spMkLst>
            <pc:docMk/>
            <pc:sldMk cId="1508902231" sldId="322"/>
            <ac:spMk id="7" creationId="{8CE18603-BD26-2DC1-63FF-A34C0A7B58D9}"/>
          </ac:spMkLst>
        </pc:spChg>
        <pc:picChg chg="mod modCrop">
          <ac:chgData name="Inigo Bidegain Albizu" userId="82b39082-140d-45c9-a311-2ce06f996d75" providerId="ADAL" clId="{AEB3E5AD-B9B1-4052-A290-0638DBFBBC2D}" dt="2023-09-26T14:39:04.740" v="685" actId="1076"/>
          <ac:picMkLst>
            <pc:docMk/>
            <pc:sldMk cId="1508902231" sldId="322"/>
            <ac:picMk id="8" creationId="{62E7CFED-B85B-C7BC-5AF0-887948C6A947}"/>
          </ac:picMkLst>
        </pc:picChg>
        <pc:picChg chg="mod modCrop">
          <ac:chgData name="Inigo Bidegain Albizu" userId="82b39082-140d-45c9-a311-2ce06f996d75" providerId="ADAL" clId="{AEB3E5AD-B9B1-4052-A290-0638DBFBBC2D}" dt="2023-09-26T14:39:04.740" v="685" actId="1076"/>
          <ac:picMkLst>
            <pc:docMk/>
            <pc:sldMk cId="1508902231" sldId="322"/>
            <ac:picMk id="10" creationId="{2D93A2B9-A278-F3F3-E735-23747CF914E4}"/>
          </ac:picMkLst>
        </pc:picChg>
      </pc:sldChg>
      <pc:sldChg chg="addSp delSp modSp add mod">
        <pc:chgData name="Inigo Bidegain Albizu" userId="82b39082-140d-45c9-a311-2ce06f996d75" providerId="ADAL" clId="{AEB3E5AD-B9B1-4052-A290-0638DBFBBC2D}" dt="2023-09-26T15:12:30.162" v="1322" actId="1076"/>
        <pc:sldMkLst>
          <pc:docMk/>
          <pc:sldMk cId="1352679040" sldId="323"/>
        </pc:sldMkLst>
        <pc:spChg chg="mod">
          <ac:chgData name="Inigo Bidegain Albizu" userId="82b39082-140d-45c9-a311-2ce06f996d75" providerId="ADAL" clId="{AEB3E5AD-B9B1-4052-A290-0638DBFBBC2D}" dt="2023-09-26T14:57:03.828" v="1156" actId="1076"/>
          <ac:spMkLst>
            <pc:docMk/>
            <pc:sldMk cId="1352679040" sldId="323"/>
            <ac:spMk id="2" creationId="{8A4E0A63-A388-49B1-A04E-27CE9BD622EF}"/>
          </ac:spMkLst>
        </pc:spChg>
        <pc:spChg chg="add mod">
          <ac:chgData name="Inigo Bidegain Albizu" userId="82b39082-140d-45c9-a311-2ce06f996d75" providerId="ADAL" clId="{AEB3E5AD-B9B1-4052-A290-0638DBFBBC2D}" dt="2023-09-26T15:12:11.443" v="1318" actId="1076"/>
          <ac:spMkLst>
            <pc:docMk/>
            <pc:sldMk cId="1352679040" sldId="323"/>
            <ac:spMk id="7" creationId="{D2813C43-A156-4BE2-400E-1C2B3B80656B}"/>
          </ac:spMkLst>
        </pc:spChg>
        <pc:spChg chg="add mod">
          <ac:chgData name="Inigo Bidegain Albizu" userId="82b39082-140d-45c9-a311-2ce06f996d75" providerId="ADAL" clId="{AEB3E5AD-B9B1-4052-A290-0638DBFBBC2D}" dt="2023-09-26T15:12:23.665" v="1320" actId="1076"/>
          <ac:spMkLst>
            <pc:docMk/>
            <pc:sldMk cId="1352679040" sldId="323"/>
            <ac:spMk id="8" creationId="{86DA6FCB-4C6A-6E28-F673-B724696A996D}"/>
          </ac:spMkLst>
        </pc:spChg>
        <pc:spChg chg="add del">
          <ac:chgData name="Inigo Bidegain Albizu" userId="82b39082-140d-45c9-a311-2ce06f996d75" providerId="ADAL" clId="{AEB3E5AD-B9B1-4052-A290-0638DBFBBC2D}" dt="2023-09-26T14:50:09.087" v="931" actId="478"/>
          <ac:spMkLst>
            <pc:docMk/>
            <pc:sldMk cId="1352679040" sldId="323"/>
            <ac:spMk id="11" creationId="{199FFB23-8C24-F348-076C-229094401DD3}"/>
          </ac:spMkLst>
        </pc:spChg>
        <pc:spChg chg="del">
          <ac:chgData name="Inigo Bidegain Albizu" userId="82b39082-140d-45c9-a311-2ce06f996d75" providerId="ADAL" clId="{AEB3E5AD-B9B1-4052-A290-0638DBFBBC2D}" dt="2023-09-26T14:50:14.289" v="935" actId="478"/>
          <ac:spMkLst>
            <pc:docMk/>
            <pc:sldMk cId="1352679040" sldId="323"/>
            <ac:spMk id="12" creationId="{A65A0BDC-63B5-23B3-8188-B429BF4023A3}"/>
          </ac:spMkLst>
        </pc:spChg>
        <pc:spChg chg="mod">
          <ac:chgData name="Inigo Bidegain Albizu" userId="82b39082-140d-45c9-a311-2ce06f996d75" providerId="ADAL" clId="{AEB3E5AD-B9B1-4052-A290-0638DBFBBC2D}" dt="2023-09-26T15:12:03.904" v="1316" actId="1076"/>
          <ac:spMkLst>
            <pc:docMk/>
            <pc:sldMk cId="1352679040" sldId="323"/>
            <ac:spMk id="13" creationId="{7B9AC406-4650-4805-9E0B-6CDA401D123C}"/>
          </ac:spMkLst>
        </pc:spChg>
        <pc:spChg chg="del">
          <ac:chgData name="Inigo Bidegain Albizu" userId="82b39082-140d-45c9-a311-2ce06f996d75" providerId="ADAL" clId="{AEB3E5AD-B9B1-4052-A290-0638DBFBBC2D}" dt="2023-09-26T14:50:09.929" v="932" actId="478"/>
          <ac:spMkLst>
            <pc:docMk/>
            <pc:sldMk cId="1352679040" sldId="323"/>
            <ac:spMk id="14" creationId="{ADAD3431-D326-223C-D5B9-332186595D0E}"/>
          </ac:spMkLst>
        </pc:spChg>
        <pc:spChg chg="mod">
          <ac:chgData name="Inigo Bidegain Albizu" userId="82b39082-140d-45c9-a311-2ce06f996d75" providerId="ADAL" clId="{AEB3E5AD-B9B1-4052-A290-0638DBFBBC2D}" dt="2023-09-26T15:12:27.048" v="1321" actId="1076"/>
          <ac:spMkLst>
            <pc:docMk/>
            <pc:sldMk cId="1352679040" sldId="323"/>
            <ac:spMk id="17" creationId="{CA330AF1-FD47-FAAA-DCE6-CC06358E4B22}"/>
          </ac:spMkLst>
        </pc:spChg>
        <pc:spChg chg="del">
          <ac:chgData name="Inigo Bidegain Albizu" userId="82b39082-140d-45c9-a311-2ce06f996d75" providerId="ADAL" clId="{AEB3E5AD-B9B1-4052-A290-0638DBFBBC2D}" dt="2023-09-26T14:50:10.717" v="933" actId="478"/>
          <ac:spMkLst>
            <pc:docMk/>
            <pc:sldMk cId="1352679040" sldId="323"/>
            <ac:spMk id="18" creationId="{1BB2BFFB-2F01-D9DF-37BC-812BC38223B2}"/>
          </ac:spMkLst>
        </pc:spChg>
        <pc:spChg chg="del">
          <ac:chgData name="Inigo Bidegain Albizu" userId="82b39082-140d-45c9-a311-2ce06f996d75" providerId="ADAL" clId="{AEB3E5AD-B9B1-4052-A290-0638DBFBBC2D}" dt="2023-09-26T14:50:12.109" v="934" actId="478"/>
          <ac:spMkLst>
            <pc:docMk/>
            <pc:sldMk cId="1352679040" sldId="323"/>
            <ac:spMk id="19" creationId="{57926929-0E1B-F263-1139-6445C27C0030}"/>
          </ac:spMkLst>
        </pc:spChg>
        <pc:picChg chg="add mod">
          <ac:chgData name="Inigo Bidegain Albizu" userId="82b39082-140d-45c9-a311-2ce06f996d75" providerId="ADAL" clId="{AEB3E5AD-B9B1-4052-A290-0638DBFBBC2D}" dt="2023-09-26T15:12:30.162" v="1322" actId="1076"/>
          <ac:picMkLst>
            <pc:docMk/>
            <pc:sldMk cId="1352679040" sldId="323"/>
            <ac:picMk id="6" creationId="{7276DB52-B0C4-8098-1AF4-6E6236068A6E}"/>
          </ac:picMkLst>
        </pc:picChg>
        <pc:picChg chg="del">
          <ac:chgData name="Inigo Bidegain Albizu" userId="82b39082-140d-45c9-a311-2ce06f996d75" providerId="ADAL" clId="{AEB3E5AD-B9B1-4052-A290-0638DBFBBC2D}" dt="2023-09-26T14:49:44.979" v="923" actId="478"/>
          <ac:picMkLst>
            <pc:docMk/>
            <pc:sldMk cId="1352679040" sldId="323"/>
            <ac:picMk id="10" creationId="{D185608C-7D47-3D3A-E02E-12F1DAACC093}"/>
          </ac:picMkLst>
        </pc:picChg>
        <pc:picChg chg="del">
          <ac:chgData name="Inigo Bidegain Albizu" userId="82b39082-140d-45c9-a311-2ce06f996d75" providerId="ADAL" clId="{AEB3E5AD-B9B1-4052-A290-0638DBFBBC2D}" dt="2023-09-26T14:49:45.669" v="924" actId="478"/>
          <ac:picMkLst>
            <pc:docMk/>
            <pc:sldMk cId="1352679040" sldId="323"/>
            <ac:picMk id="16" creationId="{24B42683-FE3D-47E6-98AD-305178C14011}"/>
          </ac:picMkLst>
        </pc:picChg>
      </pc:sldChg>
      <pc:sldChg chg="delSp modSp add mod">
        <pc:chgData name="Inigo Bidegain Albizu" userId="82b39082-140d-45c9-a311-2ce06f996d75" providerId="ADAL" clId="{AEB3E5AD-B9B1-4052-A290-0638DBFBBC2D}" dt="2023-09-26T15:39:39.945" v="2138" actId="20577"/>
        <pc:sldMkLst>
          <pc:docMk/>
          <pc:sldMk cId="2922557464" sldId="324"/>
        </pc:sldMkLst>
        <pc:spChg chg="mod">
          <ac:chgData name="Inigo Bidegain Albizu" userId="82b39082-140d-45c9-a311-2ce06f996d75" providerId="ADAL" clId="{AEB3E5AD-B9B1-4052-A290-0638DBFBBC2D}" dt="2023-09-26T15:39:39.945" v="2138" actId="20577"/>
          <ac:spMkLst>
            <pc:docMk/>
            <pc:sldMk cId="2922557464" sldId="324"/>
            <ac:spMk id="10" creationId="{3C0C9E64-B2D7-23A4-2959-17F8C166F390}"/>
          </ac:spMkLst>
        </pc:spChg>
        <pc:picChg chg="del">
          <ac:chgData name="Inigo Bidegain Albizu" userId="82b39082-140d-45c9-a311-2ce06f996d75" providerId="ADAL" clId="{AEB3E5AD-B9B1-4052-A290-0638DBFBBC2D}" dt="2023-09-26T15:35:59.678" v="2036" actId="478"/>
          <ac:picMkLst>
            <pc:docMk/>
            <pc:sldMk cId="2922557464" sldId="324"/>
            <ac:picMk id="12" creationId="{412F8F21-1CFA-5D76-35FF-51CD45030A43}"/>
          </ac:picMkLst>
        </pc:picChg>
        <pc:picChg chg="mod">
          <ac:chgData name="Inigo Bidegain Albizu" userId="82b39082-140d-45c9-a311-2ce06f996d75" providerId="ADAL" clId="{AEB3E5AD-B9B1-4052-A290-0638DBFBBC2D}" dt="2023-09-26T15:36:28.478" v="2043" actId="1076"/>
          <ac:picMkLst>
            <pc:docMk/>
            <pc:sldMk cId="2922557464" sldId="324"/>
            <ac:picMk id="16" creationId="{62ECC305-038E-4C5D-6FF9-CBB17936812C}"/>
          </ac:picMkLst>
        </pc:picChg>
      </pc:sldChg>
      <pc:sldChg chg="addSp delSp modSp new mod">
        <pc:chgData name="Inigo Bidegain Albizu" userId="82b39082-140d-45c9-a311-2ce06f996d75" providerId="ADAL" clId="{AEB3E5AD-B9B1-4052-A290-0638DBFBBC2D}" dt="2023-09-26T15:54:42.026" v="2574" actId="20577"/>
        <pc:sldMkLst>
          <pc:docMk/>
          <pc:sldMk cId="1342305236" sldId="325"/>
        </pc:sldMkLst>
        <pc:spChg chg="mod">
          <ac:chgData name="Inigo Bidegain Albizu" userId="82b39082-140d-45c9-a311-2ce06f996d75" providerId="ADAL" clId="{AEB3E5AD-B9B1-4052-A290-0638DBFBBC2D}" dt="2023-09-26T15:52:20.965" v="2229" actId="1076"/>
          <ac:spMkLst>
            <pc:docMk/>
            <pc:sldMk cId="1342305236" sldId="325"/>
            <ac:spMk id="2" creationId="{F64DAC58-9C7E-29BD-B133-C9D1FF8D99D5}"/>
          </ac:spMkLst>
        </pc:spChg>
        <pc:spChg chg="del">
          <ac:chgData name="Inigo Bidegain Albizu" userId="82b39082-140d-45c9-a311-2ce06f996d75" providerId="ADAL" clId="{AEB3E5AD-B9B1-4052-A290-0638DBFBBC2D}" dt="2023-09-26T15:51:17.236" v="2156" actId="478"/>
          <ac:spMkLst>
            <pc:docMk/>
            <pc:sldMk cId="1342305236" sldId="325"/>
            <ac:spMk id="3" creationId="{594FDE9C-DD8A-05EB-40FC-AF07EE3B9D1A}"/>
          </ac:spMkLst>
        </pc:spChg>
        <pc:spChg chg="del">
          <ac:chgData name="Inigo Bidegain Albizu" userId="82b39082-140d-45c9-a311-2ce06f996d75" providerId="ADAL" clId="{AEB3E5AD-B9B1-4052-A290-0638DBFBBC2D}" dt="2023-09-26T15:51:17.236" v="2156" actId="478"/>
          <ac:spMkLst>
            <pc:docMk/>
            <pc:sldMk cId="1342305236" sldId="325"/>
            <ac:spMk id="4" creationId="{AD4C23AC-1A83-F85F-B408-09ECCA679595}"/>
          </ac:spMkLst>
        </pc:spChg>
        <pc:spChg chg="del">
          <ac:chgData name="Inigo Bidegain Albizu" userId="82b39082-140d-45c9-a311-2ce06f996d75" providerId="ADAL" clId="{AEB3E5AD-B9B1-4052-A290-0638DBFBBC2D}" dt="2023-09-26T15:51:17.236" v="2156" actId="478"/>
          <ac:spMkLst>
            <pc:docMk/>
            <pc:sldMk cId="1342305236" sldId="325"/>
            <ac:spMk id="5" creationId="{BFC730CE-A5C8-EAFB-092C-0B5C749CACCB}"/>
          </ac:spMkLst>
        </pc:spChg>
        <pc:spChg chg="del">
          <ac:chgData name="Inigo Bidegain Albizu" userId="82b39082-140d-45c9-a311-2ce06f996d75" providerId="ADAL" clId="{AEB3E5AD-B9B1-4052-A290-0638DBFBBC2D}" dt="2023-09-26T15:51:17.236" v="2156" actId="478"/>
          <ac:spMkLst>
            <pc:docMk/>
            <pc:sldMk cId="1342305236" sldId="325"/>
            <ac:spMk id="6" creationId="{057F25CA-D8D1-6481-4166-14248AD714F8}"/>
          </ac:spMkLst>
        </pc:spChg>
        <pc:spChg chg="del">
          <ac:chgData name="Inigo Bidegain Albizu" userId="82b39082-140d-45c9-a311-2ce06f996d75" providerId="ADAL" clId="{AEB3E5AD-B9B1-4052-A290-0638DBFBBC2D}" dt="2023-09-26T15:51:17.236" v="2156" actId="478"/>
          <ac:spMkLst>
            <pc:docMk/>
            <pc:sldMk cId="1342305236" sldId="325"/>
            <ac:spMk id="7" creationId="{D121D6B0-B19C-667F-A34C-48C4BFFA4A45}"/>
          </ac:spMkLst>
        </pc:spChg>
        <pc:spChg chg="del">
          <ac:chgData name="Inigo Bidegain Albizu" userId="82b39082-140d-45c9-a311-2ce06f996d75" providerId="ADAL" clId="{AEB3E5AD-B9B1-4052-A290-0638DBFBBC2D}" dt="2023-09-26T15:51:17.236" v="2156" actId="478"/>
          <ac:spMkLst>
            <pc:docMk/>
            <pc:sldMk cId="1342305236" sldId="325"/>
            <ac:spMk id="8" creationId="{6F3D48D9-84E4-F03E-7A04-3E32788E0B6D}"/>
          </ac:spMkLst>
        </pc:spChg>
        <pc:spChg chg="add mod">
          <ac:chgData name="Inigo Bidegain Albizu" userId="82b39082-140d-45c9-a311-2ce06f996d75" providerId="ADAL" clId="{AEB3E5AD-B9B1-4052-A290-0638DBFBBC2D}" dt="2023-09-26T15:54:42.026" v="2574" actId="20577"/>
          <ac:spMkLst>
            <pc:docMk/>
            <pc:sldMk cId="1342305236" sldId="325"/>
            <ac:spMk id="11" creationId="{E112BEB9-8A19-6A71-0348-40B15D270DB0}"/>
          </ac:spMkLst>
        </pc:spChg>
      </pc:sldChg>
      <pc:sldChg chg="addSp delSp modSp add mod">
        <pc:chgData name="Inigo Bidegain Albizu" userId="82b39082-140d-45c9-a311-2ce06f996d75" providerId="ADAL" clId="{AEB3E5AD-B9B1-4052-A290-0638DBFBBC2D}" dt="2023-09-26T16:00:14.322" v="2706" actId="1076"/>
        <pc:sldMkLst>
          <pc:docMk/>
          <pc:sldMk cId="1390141679" sldId="326"/>
        </pc:sldMkLst>
        <pc:spChg chg="mod">
          <ac:chgData name="Inigo Bidegain Albizu" userId="82b39082-140d-45c9-a311-2ce06f996d75" providerId="ADAL" clId="{AEB3E5AD-B9B1-4052-A290-0638DBFBBC2D}" dt="2023-09-26T16:00:14.322" v="2706" actId="1076"/>
          <ac:spMkLst>
            <pc:docMk/>
            <pc:sldMk cId="1390141679" sldId="326"/>
            <ac:spMk id="10" creationId="{3C0C9E64-B2D7-23A4-2959-17F8C166F390}"/>
          </ac:spMkLst>
        </pc:spChg>
        <pc:picChg chg="add mod">
          <ac:chgData name="Inigo Bidegain Albizu" userId="82b39082-140d-45c9-a311-2ce06f996d75" providerId="ADAL" clId="{AEB3E5AD-B9B1-4052-A290-0638DBFBBC2D}" dt="2023-09-26T15:59:35.683" v="2579" actId="1076"/>
          <ac:picMkLst>
            <pc:docMk/>
            <pc:sldMk cId="1390141679" sldId="326"/>
            <ac:picMk id="4" creationId="{E15E30BE-9D23-096A-D224-40CF8305E316}"/>
          </ac:picMkLst>
        </pc:picChg>
        <pc:picChg chg="del">
          <ac:chgData name="Inigo Bidegain Albizu" userId="82b39082-140d-45c9-a311-2ce06f996d75" providerId="ADAL" clId="{AEB3E5AD-B9B1-4052-A290-0638DBFBBC2D}" dt="2023-09-26T15:59:26.825" v="2576" actId="478"/>
          <ac:picMkLst>
            <pc:docMk/>
            <pc:sldMk cId="1390141679" sldId="326"/>
            <ac:picMk id="16" creationId="{62ECC305-038E-4C5D-6FF9-CBB17936812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02C88B-AB00-4BCC-B2C1-639024A4C257}" type="datetime1">
              <a:rPr lang="es-ES" smtClean="0"/>
              <a:t>26/09/2023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19EAAF-0BF0-43E0-99D5-409874DEDF0F}" type="datetime1">
              <a:rPr lang="es-ES" noProof="0" smtClean="0"/>
              <a:t>26/09/2023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694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775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986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787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401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978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96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95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17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61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10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602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48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696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98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5" name="Marcador de contenido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6" name="Marcador de contenido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endParaRPr lang="es-ES" noProof="0"/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7" name="Marcador de contenido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ido d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 EL TEXTO MAESTRO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EDITAR EL TEXTO MAESTRO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ad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6" name="Marcador de texto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0" name="Marcador de texto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31" name="Marcador de fecha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32" name="Marcador de pie de página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33" name="Marcador de número de diapositiva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2625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20" name="Marcador de texto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6" name="Marcador de texto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7" name="Marcador de texto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8" name="Marcador de texto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9" name="Marcador de texto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1" name="Marcador de fech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22" name="Marcador de pie de pá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24" name="Marcador de número de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gráfico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nogra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texto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7" name="Marcador de texto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Marcador de fecha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37" name="Marcador de pie de página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38" name="Marcador de número de diapositiva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7" name="Marcador de posición de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equipo de 4 person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7" name="Marcador de posición de imagen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8" name="Marcador de posición de imagen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9" name="Marcador de posición de imagen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equipo de 8 person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7" name="Marcador de posición de imagen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8" name="Marcador de posición de imagen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9" name="Marcador de posición de imagen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55" name="Marcador de posición de imagen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4" name="Marcador de texto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62" name="Marcador de texto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56" name="Marcador de posición de imagen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9" name="Marcador de texto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63" name="Marcador de texto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57" name="Marcador de posición de imagen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 noProof="0"/>
              <a:t>Haga clic en el icono para agregar una imagen</a:t>
            </a:r>
          </a:p>
        </p:txBody>
      </p:sp>
      <p:sp>
        <p:nvSpPr>
          <p:cNvPr id="60" name="Marcador de texto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64" name="Marcador de texto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58" name="Marcador de posición de imagen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1" name="Marcador de texto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65" name="Marcador de texto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contenido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EDITAR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contenido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contenido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fech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22" name="Marcador de pie de pá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24" name="Marcador de número de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er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Marcador de fecha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0" name="Marcador de pie de página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1" name="Marcador de número de diapositiva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tab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tabla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83357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o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áfico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17" name="Marcador de texto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18" name="Marcador de texto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19" name="Marcador de texto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4" name="Marcador de texto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5" name="Marcador de texto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6" name="Marcador de texto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7" name="Marcador de texto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es-ES" noProof="0"/>
              <a:t>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1" name="Marcador de texto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AGREGAR UN SUBTÍTULO</a:t>
            </a:r>
          </a:p>
        </p:txBody>
      </p:sp>
      <p:sp>
        <p:nvSpPr>
          <p:cNvPr id="32" name="Marcador de texto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3" name="Marcador de texto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AGREGAR UN SUBTÍTULO</a:t>
            </a:r>
          </a:p>
        </p:txBody>
      </p:sp>
      <p:sp>
        <p:nvSpPr>
          <p:cNvPr id="34" name="Marcador de texto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2" name="Marcador de texto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AGREGAR UN SUBTÍTULO</a:t>
            </a:r>
          </a:p>
        </p:txBody>
      </p:sp>
      <p:sp>
        <p:nvSpPr>
          <p:cNvPr id="13" name="Marcador de texto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8" name="Marcador de texto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9" name="Marcador de texto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3" name="Marcador de texto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4" name="Marcador de texto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fecha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0" name="Marcador de pie de página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1" name="Marcador de número de diapositiva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2" name="Marcador de texto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3" name="Marcador de texto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6" name="Marcador de texto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7" name="Marcador de fecha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8" name="Marcador de pie de página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9" name="Marcador de número de diapositiva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t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 EL TEXTO MAESTRO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EDITAR EL TEXTO MAESTRO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 EL TEXTO MAESTRO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685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  <p:sldLayoutId id="2147483680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 rtlCol="0"/>
          <a:lstStyle/>
          <a:p>
            <a:r>
              <a:rPr lang="es-ES" noProof="1"/>
              <a:t>Clase 2: instrumentos de consulta y diseño muestral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E841F4B-E70C-3D67-2814-24EA3B49B2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911" y="194126"/>
            <a:ext cx="5431971" cy="846301"/>
          </a:xfrm>
        </p:spPr>
        <p:txBody>
          <a:bodyPr rtlCol="0">
            <a:normAutofit/>
          </a:bodyPr>
          <a:lstStyle/>
          <a:p>
            <a:r>
              <a:rPr lang="es-ES" noProof="1"/>
              <a:t>Ensamblaje de encuesta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5C44B1-BA82-483C-BD91-F89067442F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es-ES" noProof="1"/>
              <a:t>Presentación de lanzamiento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s-ES" noProof="1" smtClean="0"/>
              <a:pPr rtl="0"/>
              <a:t>10</a:t>
            </a:fld>
            <a:endParaRPr lang="es-ES" noProof="1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85608C-7D47-3D3A-E02E-12F1DAACC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8" r="6627"/>
          <a:stretch/>
        </p:blipFill>
        <p:spPr>
          <a:xfrm>
            <a:off x="441788" y="990475"/>
            <a:ext cx="6328881" cy="2438525"/>
          </a:xfrm>
          <a:prstGeom prst="rect">
            <a:avLst/>
          </a:prstGeom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199FFB23-8C24-F348-076C-229094401DD3}"/>
              </a:ext>
            </a:extLst>
          </p:cNvPr>
          <p:cNvSpPr/>
          <p:nvPr/>
        </p:nvSpPr>
        <p:spPr>
          <a:xfrm>
            <a:off x="6297315" y="1299050"/>
            <a:ext cx="987063" cy="3651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5A0BDC-63B5-23B3-8188-B429BF4023A3}"/>
              </a:ext>
            </a:extLst>
          </p:cNvPr>
          <p:cNvSpPr txBox="1"/>
          <p:nvPr/>
        </p:nvSpPr>
        <p:spPr>
          <a:xfrm>
            <a:off x="7407667" y="1212351"/>
            <a:ext cx="329298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/>
              <a:t>Título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9AC406-4650-4805-9E0B-6CDA401D123C}"/>
              </a:ext>
            </a:extLst>
          </p:cNvPr>
          <p:cNvSpPr txBox="1"/>
          <p:nvPr/>
        </p:nvSpPr>
        <p:spPr>
          <a:xfrm>
            <a:off x="7451781" y="2299700"/>
            <a:ext cx="329298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/>
              <a:t>Explicación: clara y detallada pero breve.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Institución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Objetivo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Qué se espera del encuestado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ADAD3431-D326-223C-D5B9-332186595D0E}"/>
              </a:ext>
            </a:extLst>
          </p:cNvPr>
          <p:cNvSpPr/>
          <p:nvPr/>
        </p:nvSpPr>
        <p:spPr>
          <a:xfrm>
            <a:off x="6842869" y="2374061"/>
            <a:ext cx="536712" cy="3651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B42683-FE3D-47E6-98AD-305178C14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78" y="3600492"/>
            <a:ext cx="6744047" cy="2533780"/>
          </a:xfrm>
          <a:prstGeom prst="rect">
            <a:avLst/>
          </a:prstGeom>
        </p:spPr>
      </p:pic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CA330AF1-FD47-FAAA-DCE6-CC06358E4B22}"/>
              </a:ext>
            </a:extLst>
          </p:cNvPr>
          <p:cNvSpPr/>
          <p:nvPr/>
        </p:nvSpPr>
        <p:spPr>
          <a:xfrm rot="17507218">
            <a:off x="6528789" y="3106453"/>
            <a:ext cx="1279664" cy="3878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1BB2BFFB-2F01-D9DF-37BC-812BC38223B2}"/>
              </a:ext>
            </a:extLst>
          </p:cNvPr>
          <p:cNvSpPr/>
          <p:nvPr/>
        </p:nvSpPr>
        <p:spPr>
          <a:xfrm>
            <a:off x="6946350" y="5460043"/>
            <a:ext cx="461317" cy="3651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7926929-0E1B-F263-1139-6445C27C0030}"/>
              </a:ext>
            </a:extLst>
          </p:cNvPr>
          <p:cNvSpPr txBox="1"/>
          <p:nvPr/>
        </p:nvSpPr>
        <p:spPr>
          <a:xfrm>
            <a:off x="7451781" y="5194739"/>
            <a:ext cx="329298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/>
              <a:t>Aclaración de conceptos importantes</a:t>
            </a:r>
          </a:p>
        </p:txBody>
      </p:sp>
    </p:spTree>
    <p:extLst>
      <p:ext uri="{BB962C8B-B14F-4D97-AF65-F5344CB8AC3E}">
        <p14:creationId xmlns:p14="http://schemas.microsoft.com/office/powerpoint/2010/main" val="271526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956" y="194125"/>
            <a:ext cx="5431971" cy="846301"/>
          </a:xfrm>
        </p:spPr>
        <p:txBody>
          <a:bodyPr rtlCol="0">
            <a:normAutofit/>
          </a:bodyPr>
          <a:lstStyle/>
          <a:p>
            <a:r>
              <a:rPr lang="es-ES" noProof="1"/>
              <a:t>Ensamblaje de encuesta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5C44B1-BA82-483C-BD91-F89067442F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es-ES" noProof="1"/>
              <a:t>Presentación de lanzamiento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s-ES" noProof="1" smtClean="0"/>
              <a:pPr rtl="0"/>
              <a:t>11</a:t>
            </a:fld>
            <a:endParaRPr lang="es-ES" noProof="1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9AC406-4650-4805-9E0B-6CDA401D123C}"/>
              </a:ext>
            </a:extLst>
          </p:cNvPr>
          <p:cNvSpPr txBox="1"/>
          <p:nvPr/>
        </p:nvSpPr>
        <p:spPr>
          <a:xfrm>
            <a:off x="7173623" y="1040426"/>
            <a:ext cx="329298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800" dirty="0"/>
              <a:t>De más general a más detallado o trabajoso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CA330AF1-FD47-FAAA-DCE6-CC06358E4B22}"/>
              </a:ext>
            </a:extLst>
          </p:cNvPr>
          <p:cNvSpPr/>
          <p:nvPr/>
        </p:nvSpPr>
        <p:spPr>
          <a:xfrm rot="5400000">
            <a:off x="4721547" y="2704534"/>
            <a:ext cx="3990747" cy="662531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76DB52-B0C4-8098-1AF4-6E6236068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03" y="1004407"/>
            <a:ext cx="5874052" cy="43118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2813C43-A156-4BE2-400E-1C2B3B80656B}"/>
              </a:ext>
            </a:extLst>
          </p:cNvPr>
          <p:cNvSpPr txBox="1"/>
          <p:nvPr/>
        </p:nvSpPr>
        <p:spPr>
          <a:xfrm>
            <a:off x="7173623" y="2744845"/>
            <a:ext cx="453159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/>
              <a:t>Permite ir introduciendo el tema y dar confianza al entrevistado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DA6FCB-4C6A-6E28-F673-B724696A996D}"/>
              </a:ext>
            </a:extLst>
          </p:cNvPr>
          <p:cNvSpPr txBox="1"/>
          <p:nvPr/>
        </p:nvSpPr>
        <p:spPr>
          <a:xfrm>
            <a:off x="7161955" y="4005600"/>
            <a:ext cx="41437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/>
              <a:t>Las preguntas más exigentes (propuestas, generar ideas, relacionar) van hacia el final</a:t>
            </a:r>
          </a:p>
        </p:txBody>
      </p:sp>
    </p:spTree>
    <p:extLst>
      <p:ext uri="{BB962C8B-B14F-4D97-AF65-F5344CB8AC3E}">
        <p14:creationId xmlns:p14="http://schemas.microsoft.com/office/powerpoint/2010/main" val="135267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12</a:t>
            </a:fld>
            <a:endParaRPr lang="es-ES"/>
          </a:p>
        </p:txBody>
      </p:sp>
      <p:pic>
        <p:nvPicPr>
          <p:cNvPr id="1026" name="Picture 2" descr="Taxonomía de Bloom - Campuseducacion.com">
            <a:extLst>
              <a:ext uri="{FF2B5EF4-FFF2-40B4-BE49-F238E27FC236}">
                <a16:creationId xmlns:a16="http://schemas.microsoft.com/office/drawing/2014/main" id="{9F316F92-9702-20E9-44B4-C0121850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35D5A6-E5A1-8B66-0A7C-C66DECA1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109" y="310145"/>
            <a:ext cx="4946609" cy="846301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Ensamblaje de la encuesta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817D52-D83E-B350-F72F-2582836D51E2}"/>
              </a:ext>
            </a:extLst>
          </p:cNvPr>
          <p:cNvSpPr txBox="1"/>
          <p:nvPr/>
        </p:nvSpPr>
        <p:spPr>
          <a:xfrm>
            <a:off x="7176304" y="1041722"/>
            <a:ext cx="4676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Taxonomía de Bloom, idea para organizar la encuesta</a:t>
            </a:r>
          </a:p>
        </p:txBody>
      </p:sp>
    </p:spTree>
    <p:extLst>
      <p:ext uri="{BB962C8B-B14F-4D97-AF65-F5344CB8AC3E}">
        <p14:creationId xmlns:p14="http://schemas.microsoft.com/office/powerpoint/2010/main" val="151994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12F8F21-1CFA-5D76-35FF-51CD45030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7" r="5228"/>
          <a:stretch/>
        </p:blipFill>
        <p:spPr>
          <a:xfrm>
            <a:off x="39925" y="1125689"/>
            <a:ext cx="6511345" cy="4521735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13</a:t>
            </a:fld>
            <a:endParaRPr lang="es-ES"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2CEA1A79-9899-FB57-1CCC-DE5B96AA91D9}"/>
              </a:ext>
            </a:extLst>
          </p:cNvPr>
          <p:cNvSpPr txBox="1">
            <a:spLocks/>
          </p:cNvSpPr>
          <p:nvPr/>
        </p:nvSpPr>
        <p:spPr>
          <a:xfrm>
            <a:off x="6096000" y="437467"/>
            <a:ext cx="5787342" cy="84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/>
              <a:t>Ensamblaje de la encuesta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0C9E64-B2D7-23A4-2959-17F8C166F390}"/>
              </a:ext>
            </a:extLst>
          </p:cNvPr>
          <p:cNvSpPr txBox="1"/>
          <p:nvPr/>
        </p:nvSpPr>
        <p:spPr>
          <a:xfrm>
            <a:off x="6551271" y="860617"/>
            <a:ext cx="56213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Datos sociodemográficos: Principio o al final.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400" dirty="0"/>
              <a:t>Opinión personal: mejor al final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400" dirty="0"/>
              <a:t>Si hay pregunta filtro, al principio mejor.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400" dirty="0"/>
              <a:t>Ojo: genero, no sexo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400" dirty="0"/>
              <a:t>Edades: más cómodo en rangos a no ser que se use como variable de regresión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400" dirty="0"/>
              <a:t>Tratar de describir al actor lo mejor posible para el estudio, evitar preguntas poco útiles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400" dirty="0"/>
              <a:t>No hay nada fijo, adaptado a los objetivos del estudio.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400" dirty="0"/>
              <a:t>A veces permite acordarse de la encuesta y revivirla</a:t>
            </a:r>
          </a:p>
        </p:txBody>
      </p:sp>
    </p:spTree>
    <p:extLst>
      <p:ext uri="{BB962C8B-B14F-4D97-AF65-F5344CB8AC3E}">
        <p14:creationId xmlns:p14="http://schemas.microsoft.com/office/powerpoint/2010/main" val="206597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14</a:t>
            </a:fld>
            <a:endParaRPr lang="es-ES"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2CEA1A79-9899-FB57-1CCC-DE5B96AA91D9}"/>
              </a:ext>
            </a:extLst>
          </p:cNvPr>
          <p:cNvSpPr txBox="1">
            <a:spLocks/>
          </p:cNvSpPr>
          <p:nvPr/>
        </p:nvSpPr>
        <p:spPr>
          <a:xfrm>
            <a:off x="6096000" y="437467"/>
            <a:ext cx="5787342" cy="84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/>
              <a:t>Ensamblaje de la encuesta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0C9E64-B2D7-23A4-2959-17F8C166F390}"/>
              </a:ext>
            </a:extLst>
          </p:cNvPr>
          <p:cNvSpPr txBox="1"/>
          <p:nvPr/>
        </p:nvSpPr>
        <p:spPr>
          <a:xfrm>
            <a:off x="6551271" y="860617"/>
            <a:ext cx="5621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En investigación, interesante repetir las preguntas de los datos demográficos para comparar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2ECC305-038E-4C5D-6FF9-CBB179368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19"/>
          <a:stretch/>
        </p:blipFill>
        <p:spPr>
          <a:xfrm>
            <a:off x="148613" y="1283768"/>
            <a:ext cx="6521182" cy="46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57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15</a:t>
            </a:fld>
            <a:endParaRPr lang="es-ES"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2CEA1A79-9899-FB57-1CCC-DE5B96AA91D9}"/>
              </a:ext>
            </a:extLst>
          </p:cNvPr>
          <p:cNvSpPr txBox="1">
            <a:spLocks/>
          </p:cNvSpPr>
          <p:nvPr/>
        </p:nvSpPr>
        <p:spPr>
          <a:xfrm>
            <a:off x="6096000" y="437467"/>
            <a:ext cx="5787342" cy="84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/>
              <a:t>Ensamblaje de la encuesta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0C9E64-B2D7-23A4-2959-17F8C166F390}"/>
              </a:ext>
            </a:extLst>
          </p:cNvPr>
          <p:cNvSpPr txBox="1"/>
          <p:nvPr/>
        </p:nvSpPr>
        <p:spPr>
          <a:xfrm>
            <a:off x="6400800" y="819317"/>
            <a:ext cx="5621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Datos de importancia: actitud y entendimiento. Puede permitir descartar una entrevista y aporta información importante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5E30BE-9D23-096A-D224-40CF8305E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089" y="2280865"/>
            <a:ext cx="9171432" cy="27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4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DAC58-9C7E-29BD-B133-C9D1FF8D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828" y="379593"/>
            <a:ext cx="5431971" cy="846301"/>
          </a:xfrm>
        </p:spPr>
        <p:txBody>
          <a:bodyPr/>
          <a:lstStyle/>
          <a:p>
            <a:r>
              <a:rPr lang="es-CL" dirty="0"/>
              <a:t>Encuesta piloto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09E4F3E4-1B00-7FDF-63D8-D9233A13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77F69DF4-760E-B13F-EB4F-F6165F0B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t>16</a:t>
            </a:fld>
            <a:endParaRPr lang="es-ES" noProof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112BEB9-8A19-6A71-0348-40B15D270DB0}"/>
              </a:ext>
            </a:extLst>
          </p:cNvPr>
          <p:cNvSpPr txBox="1"/>
          <p:nvPr/>
        </p:nvSpPr>
        <p:spPr>
          <a:xfrm>
            <a:off x="5921828" y="1307939"/>
            <a:ext cx="54319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Realizar unas pocas encuestas para probarla.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Idealmente a actores similares a los que se busca.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No se suele hacer en entrevistas.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No se pueden usar en el estudio.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Ajustar encuesta observando el funcionamiento de la encuesta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Capacitar a encuestadores. explicando muy bien los objetivos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No hay un número fijo, depende de lo fácil que sea llegar a los encuestados.</a:t>
            </a:r>
          </a:p>
        </p:txBody>
      </p:sp>
    </p:spTree>
    <p:extLst>
      <p:ext uri="{BB962C8B-B14F-4D97-AF65-F5344CB8AC3E}">
        <p14:creationId xmlns:p14="http://schemas.microsoft.com/office/powerpoint/2010/main" val="134230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Objetivos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000" dirty="0"/>
              <a:t>Tipos de preguntas, articulación de la encuesta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s-ES"/>
              <a:t>Presentación de lanzamiento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es-ES" smtClean="0"/>
              <a:pPr rtl="0">
                <a:spcAft>
                  <a:spcPts val="600"/>
                </a:spcAft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3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682828-8F23-46EB-EDD6-BAA175B39261}"/>
              </a:ext>
            </a:extLst>
          </p:cNvPr>
          <p:cNvSpPr txBox="1"/>
          <p:nvPr/>
        </p:nvSpPr>
        <p:spPr>
          <a:xfrm>
            <a:off x="5167901" y="404941"/>
            <a:ext cx="6097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Actividad inicial: ¿qué ventajas y desventajas tienen las preguntas abiertas y cerradas?</a:t>
            </a:r>
          </a:p>
        </p:txBody>
      </p:sp>
      <p:graphicFrame>
        <p:nvGraphicFramePr>
          <p:cNvPr id="7" name="Tabla 8">
            <a:extLst>
              <a:ext uri="{FF2B5EF4-FFF2-40B4-BE49-F238E27FC236}">
                <a16:creationId xmlns:a16="http://schemas.microsoft.com/office/drawing/2014/main" id="{EE600108-50DA-E52F-FC8E-A08AAC483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779193"/>
              </p:ext>
            </p:extLst>
          </p:nvPr>
        </p:nvGraphicFramePr>
        <p:xfrm>
          <a:off x="1682678" y="2312784"/>
          <a:ext cx="81280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5619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44204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/>
                        <a:t>Preguntas abiertas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Preguntas cerradas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163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769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472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76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81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858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678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7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12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2117" y="136525"/>
            <a:ext cx="5137079" cy="1016454"/>
          </a:xfrm>
        </p:spPr>
        <p:txBody>
          <a:bodyPr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500" dirty="0"/>
              <a:t>Selección única/múltiple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24158E79-DA49-4521-BEC6-A7BA93C41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2117" y="1152979"/>
            <a:ext cx="8517275" cy="310523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40000"/>
              </a:lnSpc>
            </a:pPr>
            <a:r>
              <a:rPr lang="es-ES" sz="1600" dirty="0"/>
              <a:t>De los siguientes aspectos, ¿alguno ha influido notablemente en su elección de los 4 paisajes preferidos? Señale 3 como máximo (los más importantes para usted).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s-ES" sz="1600" dirty="0"/>
              <a:t>Porque me parecen más bellos, por estética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s-ES" sz="1600" dirty="0"/>
              <a:t>Por su importancia en proporcionar medios de vida a mi familia, localidad, país…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s-ES" sz="1600" dirty="0"/>
              <a:t>Por conocerlo, visitarlo o verlo con cierta frecuencia (familiaridad)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s-ES" sz="1600" dirty="0"/>
              <a:t>Puede señalar otros…………………………………………………………………………………………………..</a:t>
            </a:r>
          </a:p>
          <a:p>
            <a:pPr>
              <a:lnSpc>
                <a:spcPct val="140000"/>
              </a:lnSpc>
            </a:pPr>
            <a:endParaRPr lang="es-ES" sz="1600" dirty="0"/>
          </a:p>
          <a:p>
            <a:pPr marL="342900" indent="-342900">
              <a:lnSpc>
                <a:spcPct val="140000"/>
              </a:lnSpc>
            </a:pPr>
            <a:endParaRPr lang="es-ES" sz="1600" dirty="0"/>
          </a:p>
          <a:p>
            <a:pPr marL="285750" indent="-285750">
              <a:lnSpc>
                <a:spcPct val="140000"/>
              </a:lnSpc>
            </a:pPr>
            <a:endParaRPr lang="es-ES" sz="1600" dirty="0"/>
          </a:p>
          <a:p>
            <a:pPr marL="285750" indent="-285750">
              <a:lnSpc>
                <a:spcPct val="140000"/>
              </a:lnSpc>
            </a:pPr>
            <a:endParaRPr lang="es-ES" sz="1600" dirty="0"/>
          </a:p>
          <a:p>
            <a:pPr marL="285750" indent="-285750">
              <a:lnSpc>
                <a:spcPct val="140000"/>
              </a:lnSpc>
            </a:pPr>
            <a:endParaRPr lang="es-ES" sz="1600" dirty="0"/>
          </a:p>
          <a:p>
            <a:pPr marL="285750" indent="-285750">
              <a:lnSpc>
                <a:spcPct val="140000"/>
              </a:lnSpc>
            </a:pPr>
            <a:endParaRPr lang="es-ES" sz="160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s-ES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smtClean="0"/>
              <a:pPr rtl="0">
                <a:spcAft>
                  <a:spcPts val="600"/>
                </a:spcAft>
              </a:pPr>
              <a:t>4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6BC236-DCB4-DE05-0E13-7E805369EC1E}"/>
              </a:ext>
            </a:extLst>
          </p:cNvPr>
          <p:cNvSpPr txBox="1"/>
          <p:nvPr/>
        </p:nvSpPr>
        <p:spPr>
          <a:xfrm>
            <a:off x="3452117" y="4300340"/>
            <a:ext cx="7602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Fácil de procesar</a:t>
            </a:r>
          </a:p>
          <a:p>
            <a:r>
              <a:rPr lang="es-CL" sz="2400" dirty="0">
                <a:solidFill>
                  <a:schemeClr val="bg1"/>
                </a:solidFill>
              </a:rPr>
              <a:t>Conteo por frecuencias</a:t>
            </a:r>
          </a:p>
          <a:p>
            <a:r>
              <a:rPr lang="es-CL" sz="2400" dirty="0">
                <a:solidFill>
                  <a:schemeClr val="bg1"/>
                </a:solidFill>
              </a:rPr>
              <a:t>Análisis mediante: tablas chi-cuadrado, regresión logística binomial, análisis de correspondencias múltiples.</a:t>
            </a:r>
          </a:p>
        </p:txBody>
      </p:sp>
    </p:spTree>
    <p:extLst>
      <p:ext uri="{BB962C8B-B14F-4D97-AF65-F5344CB8AC3E}">
        <p14:creationId xmlns:p14="http://schemas.microsoft.com/office/powerpoint/2010/main" val="397668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5</a:t>
            </a:fld>
            <a:endParaRPr lang="es-ES" dirty="0"/>
          </a:p>
        </p:txBody>
      </p:sp>
      <p:sp>
        <p:nvSpPr>
          <p:cNvPr id="2" name="Marcador de texto 16">
            <a:extLst>
              <a:ext uri="{FF2B5EF4-FFF2-40B4-BE49-F238E27FC236}">
                <a16:creationId xmlns:a16="http://schemas.microsoft.com/office/drawing/2014/main" id="{C7980B2E-E251-131E-567E-818FAC97FC0F}"/>
              </a:ext>
            </a:extLst>
          </p:cNvPr>
          <p:cNvSpPr txBox="1">
            <a:spLocks/>
          </p:cNvSpPr>
          <p:nvPr/>
        </p:nvSpPr>
        <p:spPr>
          <a:xfrm>
            <a:off x="4982967" y="1163253"/>
            <a:ext cx="8517275" cy="3105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40000"/>
              </a:lnSpc>
            </a:pPr>
            <a:endParaRPr lang="es-ES" sz="1600" dirty="0"/>
          </a:p>
          <a:p>
            <a:pPr marL="342900" indent="-342900">
              <a:lnSpc>
                <a:spcPct val="140000"/>
              </a:lnSpc>
            </a:pPr>
            <a:endParaRPr lang="es-ES" sz="1600" dirty="0"/>
          </a:p>
          <a:p>
            <a:pPr marL="342900" indent="-342900">
              <a:lnSpc>
                <a:spcPct val="140000"/>
              </a:lnSpc>
            </a:pPr>
            <a:endParaRPr lang="es-ES" sz="1600" dirty="0"/>
          </a:p>
          <a:p>
            <a:pPr marL="285750" indent="-285750">
              <a:lnSpc>
                <a:spcPct val="140000"/>
              </a:lnSpc>
            </a:pPr>
            <a:endParaRPr lang="es-ES" sz="1600" dirty="0"/>
          </a:p>
          <a:p>
            <a:pPr marL="285750" indent="-285750">
              <a:lnSpc>
                <a:spcPct val="140000"/>
              </a:lnSpc>
            </a:pPr>
            <a:endParaRPr lang="es-ES" sz="1600" dirty="0"/>
          </a:p>
          <a:p>
            <a:pPr marL="285750" indent="-285750">
              <a:lnSpc>
                <a:spcPct val="140000"/>
              </a:lnSpc>
            </a:pPr>
            <a:endParaRPr lang="es-ES" sz="1600" dirty="0"/>
          </a:p>
          <a:p>
            <a:pPr marL="285750" indent="-285750">
              <a:lnSpc>
                <a:spcPct val="140000"/>
              </a:lnSpc>
            </a:pPr>
            <a:endParaRPr lang="es-ES" sz="16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0313587-3DFE-7CDE-61DD-B4419AC1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88" y="968105"/>
            <a:ext cx="6619346" cy="404914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8D65509-ACF7-8B43-864E-3E4703072513}"/>
              </a:ext>
            </a:extLst>
          </p:cNvPr>
          <p:cNvSpPr txBox="1">
            <a:spLocks/>
          </p:cNvSpPr>
          <p:nvPr/>
        </p:nvSpPr>
        <p:spPr>
          <a:xfrm>
            <a:off x="3527461" y="136525"/>
            <a:ext cx="5137079" cy="554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500" dirty="0"/>
              <a:t>Escalas de puntuación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1FCCAAF-B349-06A2-CE8A-412653EDC5F9}"/>
              </a:ext>
            </a:extLst>
          </p:cNvPr>
          <p:cNvSpPr txBox="1"/>
          <p:nvPr/>
        </p:nvSpPr>
        <p:spPr>
          <a:xfrm>
            <a:off x="7294652" y="1089061"/>
            <a:ext cx="45514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Likert: 5 niveles. El más usado.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7 niveles: válido para Chile. Puede afectar un poco la percepción al encuestado (poner un rojo, un azul…)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Algunas estandarizadas, </a:t>
            </a:r>
            <a:r>
              <a:rPr lang="es-CL" sz="2400"/>
              <a:t>revisar bibliografía.</a:t>
            </a:r>
            <a:endParaRPr lang="es-CL" sz="2400" dirty="0"/>
          </a:p>
          <a:p>
            <a:endParaRPr lang="es-C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Análisis Kruskal Wallis, regresión logística ordinal.</a:t>
            </a:r>
          </a:p>
        </p:txBody>
      </p:sp>
    </p:spTree>
    <p:extLst>
      <p:ext uri="{BB962C8B-B14F-4D97-AF65-F5344CB8AC3E}">
        <p14:creationId xmlns:p14="http://schemas.microsoft.com/office/powerpoint/2010/main" val="287163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911" y="194126"/>
            <a:ext cx="5431971" cy="846301"/>
          </a:xfrm>
        </p:spPr>
        <p:txBody>
          <a:bodyPr rtlCol="0">
            <a:normAutofit/>
          </a:bodyPr>
          <a:lstStyle/>
          <a:p>
            <a:r>
              <a:rPr lang="es-ES" sz="2800" dirty="0"/>
              <a:t>Clasificación o Ranking</a:t>
            </a:r>
            <a:endParaRPr lang="es-ES" noProof="1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8994" y="624441"/>
            <a:ext cx="6917655" cy="60394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s-ES" sz="2000" dirty="0"/>
              <a:t>Se ordenan ítems en base a la preferencia del encuestado.</a:t>
            </a:r>
          </a:p>
          <a:p>
            <a:pPr marL="342900" indent="-342900">
              <a:buChar char="•"/>
            </a:pPr>
            <a:endParaRPr lang="es-ES" sz="2000" dirty="0"/>
          </a:p>
          <a:p>
            <a:pPr marL="342900" indent="-342900">
              <a:buChar char="•"/>
            </a:pPr>
            <a:endParaRPr lang="es-ES" sz="2000" dirty="0"/>
          </a:p>
          <a:p>
            <a:pPr marL="342900" indent="-342900">
              <a:buChar char="•"/>
            </a:pPr>
            <a:endParaRPr lang="es-ES" sz="2000" dirty="0"/>
          </a:p>
          <a:p>
            <a:pPr marL="342900" indent="-342900">
              <a:buChar char="•"/>
            </a:pPr>
            <a:endParaRPr lang="es-ES" sz="2000" dirty="0"/>
          </a:p>
          <a:p>
            <a:pPr marL="342900" indent="-342900">
              <a:buChar char="•"/>
            </a:pPr>
            <a:endParaRPr lang="es-ES" sz="2000" dirty="0"/>
          </a:p>
          <a:p>
            <a:pPr marL="342900" indent="-342900">
              <a:buChar char="•"/>
            </a:pPr>
            <a:endParaRPr lang="es-ES" sz="2000" dirty="0"/>
          </a:p>
          <a:p>
            <a:pPr marL="342900" indent="-342900">
              <a:buChar char="•"/>
            </a:pPr>
            <a:endParaRPr lang="es-ES" sz="2000" dirty="0"/>
          </a:p>
          <a:p>
            <a:pPr marL="342900" indent="-342900">
              <a:buChar char="•"/>
            </a:pPr>
            <a:endParaRPr lang="es-ES" sz="2000" dirty="0"/>
          </a:p>
          <a:p>
            <a:pPr marL="342900" indent="-342900">
              <a:buChar char="•"/>
            </a:pPr>
            <a:endParaRPr lang="es-ES" sz="2000" dirty="0"/>
          </a:p>
          <a:p>
            <a:pPr marL="342900" indent="-342900">
              <a:buChar char="•"/>
            </a:pPr>
            <a:r>
              <a:rPr lang="es-ES" sz="2000" dirty="0"/>
              <a:t>Análisis: Kruskal-Wallis, regresión logística ordinal</a:t>
            </a:r>
          </a:p>
          <a:p>
            <a:pPr marL="342900" indent="-342900">
              <a:buChar char="•"/>
            </a:pPr>
            <a:r>
              <a:rPr lang="es-ES" sz="2000" dirty="0"/>
              <a:t>Parte central de los datos puede no ser muy representativa</a:t>
            </a:r>
          </a:p>
          <a:p>
            <a:endParaRPr lang="es-ES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5C44B1-BA82-483C-BD91-F89067442F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es-ES" noProof="1"/>
              <a:t>Presentación de lanzamiento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s-ES" noProof="1" smtClean="0"/>
              <a:pPr rtl="0"/>
              <a:t>6</a:t>
            </a:fld>
            <a:endParaRPr lang="es-ES" noProof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6CC476-DAB0-6A5E-A85E-E366526BA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58" y="1347949"/>
            <a:ext cx="9486472" cy="3936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111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7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635D5A6-E5A1-8B66-0A7C-C66DECA1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468" y="136525"/>
            <a:ext cx="7347063" cy="846301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Preguntas cerradas y dicotómicas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B8CF55-59CD-12EF-5F7D-3124C4591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49" y="660400"/>
            <a:ext cx="9563100" cy="5695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741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8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635D5A6-E5A1-8B66-0A7C-C66DECA1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400" y="166982"/>
            <a:ext cx="5431971" cy="846301"/>
          </a:xfrm>
        </p:spPr>
        <p:txBody>
          <a:bodyPr/>
          <a:lstStyle/>
          <a:p>
            <a:pPr algn="ctr"/>
            <a:r>
              <a:rPr lang="es-CL" dirty="0"/>
              <a:t>Preguntas filtro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499DE38-0426-E636-57F2-6067D958B72B}"/>
              </a:ext>
            </a:extLst>
          </p:cNvPr>
          <p:cNvSpPr txBox="1"/>
          <p:nvPr/>
        </p:nvSpPr>
        <p:spPr>
          <a:xfrm>
            <a:off x="7130265" y="830862"/>
            <a:ext cx="4479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En algunos estudios interesa seleccionar a encuestados con conocimiento sobre un tema o experiencia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Se diseña una pregunta para filtrar a los que conocen de los que no.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D93A2B9-A278-F3F3-E735-23747CF91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0862"/>
            <a:ext cx="7087582" cy="41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3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9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635D5A6-E5A1-8B66-0A7C-C66DECA1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400" y="166982"/>
            <a:ext cx="5431971" cy="846301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Evolución de una pregunta filtro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E7CFED-B85B-C7BC-5AF0-887948C6A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" r="9003" b="36960"/>
          <a:stretch/>
        </p:blipFill>
        <p:spPr>
          <a:xfrm>
            <a:off x="-52411" y="1879325"/>
            <a:ext cx="5431971" cy="26601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93A2B9-A278-F3F3-E735-23747CF914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12"/>
          <a:stretch/>
        </p:blipFill>
        <p:spPr>
          <a:xfrm>
            <a:off x="5638956" y="1735210"/>
            <a:ext cx="7099600" cy="4306624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3ED3792D-975E-3108-7C70-DC8E190F860B}"/>
              </a:ext>
            </a:extLst>
          </p:cNvPr>
          <p:cNvSpPr/>
          <p:nvPr/>
        </p:nvSpPr>
        <p:spPr>
          <a:xfrm>
            <a:off x="2711634" y="2069612"/>
            <a:ext cx="3221665" cy="3651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8CE18603-BD26-2DC1-63FF-A34C0A7B58D9}"/>
              </a:ext>
            </a:extLst>
          </p:cNvPr>
          <p:cNvSpPr/>
          <p:nvPr/>
        </p:nvSpPr>
        <p:spPr>
          <a:xfrm rot="1890179">
            <a:off x="2559308" y="2884434"/>
            <a:ext cx="3221665" cy="3651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902231"/>
      </p:ext>
    </p:extLst>
  </p:cSld>
  <p:clrMapOvr>
    <a:masterClrMapping/>
  </p:clrMapOvr>
</p:sld>
</file>

<file path=ppt/theme/theme1.xml><?xml version="1.0" encoding="utf-8"?>
<a:theme xmlns:a="http://schemas.openxmlformats.org/drawingml/2006/main" name="Una sola línea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D61E6D-BC40-43C3-A154-0081729E0F7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081D1F3-EE22-4802-8DFA-C4795BD0F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15A6BF-B4A3-4B5C-B85C-0D4CB6AE15C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Colorful Certificate</Template>
  <TotalTime>941</TotalTime>
  <Words>592</Words>
  <Application>Microsoft Office PowerPoint</Application>
  <PresentationFormat>Panorámica</PresentationFormat>
  <Paragraphs>130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Tenorite</vt:lpstr>
      <vt:lpstr>Wingdings</vt:lpstr>
      <vt:lpstr>Una sola línea</vt:lpstr>
      <vt:lpstr>Clase 2: instrumentos de consulta y diseño muestral</vt:lpstr>
      <vt:lpstr>Objetivos</vt:lpstr>
      <vt:lpstr>Presentación de PowerPoint</vt:lpstr>
      <vt:lpstr>Selección única/múltiple</vt:lpstr>
      <vt:lpstr>Presentación de PowerPoint</vt:lpstr>
      <vt:lpstr>Clasificación o Ranking</vt:lpstr>
      <vt:lpstr>Preguntas cerradas y dicotómicas</vt:lpstr>
      <vt:lpstr>Preguntas filtro</vt:lpstr>
      <vt:lpstr>Evolución de una pregunta filtro</vt:lpstr>
      <vt:lpstr>Ensamblaje de encuesta</vt:lpstr>
      <vt:lpstr>Ensamblaje de encuesta</vt:lpstr>
      <vt:lpstr>Ensamblaje de la encuesta</vt:lpstr>
      <vt:lpstr>Presentación de PowerPoint</vt:lpstr>
      <vt:lpstr>Presentación de PowerPoint</vt:lpstr>
      <vt:lpstr>Presentación de PowerPoint</vt:lpstr>
      <vt:lpstr>Encuesta piloto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lanzamiento</dc:title>
  <dc:creator>Iñigo Bidegain Albizu</dc:creator>
  <cp:lastModifiedBy>Inigo Bidegain Albizu</cp:lastModifiedBy>
  <cp:revision>150</cp:revision>
  <dcterms:created xsi:type="dcterms:W3CDTF">2023-08-01T19:31:47Z</dcterms:created>
  <dcterms:modified xsi:type="dcterms:W3CDTF">2023-09-26T16:00:15Z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