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14"/>
  </p:notesMasterIdLst>
  <p:handoutMasterIdLst>
    <p:handoutMasterId r:id="rId15"/>
  </p:handoutMasterIdLst>
  <p:sldIdLst>
    <p:sldId id="256" r:id="rId2"/>
    <p:sldId id="264" r:id="rId3"/>
    <p:sldId id="265" r:id="rId4"/>
    <p:sldId id="273" r:id="rId5"/>
    <p:sldId id="266" r:id="rId6"/>
    <p:sldId id="274" r:id="rId7"/>
    <p:sldId id="267" r:id="rId8"/>
    <p:sldId id="268" r:id="rId9"/>
    <p:sldId id="269" r:id="rId10"/>
    <p:sldId id="270" r:id="rId11"/>
    <p:sldId id="271" r:id="rId12"/>
    <p:sldId id="272" r:id="rId13"/>
  </p:sldIdLst>
  <p:sldSz cx="12192000" cy="6858000"/>
  <p:notesSz cx="6858000" cy="9144000"/>
  <p:defaultTextStyle>
    <a:defPPr rtl="0">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A1AF4A-2AEF-4503-8694-A23E1279AA71}" v="14" dt="2023-11-07T22:46:53.2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notesViewPr>
    <p:cSldViewPr snapToGrid="0">
      <p:cViewPr varScale="1">
        <p:scale>
          <a:sx n="86" d="100"/>
          <a:sy n="86" d="100"/>
        </p:scale>
        <p:origin x="300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nigo Bidegain Albizu" userId="82b39082-140d-45c9-a311-2ce06f996d75" providerId="ADAL" clId="{99A1AF4A-2AEF-4503-8694-A23E1279AA71}"/>
    <pc:docChg chg="undo redo custSel addSld delSld modSld">
      <pc:chgData name="Inigo Bidegain Albizu" userId="82b39082-140d-45c9-a311-2ce06f996d75" providerId="ADAL" clId="{99A1AF4A-2AEF-4503-8694-A23E1279AA71}" dt="2023-11-14T22:34:59.606" v="4630" actId="27636"/>
      <pc:docMkLst>
        <pc:docMk/>
      </pc:docMkLst>
      <pc:sldChg chg="modSp mod">
        <pc:chgData name="Inigo Bidegain Albizu" userId="82b39082-140d-45c9-a311-2ce06f996d75" providerId="ADAL" clId="{99A1AF4A-2AEF-4503-8694-A23E1279AA71}" dt="2023-11-14T21:21:43.564" v="2197"/>
        <pc:sldMkLst>
          <pc:docMk/>
          <pc:sldMk cId="1819359268" sldId="256"/>
        </pc:sldMkLst>
        <pc:spChg chg="mod">
          <ac:chgData name="Inigo Bidegain Albizu" userId="82b39082-140d-45c9-a311-2ce06f996d75" providerId="ADAL" clId="{99A1AF4A-2AEF-4503-8694-A23E1279AA71}" dt="2023-11-14T21:21:43.564" v="2197"/>
          <ac:spMkLst>
            <pc:docMk/>
            <pc:sldMk cId="1819359268" sldId="256"/>
            <ac:spMk id="2" creationId="{8268D3E5-C7A3-47DF-A374-46BF83A69904}"/>
          </ac:spMkLst>
        </pc:spChg>
      </pc:sldChg>
      <pc:sldChg chg="modSp del mod">
        <pc:chgData name="Inigo Bidegain Albizu" userId="82b39082-140d-45c9-a311-2ce06f996d75" providerId="ADAL" clId="{99A1AF4A-2AEF-4503-8694-A23E1279AA71}" dt="2023-10-30T15:05:36.491" v="316" actId="2696"/>
        <pc:sldMkLst>
          <pc:docMk/>
          <pc:sldMk cId="2172179498" sldId="258"/>
        </pc:sldMkLst>
        <pc:spChg chg="mod">
          <ac:chgData name="Inigo Bidegain Albizu" userId="82b39082-140d-45c9-a311-2ce06f996d75" providerId="ADAL" clId="{99A1AF4A-2AEF-4503-8694-A23E1279AA71}" dt="2023-10-30T14:46:46.784" v="97" actId="20577"/>
          <ac:spMkLst>
            <pc:docMk/>
            <pc:sldMk cId="2172179498" sldId="258"/>
            <ac:spMk id="2" creationId="{34DB6CE4-2B13-4715-B5B2-615A55922CA1}"/>
          </ac:spMkLst>
        </pc:spChg>
        <pc:spChg chg="mod">
          <ac:chgData name="Inigo Bidegain Albizu" userId="82b39082-140d-45c9-a311-2ce06f996d75" providerId="ADAL" clId="{99A1AF4A-2AEF-4503-8694-A23E1279AA71}" dt="2023-10-30T14:55:04.861" v="304" actId="113"/>
          <ac:spMkLst>
            <pc:docMk/>
            <pc:sldMk cId="2172179498" sldId="258"/>
            <ac:spMk id="3" creationId="{143F5361-68C0-4BF5-80C8-F1E7BF92B2DB}"/>
          </ac:spMkLst>
        </pc:spChg>
      </pc:sldChg>
      <pc:sldChg chg="modSp del mod">
        <pc:chgData name="Inigo Bidegain Albizu" userId="82b39082-140d-45c9-a311-2ce06f996d75" providerId="ADAL" clId="{99A1AF4A-2AEF-4503-8694-A23E1279AA71}" dt="2023-11-14T20:47:36.762" v="1853" actId="47"/>
        <pc:sldMkLst>
          <pc:docMk/>
          <pc:sldMk cId="4100128109" sldId="259"/>
        </pc:sldMkLst>
        <pc:spChg chg="mod">
          <ac:chgData name="Inigo Bidegain Albizu" userId="82b39082-140d-45c9-a311-2ce06f996d75" providerId="ADAL" clId="{99A1AF4A-2AEF-4503-8694-A23E1279AA71}" dt="2023-10-30T15:06:12.511" v="346" actId="20577"/>
          <ac:spMkLst>
            <pc:docMk/>
            <pc:sldMk cId="4100128109" sldId="259"/>
            <ac:spMk id="2" creationId="{34DB6CE4-2B13-4715-B5B2-615A55922CA1}"/>
          </ac:spMkLst>
        </pc:spChg>
        <pc:spChg chg="mod">
          <ac:chgData name="Inigo Bidegain Albizu" userId="82b39082-140d-45c9-a311-2ce06f996d75" providerId="ADAL" clId="{99A1AF4A-2AEF-4503-8694-A23E1279AA71}" dt="2023-10-30T15:15:40.361" v="368" actId="948"/>
          <ac:spMkLst>
            <pc:docMk/>
            <pc:sldMk cId="4100128109" sldId="259"/>
            <ac:spMk id="3" creationId="{143F5361-68C0-4BF5-80C8-F1E7BF92B2DB}"/>
          </ac:spMkLst>
        </pc:spChg>
      </pc:sldChg>
      <pc:sldChg chg="modSp del mod">
        <pc:chgData name="Inigo Bidegain Albizu" userId="82b39082-140d-45c9-a311-2ce06f996d75" providerId="ADAL" clId="{99A1AF4A-2AEF-4503-8694-A23E1279AA71}" dt="2023-11-07T14:55:31.472" v="1469" actId="2696"/>
        <pc:sldMkLst>
          <pc:docMk/>
          <pc:sldMk cId="3387285531" sldId="260"/>
        </pc:sldMkLst>
        <pc:spChg chg="mod">
          <ac:chgData name="Inigo Bidegain Albizu" userId="82b39082-140d-45c9-a311-2ce06f996d75" providerId="ADAL" clId="{99A1AF4A-2AEF-4503-8694-A23E1279AA71}" dt="2023-10-30T20:53:23.298" v="1333"/>
          <ac:spMkLst>
            <pc:docMk/>
            <pc:sldMk cId="3387285531" sldId="260"/>
            <ac:spMk id="3" creationId="{143F5361-68C0-4BF5-80C8-F1E7BF92B2DB}"/>
          </ac:spMkLst>
        </pc:spChg>
      </pc:sldChg>
      <pc:sldChg chg="del">
        <pc:chgData name="Inigo Bidegain Albizu" userId="82b39082-140d-45c9-a311-2ce06f996d75" providerId="ADAL" clId="{99A1AF4A-2AEF-4503-8694-A23E1279AA71}" dt="2023-11-07T14:55:31.472" v="1469" actId="2696"/>
        <pc:sldMkLst>
          <pc:docMk/>
          <pc:sldMk cId="4145234813" sldId="261"/>
        </pc:sldMkLst>
      </pc:sldChg>
      <pc:sldChg chg="del">
        <pc:chgData name="Inigo Bidegain Albizu" userId="82b39082-140d-45c9-a311-2ce06f996d75" providerId="ADAL" clId="{99A1AF4A-2AEF-4503-8694-A23E1279AA71}" dt="2023-11-07T14:55:31.472" v="1469" actId="2696"/>
        <pc:sldMkLst>
          <pc:docMk/>
          <pc:sldMk cId="3212387718" sldId="262"/>
        </pc:sldMkLst>
      </pc:sldChg>
      <pc:sldChg chg="del">
        <pc:chgData name="Inigo Bidegain Albizu" userId="82b39082-140d-45c9-a311-2ce06f996d75" providerId="ADAL" clId="{99A1AF4A-2AEF-4503-8694-A23E1279AA71}" dt="2023-11-07T14:55:31.472" v="1469" actId="2696"/>
        <pc:sldMkLst>
          <pc:docMk/>
          <pc:sldMk cId="656303557" sldId="263"/>
        </pc:sldMkLst>
      </pc:sldChg>
      <pc:sldChg chg="modSp add mod">
        <pc:chgData name="Inigo Bidegain Albizu" userId="82b39082-140d-45c9-a311-2ce06f996d75" providerId="ADAL" clId="{99A1AF4A-2AEF-4503-8694-A23E1279AA71}" dt="2023-11-14T21:21:26.099" v="2192" actId="20577"/>
        <pc:sldMkLst>
          <pc:docMk/>
          <pc:sldMk cId="3568265781" sldId="264"/>
        </pc:sldMkLst>
        <pc:spChg chg="mod">
          <ac:chgData name="Inigo Bidegain Albizu" userId="82b39082-140d-45c9-a311-2ce06f996d75" providerId="ADAL" clId="{99A1AF4A-2AEF-4503-8694-A23E1279AA71}" dt="2023-11-14T21:21:26.099" v="2192" actId="20577"/>
          <ac:spMkLst>
            <pc:docMk/>
            <pc:sldMk cId="3568265781" sldId="264"/>
            <ac:spMk id="2" creationId="{34DB6CE4-2B13-4715-B5B2-615A55922CA1}"/>
          </ac:spMkLst>
        </pc:spChg>
        <pc:spChg chg="mod">
          <ac:chgData name="Inigo Bidegain Albizu" userId="82b39082-140d-45c9-a311-2ce06f996d75" providerId="ADAL" clId="{99A1AF4A-2AEF-4503-8694-A23E1279AA71}" dt="2023-11-14T21:05:52.385" v="1875" actId="27636"/>
          <ac:spMkLst>
            <pc:docMk/>
            <pc:sldMk cId="3568265781" sldId="264"/>
            <ac:spMk id="3" creationId="{143F5361-68C0-4BF5-80C8-F1E7BF92B2DB}"/>
          </ac:spMkLst>
        </pc:spChg>
      </pc:sldChg>
      <pc:sldChg chg="add del">
        <pc:chgData name="Inigo Bidegain Albizu" userId="82b39082-140d-45c9-a311-2ce06f996d75" providerId="ADAL" clId="{99A1AF4A-2AEF-4503-8694-A23E1279AA71}" dt="2023-11-14T20:47:36.762" v="1853" actId="47"/>
        <pc:sldMkLst>
          <pc:docMk/>
          <pc:sldMk cId="1934008166" sldId="265"/>
        </pc:sldMkLst>
      </pc:sldChg>
      <pc:sldChg chg="modSp add mod">
        <pc:chgData name="Inigo Bidegain Albizu" userId="82b39082-140d-45c9-a311-2ce06f996d75" providerId="ADAL" clId="{99A1AF4A-2AEF-4503-8694-A23E1279AA71}" dt="2023-11-14T22:34:59.606" v="4630" actId="27636"/>
        <pc:sldMkLst>
          <pc:docMk/>
          <pc:sldMk cId="2459577059" sldId="265"/>
        </pc:sldMkLst>
        <pc:spChg chg="mod">
          <ac:chgData name="Inigo Bidegain Albizu" userId="82b39082-140d-45c9-a311-2ce06f996d75" providerId="ADAL" clId="{99A1AF4A-2AEF-4503-8694-A23E1279AA71}" dt="2023-11-14T21:21:03.966" v="2172" actId="20577"/>
          <ac:spMkLst>
            <pc:docMk/>
            <pc:sldMk cId="2459577059" sldId="265"/>
            <ac:spMk id="2" creationId="{34DB6CE4-2B13-4715-B5B2-615A55922CA1}"/>
          </ac:spMkLst>
        </pc:spChg>
        <pc:spChg chg="mod">
          <ac:chgData name="Inigo Bidegain Albizu" userId="82b39082-140d-45c9-a311-2ce06f996d75" providerId="ADAL" clId="{99A1AF4A-2AEF-4503-8694-A23E1279AA71}" dt="2023-11-14T22:34:59.606" v="4630" actId="27636"/>
          <ac:spMkLst>
            <pc:docMk/>
            <pc:sldMk cId="2459577059" sldId="265"/>
            <ac:spMk id="3" creationId="{143F5361-68C0-4BF5-80C8-F1E7BF92B2DB}"/>
          </ac:spMkLst>
        </pc:spChg>
      </pc:sldChg>
      <pc:sldChg chg="modSp add mod">
        <pc:chgData name="Inigo Bidegain Albizu" userId="82b39082-140d-45c9-a311-2ce06f996d75" providerId="ADAL" clId="{99A1AF4A-2AEF-4503-8694-A23E1279AA71}" dt="2023-11-14T22:34:48.638" v="4628" actId="27636"/>
        <pc:sldMkLst>
          <pc:docMk/>
          <pc:sldMk cId="942194465" sldId="266"/>
        </pc:sldMkLst>
        <pc:spChg chg="mod">
          <ac:chgData name="Inigo Bidegain Albizu" userId="82b39082-140d-45c9-a311-2ce06f996d75" providerId="ADAL" clId="{99A1AF4A-2AEF-4503-8694-A23E1279AA71}" dt="2023-11-14T22:09:32.569" v="3784" actId="1076"/>
          <ac:spMkLst>
            <pc:docMk/>
            <pc:sldMk cId="942194465" sldId="266"/>
            <ac:spMk id="2" creationId="{34DB6CE4-2B13-4715-B5B2-615A55922CA1}"/>
          </ac:spMkLst>
        </pc:spChg>
        <pc:spChg chg="mod">
          <ac:chgData name="Inigo Bidegain Albizu" userId="82b39082-140d-45c9-a311-2ce06f996d75" providerId="ADAL" clId="{99A1AF4A-2AEF-4503-8694-A23E1279AA71}" dt="2023-11-14T22:34:48.638" v="4628" actId="27636"/>
          <ac:spMkLst>
            <pc:docMk/>
            <pc:sldMk cId="942194465" sldId="266"/>
            <ac:spMk id="3" creationId="{143F5361-68C0-4BF5-80C8-F1E7BF92B2DB}"/>
          </ac:spMkLst>
        </pc:spChg>
      </pc:sldChg>
      <pc:sldChg chg="modSp new del mod">
        <pc:chgData name="Inigo Bidegain Albizu" userId="82b39082-140d-45c9-a311-2ce06f996d75" providerId="ADAL" clId="{99A1AF4A-2AEF-4503-8694-A23E1279AA71}" dt="2023-11-14T20:47:36.762" v="1853" actId="47"/>
        <pc:sldMkLst>
          <pc:docMk/>
          <pc:sldMk cId="3640507555" sldId="266"/>
        </pc:sldMkLst>
        <pc:spChg chg="mod">
          <ac:chgData name="Inigo Bidegain Albizu" userId="82b39082-140d-45c9-a311-2ce06f996d75" providerId="ADAL" clId="{99A1AF4A-2AEF-4503-8694-A23E1279AA71}" dt="2023-10-30T15:16:23.631" v="405" actId="20577"/>
          <ac:spMkLst>
            <pc:docMk/>
            <pc:sldMk cId="3640507555" sldId="266"/>
            <ac:spMk id="2" creationId="{63C55C65-897F-2A30-BFBF-FDFC60AFB193}"/>
          </ac:spMkLst>
        </pc:spChg>
        <pc:spChg chg="mod">
          <ac:chgData name="Inigo Bidegain Albizu" userId="82b39082-140d-45c9-a311-2ce06f996d75" providerId="ADAL" clId="{99A1AF4A-2AEF-4503-8694-A23E1279AA71}" dt="2023-10-30T15:22:13.908" v="576" actId="20577"/>
          <ac:spMkLst>
            <pc:docMk/>
            <pc:sldMk cId="3640507555" sldId="266"/>
            <ac:spMk id="3" creationId="{24B38B7B-20C9-FC58-23A8-1B5052D4A432}"/>
          </ac:spMkLst>
        </pc:spChg>
      </pc:sldChg>
      <pc:sldChg chg="modSp add del mod">
        <pc:chgData name="Inigo Bidegain Albizu" userId="82b39082-140d-45c9-a311-2ce06f996d75" providerId="ADAL" clId="{99A1AF4A-2AEF-4503-8694-A23E1279AA71}" dt="2023-11-14T20:47:36.762" v="1853" actId="47"/>
        <pc:sldMkLst>
          <pc:docMk/>
          <pc:sldMk cId="1165126182" sldId="267"/>
        </pc:sldMkLst>
        <pc:spChg chg="mod">
          <ac:chgData name="Inigo Bidegain Albizu" userId="82b39082-140d-45c9-a311-2ce06f996d75" providerId="ADAL" clId="{99A1AF4A-2AEF-4503-8694-A23E1279AA71}" dt="2023-10-30T15:23:05.179" v="600" actId="20577"/>
          <ac:spMkLst>
            <pc:docMk/>
            <pc:sldMk cId="1165126182" sldId="267"/>
            <ac:spMk id="2" creationId="{63C55C65-897F-2A30-BFBF-FDFC60AFB193}"/>
          </ac:spMkLst>
        </pc:spChg>
        <pc:spChg chg="mod">
          <ac:chgData name="Inigo Bidegain Albizu" userId="82b39082-140d-45c9-a311-2ce06f996d75" providerId="ADAL" clId="{99A1AF4A-2AEF-4503-8694-A23E1279AA71}" dt="2023-10-30T17:45:52.592" v="755" actId="20577"/>
          <ac:spMkLst>
            <pc:docMk/>
            <pc:sldMk cId="1165126182" sldId="267"/>
            <ac:spMk id="3" creationId="{24B38B7B-20C9-FC58-23A8-1B5052D4A432}"/>
          </ac:spMkLst>
        </pc:spChg>
      </pc:sldChg>
      <pc:sldChg chg="modSp new mod">
        <pc:chgData name="Inigo Bidegain Albizu" userId="82b39082-140d-45c9-a311-2ce06f996d75" providerId="ADAL" clId="{99A1AF4A-2AEF-4503-8694-A23E1279AA71}" dt="2023-11-14T21:58:59.917" v="3039" actId="20577"/>
        <pc:sldMkLst>
          <pc:docMk/>
          <pc:sldMk cId="2188561899" sldId="267"/>
        </pc:sldMkLst>
        <pc:spChg chg="mod">
          <ac:chgData name="Inigo Bidegain Albizu" userId="82b39082-140d-45c9-a311-2ce06f996d75" providerId="ADAL" clId="{99A1AF4A-2AEF-4503-8694-A23E1279AA71}" dt="2023-11-14T21:54:47.690" v="2670" actId="20577"/>
          <ac:spMkLst>
            <pc:docMk/>
            <pc:sldMk cId="2188561899" sldId="267"/>
            <ac:spMk id="2" creationId="{11D56629-8537-BDD0-D08D-B24260E670A1}"/>
          </ac:spMkLst>
        </pc:spChg>
        <pc:spChg chg="mod">
          <ac:chgData name="Inigo Bidegain Albizu" userId="82b39082-140d-45c9-a311-2ce06f996d75" providerId="ADAL" clId="{99A1AF4A-2AEF-4503-8694-A23E1279AA71}" dt="2023-11-14T21:58:59.917" v="3039" actId="20577"/>
          <ac:spMkLst>
            <pc:docMk/>
            <pc:sldMk cId="2188561899" sldId="267"/>
            <ac:spMk id="3" creationId="{2290C275-5816-6C98-B6EE-089832D3B463}"/>
          </ac:spMkLst>
        </pc:spChg>
      </pc:sldChg>
      <pc:sldChg chg="modSp add mod">
        <pc:chgData name="Inigo Bidegain Albizu" userId="82b39082-140d-45c9-a311-2ce06f996d75" providerId="ADAL" clId="{99A1AF4A-2AEF-4503-8694-A23E1279AA71}" dt="2023-11-14T22:06:37.276" v="3485" actId="20577"/>
        <pc:sldMkLst>
          <pc:docMk/>
          <pc:sldMk cId="1493320936" sldId="268"/>
        </pc:sldMkLst>
        <pc:spChg chg="mod">
          <ac:chgData name="Inigo Bidegain Albizu" userId="82b39082-140d-45c9-a311-2ce06f996d75" providerId="ADAL" clId="{99A1AF4A-2AEF-4503-8694-A23E1279AA71}" dt="2023-11-14T22:06:37.276" v="3485" actId="20577"/>
          <ac:spMkLst>
            <pc:docMk/>
            <pc:sldMk cId="1493320936" sldId="268"/>
            <ac:spMk id="3" creationId="{2290C275-5816-6C98-B6EE-089832D3B463}"/>
          </ac:spMkLst>
        </pc:spChg>
      </pc:sldChg>
      <pc:sldChg chg="modSp add del mod">
        <pc:chgData name="Inigo Bidegain Albizu" userId="82b39082-140d-45c9-a311-2ce06f996d75" providerId="ADAL" clId="{99A1AF4A-2AEF-4503-8694-A23E1279AA71}" dt="2023-11-14T20:47:36.762" v="1853" actId="47"/>
        <pc:sldMkLst>
          <pc:docMk/>
          <pc:sldMk cId="3255218824" sldId="268"/>
        </pc:sldMkLst>
        <pc:spChg chg="mod">
          <ac:chgData name="Inigo Bidegain Albizu" userId="82b39082-140d-45c9-a311-2ce06f996d75" providerId="ADAL" clId="{99A1AF4A-2AEF-4503-8694-A23E1279AA71}" dt="2023-10-30T17:49:04.838" v="778" actId="20577"/>
          <ac:spMkLst>
            <pc:docMk/>
            <pc:sldMk cId="3255218824" sldId="268"/>
            <ac:spMk id="2" creationId="{63C55C65-897F-2A30-BFBF-FDFC60AFB193}"/>
          </ac:spMkLst>
        </pc:spChg>
        <pc:spChg chg="mod">
          <ac:chgData name="Inigo Bidegain Albizu" userId="82b39082-140d-45c9-a311-2ce06f996d75" providerId="ADAL" clId="{99A1AF4A-2AEF-4503-8694-A23E1279AA71}" dt="2023-10-30T17:50:54.656" v="945" actId="20577"/>
          <ac:spMkLst>
            <pc:docMk/>
            <pc:sldMk cId="3255218824" sldId="268"/>
            <ac:spMk id="3" creationId="{24B38B7B-20C9-FC58-23A8-1B5052D4A432}"/>
          </ac:spMkLst>
        </pc:spChg>
      </pc:sldChg>
      <pc:sldChg chg="modSp add mod">
        <pc:chgData name="Inigo Bidegain Albizu" userId="82b39082-140d-45c9-a311-2ce06f996d75" providerId="ADAL" clId="{99A1AF4A-2AEF-4503-8694-A23E1279AA71}" dt="2023-11-14T22:09:16.584" v="3783" actId="20577"/>
        <pc:sldMkLst>
          <pc:docMk/>
          <pc:sldMk cId="2924392352" sldId="269"/>
        </pc:sldMkLst>
        <pc:spChg chg="mod">
          <ac:chgData name="Inigo Bidegain Albizu" userId="82b39082-140d-45c9-a311-2ce06f996d75" providerId="ADAL" clId="{99A1AF4A-2AEF-4503-8694-A23E1279AA71}" dt="2023-11-14T22:06:47.831" v="3513" actId="20577"/>
          <ac:spMkLst>
            <pc:docMk/>
            <pc:sldMk cId="2924392352" sldId="269"/>
            <ac:spMk id="2" creationId="{11D56629-8537-BDD0-D08D-B24260E670A1}"/>
          </ac:spMkLst>
        </pc:spChg>
        <pc:spChg chg="mod">
          <ac:chgData name="Inigo Bidegain Albizu" userId="82b39082-140d-45c9-a311-2ce06f996d75" providerId="ADAL" clId="{99A1AF4A-2AEF-4503-8694-A23E1279AA71}" dt="2023-11-14T22:09:16.584" v="3783" actId="20577"/>
          <ac:spMkLst>
            <pc:docMk/>
            <pc:sldMk cId="2924392352" sldId="269"/>
            <ac:spMk id="3" creationId="{2290C275-5816-6C98-B6EE-089832D3B463}"/>
          </ac:spMkLst>
        </pc:spChg>
      </pc:sldChg>
      <pc:sldChg chg="addSp modSp add del mod">
        <pc:chgData name="Inigo Bidegain Albizu" userId="82b39082-140d-45c9-a311-2ce06f996d75" providerId="ADAL" clId="{99A1AF4A-2AEF-4503-8694-A23E1279AA71}" dt="2023-11-14T20:47:36.762" v="1853" actId="47"/>
        <pc:sldMkLst>
          <pc:docMk/>
          <pc:sldMk cId="3436622704" sldId="269"/>
        </pc:sldMkLst>
        <pc:spChg chg="mod">
          <ac:chgData name="Inigo Bidegain Albizu" userId="82b39082-140d-45c9-a311-2ce06f996d75" providerId="ADAL" clId="{99A1AF4A-2AEF-4503-8694-A23E1279AA71}" dt="2023-10-30T18:03:07.272" v="999" actId="20577"/>
          <ac:spMkLst>
            <pc:docMk/>
            <pc:sldMk cId="3436622704" sldId="269"/>
            <ac:spMk id="2" creationId="{63C55C65-897F-2A30-BFBF-FDFC60AFB193}"/>
          </ac:spMkLst>
        </pc:spChg>
        <pc:spChg chg="mod">
          <ac:chgData name="Inigo Bidegain Albizu" userId="82b39082-140d-45c9-a311-2ce06f996d75" providerId="ADAL" clId="{99A1AF4A-2AEF-4503-8694-A23E1279AA71}" dt="2023-10-30T19:15:43.233" v="1201" actId="14100"/>
          <ac:spMkLst>
            <pc:docMk/>
            <pc:sldMk cId="3436622704" sldId="269"/>
            <ac:spMk id="3" creationId="{24B38B7B-20C9-FC58-23A8-1B5052D4A432}"/>
          </ac:spMkLst>
        </pc:spChg>
        <pc:spChg chg="add mod">
          <ac:chgData name="Inigo Bidegain Albizu" userId="82b39082-140d-45c9-a311-2ce06f996d75" providerId="ADAL" clId="{99A1AF4A-2AEF-4503-8694-A23E1279AA71}" dt="2023-10-30T19:15:55.700" v="1215" actId="20577"/>
          <ac:spMkLst>
            <pc:docMk/>
            <pc:sldMk cId="3436622704" sldId="269"/>
            <ac:spMk id="4" creationId="{3B0295A9-0711-7B9D-604A-1BB6C3B6E4FF}"/>
          </ac:spMkLst>
        </pc:spChg>
        <pc:spChg chg="add mod">
          <ac:chgData name="Inigo Bidegain Albizu" userId="82b39082-140d-45c9-a311-2ce06f996d75" providerId="ADAL" clId="{99A1AF4A-2AEF-4503-8694-A23E1279AA71}" dt="2023-10-30T20:28:56.735" v="1294" actId="20577"/>
          <ac:spMkLst>
            <pc:docMk/>
            <pc:sldMk cId="3436622704" sldId="269"/>
            <ac:spMk id="5" creationId="{032F9DCD-D97F-3DA0-FDDA-4F90398132B6}"/>
          </ac:spMkLst>
        </pc:spChg>
      </pc:sldChg>
      <pc:sldChg chg="delSp modSp add del mod">
        <pc:chgData name="Inigo Bidegain Albizu" userId="82b39082-140d-45c9-a311-2ce06f996d75" providerId="ADAL" clId="{99A1AF4A-2AEF-4503-8694-A23E1279AA71}" dt="2023-11-14T20:47:36.762" v="1853" actId="47"/>
        <pc:sldMkLst>
          <pc:docMk/>
          <pc:sldMk cId="3441573703" sldId="270"/>
        </pc:sldMkLst>
        <pc:spChg chg="mod">
          <ac:chgData name="Inigo Bidegain Albizu" userId="82b39082-140d-45c9-a311-2ce06f996d75" providerId="ADAL" clId="{99A1AF4A-2AEF-4503-8694-A23E1279AA71}" dt="2023-10-30T20:47:13.047" v="1325" actId="20577"/>
          <ac:spMkLst>
            <pc:docMk/>
            <pc:sldMk cId="3441573703" sldId="270"/>
            <ac:spMk id="2" creationId="{63C55C65-897F-2A30-BFBF-FDFC60AFB193}"/>
          </ac:spMkLst>
        </pc:spChg>
        <pc:spChg chg="mod">
          <ac:chgData name="Inigo Bidegain Albizu" userId="82b39082-140d-45c9-a311-2ce06f996d75" providerId="ADAL" clId="{99A1AF4A-2AEF-4503-8694-A23E1279AA71}" dt="2023-10-31T18:27:43.591" v="1374" actId="27636"/>
          <ac:spMkLst>
            <pc:docMk/>
            <pc:sldMk cId="3441573703" sldId="270"/>
            <ac:spMk id="3" creationId="{24B38B7B-20C9-FC58-23A8-1B5052D4A432}"/>
          </ac:spMkLst>
        </pc:spChg>
        <pc:spChg chg="del">
          <ac:chgData name="Inigo Bidegain Albizu" userId="82b39082-140d-45c9-a311-2ce06f996d75" providerId="ADAL" clId="{99A1AF4A-2AEF-4503-8694-A23E1279AA71}" dt="2023-10-30T20:47:20.897" v="1327" actId="478"/>
          <ac:spMkLst>
            <pc:docMk/>
            <pc:sldMk cId="3441573703" sldId="270"/>
            <ac:spMk id="4" creationId="{3B0295A9-0711-7B9D-604A-1BB6C3B6E4FF}"/>
          </ac:spMkLst>
        </pc:spChg>
        <pc:spChg chg="mod">
          <ac:chgData name="Inigo Bidegain Albizu" userId="82b39082-140d-45c9-a311-2ce06f996d75" providerId="ADAL" clId="{99A1AF4A-2AEF-4503-8694-A23E1279AA71}" dt="2023-10-30T20:47:17.267" v="1326" actId="20577"/>
          <ac:spMkLst>
            <pc:docMk/>
            <pc:sldMk cId="3441573703" sldId="270"/>
            <ac:spMk id="5" creationId="{032F9DCD-D97F-3DA0-FDDA-4F90398132B6}"/>
          </ac:spMkLst>
        </pc:spChg>
      </pc:sldChg>
      <pc:sldChg chg="modSp add mod">
        <pc:chgData name="Inigo Bidegain Albizu" userId="82b39082-140d-45c9-a311-2ce06f996d75" providerId="ADAL" clId="{99A1AF4A-2AEF-4503-8694-A23E1279AA71}" dt="2023-11-14T22:14:56.899" v="4243" actId="313"/>
        <pc:sldMkLst>
          <pc:docMk/>
          <pc:sldMk cId="3843449991" sldId="270"/>
        </pc:sldMkLst>
        <pc:spChg chg="mod">
          <ac:chgData name="Inigo Bidegain Albizu" userId="82b39082-140d-45c9-a311-2ce06f996d75" providerId="ADAL" clId="{99A1AF4A-2AEF-4503-8694-A23E1279AA71}" dt="2023-11-14T22:11:30.312" v="4011" actId="20577"/>
          <ac:spMkLst>
            <pc:docMk/>
            <pc:sldMk cId="3843449991" sldId="270"/>
            <ac:spMk id="2" creationId="{11D56629-8537-BDD0-D08D-B24260E670A1}"/>
          </ac:spMkLst>
        </pc:spChg>
        <pc:spChg chg="mod">
          <ac:chgData name="Inigo Bidegain Albizu" userId="82b39082-140d-45c9-a311-2ce06f996d75" providerId="ADAL" clId="{99A1AF4A-2AEF-4503-8694-A23E1279AA71}" dt="2023-11-14T22:14:56.899" v="4243" actId="313"/>
          <ac:spMkLst>
            <pc:docMk/>
            <pc:sldMk cId="3843449991" sldId="270"/>
            <ac:spMk id="3" creationId="{2290C275-5816-6C98-B6EE-089832D3B463}"/>
          </ac:spMkLst>
        </pc:spChg>
      </pc:sldChg>
      <pc:sldChg chg="modSp add mod">
        <pc:chgData name="Inigo Bidegain Albizu" userId="82b39082-140d-45c9-a311-2ce06f996d75" providerId="ADAL" clId="{99A1AF4A-2AEF-4503-8694-A23E1279AA71}" dt="2023-11-14T22:18:07.386" v="4294" actId="20577"/>
        <pc:sldMkLst>
          <pc:docMk/>
          <pc:sldMk cId="1742690406" sldId="271"/>
        </pc:sldMkLst>
        <pc:spChg chg="mod">
          <ac:chgData name="Inigo Bidegain Albizu" userId="82b39082-140d-45c9-a311-2ce06f996d75" providerId="ADAL" clId="{99A1AF4A-2AEF-4503-8694-A23E1279AA71}" dt="2023-11-14T22:18:07.386" v="4294" actId="20577"/>
          <ac:spMkLst>
            <pc:docMk/>
            <pc:sldMk cId="1742690406" sldId="271"/>
            <ac:spMk id="2" creationId="{11D56629-8537-BDD0-D08D-B24260E670A1}"/>
          </ac:spMkLst>
        </pc:spChg>
        <pc:spChg chg="mod">
          <ac:chgData name="Inigo Bidegain Albizu" userId="82b39082-140d-45c9-a311-2ce06f996d75" providerId="ADAL" clId="{99A1AF4A-2AEF-4503-8694-A23E1279AA71}" dt="2023-11-14T22:17:42.759" v="4272" actId="27636"/>
          <ac:spMkLst>
            <pc:docMk/>
            <pc:sldMk cId="1742690406" sldId="271"/>
            <ac:spMk id="3" creationId="{2290C275-5816-6C98-B6EE-089832D3B463}"/>
          </ac:spMkLst>
        </pc:spChg>
      </pc:sldChg>
      <pc:sldChg chg="modSp add del mod">
        <pc:chgData name="Inigo Bidegain Albizu" userId="82b39082-140d-45c9-a311-2ce06f996d75" providerId="ADAL" clId="{99A1AF4A-2AEF-4503-8694-A23E1279AA71}" dt="2023-11-07T14:55:31.472" v="1469" actId="2696"/>
        <pc:sldMkLst>
          <pc:docMk/>
          <pc:sldMk cId="3469117736" sldId="271"/>
        </pc:sldMkLst>
        <pc:spChg chg="mod">
          <ac:chgData name="Inigo Bidegain Albizu" userId="82b39082-140d-45c9-a311-2ce06f996d75" providerId="ADAL" clId="{99A1AF4A-2AEF-4503-8694-A23E1279AA71}" dt="2023-11-07T14:32:59.067" v="1458"/>
          <ac:spMkLst>
            <pc:docMk/>
            <pc:sldMk cId="3469117736" sldId="271"/>
            <ac:spMk id="3" creationId="{24B38B7B-20C9-FC58-23A8-1B5052D4A432}"/>
          </ac:spMkLst>
        </pc:spChg>
      </pc:sldChg>
      <pc:sldChg chg="modSp add mod">
        <pc:chgData name="Inigo Bidegain Albizu" userId="82b39082-140d-45c9-a311-2ce06f996d75" providerId="ADAL" clId="{99A1AF4A-2AEF-4503-8694-A23E1279AA71}" dt="2023-11-14T22:22:07.969" v="4561" actId="20577"/>
        <pc:sldMkLst>
          <pc:docMk/>
          <pc:sldMk cId="66695376" sldId="272"/>
        </pc:sldMkLst>
        <pc:spChg chg="mod">
          <ac:chgData name="Inigo Bidegain Albizu" userId="82b39082-140d-45c9-a311-2ce06f996d75" providerId="ADAL" clId="{99A1AF4A-2AEF-4503-8694-A23E1279AA71}" dt="2023-11-14T22:22:07.969" v="4561" actId="20577"/>
          <ac:spMkLst>
            <pc:docMk/>
            <pc:sldMk cId="66695376" sldId="272"/>
            <ac:spMk id="3" creationId="{2290C275-5816-6C98-B6EE-089832D3B463}"/>
          </ac:spMkLst>
        </pc:spChg>
      </pc:sldChg>
      <pc:sldChg chg="addSp delSp modSp add del mod">
        <pc:chgData name="Inigo Bidegain Albizu" userId="82b39082-140d-45c9-a311-2ce06f996d75" providerId="ADAL" clId="{99A1AF4A-2AEF-4503-8694-A23E1279AA71}" dt="2023-11-14T20:47:36.762" v="1853" actId="47"/>
        <pc:sldMkLst>
          <pc:docMk/>
          <pc:sldMk cId="2441549742" sldId="272"/>
        </pc:sldMkLst>
        <pc:spChg chg="mod">
          <ac:chgData name="Inigo Bidegain Albizu" userId="82b39082-140d-45c9-a311-2ce06f996d75" providerId="ADAL" clId="{99A1AF4A-2AEF-4503-8694-A23E1279AA71}" dt="2023-11-07T14:36:22.735" v="1463" actId="1076"/>
          <ac:spMkLst>
            <pc:docMk/>
            <pc:sldMk cId="2441549742" sldId="272"/>
            <ac:spMk id="2" creationId="{34DB6CE4-2B13-4715-B5B2-615A55922CA1}"/>
          </ac:spMkLst>
        </pc:spChg>
        <pc:spChg chg="del">
          <ac:chgData name="Inigo Bidegain Albizu" userId="82b39082-140d-45c9-a311-2ce06f996d75" providerId="ADAL" clId="{99A1AF4A-2AEF-4503-8694-A23E1279AA71}" dt="2023-11-07T14:36:16.713" v="1460" actId="478"/>
          <ac:spMkLst>
            <pc:docMk/>
            <pc:sldMk cId="2441549742" sldId="272"/>
            <ac:spMk id="3" creationId="{143F5361-68C0-4BF5-80C8-F1E7BF92B2DB}"/>
          </ac:spMkLst>
        </pc:spChg>
        <pc:spChg chg="add del mod">
          <ac:chgData name="Inigo Bidegain Albizu" userId="82b39082-140d-45c9-a311-2ce06f996d75" providerId="ADAL" clId="{99A1AF4A-2AEF-4503-8694-A23E1279AA71}" dt="2023-11-07T14:38:13.688" v="1464" actId="478"/>
          <ac:spMkLst>
            <pc:docMk/>
            <pc:sldMk cId="2441549742" sldId="272"/>
            <ac:spMk id="5" creationId="{2E3251CF-9676-B61A-4857-1FF1E87ABB40}"/>
          </ac:spMkLst>
        </pc:spChg>
        <pc:picChg chg="add del">
          <ac:chgData name="Inigo Bidegain Albizu" userId="82b39082-140d-45c9-a311-2ce06f996d75" providerId="ADAL" clId="{99A1AF4A-2AEF-4503-8694-A23E1279AA71}" dt="2023-11-07T14:49:01.173" v="1466" actId="478"/>
          <ac:picMkLst>
            <pc:docMk/>
            <pc:sldMk cId="2441549742" sldId="272"/>
            <ac:picMk id="7" creationId="{7E49B082-998E-D858-2D07-40C3F1F97733}"/>
          </ac:picMkLst>
        </pc:picChg>
        <pc:picChg chg="add mod">
          <ac:chgData name="Inigo Bidegain Albizu" userId="82b39082-140d-45c9-a311-2ce06f996d75" providerId="ADAL" clId="{99A1AF4A-2AEF-4503-8694-A23E1279AA71}" dt="2023-11-07T14:49:30.965" v="1468" actId="14100"/>
          <ac:picMkLst>
            <pc:docMk/>
            <pc:sldMk cId="2441549742" sldId="272"/>
            <ac:picMk id="9" creationId="{C30AE5A3-0D59-C6BA-6B26-224CA9937021}"/>
          </ac:picMkLst>
        </pc:picChg>
      </pc:sldChg>
      <pc:sldChg chg="addSp delSp modSp add del mod modAnim">
        <pc:chgData name="Inigo Bidegain Albizu" userId="82b39082-140d-45c9-a311-2ce06f996d75" providerId="ADAL" clId="{99A1AF4A-2AEF-4503-8694-A23E1279AA71}" dt="2023-11-14T20:47:36.762" v="1853" actId="47"/>
        <pc:sldMkLst>
          <pc:docMk/>
          <pc:sldMk cId="2099680484" sldId="273"/>
        </pc:sldMkLst>
        <pc:spChg chg="mod">
          <ac:chgData name="Inigo Bidegain Albizu" userId="82b39082-140d-45c9-a311-2ce06f996d75" providerId="ADAL" clId="{99A1AF4A-2AEF-4503-8694-A23E1279AA71}" dt="2023-11-07T14:55:49.341" v="1497" actId="20577"/>
          <ac:spMkLst>
            <pc:docMk/>
            <pc:sldMk cId="2099680484" sldId="273"/>
            <ac:spMk id="2" creationId="{63C55C65-897F-2A30-BFBF-FDFC60AFB193}"/>
          </ac:spMkLst>
        </pc:spChg>
        <pc:spChg chg="del">
          <ac:chgData name="Inigo Bidegain Albizu" userId="82b39082-140d-45c9-a311-2ce06f996d75" providerId="ADAL" clId="{99A1AF4A-2AEF-4503-8694-A23E1279AA71}" dt="2023-11-07T14:58:35.211" v="1498" actId="478"/>
          <ac:spMkLst>
            <pc:docMk/>
            <pc:sldMk cId="2099680484" sldId="273"/>
            <ac:spMk id="3" creationId="{24B38B7B-20C9-FC58-23A8-1B5052D4A432}"/>
          </ac:spMkLst>
        </pc:spChg>
        <pc:spChg chg="add del mod">
          <ac:chgData name="Inigo Bidegain Albizu" userId="82b39082-140d-45c9-a311-2ce06f996d75" providerId="ADAL" clId="{99A1AF4A-2AEF-4503-8694-A23E1279AA71}" dt="2023-11-07T14:58:37.643" v="1499" actId="478"/>
          <ac:spMkLst>
            <pc:docMk/>
            <pc:sldMk cId="2099680484" sldId="273"/>
            <ac:spMk id="6" creationId="{7AB6418C-E20A-1D79-A611-CB00BF6E0B62}"/>
          </ac:spMkLst>
        </pc:spChg>
        <pc:spChg chg="add mod">
          <ac:chgData name="Inigo Bidegain Albizu" userId="82b39082-140d-45c9-a311-2ce06f996d75" providerId="ADAL" clId="{99A1AF4A-2AEF-4503-8694-A23E1279AA71}" dt="2023-11-07T14:59:46.992" v="1514" actId="27636"/>
          <ac:spMkLst>
            <pc:docMk/>
            <pc:sldMk cId="2099680484" sldId="273"/>
            <ac:spMk id="8" creationId="{253FE2EC-9238-5DD4-288A-B2232CEC5815}"/>
          </ac:spMkLst>
        </pc:spChg>
        <pc:graphicFrameChg chg="add mod">
          <ac:chgData name="Inigo Bidegain Albizu" userId="82b39082-140d-45c9-a311-2ce06f996d75" providerId="ADAL" clId="{99A1AF4A-2AEF-4503-8694-A23E1279AA71}" dt="2023-11-07T14:59:27.962" v="1510" actId="1076"/>
          <ac:graphicFrameMkLst>
            <pc:docMk/>
            <pc:sldMk cId="2099680484" sldId="273"/>
            <ac:graphicFrameMk id="7" creationId="{E9917060-905E-810E-D93A-043718ABCB02}"/>
          </ac:graphicFrameMkLst>
        </pc:graphicFrameChg>
        <pc:graphicFrameChg chg="add mod">
          <ac:chgData name="Inigo Bidegain Albizu" userId="82b39082-140d-45c9-a311-2ce06f996d75" providerId="ADAL" clId="{99A1AF4A-2AEF-4503-8694-A23E1279AA71}" dt="2023-11-07T14:59:15.688" v="1508" actId="14100"/>
          <ac:graphicFrameMkLst>
            <pc:docMk/>
            <pc:sldMk cId="2099680484" sldId="273"/>
            <ac:graphicFrameMk id="9" creationId="{5B679DCD-05EF-CB6A-53EE-7A81199AB107}"/>
          </ac:graphicFrameMkLst>
        </pc:graphicFrameChg>
      </pc:sldChg>
      <pc:sldChg chg="modSp add mod">
        <pc:chgData name="Inigo Bidegain Albizu" userId="82b39082-140d-45c9-a311-2ce06f996d75" providerId="ADAL" clId="{99A1AF4A-2AEF-4503-8694-A23E1279AA71}" dt="2023-11-14T22:33:26.498" v="4623" actId="20577"/>
        <pc:sldMkLst>
          <pc:docMk/>
          <pc:sldMk cId="3822692774" sldId="273"/>
        </pc:sldMkLst>
        <pc:spChg chg="mod">
          <ac:chgData name="Inigo Bidegain Albizu" userId="82b39082-140d-45c9-a311-2ce06f996d75" providerId="ADAL" clId="{99A1AF4A-2AEF-4503-8694-A23E1279AA71}" dt="2023-11-14T22:33:26.498" v="4623" actId="20577"/>
          <ac:spMkLst>
            <pc:docMk/>
            <pc:sldMk cId="3822692774" sldId="273"/>
            <ac:spMk id="3" creationId="{143F5361-68C0-4BF5-80C8-F1E7BF92B2DB}"/>
          </ac:spMkLst>
        </pc:spChg>
      </pc:sldChg>
      <pc:sldChg chg="addSp delSp modSp add del mod delAnim">
        <pc:chgData name="Inigo Bidegain Albizu" userId="82b39082-140d-45c9-a311-2ce06f996d75" providerId="ADAL" clId="{99A1AF4A-2AEF-4503-8694-A23E1279AA71}" dt="2023-11-14T20:47:36.762" v="1853" actId="47"/>
        <pc:sldMkLst>
          <pc:docMk/>
          <pc:sldMk cId="2815978806" sldId="274"/>
        </pc:sldMkLst>
        <pc:spChg chg="add mod">
          <ac:chgData name="Inigo Bidegain Albizu" userId="82b39082-140d-45c9-a311-2ce06f996d75" providerId="ADAL" clId="{99A1AF4A-2AEF-4503-8694-A23E1279AA71}" dt="2023-11-07T15:16:36.339" v="1540" actId="27636"/>
          <ac:spMkLst>
            <pc:docMk/>
            <pc:sldMk cId="2815978806" sldId="274"/>
            <ac:spMk id="3" creationId="{496829D6-229E-10F3-4197-BF1C39F0874D}"/>
          </ac:spMkLst>
        </pc:spChg>
        <pc:spChg chg="del">
          <ac:chgData name="Inigo Bidegain Albizu" userId="82b39082-140d-45c9-a311-2ce06f996d75" providerId="ADAL" clId="{99A1AF4A-2AEF-4503-8694-A23E1279AA71}" dt="2023-11-07T15:01:46.958" v="1516" actId="478"/>
          <ac:spMkLst>
            <pc:docMk/>
            <pc:sldMk cId="2815978806" sldId="274"/>
            <ac:spMk id="8" creationId="{253FE2EC-9238-5DD4-288A-B2232CEC5815}"/>
          </ac:spMkLst>
        </pc:spChg>
        <pc:graphicFrameChg chg="del">
          <ac:chgData name="Inigo Bidegain Albizu" userId="82b39082-140d-45c9-a311-2ce06f996d75" providerId="ADAL" clId="{99A1AF4A-2AEF-4503-8694-A23E1279AA71}" dt="2023-11-07T15:01:48.841" v="1517" actId="478"/>
          <ac:graphicFrameMkLst>
            <pc:docMk/>
            <pc:sldMk cId="2815978806" sldId="274"/>
            <ac:graphicFrameMk id="7" creationId="{E9917060-905E-810E-D93A-043718ABCB02}"/>
          </ac:graphicFrameMkLst>
        </pc:graphicFrameChg>
        <pc:graphicFrameChg chg="del">
          <ac:chgData name="Inigo Bidegain Albizu" userId="82b39082-140d-45c9-a311-2ce06f996d75" providerId="ADAL" clId="{99A1AF4A-2AEF-4503-8694-A23E1279AA71}" dt="2023-11-07T15:01:50.184" v="1518" actId="478"/>
          <ac:graphicFrameMkLst>
            <pc:docMk/>
            <pc:sldMk cId="2815978806" sldId="274"/>
            <ac:graphicFrameMk id="9" creationId="{5B679DCD-05EF-CB6A-53EE-7A81199AB107}"/>
          </ac:graphicFrameMkLst>
        </pc:graphicFrameChg>
        <pc:picChg chg="add mod">
          <ac:chgData name="Inigo Bidegain Albizu" userId="82b39082-140d-45c9-a311-2ce06f996d75" providerId="ADAL" clId="{99A1AF4A-2AEF-4503-8694-A23E1279AA71}" dt="2023-11-07T15:03:06.074" v="1538" actId="1076"/>
          <ac:picMkLst>
            <pc:docMk/>
            <pc:sldMk cId="2815978806" sldId="274"/>
            <ac:picMk id="4" creationId="{2A1BCA9A-D505-37AD-738A-20DA920E6EC1}"/>
          </ac:picMkLst>
        </pc:picChg>
      </pc:sldChg>
      <pc:sldChg chg="modSp add mod">
        <pc:chgData name="Inigo Bidegain Albizu" userId="82b39082-140d-45c9-a311-2ce06f996d75" providerId="ADAL" clId="{99A1AF4A-2AEF-4503-8694-A23E1279AA71}" dt="2023-11-14T22:34:45.299" v="4626" actId="27636"/>
        <pc:sldMkLst>
          <pc:docMk/>
          <pc:sldMk cId="3542589033" sldId="274"/>
        </pc:sldMkLst>
        <pc:spChg chg="mod">
          <ac:chgData name="Inigo Bidegain Albizu" userId="82b39082-140d-45c9-a311-2ce06f996d75" providerId="ADAL" clId="{99A1AF4A-2AEF-4503-8694-A23E1279AA71}" dt="2023-11-14T22:34:45.299" v="4626" actId="27636"/>
          <ac:spMkLst>
            <pc:docMk/>
            <pc:sldMk cId="3542589033" sldId="274"/>
            <ac:spMk id="3" creationId="{143F5361-68C0-4BF5-80C8-F1E7BF92B2DB}"/>
          </ac:spMkLst>
        </pc:spChg>
      </pc:sldChg>
      <pc:sldChg chg="addSp delSp modSp add del mod">
        <pc:chgData name="Inigo Bidegain Albizu" userId="82b39082-140d-45c9-a311-2ce06f996d75" providerId="ADAL" clId="{99A1AF4A-2AEF-4503-8694-A23E1279AA71}" dt="2023-11-14T20:47:36.762" v="1853" actId="47"/>
        <pc:sldMkLst>
          <pc:docMk/>
          <pc:sldMk cId="2613286816" sldId="275"/>
        </pc:sldMkLst>
        <pc:spChg chg="del">
          <ac:chgData name="Inigo Bidegain Albizu" userId="82b39082-140d-45c9-a311-2ce06f996d75" providerId="ADAL" clId="{99A1AF4A-2AEF-4503-8694-A23E1279AA71}" dt="2023-11-07T15:17:18.166" v="1543" actId="478"/>
          <ac:spMkLst>
            <pc:docMk/>
            <pc:sldMk cId="2613286816" sldId="275"/>
            <ac:spMk id="3" creationId="{496829D6-229E-10F3-4197-BF1C39F0874D}"/>
          </ac:spMkLst>
        </pc:spChg>
        <pc:spChg chg="add mod">
          <ac:chgData name="Inigo Bidegain Albizu" userId="82b39082-140d-45c9-a311-2ce06f996d75" providerId="ADAL" clId="{99A1AF4A-2AEF-4503-8694-A23E1279AA71}" dt="2023-11-07T15:18:02.108" v="1576" actId="20577"/>
          <ac:spMkLst>
            <pc:docMk/>
            <pc:sldMk cId="2613286816" sldId="275"/>
            <ac:spMk id="6" creationId="{1815066A-1B19-7CB9-F755-FA6D500029E1}"/>
          </ac:spMkLst>
        </pc:spChg>
        <pc:graphicFrameChg chg="add mod modGraphic">
          <ac:chgData name="Inigo Bidegain Albizu" userId="82b39082-140d-45c9-a311-2ce06f996d75" providerId="ADAL" clId="{99A1AF4A-2AEF-4503-8694-A23E1279AA71}" dt="2023-11-07T15:18:28.717" v="1581" actId="1076"/>
          <ac:graphicFrameMkLst>
            <pc:docMk/>
            <pc:sldMk cId="2613286816" sldId="275"/>
            <ac:graphicFrameMk id="7" creationId="{9D529BFB-764C-026D-DCD0-3819EF971C43}"/>
          </ac:graphicFrameMkLst>
        </pc:graphicFrameChg>
        <pc:picChg chg="del">
          <ac:chgData name="Inigo Bidegain Albizu" userId="82b39082-140d-45c9-a311-2ce06f996d75" providerId="ADAL" clId="{99A1AF4A-2AEF-4503-8694-A23E1279AA71}" dt="2023-11-07T15:17:16.136" v="1542" actId="478"/>
          <ac:picMkLst>
            <pc:docMk/>
            <pc:sldMk cId="2613286816" sldId="275"/>
            <ac:picMk id="4" creationId="{2A1BCA9A-D505-37AD-738A-20DA920E6EC1}"/>
          </ac:picMkLst>
        </pc:picChg>
      </pc:sldChg>
      <pc:sldChg chg="delSp modSp add del mod">
        <pc:chgData name="Inigo Bidegain Albizu" userId="82b39082-140d-45c9-a311-2ce06f996d75" providerId="ADAL" clId="{99A1AF4A-2AEF-4503-8694-A23E1279AA71}" dt="2023-11-14T20:47:36.762" v="1853" actId="47"/>
        <pc:sldMkLst>
          <pc:docMk/>
          <pc:sldMk cId="998805676" sldId="276"/>
        </pc:sldMkLst>
        <pc:spChg chg="mod">
          <ac:chgData name="Inigo Bidegain Albizu" userId="82b39082-140d-45c9-a311-2ce06f996d75" providerId="ADAL" clId="{99A1AF4A-2AEF-4503-8694-A23E1279AA71}" dt="2023-11-07T15:26:16.307" v="1758" actId="20577"/>
          <ac:spMkLst>
            <pc:docMk/>
            <pc:sldMk cId="998805676" sldId="276"/>
            <ac:spMk id="6" creationId="{1815066A-1B19-7CB9-F755-FA6D500029E1}"/>
          </ac:spMkLst>
        </pc:spChg>
        <pc:graphicFrameChg chg="del">
          <ac:chgData name="Inigo Bidegain Albizu" userId="82b39082-140d-45c9-a311-2ce06f996d75" providerId="ADAL" clId="{99A1AF4A-2AEF-4503-8694-A23E1279AA71}" dt="2023-11-07T15:25:14.902" v="1585" actId="478"/>
          <ac:graphicFrameMkLst>
            <pc:docMk/>
            <pc:sldMk cId="998805676" sldId="276"/>
            <ac:graphicFrameMk id="7" creationId="{9D529BFB-764C-026D-DCD0-3819EF971C43}"/>
          </ac:graphicFrameMkLst>
        </pc:graphicFrameChg>
      </pc:sldChg>
      <pc:sldChg chg="add del">
        <pc:chgData name="Inigo Bidegain Albizu" userId="82b39082-140d-45c9-a311-2ce06f996d75" providerId="ADAL" clId="{99A1AF4A-2AEF-4503-8694-A23E1279AA71}" dt="2023-11-07T15:23:56.302" v="1583" actId="2696"/>
        <pc:sldMkLst>
          <pc:docMk/>
          <pc:sldMk cId="1724549875" sldId="276"/>
        </pc:sldMkLst>
      </pc:sldChg>
      <pc:sldChg chg="addSp delSp modSp add del mod">
        <pc:chgData name="Inigo Bidegain Albizu" userId="82b39082-140d-45c9-a311-2ce06f996d75" providerId="ADAL" clId="{99A1AF4A-2AEF-4503-8694-A23E1279AA71}" dt="2023-11-14T20:47:36.762" v="1853" actId="47"/>
        <pc:sldMkLst>
          <pc:docMk/>
          <pc:sldMk cId="2071950291" sldId="277"/>
        </pc:sldMkLst>
        <pc:spChg chg="mod">
          <ac:chgData name="Inigo Bidegain Albizu" userId="82b39082-140d-45c9-a311-2ce06f996d75" providerId="ADAL" clId="{99A1AF4A-2AEF-4503-8694-A23E1279AA71}" dt="2023-11-07T22:46:48.976" v="1851" actId="1076"/>
          <ac:spMkLst>
            <pc:docMk/>
            <pc:sldMk cId="2071950291" sldId="277"/>
            <ac:spMk id="6" creationId="{1815066A-1B19-7CB9-F755-FA6D500029E1}"/>
          </ac:spMkLst>
        </pc:spChg>
        <pc:graphicFrameChg chg="del">
          <ac:chgData name="Inigo Bidegain Albizu" userId="82b39082-140d-45c9-a311-2ce06f996d75" providerId="ADAL" clId="{99A1AF4A-2AEF-4503-8694-A23E1279AA71}" dt="2023-11-07T22:44:33.977" v="1760" actId="478"/>
          <ac:graphicFrameMkLst>
            <pc:docMk/>
            <pc:sldMk cId="2071950291" sldId="277"/>
            <ac:graphicFrameMk id="7" creationId="{9D529BFB-764C-026D-DCD0-3819EF971C43}"/>
          </ac:graphicFrameMkLst>
        </pc:graphicFrameChg>
        <pc:picChg chg="add mod">
          <ac:chgData name="Inigo Bidegain Albizu" userId="82b39082-140d-45c9-a311-2ce06f996d75" providerId="ADAL" clId="{99A1AF4A-2AEF-4503-8694-A23E1279AA71}" dt="2023-11-07T22:46:53.288" v="1852" actId="1076"/>
          <ac:picMkLst>
            <pc:docMk/>
            <pc:sldMk cId="2071950291" sldId="277"/>
            <ac:picMk id="3" creationId="{E8F4FFF5-28D0-4F11-0A0F-1022FB76E561}"/>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1EEE251C-9278-446E-94B4-A45D94CF92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a:extLst>
              <a:ext uri="{FF2B5EF4-FFF2-40B4-BE49-F238E27FC236}">
                <a16:creationId xmlns:a16="http://schemas.microsoft.com/office/drawing/2014/main" id="{7C8055FC-3474-47B3-9B4F-67BB1FF9F35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4CCEC8C-C875-46FC-B5E4-D61A1C548497}" type="datetimeFigureOut">
              <a:rPr lang="es-ES" smtClean="0"/>
              <a:t>14/11/2023</a:t>
            </a:fld>
            <a:endParaRPr lang="es-ES"/>
          </a:p>
        </p:txBody>
      </p:sp>
      <p:sp>
        <p:nvSpPr>
          <p:cNvPr id="4" name="Marcador de pie de página 3">
            <a:extLst>
              <a:ext uri="{FF2B5EF4-FFF2-40B4-BE49-F238E27FC236}">
                <a16:creationId xmlns:a16="http://schemas.microsoft.com/office/drawing/2014/main" id="{45F96C8D-3E0E-4E49-B6AF-3B70D36C828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a:extLst>
              <a:ext uri="{FF2B5EF4-FFF2-40B4-BE49-F238E27FC236}">
                <a16:creationId xmlns:a16="http://schemas.microsoft.com/office/drawing/2014/main" id="{FBCB9B36-4822-46B1-ACA8-0730FA8C1B5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409A7F6-A9F7-4200-B15A-0DDF77E80879}" type="slidenum">
              <a:rPr lang="es-ES" smtClean="0"/>
              <a:t>‹Nº›</a:t>
            </a:fld>
            <a:endParaRPr lang="es-ES"/>
          </a:p>
        </p:txBody>
      </p:sp>
    </p:spTree>
    <p:extLst>
      <p:ext uri="{BB962C8B-B14F-4D97-AF65-F5344CB8AC3E}">
        <p14:creationId xmlns:p14="http://schemas.microsoft.com/office/powerpoint/2010/main" val="37078754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6451A8-9F55-443A-B22B-91AD4434529B}" type="datetimeFigureOut">
              <a:rPr lang="es-ES" smtClean="0"/>
              <a:t>14/11/2023</a:t>
            </a:fld>
            <a:endParaRPr lang="es-ES"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noProof="0" dirty="0"/>
              <a:t>Editar estilos de texto del patrón</a:t>
            </a:r>
            <a:endParaRPr lang="es-ES" dirty="0"/>
          </a:p>
          <a:p>
            <a:pPr lvl="1"/>
            <a:r>
              <a:rPr lang="es-ES" dirty="0"/>
              <a:t>Segundo nivel</a:t>
            </a:r>
          </a:p>
          <a:p>
            <a:pPr lvl="2"/>
            <a:r>
              <a:rPr lang="es-ES" dirty="0"/>
              <a:t>Tercer nivel</a:t>
            </a:r>
          </a:p>
          <a:p>
            <a:pPr lvl="3"/>
            <a:r>
              <a:rPr lang="es-ES" dirty="0"/>
              <a:t>Cuarto nivel</a:t>
            </a:r>
          </a:p>
          <a:p>
            <a:pPr lvl="4"/>
            <a:r>
              <a:rPr lang="es-ES" dirty="0"/>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B58500-FC51-4538-819A-391D99492B7A}" type="slidenum">
              <a:rPr lang="es-ES" smtClean="0"/>
              <a:t>‹Nº›</a:t>
            </a:fld>
            <a:endParaRPr lang="es-ES" dirty="0"/>
          </a:p>
        </p:txBody>
      </p:sp>
    </p:spTree>
    <p:extLst>
      <p:ext uri="{BB962C8B-B14F-4D97-AF65-F5344CB8AC3E}">
        <p14:creationId xmlns:p14="http://schemas.microsoft.com/office/powerpoint/2010/main" val="82315348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ECB58500-FC51-4538-819A-391D99492B7A}" type="slidenum">
              <a:rPr lang="es-ES" smtClean="0"/>
              <a:t>1</a:t>
            </a:fld>
            <a:endParaRPr lang="es-ES"/>
          </a:p>
        </p:txBody>
      </p:sp>
    </p:spTree>
    <p:extLst>
      <p:ext uri="{BB962C8B-B14F-4D97-AF65-F5344CB8AC3E}">
        <p14:creationId xmlns:p14="http://schemas.microsoft.com/office/powerpoint/2010/main" val="34735957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ECB58500-FC51-4538-819A-391D99492B7A}" type="slidenum">
              <a:rPr lang="es-ES" smtClean="0"/>
              <a:t>2</a:t>
            </a:fld>
            <a:endParaRPr lang="es-ES"/>
          </a:p>
        </p:txBody>
      </p:sp>
    </p:spTree>
    <p:extLst>
      <p:ext uri="{BB962C8B-B14F-4D97-AF65-F5344CB8AC3E}">
        <p14:creationId xmlns:p14="http://schemas.microsoft.com/office/powerpoint/2010/main" val="26126465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ECB58500-FC51-4538-819A-391D99492B7A}" type="slidenum">
              <a:rPr lang="es-ES" smtClean="0"/>
              <a:t>3</a:t>
            </a:fld>
            <a:endParaRPr lang="es-ES"/>
          </a:p>
        </p:txBody>
      </p:sp>
    </p:spTree>
    <p:extLst>
      <p:ext uri="{BB962C8B-B14F-4D97-AF65-F5344CB8AC3E}">
        <p14:creationId xmlns:p14="http://schemas.microsoft.com/office/powerpoint/2010/main" val="38134804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ECB58500-FC51-4538-819A-391D99492B7A}" type="slidenum">
              <a:rPr lang="es-ES" smtClean="0"/>
              <a:t>4</a:t>
            </a:fld>
            <a:endParaRPr lang="es-ES"/>
          </a:p>
        </p:txBody>
      </p:sp>
    </p:spTree>
    <p:extLst>
      <p:ext uri="{BB962C8B-B14F-4D97-AF65-F5344CB8AC3E}">
        <p14:creationId xmlns:p14="http://schemas.microsoft.com/office/powerpoint/2010/main" val="42637191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ECB58500-FC51-4538-819A-391D99492B7A}" type="slidenum">
              <a:rPr lang="es-ES" smtClean="0"/>
              <a:t>5</a:t>
            </a:fld>
            <a:endParaRPr lang="es-ES"/>
          </a:p>
        </p:txBody>
      </p:sp>
    </p:spTree>
    <p:extLst>
      <p:ext uri="{BB962C8B-B14F-4D97-AF65-F5344CB8AC3E}">
        <p14:creationId xmlns:p14="http://schemas.microsoft.com/office/powerpoint/2010/main" val="22027033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ECB58500-FC51-4538-819A-391D99492B7A}" type="slidenum">
              <a:rPr lang="es-ES" smtClean="0"/>
              <a:t>6</a:t>
            </a:fld>
            <a:endParaRPr lang="es-ES"/>
          </a:p>
        </p:txBody>
      </p:sp>
    </p:spTree>
    <p:extLst>
      <p:ext uri="{BB962C8B-B14F-4D97-AF65-F5344CB8AC3E}">
        <p14:creationId xmlns:p14="http://schemas.microsoft.com/office/powerpoint/2010/main" val="33088537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66" name="Imagen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upo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ángulo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orma libre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orma libre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ángulo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orma libre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orma libre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orma libre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orma libre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orma libre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orma libre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orma libre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orma libre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orma libre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orma libre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orma libre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orma libre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orma libre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orma libre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orma libre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orma libre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orma libre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orma libre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orma libre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orma libre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orma libre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orma libre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orma libre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orma libre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ángulo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orma libre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orma libre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orma libre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orma libre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orma libre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orma libre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orma libre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orma libre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orma libre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orma libre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orma libre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ángulo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orma libre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orma libre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orma libre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orma libre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orma libre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orma libre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orma libre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orma libre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orma libre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orma libre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orma libre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orma libre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orma libre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ítulo 1"/>
          <p:cNvSpPr>
            <a:spLocks noGrp="1"/>
          </p:cNvSpPr>
          <p:nvPr>
            <p:ph type="ctrTitle"/>
          </p:nvPr>
        </p:nvSpPr>
        <p:spPr>
          <a:xfrm>
            <a:off x="1876424" y="1122363"/>
            <a:ext cx="8791575" cy="2387600"/>
          </a:xfrm>
        </p:spPr>
        <p:txBody>
          <a:bodyPr rtlCol="0" anchor="b">
            <a:normAutofit/>
          </a:bodyPr>
          <a:lstStyle>
            <a:lvl1pPr algn="l">
              <a:defRPr sz="4800"/>
            </a:lvl1pPr>
          </a:lstStyle>
          <a:p>
            <a:pPr rtl="0"/>
            <a:r>
              <a:rPr lang="es-ES" noProof="0"/>
              <a:t>Haga clic para modificar el estilo de título del patrón</a:t>
            </a:r>
          </a:p>
        </p:txBody>
      </p:sp>
      <p:sp>
        <p:nvSpPr>
          <p:cNvPr id="3" name="Subtítulo 2"/>
          <p:cNvSpPr>
            <a:spLocks noGrp="1"/>
          </p:cNvSpPr>
          <p:nvPr>
            <p:ph type="subTitle" idx="1" hasCustomPrompt="1"/>
          </p:nvPr>
        </p:nvSpPr>
        <p:spPr>
          <a:xfrm>
            <a:off x="1876424" y="3602038"/>
            <a:ext cx="8791575" cy="1655762"/>
          </a:xfrm>
        </p:spPr>
        <p:txBody>
          <a:bodyPr rtlCol="0">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noProof="0"/>
              <a:t>Haga clic para editar el estilo de subtítulo del patrón</a:t>
            </a:r>
          </a:p>
        </p:txBody>
      </p:sp>
      <p:sp>
        <p:nvSpPr>
          <p:cNvPr id="4" name="Marcador de fecha 3"/>
          <p:cNvSpPr>
            <a:spLocks noGrp="1"/>
          </p:cNvSpPr>
          <p:nvPr>
            <p:ph type="dt" sz="half" idx="10"/>
          </p:nvPr>
        </p:nvSpPr>
        <p:spPr>
          <a:xfrm>
            <a:off x="7077511" y="5410201"/>
            <a:ext cx="2743200" cy="365125"/>
          </a:xfrm>
        </p:spPr>
        <p:txBody>
          <a:bodyPr rtlCol="0"/>
          <a:lstStyle/>
          <a:p>
            <a:pPr rtl="0"/>
            <a:fld id="{B4B42CC5-A37F-479C-BB89-93782537C5C2}" type="datetime1">
              <a:rPr lang="es-ES" noProof="0" smtClean="0"/>
              <a:t>14/11/2023</a:t>
            </a:fld>
            <a:endParaRPr lang="es-ES" noProof="0"/>
          </a:p>
        </p:txBody>
      </p:sp>
      <p:sp>
        <p:nvSpPr>
          <p:cNvPr id="5" name="Marcador de posición de pie de página 4"/>
          <p:cNvSpPr>
            <a:spLocks noGrp="1"/>
          </p:cNvSpPr>
          <p:nvPr>
            <p:ph type="ftr" sz="quarter" idx="11"/>
          </p:nvPr>
        </p:nvSpPr>
        <p:spPr>
          <a:xfrm>
            <a:off x="1876424" y="5410201"/>
            <a:ext cx="5124886" cy="365125"/>
          </a:xfrm>
        </p:spPr>
        <p:txBody>
          <a:bodyPr rtlCol="0"/>
          <a:lstStyle/>
          <a:p>
            <a:pPr rtl="0"/>
            <a:endParaRPr lang="es-ES" noProof="0"/>
          </a:p>
        </p:txBody>
      </p:sp>
      <p:sp>
        <p:nvSpPr>
          <p:cNvPr id="6" name="Marcador de posición de número de diapositiva 5"/>
          <p:cNvSpPr>
            <a:spLocks noGrp="1"/>
          </p:cNvSpPr>
          <p:nvPr>
            <p:ph type="sldNum" sz="quarter" idx="12"/>
          </p:nvPr>
        </p:nvSpPr>
        <p:spPr>
          <a:xfrm>
            <a:off x="9896911" y="5410199"/>
            <a:ext cx="771089" cy="365125"/>
          </a:xfrm>
        </p:spPr>
        <p:txBody>
          <a:bodyPr rtlCol="0"/>
          <a:lstStyle/>
          <a:p>
            <a:pPr rtl="0"/>
            <a:fld id="{6D22F896-40B5-4ADD-8801-0D06FADFA095}" type="slidenum">
              <a:rPr lang="es-ES" noProof="0" smtClean="0"/>
              <a:t>‹Nº›</a:t>
            </a:fld>
            <a:endParaRPr lang="es-ES" noProof="0"/>
          </a:p>
        </p:txBody>
      </p:sp>
    </p:spTree>
    <p:extLst>
      <p:ext uri="{BB962C8B-B14F-4D97-AF65-F5344CB8AC3E}">
        <p14:creationId xmlns:p14="http://schemas.microsoft.com/office/powerpoint/2010/main" val="4214254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1141410" y="4304664"/>
            <a:ext cx="9912355" cy="819355"/>
          </a:xfrm>
        </p:spPr>
        <p:txBody>
          <a:bodyPr rtlCol="0" anchor="b">
            <a:normAutofit/>
          </a:bodyPr>
          <a:lstStyle>
            <a:lvl1pPr>
              <a:defRPr sz="3200"/>
            </a:lvl1pPr>
          </a:lstStyle>
          <a:p>
            <a:pPr rtl="0"/>
            <a:r>
              <a:rPr lang="es-ES" noProof="0"/>
              <a:t>Haga clic para modificar el estilo de título del patrón</a:t>
            </a:r>
          </a:p>
        </p:txBody>
      </p:sp>
      <p:sp>
        <p:nvSpPr>
          <p:cNvPr id="3" name="Marcador de posición de imagen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rtl="0">
              <a:buNone/>
            </a:pPr>
            <a:r>
              <a:rPr lang="es-ES" noProof="0"/>
              <a:t>Haga clic en el icono para agregar una imagen</a:t>
            </a:r>
          </a:p>
        </p:txBody>
      </p:sp>
      <p:sp>
        <p:nvSpPr>
          <p:cNvPr id="4" name="Marcador de posición de texto 3"/>
          <p:cNvSpPr>
            <a:spLocks noGrp="1"/>
          </p:cNvSpPr>
          <p:nvPr>
            <p:ph type="body" sz="half" idx="2" hasCustomPrompt="1"/>
          </p:nvPr>
        </p:nvSpPr>
        <p:spPr>
          <a:xfrm>
            <a:off x="1141364" y="5124020"/>
            <a:ext cx="9910859" cy="682472"/>
          </a:xfrm>
        </p:spPr>
        <p:txBody>
          <a:bodyPr rtlCol="0">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Editar estilos de texto del patrón</a:t>
            </a:r>
          </a:p>
        </p:txBody>
      </p:sp>
      <p:sp>
        <p:nvSpPr>
          <p:cNvPr id="5" name="Marcador de fecha 4"/>
          <p:cNvSpPr>
            <a:spLocks noGrp="1"/>
          </p:cNvSpPr>
          <p:nvPr>
            <p:ph type="dt" sz="half" idx="10"/>
          </p:nvPr>
        </p:nvSpPr>
        <p:spPr/>
        <p:txBody>
          <a:bodyPr rtlCol="0"/>
          <a:lstStyle/>
          <a:p>
            <a:pPr rtl="0"/>
            <a:fld id="{38C4A89A-6E40-4DEC-A31D-8D0BA4D0C19B}" type="datetime1">
              <a:rPr lang="es-ES" noProof="0" smtClean="0"/>
              <a:t>14/11/2023</a:t>
            </a:fld>
            <a:endParaRPr lang="es-ES" noProof="0"/>
          </a:p>
        </p:txBody>
      </p:sp>
      <p:sp>
        <p:nvSpPr>
          <p:cNvPr id="6" name="Marcador de pie de página 5"/>
          <p:cNvSpPr>
            <a:spLocks noGrp="1"/>
          </p:cNvSpPr>
          <p:nvPr>
            <p:ph type="ftr" sz="quarter" idx="11"/>
          </p:nvPr>
        </p:nvSpPr>
        <p:spPr/>
        <p:txBody>
          <a:bodyPr rtlCol="0"/>
          <a:lstStyle/>
          <a:p>
            <a:pPr rtl="0"/>
            <a:endParaRPr lang="es-ES" noProof="0"/>
          </a:p>
        </p:txBody>
      </p:sp>
      <p:sp>
        <p:nvSpPr>
          <p:cNvPr id="7" name="Marcador de posición de número de diapositiva 6"/>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extLst>
      <p:ext uri="{BB962C8B-B14F-4D97-AF65-F5344CB8AC3E}">
        <p14:creationId xmlns:p14="http://schemas.microsoft.com/office/powerpoint/2010/main" val="2153284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leyenda">
    <p:spTree>
      <p:nvGrpSpPr>
        <p:cNvPr id="1" name=""/>
        <p:cNvGrpSpPr/>
        <p:nvPr/>
      </p:nvGrpSpPr>
      <p:grpSpPr>
        <a:xfrm>
          <a:off x="0" y="0"/>
          <a:ext cx="0" cy="0"/>
          <a:chOff x="0" y="0"/>
          <a:chExt cx="0" cy="0"/>
        </a:xfrm>
      </p:grpSpPr>
      <p:sp>
        <p:nvSpPr>
          <p:cNvPr id="2" name="Título 1"/>
          <p:cNvSpPr>
            <a:spLocks noGrp="1"/>
          </p:cNvSpPr>
          <p:nvPr>
            <p:ph type="title"/>
          </p:nvPr>
        </p:nvSpPr>
        <p:spPr>
          <a:xfrm>
            <a:off x="1141456" y="609600"/>
            <a:ext cx="9905955" cy="3429000"/>
          </a:xfrm>
        </p:spPr>
        <p:txBody>
          <a:bodyPr rtlCol="0" anchor="ctr">
            <a:normAutofit/>
          </a:bodyPr>
          <a:lstStyle>
            <a:lvl1pPr>
              <a:defRPr sz="3600"/>
            </a:lvl1pPr>
          </a:lstStyle>
          <a:p>
            <a:pPr rtl="0"/>
            <a:r>
              <a:rPr lang="es-ES" noProof="0"/>
              <a:t>Haga clic para modificar el estilo de título del patrón</a:t>
            </a:r>
          </a:p>
        </p:txBody>
      </p:sp>
      <p:sp>
        <p:nvSpPr>
          <p:cNvPr id="4" name="Marcador de posición de texto 3"/>
          <p:cNvSpPr>
            <a:spLocks noGrp="1"/>
          </p:cNvSpPr>
          <p:nvPr>
            <p:ph type="body" sz="half" idx="2" hasCustomPrompt="1"/>
          </p:nvPr>
        </p:nvSpPr>
        <p:spPr>
          <a:xfrm>
            <a:off x="1141410" y="4419599"/>
            <a:ext cx="9904459" cy="1371599"/>
          </a:xfrm>
        </p:spPr>
        <p:txBody>
          <a:bodyPr rtlCol="0"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Editar estilos de texto del patrón</a:t>
            </a:r>
          </a:p>
        </p:txBody>
      </p:sp>
      <p:sp>
        <p:nvSpPr>
          <p:cNvPr id="5" name="Marcador de fecha 4"/>
          <p:cNvSpPr>
            <a:spLocks noGrp="1"/>
          </p:cNvSpPr>
          <p:nvPr>
            <p:ph type="dt" sz="half" idx="10"/>
          </p:nvPr>
        </p:nvSpPr>
        <p:spPr/>
        <p:txBody>
          <a:bodyPr rtlCol="0"/>
          <a:lstStyle/>
          <a:p>
            <a:pPr rtl="0"/>
            <a:fld id="{18CCAC9A-50FA-453B-A5A1-664F834320F1}" type="datetime1">
              <a:rPr lang="es-ES" noProof="0" smtClean="0"/>
              <a:t>14/11/2023</a:t>
            </a:fld>
            <a:endParaRPr lang="es-ES" noProof="0"/>
          </a:p>
        </p:txBody>
      </p:sp>
      <p:sp>
        <p:nvSpPr>
          <p:cNvPr id="6" name="Marcador de pie de página 5"/>
          <p:cNvSpPr>
            <a:spLocks noGrp="1"/>
          </p:cNvSpPr>
          <p:nvPr>
            <p:ph type="ftr" sz="quarter" idx="11"/>
          </p:nvPr>
        </p:nvSpPr>
        <p:spPr/>
        <p:txBody>
          <a:bodyPr rtlCol="0"/>
          <a:lstStyle/>
          <a:p>
            <a:pPr rtl="0"/>
            <a:endParaRPr lang="es-ES" noProof="0"/>
          </a:p>
        </p:txBody>
      </p:sp>
      <p:sp>
        <p:nvSpPr>
          <p:cNvPr id="7" name="Marcador de posición de número de diapositiva 6"/>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extLst>
      <p:ext uri="{BB962C8B-B14F-4D97-AF65-F5344CB8AC3E}">
        <p14:creationId xmlns:p14="http://schemas.microsoft.com/office/powerpoint/2010/main" val="5424546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446212" y="609599"/>
            <a:ext cx="9302752" cy="2748429"/>
          </a:xfrm>
        </p:spPr>
        <p:txBody>
          <a:bodyPr rtlCol="0" anchor="ctr">
            <a:normAutofit/>
          </a:bodyPr>
          <a:lstStyle>
            <a:lvl1pPr>
              <a:defRPr sz="3600"/>
            </a:lvl1pPr>
          </a:lstStyle>
          <a:p>
            <a:pPr rtl="0"/>
            <a:r>
              <a:rPr lang="es-ES" noProof="0"/>
              <a:t>Haga clic para modificar el estilo de título del patrón</a:t>
            </a:r>
          </a:p>
        </p:txBody>
      </p:sp>
      <p:sp>
        <p:nvSpPr>
          <p:cNvPr id="12" name="Marcador de posición de texto 3"/>
          <p:cNvSpPr>
            <a:spLocks noGrp="1"/>
          </p:cNvSpPr>
          <p:nvPr>
            <p:ph type="body" sz="half" idx="13" hasCustomPrompt="1"/>
          </p:nvPr>
        </p:nvSpPr>
        <p:spPr>
          <a:xfrm>
            <a:off x="1720644" y="3365557"/>
            <a:ext cx="8752299" cy="548968"/>
          </a:xfrm>
        </p:spPr>
        <p:txBody>
          <a:bodyPr rtlCol="0"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Editar estilos de texto del patrón</a:t>
            </a:r>
          </a:p>
        </p:txBody>
      </p:sp>
      <p:sp>
        <p:nvSpPr>
          <p:cNvPr id="4" name="Marcador de posición de texto 3"/>
          <p:cNvSpPr>
            <a:spLocks noGrp="1"/>
          </p:cNvSpPr>
          <p:nvPr>
            <p:ph type="body" sz="half" idx="2" hasCustomPrompt="1"/>
          </p:nvPr>
        </p:nvSpPr>
        <p:spPr>
          <a:xfrm>
            <a:off x="1141411" y="4309919"/>
            <a:ext cx="9906002" cy="1489496"/>
          </a:xfrm>
        </p:spPr>
        <p:txBody>
          <a:bodyPr rtlCol="0"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Editar estilos de texto del patrón</a:t>
            </a:r>
          </a:p>
        </p:txBody>
      </p:sp>
      <p:sp>
        <p:nvSpPr>
          <p:cNvPr id="5" name="Marcador de fecha 4"/>
          <p:cNvSpPr>
            <a:spLocks noGrp="1"/>
          </p:cNvSpPr>
          <p:nvPr>
            <p:ph type="dt" sz="half" idx="10"/>
          </p:nvPr>
        </p:nvSpPr>
        <p:spPr/>
        <p:txBody>
          <a:bodyPr rtlCol="0"/>
          <a:lstStyle/>
          <a:p>
            <a:pPr rtl="0"/>
            <a:fld id="{CFA96A25-A1A1-4951-AA35-C0B05EF039E3}" type="datetime1">
              <a:rPr lang="es-ES" noProof="0" smtClean="0"/>
              <a:t>14/11/2023</a:t>
            </a:fld>
            <a:endParaRPr lang="es-ES" noProof="0"/>
          </a:p>
        </p:txBody>
      </p:sp>
      <p:sp>
        <p:nvSpPr>
          <p:cNvPr id="6" name="Marcador de pie de página 5"/>
          <p:cNvSpPr>
            <a:spLocks noGrp="1"/>
          </p:cNvSpPr>
          <p:nvPr>
            <p:ph type="ftr" sz="quarter" idx="11"/>
          </p:nvPr>
        </p:nvSpPr>
        <p:spPr/>
        <p:txBody>
          <a:bodyPr rtlCol="0"/>
          <a:lstStyle/>
          <a:p>
            <a:pPr rtl="0"/>
            <a:endParaRPr lang="es-ES" noProof="0"/>
          </a:p>
        </p:txBody>
      </p:sp>
      <p:sp>
        <p:nvSpPr>
          <p:cNvPr id="7" name="Marcador de posición de número de diapositiva 6"/>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
        <p:nvSpPr>
          <p:cNvPr id="60" name="Cuadro de texto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rtl="0"/>
            <a:r>
              <a:rPr lang="es-ES" sz="8000" noProof="0">
                <a:solidFill>
                  <a:schemeClr val="tx1"/>
                </a:solidFill>
                <a:effectLst/>
              </a:rPr>
              <a:t>“</a:t>
            </a:r>
          </a:p>
        </p:txBody>
      </p:sp>
      <p:sp>
        <p:nvSpPr>
          <p:cNvPr id="61" name="Cuadro de texto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rtl="0"/>
            <a:r>
              <a:rPr lang="es-ES" sz="8000" noProof="0">
                <a:solidFill>
                  <a:schemeClr val="tx1"/>
                </a:solidFill>
                <a:effectLst/>
              </a:rPr>
              <a:t>”</a:t>
            </a:r>
          </a:p>
        </p:txBody>
      </p:sp>
    </p:spTree>
    <p:extLst>
      <p:ext uri="{BB962C8B-B14F-4D97-AF65-F5344CB8AC3E}">
        <p14:creationId xmlns:p14="http://schemas.microsoft.com/office/powerpoint/2010/main" val="10052723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ítulo 1"/>
          <p:cNvSpPr>
            <a:spLocks noGrp="1"/>
          </p:cNvSpPr>
          <p:nvPr>
            <p:ph type="title"/>
          </p:nvPr>
        </p:nvSpPr>
        <p:spPr>
          <a:xfrm>
            <a:off x="1141410" y="2134041"/>
            <a:ext cx="9906001" cy="2511835"/>
          </a:xfrm>
        </p:spPr>
        <p:txBody>
          <a:bodyPr rtlCol="0" anchor="b">
            <a:normAutofit/>
          </a:bodyPr>
          <a:lstStyle>
            <a:lvl1pPr>
              <a:defRPr sz="3600"/>
            </a:lvl1pPr>
          </a:lstStyle>
          <a:p>
            <a:pPr rtl="0"/>
            <a:r>
              <a:rPr lang="es-ES" noProof="0"/>
              <a:t>Haga clic para modificar el estilo de título del patrón</a:t>
            </a:r>
          </a:p>
        </p:txBody>
      </p:sp>
      <p:sp>
        <p:nvSpPr>
          <p:cNvPr id="4" name="Marcador de posición de texto 3"/>
          <p:cNvSpPr>
            <a:spLocks noGrp="1"/>
          </p:cNvSpPr>
          <p:nvPr>
            <p:ph type="body" sz="half" idx="2" hasCustomPrompt="1"/>
          </p:nvPr>
        </p:nvSpPr>
        <p:spPr>
          <a:xfrm>
            <a:off x="1141364" y="4657655"/>
            <a:ext cx="9904505" cy="1140644"/>
          </a:xfrm>
        </p:spPr>
        <p:txBody>
          <a:bodyPr rtlCol="0"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Editar estilos de texto del patrón</a:t>
            </a:r>
          </a:p>
        </p:txBody>
      </p:sp>
      <p:sp>
        <p:nvSpPr>
          <p:cNvPr id="5" name="Marcador de fecha 4"/>
          <p:cNvSpPr>
            <a:spLocks noGrp="1"/>
          </p:cNvSpPr>
          <p:nvPr>
            <p:ph type="dt" sz="half" idx="10"/>
          </p:nvPr>
        </p:nvSpPr>
        <p:spPr/>
        <p:txBody>
          <a:bodyPr rtlCol="0"/>
          <a:lstStyle/>
          <a:p>
            <a:pPr rtl="0"/>
            <a:fld id="{505C997B-94A4-4371-AF12-483312E12549}" type="datetime1">
              <a:rPr lang="es-ES" noProof="0" smtClean="0"/>
              <a:t>14/11/2023</a:t>
            </a:fld>
            <a:endParaRPr lang="es-ES" noProof="0"/>
          </a:p>
        </p:txBody>
      </p:sp>
      <p:sp>
        <p:nvSpPr>
          <p:cNvPr id="6" name="Marcador de pie de página 5"/>
          <p:cNvSpPr>
            <a:spLocks noGrp="1"/>
          </p:cNvSpPr>
          <p:nvPr>
            <p:ph type="ftr" sz="quarter" idx="11"/>
          </p:nvPr>
        </p:nvSpPr>
        <p:spPr/>
        <p:txBody>
          <a:bodyPr rtlCol="0"/>
          <a:lstStyle/>
          <a:p>
            <a:pPr rtl="0"/>
            <a:endParaRPr lang="es-ES" noProof="0"/>
          </a:p>
        </p:txBody>
      </p:sp>
      <p:sp>
        <p:nvSpPr>
          <p:cNvPr id="7" name="Marcador de posición de número de diapositiva 6"/>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extLst>
      <p:ext uri="{BB962C8B-B14F-4D97-AF65-F5344CB8AC3E}">
        <p14:creationId xmlns:p14="http://schemas.microsoft.com/office/powerpoint/2010/main" val="140553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ítulo 1"/>
          <p:cNvSpPr>
            <a:spLocks noGrp="1"/>
          </p:cNvSpPr>
          <p:nvPr>
            <p:ph type="title"/>
          </p:nvPr>
        </p:nvSpPr>
        <p:spPr>
          <a:xfrm>
            <a:off x="1141413" y="609600"/>
            <a:ext cx="9905998" cy="1905000"/>
          </a:xfrm>
        </p:spPr>
        <p:txBody>
          <a:bodyPr rtlCol="0"/>
          <a:lstStyle/>
          <a:p>
            <a:pPr rtl="0"/>
            <a:r>
              <a:rPr lang="es-ES" noProof="0"/>
              <a:t>Haga clic para modificar el estilo de título del patrón</a:t>
            </a:r>
          </a:p>
        </p:txBody>
      </p:sp>
      <p:sp>
        <p:nvSpPr>
          <p:cNvPr id="7" name="Marcador de posición de texto 2"/>
          <p:cNvSpPr>
            <a:spLocks noGrp="1"/>
          </p:cNvSpPr>
          <p:nvPr>
            <p:ph type="body" idx="1" hasCustomPrompt="1"/>
          </p:nvPr>
        </p:nvSpPr>
        <p:spPr>
          <a:xfrm>
            <a:off x="1141410" y="2674463"/>
            <a:ext cx="3196899" cy="685800"/>
          </a:xfrm>
        </p:spPr>
        <p:txBody>
          <a:bodyPr rtlCol="0"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Editar estilos de texto del patrón</a:t>
            </a:r>
          </a:p>
        </p:txBody>
      </p:sp>
      <p:sp>
        <p:nvSpPr>
          <p:cNvPr id="8" name="Marcador de posición de texto 3"/>
          <p:cNvSpPr>
            <a:spLocks noGrp="1"/>
          </p:cNvSpPr>
          <p:nvPr>
            <p:ph type="body" sz="half" idx="15" hasCustomPrompt="1"/>
          </p:nvPr>
        </p:nvSpPr>
        <p:spPr>
          <a:xfrm>
            <a:off x="1127918" y="3360263"/>
            <a:ext cx="3208735" cy="2430936"/>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Editar estilos de texto del patrón</a:t>
            </a:r>
          </a:p>
        </p:txBody>
      </p:sp>
      <p:sp>
        <p:nvSpPr>
          <p:cNvPr id="9" name="Marcador de posición de texto 4"/>
          <p:cNvSpPr>
            <a:spLocks noGrp="1"/>
          </p:cNvSpPr>
          <p:nvPr>
            <p:ph type="body" sz="quarter" idx="3" hasCustomPrompt="1"/>
          </p:nvPr>
        </p:nvSpPr>
        <p:spPr>
          <a:xfrm>
            <a:off x="4514766" y="2677635"/>
            <a:ext cx="3184385" cy="685800"/>
          </a:xfrm>
        </p:spPr>
        <p:txBody>
          <a:bodyPr rtlCol="0"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Editar estilos de texto del patrón</a:t>
            </a:r>
          </a:p>
        </p:txBody>
      </p:sp>
      <p:sp>
        <p:nvSpPr>
          <p:cNvPr id="10" name="Marcador de posición de texto 3"/>
          <p:cNvSpPr>
            <a:spLocks noGrp="1"/>
          </p:cNvSpPr>
          <p:nvPr>
            <p:ph type="body" sz="half" idx="16" hasCustomPrompt="1"/>
          </p:nvPr>
        </p:nvSpPr>
        <p:spPr>
          <a:xfrm>
            <a:off x="4504213" y="3363435"/>
            <a:ext cx="3195830" cy="2430936"/>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Editar estilos de texto del patrón</a:t>
            </a:r>
          </a:p>
        </p:txBody>
      </p:sp>
      <p:sp>
        <p:nvSpPr>
          <p:cNvPr id="11" name="Marcador de posición de texto 4"/>
          <p:cNvSpPr>
            <a:spLocks noGrp="1"/>
          </p:cNvSpPr>
          <p:nvPr>
            <p:ph type="body" sz="quarter" idx="13" hasCustomPrompt="1"/>
          </p:nvPr>
        </p:nvSpPr>
        <p:spPr>
          <a:xfrm>
            <a:off x="7852442" y="2674463"/>
            <a:ext cx="3194968" cy="685800"/>
          </a:xfrm>
        </p:spPr>
        <p:txBody>
          <a:bodyPr rtlCol="0"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Editar estilos de texto del patrón</a:t>
            </a:r>
          </a:p>
        </p:txBody>
      </p:sp>
      <p:sp>
        <p:nvSpPr>
          <p:cNvPr id="12" name="Marcador de posición de texto 3"/>
          <p:cNvSpPr>
            <a:spLocks noGrp="1"/>
          </p:cNvSpPr>
          <p:nvPr>
            <p:ph type="body" sz="half" idx="17" hasCustomPrompt="1"/>
          </p:nvPr>
        </p:nvSpPr>
        <p:spPr>
          <a:xfrm>
            <a:off x="7852442" y="3360263"/>
            <a:ext cx="3194968" cy="2430936"/>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Editar estilos de texto del patrón</a:t>
            </a:r>
          </a:p>
        </p:txBody>
      </p:sp>
      <p:sp>
        <p:nvSpPr>
          <p:cNvPr id="3" name="Marcador de fecha 2"/>
          <p:cNvSpPr>
            <a:spLocks noGrp="1"/>
          </p:cNvSpPr>
          <p:nvPr>
            <p:ph type="dt" sz="half" idx="10"/>
          </p:nvPr>
        </p:nvSpPr>
        <p:spPr/>
        <p:txBody>
          <a:bodyPr rtlCol="0"/>
          <a:lstStyle/>
          <a:p>
            <a:pPr rtl="0"/>
            <a:fld id="{4F7A9720-1EE6-4D5E-A5BF-D4060F8DE7CF}" type="datetime1">
              <a:rPr lang="es-ES" noProof="0" smtClean="0"/>
              <a:t>14/11/2023</a:t>
            </a:fld>
            <a:endParaRPr lang="es-ES" noProof="0"/>
          </a:p>
        </p:txBody>
      </p:sp>
      <p:sp>
        <p:nvSpPr>
          <p:cNvPr id="4" name="Marcador de pie de página 3"/>
          <p:cNvSpPr>
            <a:spLocks noGrp="1"/>
          </p:cNvSpPr>
          <p:nvPr>
            <p:ph type="ftr" sz="quarter" idx="11"/>
          </p:nvPr>
        </p:nvSpPr>
        <p:spPr/>
        <p:txBody>
          <a:bodyPr rtlCol="0"/>
          <a:lstStyle/>
          <a:p>
            <a:pPr rtl="0"/>
            <a:endParaRPr lang="es-ES" noProof="0"/>
          </a:p>
        </p:txBody>
      </p:sp>
      <p:sp>
        <p:nvSpPr>
          <p:cNvPr id="5" name="Marcador de posición de número de diapositiva 4"/>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extLst>
      <p:ext uri="{BB962C8B-B14F-4D97-AF65-F5344CB8AC3E}">
        <p14:creationId xmlns:p14="http://schemas.microsoft.com/office/powerpoint/2010/main" val="42696050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ítulo 1"/>
          <p:cNvSpPr>
            <a:spLocks noGrp="1"/>
          </p:cNvSpPr>
          <p:nvPr>
            <p:ph type="title"/>
          </p:nvPr>
        </p:nvSpPr>
        <p:spPr>
          <a:xfrm>
            <a:off x="1141411" y="609600"/>
            <a:ext cx="9905999" cy="1905000"/>
          </a:xfrm>
        </p:spPr>
        <p:txBody>
          <a:bodyPr rtlCol="0"/>
          <a:lstStyle/>
          <a:p>
            <a:pPr rtl="0"/>
            <a:r>
              <a:rPr lang="es-ES" noProof="0"/>
              <a:t>Haga clic para modificar el estilo de título del patrón</a:t>
            </a:r>
          </a:p>
        </p:txBody>
      </p:sp>
      <p:sp>
        <p:nvSpPr>
          <p:cNvPr id="19" name="Marcador de posición de texto 2"/>
          <p:cNvSpPr>
            <a:spLocks noGrp="1"/>
          </p:cNvSpPr>
          <p:nvPr>
            <p:ph type="body" idx="1" hasCustomPrompt="1"/>
          </p:nvPr>
        </p:nvSpPr>
        <p:spPr>
          <a:xfrm>
            <a:off x="1141413" y="4404596"/>
            <a:ext cx="3195240" cy="576262"/>
          </a:xfrm>
        </p:spPr>
        <p:txBody>
          <a:bodyPr rtlCol="0"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Editar estilos de texto del patrón</a:t>
            </a:r>
          </a:p>
        </p:txBody>
      </p:sp>
      <p:sp>
        <p:nvSpPr>
          <p:cNvPr id="20" name="Marcador de posición de imagen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rtl="0">
              <a:buNone/>
            </a:pPr>
            <a:r>
              <a:rPr lang="es-ES" noProof="0"/>
              <a:t>Haga clic en el icono para agregar una imagen</a:t>
            </a:r>
          </a:p>
        </p:txBody>
      </p:sp>
      <p:sp>
        <p:nvSpPr>
          <p:cNvPr id="21" name="Marcador de posición de texto 3"/>
          <p:cNvSpPr>
            <a:spLocks noGrp="1"/>
          </p:cNvSpPr>
          <p:nvPr>
            <p:ph type="body" sz="half" idx="18" hasCustomPrompt="1"/>
          </p:nvPr>
        </p:nvSpPr>
        <p:spPr>
          <a:xfrm>
            <a:off x="1141413" y="4980858"/>
            <a:ext cx="3195240" cy="81784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Editar estilos de texto del patrón</a:t>
            </a:r>
          </a:p>
        </p:txBody>
      </p:sp>
      <p:sp>
        <p:nvSpPr>
          <p:cNvPr id="22" name="Marcador de posición de texto 4"/>
          <p:cNvSpPr>
            <a:spLocks noGrp="1"/>
          </p:cNvSpPr>
          <p:nvPr>
            <p:ph type="body" sz="quarter" idx="3" hasCustomPrompt="1"/>
          </p:nvPr>
        </p:nvSpPr>
        <p:spPr>
          <a:xfrm>
            <a:off x="4489053" y="4404596"/>
            <a:ext cx="3200400" cy="576262"/>
          </a:xfrm>
        </p:spPr>
        <p:txBody>
          <a:bodyPr rtlCol="0"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Editar estilos de texto del patrón</a:t>
            </a:r>
          </a:p>
        </p:txBody>
      </p:sp>
      <p:sp>
        <p:nvSpPr>
          <p:cNvPr id="23" name="Marcador de posición de imagen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rtl="0">
              <a:buNone/>
            </a:pPr>
            <a:r>
              <a:rPr lang="es-ES" noProof="0"/>
              <a:t>Haga clic en el icono para agregar una imagen</a:t>
            </a:r>
          </a:p>
        </p:txBody>
      </p:sp>
      <p:sp>
        <p:nvSpPr>
          <p:cNvPr id="24" name="Marcador de posición de texto 3"/>
          <p:cNvSpPr>
            <a:spLocks noGrp="1"/>
          </p:cNvSpPr>
          <p:nvPr>
            <p:ph type="body" sz="half" idx="19" hasCustomPrompt="1"/>
          </p:nvPr>
        </p:nvSpPr>
        <p:spPr>
          <a:xfrm>
            <a:off x="4487593" y="4980857"/>
            <a:ext cx="3200400" cy="81034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Editar estilos de texto del patrón</a:t>
            </a:r>
          </a:p>
        </p:txBody>
      </p:sp>
      <p:sp>
        <p:nvSpPr>
          <p:cNvPr id="25" name="Marcador de posición de texto 4"/>
          <p:cNvSpPr>
            <a:spLocks noGrp="1"/>
          </p:cNvSpPr>
          <p:nvPr>
            <p:ph type="body" sz="quarter" idx="13" hasCustomPrompt="1"/>
          </p:nvPr>
        </p:nvSpPr>
        <p:spPr>
          <a:xfrm>
            <a:off x="7852567" y="4404595"/>
            <a:ext cx="3190741" cy="576262"/>
          </a:xfrm>
        </p:spPr>
        <p:txBody>
          <a:bodyPr rtlCol="0"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Editar estilos de texto del patrón</a:t>
            </a:r>
          </a:p>
        </p:txBody>
      </p:sp>
      <p:sp>
        <p:nvSpPr>
          <p:cNvPr id="26" name="Marcador de posición de imagen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rtl="0">
              <a:buNone/>
            </a:pPr>
            <a:r>
              <a:rPr lang="es-ES" noProof="0"/>
              <a:t>Haga clic en el icono para agregar una imagen</a:t>
            </a:r>
          </a:p>
        </p:txBody>
      </p:sp>
      <p:sp>
        <p:nvSpPr>
          <p:cNvPr id="27" name="Marcador de posición de texto 3"/>
          <p:cNvSpPr>
            <a:spLocks noGrp="1"/>
          </p:cNvSpPr>
          <p:nvPr>
            <p:ph type="body" sz="half" idx="20" hasCustomPrompt="1"/>
          </p:nvPr>
        </p:nvSpPr>
        <p:spPr>
          <a:xfrm>
            <a:off x="7852442" y="4980854"/>
            <a:ext cx="3194968" cy="810345"/>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Editar estilos de texto del patrón</a:t>
            </a:r>
          </a:p>
        </p:txBody>
      </p:sp>
      <p:sp>
        <p:nvSpPr>
          <p:cNvPr id="3" name="Marcador de fecha 2"/>
          <p:cNvSpPr>
            <a:spLocks noGrp="1"/>
          </p:cNvSpPr>
          <p:nvPr>
            <p:ph type="dt" sz="half" idx="10"/>
          </p:nvPr>
        </p:nvSpPr>
        <p:spPr/>
        <p:txBody>
          <a:bodyPr rtlCol="0"/>
          <a:lstStyle/>
          <a:p>
            <a:pPr rtl="0"/>
            <a:fld id="{3DBAA0C9-03DE-4F7E-9E82-3790C686D72B}" type="datetime1">
              <a:rPr lang="es-ES" noProof="0" smtClean="0"/>
              <a:t>14/11/2023</a:t>
            </a:fld>
            <a:endParaRPr lang="es-ES" noProof="0"/>
          </a:p>
        </p:txBody>
      </p:sp>
      <p:sp>
        <p:nvSpPr>
          <p:cNvPr id="4" name="Marcador de pie de página 3"/>
          <p:cNvSpPr>
            <a:spLocks noGrp="1"/>
          </p:cNvSpPr>
          <p:nvPr>
            <p:ph type="ftr" sz="quarter" idx="11"/>
          </p:nvPr>
        </p:nvSpPr>
        <p:spPr/>
        <p:txBody>
          <a:bodyPr rtlCol="0"/>
          <a:lstStyle/>
          <a:p>
            <a:pPr rtl="0"/>
            <a:endParaRPr lang="es-ES" noProof="0"/>
          </a:p>
        </p:txBody>
      </p:sp>
      <p:sp>
        <p:nvSpPr>
          <p:cNvPr id="5" name="Marcador de posición de número de diapositiva 4"/>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extLst>
      <p:ext uri="{BB962C8B-B14F-4D97-AF65-F5344CB8AC3E}">
        <p14:creationId xmlns:p14="http://schemas.microsoft.com/office/powerpoint/2010/main" val="3820160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p>
        </p:txBody>
      </p:sp>
      <p:sp>
        <p:nvSpPr>
          <p:cNvPr id="3" name="Marcador de posición de texto vertical 2"/>
          <p:cNvSpPr>
            <a:spLocks noGrp="1"/>
          </p:cNvSpPr>
          <p:nvPr>
            <p:ph type="body" orient="vert" idx="1" hasCustomPrompt="1"/>
          </p:nvPr>
        </p:nvSpPr>
        <p:spPr/>
        <p:txBody>
          <a:bodyPr vert="eaVert" rtlCol="0" anchor="t"/>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p:cNvSpPr>
            <a:spLocks noGrp="1"/>
          </p:cNvSpPr>
          <p:nvPr>
            <p:ph type="dt" sz="half" idx="10"/>
          </p:nvPr>
        </p:nvSpPr>
        <p:spPr/>
        <p:txBody>
          <a:bodyPr rtlCol="0"/>
          <a:lstStyle/>
          <a:p>
            <a:pPr rtl="0"/>
            <a:fld id="{3ECACA7D-22A4-4E66-8FBE-CC5DD02FB4DF}" type="datetime1">
              <a:rPr lang="es-ES" noProof="0" smtClean="0"/>
              <a:t>14/11/2023</a:t>
            </a:fld>
            <a:endParaRPr lang="es-ES" noProof="0"/>
          </a:p>
        </p:txBody>
      </p:sp>
      <p:sp>
        <p:nvSpPr>
          <p:cNvPr id="5" name="Marcador de pie de página 4"/>
          <p:cNvSpPr>
            <a:spLocks noGrp="1"/>
          </p:cNvSpPr>
          <p:nvPr>
            <p:ph type="ftr" sz="quarter" idx="11"/>
          </p:nvPr>
        </p:nvSpPr>
        <p:spPr/>
        <p:txBody>
          <a:bodyPr rtlCol="0"/>
          <a:lstStyle/>
          <a:p>
            <a:pPr rtl="0"/>
            <a:endParaRPr lang="es-ES" noProof="0"/>
          </a:p>
        </p:txBody>
      </p:sp>
      <p:sp>
        <p:nvSpPr>
          <p:cNvPr id="6" name="Marcador de posición de número de diapositiva 5"/>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extLst>
      <p:ext uri="{BB962C8B-B14F-4D97-AF65-F5344CB8AC3E}">
        <p14:creationId xmlns:p14="http://schemas.microsoft.com/office/powerpoint/2010/main" val="6360534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9042400" y="609599"/>
            <a:ext cx="2005011" cy="5181601"/>
          </a:xfrm>
        </p:spPr>
        <p:txBody>
          <a:bodyPr vert="eaVert" rtlCol="0"/>
          <a:lstStyle/>
          <a:p>
            <a:pPr rtl="0"/>
            <a:r>
              <a:rPr lang="es-ES" noProof="0"/>
              <a:t>Haga clic para modificar el estilo de título del patrón</a:t>
            </a:r>
          </a:p>
        </p:txBody>
      </p:sp>
      <p:sp>
        <p:nvSpPr>
          <p:cNvPr id="3" name="Marcador de posición de texto vertical 2"/>
          <p:cNvSpPr>
            <a:spLocks noGrp="1"/>
          </p:cNvSpPr>
          <p:nvPr>
            <p:ph type="body" orient="vert" idx="1" hasCustomPrompt="1"/>
          </p:nvPr>
        </p:nvSpPr>
        <p:spPr>
          <a:xfrm>
            <a:off x="1141410" y="609599"/>
            <a:ext cx="7748590" cy="5181601"/>
          </a:xfrm>
        </p:spPr>
        <p:txBody>
          <a:bodyPr vert="eaVert" rtlCol="0"/>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p:cNvSpPr>
            <a:spLocks noGrp="1"/>
          </p:cNvSpPr>
          <p:nvPr>
            <p:ph type="dt" sz="half" idx="10"/>
          </p:nvPr>
        </p:nvSpPr>
        <p:spPr/>
        <p:txBody>
          <a:bodyPr rtlCol="0"/>
          <a:lstStyle/>
          <a:p>
            <a:pPr rtl="0"/>
            <a:fld id="{17958C13-3C2F-4635-87DB-06CB8F496D80}" type="datetime1">
              <a:rPr lang="es-ES" noProof="0" smtClean="0"/>
              <a:t>14/11/2023</a:t>
            </a:fld>
            <a:endParaRPr lang="es-ES" noProof="0"/>
          </a:p>
        </p:txBody>
      </p:sp>
      <p:sp>
        <p:nvSpPr>
          <p:cNvPr id="5" name="Marcador de pie de página 4"/>
          <p:cNvSpPr>
            <a:spLocks noGrp="1"/>
          </p:cNvSpPr>
          <p:nvPr>
            <p:ph type="ftr" sz="quarter" idx="11"/>
          </p:nvPr>
        </p:nvSpPr>
        <p:spPr/>
        <p:txBody>
          <a:bodyPr rtlCol="0"/>
          <a:lstStyle/>
          <a:p>
            <a:pPr rtl="0"/>
            <a:endParaRPr lang="es-ES" noProof="0"/>
          </a:p>
        </p:txBody>
      </p:sp>
      <p:sp>
        <p:nvSpPr>
          <p:cNvPr id="6" name="Marcador de posición de número de diapositiva 5"/>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extLst>
      <p:ext uri="{BB962C8B-B14F-4D97-AF65-F5344CB8AC3E}">
        <p14:creationId xmlns:p14="http://schemas.microsoft.com/office/powerpoint/2010/main" val="2187062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p>
        </p:txBody>
      </p:sp>
      <p:sp>
        <p:nvSpPr>
          <p:cNvPr id="3" name="Marcador de posición de contenido 2"/>
          <p:cNvSpPr>
            <a:spLocks noGrp="1"/>
          </p:cNvSpPr>
          <p:nvPr>
            <p:ph idx="1" hasCustomPrompt="1"/>
          </p:nvPr>
        </p:nvSpPr>
        <p:spPr/>
        <p:txBody>
          <a:bodyPr rtlCol="0"/>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p:cNvSpPr>
            <a:spLocks noGrp="1"/>
          </p:cNvSpPr>
          <p:nvPr>
            <p:ph type="dt" sz="half" idx="10"/>
          </p:nvPr>
        </p:nvSpPr>
        <p:spPr/>
        <p:txBody>
          <a:bodyPr rtlCol="0"/>
          <a:lstStyle/>
          <a:p>
            <a:pPr rtl="0"/>
            <a:fld id="{0AF887F4-C29B-48B9-BDC1-98C5FCB6A07F}" type="datetime1">
              <a:rPr lang="es-ES" noProof="0" smtClean="0"/>
              <a:t>14/11/2023</a:t>
            </a:fld>
            <a:endParaRPr lang="es-ES" noProof="0"/>
          </a:p>
        </p:txBody>
      </p:sp>
      <p:sp>
        <p:nvSpPr>
          <p:cNvPr id="5" name="Marcador de pie de página 4"/>
          <p:cNvSpPr>
            <a:spLocks noGrp="1"/>
          </p:cNvSpPr>
          <p:nvPr>
            <p:ph type="ftr" sz="quarter" idx="11"/>
          </p:nvPr>
        </p:nvSpPr>
        <p:spPr/>
        <p:txBody>
          <a:bodyPr rtlCol="0"/>
          <a:lstStyle/>
          <a:p>
            <a:pPr rtl="0"/>
            <a:endParaRPr lang="es-ES" noProof="0"/>
          </a:p>
        </p:txBody>
      </p:sp>
      <p:sp>
        <p:nvSpPr>
          <p:cNvPr id="6" name="Marcador de posición de número de diapositiva 5"/>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extLst>
      <p:ext uri="{BB962C8B-B14F-4D97-AF65-F5344CB8AC3E}">
        <p14:creationId xmlns:p14="http://schemas.microsoft.com/office/powerpoint/2010/main" val="4008808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1141411" y="1419226"/>
            <a:ext cx="9906000" cy="2852737"/>
          </a:xfrm>
        </p:spPr>
        <p:txBody>
          <a:bodyPr rtlCol="0" anchor="b">
            <a:normAutofit/>
          </a:bodyPr>
          <a:lstStyle>
            <a:lvl1pPr>
              <a:defRPr sz="3600"/>
            </a:lvl1pPr>
          </a:lstStyle>
          <a:p>
            <a:pPr rtl="0"/>
            <a:r>
              <a:rPr lang="es-ES" noProof="0"/>
              <a:t>Haga clic para modificar el estilo de título del patrón</a:t>
            </a:r>
          </a:p>
        </p:txBody>
      </p:sp>
      <p:sp>
        <p:nvSpPr>
          <p:cNvPr id="3" name="Marcador de posición de texto 2"/>
          <p:cNvSpPr>
            <a:spLocks noGrp="1"/>
          </p:cNvSpPr>
          <p:nvPr>
            <p:ph type="body" idx="1" hasCustomPrompt="1"/>
          </p:nvPr>
        </p:nvSpPr>
        <p:spPr>
          <a:xfrm>
            <a:off x="1141411" y="4424362"/>
            <a:ext cx="9906000" cy="1374776"/>
          </a:xfrm>
        </p:spPr>
        <p:txBody>
          <a:bodyPr rtlCol="0">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s-ES" noProof="0"/>
              <a:t>Editar estilos de texto del patrón</a:t>
            </a:r>
          </a:p>
        </p:txBody>
      </p:sp>
      <p:sp>
        <p:nvSpPr>
          <p:cNvPr id="4" name="Marcador de fecha 3"/>
          <p:cNvSpPr>
            <a:spLocks noGrp="1"/>
          </p:cNvSpPr>
          <p:nvPr>
            <p:ph type="dt" sz="half" idx="10"/>
          </p:nvPr>
        </p:nvSpPr>
        <p:spPr/>
        <p:txBody>
          <a:bodyPr rtlCol="0"/>
          <a:lstStyle/>
          <a:p>
            <a:pPr rtl="0"/>
            <a:fld id="{42DD4354-610D-40D5-AEB6-3A793CD516D2}" type="datetime1">
              <a:rPr lang="es-ES" noProof="0" smtClean="0"/>
              <a:t>14/11/2023</a:t>
            </a:fld>
            <a:endParaRPr lang="es-ES" noProof="0"/>
          </a:p>
        </p:txBody>
      </p:sp>
      <p:sp>
        <p:nvSpPr>
          <p:cNvPr id="5" name="Marcador de pie de página 4"/>
          <p:cNvSpPr>
            <a:spLocks noGrp="1"/>
          </p:cNvSpPr>
          <p:nvPr>
            <p:ph type="ftr" sz="quarter" idx="11"/>
          </p:nvPr>
        </p:nvSpPr>
        <p:spPr/>
        <p:txBody>
          <a:bodyPr rtlCol="0"/>
          <a:lstStyle/>
          <a:p>
            <a:pPr rtl="0"/>
            <a:endParaRPr lang="es-ES" noProof="0"/>
          </a:p>
        </p:txBody>
      </p:sp>
      <p:sp>
        <p:nvSpPr>
          <p:cNvPr id="6" name="Marcador de posición de número de diapositiva 5"/>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extLst>
      <p:ext uri="{BB962C8B-B14F-4D97-AF65-F5344CB8AC3E}">
        <p14:creationId xmlns:p14="http://schemas.microsoft.com/office/powerpoint/2010/main" val="474279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p>
        </p:txBody>
      </p:sp>
      <p:sp>
        <p:nvSpPr>
          <p:cNvPr id="3" name="Marcador de posición de contenido 2"/>
          <p:cNvSpPr>
            <a:spLocks noGrp="1"/>
          </p:cNvSpPr>
          <p:nvPr>
            <p:ph sz="half" idx="1" hasCustomPrompt="1"/>
          </p:nvPr>
        </p:nvSpPr>
        <p:spPr>
          <a:xfrm>
            <a:off x="1141410" y="2249486"/>
            <a:ext cx="4878389" cy="3541714"/>
          </a:xfrm>
        </p:spPr>
        <p:txBody>
          <a:bodyPr rtlCol="0"/>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posición de contenido 3"/>
          <p:cNvSpPr>
            <a:spLocks noGrp="1"/>
          </p:cNvSpPr>
          <p:nvPr>
            <p:ph sz="half" idx="2" hasCustomPrompt="1"/>
          </p:nvPr>
        </p:nvSpPr>
        <p:spPr>
          <a:xfrm>
            <a:off x="6172200" y="2249486"/>
            <a:ext cx="4875211" cy="3541714"/>
          </a:xfrm>
        </p:spPr>
        <p:txBody>
          <a:bodyPr rtlCol="0"/>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5" name="Marcador de fecha 4"/>
          <p:cNvSpPr>
            <a:spLocks noGrp="1"/>
          </p:cNvSpPr>
          <p:nvPr>
            <p:ph type="dt" sz="half" idx="10"/>
          </p:nvPr>
        </p:nvSpPr>
        <p:spPr/>
        <p:txBody>
          <a:bodyPr rtlCol="0"/>
          <a:lstStyle/>
          <a:p>
            <a:pPr rtl="0"/>
            <a:fld id="{F6E701CA-C3B4-4331-83CC-2F0A47CA6E57}" type="datetime1">
              <a:rPr lang="es-ES" noProof="0" smtClean="0"/>
              <a:t>14/11/2023</a:t>
            </a:fld>
            <a:endParaRPr lang="es-ES" noProof="0"/>
          </a:p>
        </p:txBody>
      </p:sp>
      <p:sp>
        <p:nvSpPr>
          <p:cNvPr id="6" name="Marcador de pie de página 5"/>
          <p:cNvSpPr>
            <a:spLocks noGrp="1"/>
          </p:cNvSpPr>
          <p:nvPr>
            <p:ph type="ftr" sz="quarter" idx="11"/>
          </p:nvPr>
        </p:nvSpPr>
        <p:spPr/>
        <p:txBody>
          <a:bodyPr rtlCol="0"/>
          <a:lstStyle/>
          <a:p>
            <a:pPr rtl="0"/>
            <a:endParaRPr lang="es-ES" noProof="0"/>
          </a:p>
        </p:txBody>
      </p:sp>
      <p:sp>
        <p:nvSpPr>
          <p:cNvPr id="7" name="Marcador de posición de número de diapositiva 6"/>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extLst>
      <p:ext uri="{BB962C8B-B14F-4D97-AF65-F5344CB8AC3E}">
        <p14:creationId xmlns:p14="http://schemas.microsoft.com/office/powerpoint/2010/main" val="201615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1141411" y="619126"/>
            <a:ext cx="9906000" cy="1477961"/>
          </a:xfrm>
        </p:spPr>
        <p:txBody>
          <a:bodyPr rtlCol="0"/>
          <a:lstStyle/>
          <a:p>
            <a:pPr rtl="0"/>
            <a:r>
              <a:rPr lang="es-ES" noProof="0"/>
              <a:t>Haga clic para modificar el estilo de título del patrón</a:t>
            </a:r>
          </a:p>
        </p:txBody>
      </p:sp>
      <p:sp>
        <p:nvSpPr>
          <p:cNvPr id="3" name="Marcador de posición de texto 2"/>
          <p:cNvSpPr>
            <a:spLocks noGrp="1"/>
          </p:cNvSpPr>
          <p:nvPr>
            <p:ph type="body" idx="1" hasCustomPrompt="1"/>
          </p:nvPr>
        </p:nvSpPr>
        <p:spPr>
          <a:xfrm>
            <a:off x="1141411" y="2249486"/>
            <a:ext cx="4878392" cy="823912"/>
          </a:xfrm>
        </p:spPr>
        <p:txBody>
          <a:bodyPr rtlCol="0"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Editar estilos de texto del patrón</a:t>
            </a:r>
          </a:p>
        </p:txBody>
      </p:sp>
      <p:sp>
        <p:nvSpPr>
          <p:cNvPr id="4" name="Marcador de posición de contenido 3"/>
          <p:cNvSpPr>
            <a:spLocks noGrp="1"/>
          </p:cNvSpPr>
          <p:nvPr>
            <p:ph sz="half" idx="2" hasCustomPrompt="1"/>
          </p:nvPr>
        </p:nvSpPr>
        <p:spPr>
          <a:xfrm>
            <a:off x="1141410" y="3073397"/>
            <a:ext cx="4878391" cy="2717801"/>
          </a:xfrm>
        </p:spPr>
        <p:txBody>
          <a:bodyPr rtlCol="0"/>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5" name="Marcador de posición de texto 4"/>
          <p:cNvSpPr>
            <a:spLocks noGrp="1"/>
          </p:cNvSpPr>
          <p:nvPr>
            <p:ph type="body" sz="quarter" idx="3" hasCustomPrompt="1"/>
          </p:nvPr>
        </p:nvSpPr>
        <p:spPr>
          <a:xfrm>
            <a:off x="6172200" y="2249485"/>
            <a:ext cx="4875210" cy="823912"/>
          </a:xfrm>
        </p:spPr>
        <p:txBody>
          <a:bodyPr rtlCol="0"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Editar estilos de texto del patrón</a:t>
            </a:r>
          </a:p>
        </p:txBody>
      </p:sp>
      <p:sp>
        <p:nvSpPr>
          <p:cNvPr id="6" name="Marcador de posición de contenido 5"/>
          <p:cNvSpPr>
            <a:spLocks noGrp="1"/>
          </p:cNvSpPr>
          <p:nvPr>
            <p:ph sz="quarter" idx="4" hasCustomPrompt="1"/>
          </p:nvPr>
        </p:nvSpPr>
        <p:spPr>
          <a:xfrm>
            <a:off x="6172200" y="3073397"/>
            <a:ext cx="4875210" cy="2717801"/>
          </a:xfrm>
        </p:spPr>
        <p:txBody>
          <a:bodyPr rtlCol="0"/>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7" name="Marcador de fecha 6"/>
          <p:cNvSpPr>
            <a:spLocks noGrp="1"/>
          </p:cNvSpPr>
          <p:nvPr>
            <p:ph type="dt" sz="half" idx="10"/>
          </p:nvPr>
        </p:nvSpPr>
        <p:spPr/>
        <p:txBody>
          <a:bodyPr rtlCol="0"/>
          <a:lstStyle/>
          <a:p>
            <a:pPr rtl="0"/>
            <a:fld id="{42550BC4-1DD7-42C5-AEE4-96F7F79285D7}" type="datetime1">
              <a:rPr lang="es-ES" noProof="0" smtClean="0"/>
              <a:t>14/11/2023</a:t>
            </a:fld>
            <a:endParaRPr lang="es-ES" noProof="0"/>
          </a:p>
        </p:txBody>
      </p:sp>
      <p:sp>
        <p:nvSpPr>
          <p:cNvPr id="8" name="Marcador de pie de página 7"/>
          <p:cNvSpPr>
            <a:spLocks noGrp="1"/>
          </p:cNvSpPr>
          <p:nvPr>
            <p:ph type="ftr" sz="quarter" idx="11"/>
          </p:nvPr>
        </p:nvSpPr>
        <p:spPr/>
        <p:txBody>
          <a:bodyPr rtlCol="0"/>
          <a:lstStyle/>
          <a:p>
            <a:pPr rtl="0"/>
            <a:endParaRPr lang="es-ES" noProof="0"/>
          </a:p>
        </p:txBody>
      </p:sp>
      <p:sp>
        <p:nvSpPr>
          <p:cNvPr id="9" name="Marcador de número de diapositiva 8"/>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extLst>
      <p:ext uri="{BB962C8B-B14F-4D97-AF65-F5344CB8AC3E}">
        <p14:creationId xmlns:p14="http://schemas.microsoft.com/office/powerpoint/2010/main" val="4082054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p>
        </p:txBody>
      </p:sp>
      <p:sp>
        <p:nvSpPr>
          <p:cNvPr id="3" name="Marcador de fecha 2"/>
          <p:cNvSpPr>
            <a:spLocks noGrp="1"/>
          </p:cNvSpPr>
          <p:nvPr>
            <p:ph type="dt" sz="half" idx="10"/>
          </p:nvPr>
        </p:nvSpPr>
        <p:spPr/>
        <p:txBody>
          <a:bodyPr rtlCol="0"/>
          <a:lstStyle/>
          <a:p>
            <a:pPr rtl="0"/>
            <a:fld id="{A7AB6CF5-77ED-4FF9-AAF8-52C3AF46E3D9}" type="datetime1">
              <a:rPr lang="es-ES" noProof="0" smtClean="0"/>
              <a:t>14/11/2023</a:t>
            </a:fld>
            <a:endParaRPr lang="es-ES" noProof="0"/>
          </a:p>
        </p:txBody>
      </p:sp>
      <p:sp>
        <p:nvSpPr>
          <p:cNvPr id="4" name="Marcador de pie de página 3"/>
          <p:cNvSpPr>
            <a:spLocks noGrp="1"/>
          </p:cNvSpPr>
          <p:nvPr>
            <p:ph type="ftr" sz="quarter" idx="11"/>
          </p:nvPr>
        </p:nvSpPr>
        <p:spPr/>
        <p:txBody>
          <a:bodyPr rtlCol="0"/>
          <a:lstStyle/>
          <a:p>
            <a:pPr rtl="0"/>
            <a:endParaRPr lang="es-ES" noProof="0"/>
          </a:p>
        </p:txBody>
      </p:sp>
      <p:sp>
        <p:nvSpPr>
          <p:cNvPr id="5" name="Marcador de posición de número de diapositiva 4"/>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extLst>
      <p:ext uri="{BB962C8B-B14F-4D97-AF65-F5344CB8AC3E}">
        <p14:creationId xmlns:p14="http://schemas.microsoft.com/office/powerpoint/2010/main" val="2956622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rtlCol="0"/>
          <a:lstStyle/>
          <a:p>
            <a:pPr rtl="0"/>
            <a:fld id="{03074DD3-B4C2-4A96-8300-79DD1DCFF12A}" type="datetime1">
              <a:rPr lang="es-ES" noProof="0" smtClean="0"/>
              <a:t>14/11/2023</a:t>
            </a:fld>
            <a:endParaRPr lang="es-ES" noProof="0"/>
          </a:p>
        </p:txBody>
      </p:sp>
      <p:sp>
        <p:nvSpPr>
          <p:cNvPr id="3" name="Marcador de pie de página 2"/>
          <p:cNvSpPr>
            <a:spLocks noGrp="1"/>
          </p:cNvSpPr>
          <p:nvPr>
            <p:ph type="ftr" sz="quarter" idx="11"/>
          </p:nvPr>
        </p:nvSpPr>
        <p:spPr/>
        <p:txBody>
          <a:bodyPr rtlCol="0"/>
          <a:lstStyle/>
          <a:p>
            <a:pPr rtl="0"/>
            <a:endParaRPr lang="es-ES" noProof="0"/>
          </a:p>
        </p:txBody>
      </p:sp>
      <p:sp>
        <p:nvSpPr>
          <p:cNvPr id="4" name="Marcador de número de diapositiva 3"/>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extLst>
      <p:ext uri="{BB962C8B-B14F-4D97-AF65-F5344CB8AC3E}">
        <p14:creationId xmlns:p14="http://schemas.microsoft.com/office/powerpoint/2010/main" val="484141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146705" y="609601"/>
            <a:ext cx="3856037" cy="1639884"/>
          </a:xfrm>
        </p:spPr>
        <p:txBody>
          <a:bodyPr rtlCol="0" anchor="b"/>
          <a:lstStyle>
            <a:lvl1pPr>
              <a:defRPr sz="3200"/>
            </a:lvl1pPr>
          </a:lstStyle>
          <a:p>
            <a:pPr rtl="0"/>
            <a:r>
              <a:rPr lang="es-ES" noProof="0"/>
              <a:t>Haga clic para modificar el estilo de título del patrón</a:t>
            </a:r>
          </a:p>
        </p:txBody>
      </p:sp>
      <p:sp>
        <p:nvSpPr>
          <p:cNvPr id="3" name="Marcador de posición de contenido 2"/>
          <p:cNvSpPr>
            <a:spLocks noGrp="1"/>
          </p:cNvSpPr>
          <p:nvPr>
            <p:ph idx="1" hasCustomPrompt="1"/>
          </p:nvPr>
        </p:nvSpPr>
        <p:spPr>
          <a:xfrm>
            <a:off x="5156200" y="592666"/>
            <a:ext cx="5891209" cy="5198534"/>
          </a:xfrm>
        </p:spPr>
        <p:txBody>
          <a:bodyPr rtlCol="0" anchor="ct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posición de texto 3"/>
          <p:cNvSpPr>
            <a:spLocks noGrp="1"/>
          </p:cNvSpPr>
          <p:nvPr>
            <p:ph type="body" sz="half" idx="2" hasCustomPrompt="1"/>
          </p:nvPr>
        </p:nvSpPr>
        <p:spPr>
          <a:xfrm>
            <a:off x="1146705" y="2249486"/>
            <a:ext cx="3856037" cy="3541714"/>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Editar estilos de texto del patrón</a:t>
            </a:r>
          </a:p>
        </p:txBody>
      </p:sp>
      <p:sp>
        <p:nvSpPr>
          <p:cNvPr id="5" name="Marcador de fecha 4"/>
          <p:cNvSpPr>
            <a:spLocks noGrp="1"/>
          </p:cNvSpPr>
          <p:nvPr>
            <p:ph type="dt" sz="half" idx="10"/>
          </p:nvPr>
        </p:nvSpPr>
        <p:spPr/>
        <p:txBody>
          <a:bodyPr rtlCol="0"/>
          <a:lstStyle/>
          <a:p>
            <a:pPr rtl="0"/>
            <a:fld id="{924D0B20-C8B4-43BB-AD01-62F210BF3AA3}" type="datetime1">
              <a:rPr lang="es-ES" noProof="0" smtClean="0"/>
              <a:t>14/11/2023</a:t>
            </a:fld>
            <a:endParaRPr lang="es-ES" noProof="0"/>
          </a:p>
        </p:txBody>
      </p:sp>
      <p:sp>
        <p:nvSpPr>
          <p:cNvPr id="6" name="Marcador de pie de página 5"/>
          <p:cNvSpPr>
            <a:spLocks noGrp="1"/>
          </p:cNvSpPr>
          <p:nvPr>
            <p:ph type="ftr" sz="quarter" idx="11"/>
          </p:nvPr>
        </p:nvSpPr>
        <p:spPr/>
        <p:txBody>
          <a:bodyPr rtlCol="0"/>
          <a:lstStyle/>
          <a:p>
            <a:pPr rtl="0"/>
            <a:endParaRPr lang="es-ES" noProof="0"/>
          </a:p>
        </p:txBody>
      </p:sp>
      <p:sp>
        <p:nvSpPr>
          <p:cNvPr id="7" name="Marcador de posición de número de diapositiva 6"/>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extLst>
      <p:ext uri="{BB962C8B-B14F-4D97-AF65-F5344CB8AC3E}">
        <p14:creationId xmlns:p14="http://schemas.microsoft.com/office/powerpoint/2010/main" val="2069401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1141413" y="609600"/>
            <a:ext cx="5934508" cy="1639886"/>
          </a:xfrm>
        </p:spPr>
        <p:txBody>
          <a:bodyPr rtlCol="0" anchor="b"/>
          <a:lstStyle>
            <a:lvl1pPr>
              <a:defRPr sz="3200"/>
            </a:lvl1pPr>
          </a:lstStyle>
          <a:p>
            <a:pPr rtl="0"/>
            <a:r>
              <a:rPr lang="es-ES" noProof="0"/>
              <a:t>Haga clic para modificar el estilo de título del patrón</a:t>
            </a:r>
          </a:p>
        </p:txBody>
      </p:sp>
      <p:sp>
        <p:nvSpPr>
          <p:cNvPr id="3" name="Marcador de posición de imagen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ES" noProof="0"/>
              <a:t>Haga clic en el icono para agregar una imagen</a:t>
            </a:r>
          </a:p>
        </p:txBody>
      </p:sp>
      <p:sp>
        <p:nvSpPr>
          <p:cNvPr id="4" name="Marcador de posición de texto 3"/>
          <p:cNvSpPr>
            <a:spLocks noGrp="1"/>
          </p:cNvSpPr>
          <p:nvPr>
            <p:ph type="body" sz="half" idx="2" hasCustomPrompt="1"/>
          </p:nvPr>
        </p:nvSpPr>
        <p:spPr>
          <a:xfrm>
            <a:off x="1141410" y="2249486"/>
            <a:ext cx="5934511" cy="3541714"/>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Editar estilos de texto del patrón</a:t>
            </a:r>
          </a:p>
        </p:txBody>
      </p:sp>
      <p:sp>
        <p:nvSpPr>
          <p:cNvPr id="5" name="Marcador de fecha 4"/>
          <p:cNvSpPr>
            <a:spLocks noGrp="1"/>
          </p:cNvSpPr>
          <p:nvPr>
            <p:ph type="dt" sz="half" idx="10"/>
          </p:nvPr>
        </p:nvSpPr>
        <p:spPr/>
        <p:txBody>
          <a:bodyPr rtlCol="0"/>
          <a:lstStyle/>
          <a:p>
            <a:pPr rtl="0"/>
            <a:fld id="{EF1807E4-B9D9-419C-89FE-7ED2FA492EAC}" type="datetime1">
              <a:rPr lang="es-ES" noProof="0" smtClean="0"/>
              <a:t>14/11/2023</a:t>
            </a:fld>
            <a:endParaRPr lang="es-ES" noProof="0"/>
          </a:p>
        </p:txBody>
      </p:sp>
      <p:sp>
        <p:nvSpPr>
          <p:cNvPr id="6" name="Marcador de pie de página 5"/>
          <p:cNvSpPr>
            <a:spLocks noGrp="1"/>
          </p:cNvSpPr>
          <p:nvPr>
            <p:ph type="ftr" sz="quarter" idx="11"/>
          </p:nvPr>
        </p:nvSpPr>
        <p:spPr/>
        <p:txBody>
          <a:bodyPr rtlCol="0"/>
          <a:lstStyle/>
          <a:p>
            <a:pPr rtl="0"/>
            <a:endParaRPr lang="es-ES" noProof="0"/>
          </a:p>
        </p:txBody>
      </p:sp>
      <p:sp>
        <p:nvSpPr>
          <p:cNvPr id="7" name="Marcador de posición de número de diapositiva 6"/>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extLst>
      <p:ext uri="{BB962C8B-B14F-4D97-AF65-F5344CB8AC3E}">
        <p14:creationId xmlns:p14="http://schemas.microsoft.com/office/powerpoint/2010/main" val="2794255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Imagen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upo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upo 8"/>
            <p:cNvGrpSpPr/>
            <p:nvPr/>
          </p:nvGrpSpPr>
          <p:grpSpPr>
            <a:xfrm>
              <a:off x="-14288" y="0"/>
              <a:ext cx="1220788" cy="6858001"/>
              <a:chOff x="-14288" y="0"/>
              <a:chExt cx="1220788" cy="6858001"/>
            </a:xfrm>
            <a:grpFill/>
          </p:grpSpPr>
          <p:sp>
            <p:nvSpPr>
              <p:cNvPr id="21" name="Rectángulo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orma libre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orma libre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orma libre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orma libre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orma libre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orma libre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orma libre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orma libre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orma libre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orma libre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ínea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orma libre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orma libre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orma libre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orma libre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ángulo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orma libre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orma libre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orma libre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orma libre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orma libre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orma libre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orma libre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orma libre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orma libre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orma libre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upo 9"/>
            <p:cNvGrpSpPr/>
            <p:nvPr/>
          </p:nvGrpSpPr>
          <p:grpSpPr>
            <a:xfrm>
              <a:off x="11364912" y="0"/>
              <a:ext cx="674688" cy="6848476"/>
              <a:chOff x="11364912" y="0"/>
              <a:chExt cx="674688" cy="6848476"/>
            </a:xfrm>
            <a:grpFill/>
          </p:grpSpPr>
          <p:sp>
            <p:nvSpPr>
              <p:cNvPr id="11" name="Forma libre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orma libre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orma libre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orma libre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orma libre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orma libre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orma libre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orma libre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orma libre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ángulo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Marcador de posición de título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pPr rtl="0"/>
            <a:endParaRPr lang="es-ES" noProof="0"/>
          </a:p>
        </p:txBody>
      </p:sp>
      <p:sp>
        <p:nvSpPr>
          <p:cNvPr id="3" name="Marcador de posición de texto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rtl="0"/>
            <a:r>
              <a:rPr lang="es-ES" noProof="0" dirty="0"/>
              <a:t>Editar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4" name="Marcador de fecha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rtl="0"/>
            <a:fld id="{04295C3A-E926-46B8-ADEB-3C84EE47C3D7}" type="datetime1">
              <a:rPr lang="es-ES" noProof="0" smtClean="0"/>
              <a:t>14/11/2023</a:t>
            </a:fld>
            <a:endParaRPr lang="es-ES" noProof="0"/>
          </a:p>
        </p:txBody>
      </p:sp>
      <p:sp>
        <p:nvSpPr>
          <p:cNvPr id="5" name="Marcador de posición de pie de página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pPr rtl="0"/>
            <a:endParaRPr lang="es-ES" noProof="0"/>
          </a:p>
        </p:txBody>
      </p:sp>
      <p:sp>
        <p:nvSpPr>
          <p:cNvPr id="6" name="Marcador de posición de número de diapositiva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rtl="0"/>
            <a:fld id="{6D22F896-40B5-4ADD-8801-0D06FADFA095}" type="slidenum">
              <a:rPr lang="es-ES" noProof="0" smtClean="0"/>
              <a:pPr rtl="0"/>
              <a:t>‹Nº›</a:t>
            </a:fld>
            <a:endParaRPr lang="es-ES" noProof="0"/>
          </a:p>
        </p:txBody>
      </p:sp>
    </p:spTree>
    <p:extLst>
      <p:ext uri="{BB962C8B-B14F-4D97-AF65-F5344CB8AC3E}">
        <p14:creationId xmlns:p14="http://schemas.microsoft.com/office/powerpoint/2010/main" val="3760987329"/>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hf sldNum="0" hdr="0" ftr="0" dt="0"/>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68D3E5-C7A3-47DF-A374-46BF83A69904}"/>
              </a:ext>
            </a:extLst>
          </p:cNvPr>
          <p:cNvSpPr>
            <a:spLocks noGrp="1"/>
          </p:cNvSpPr>
          <p:nvPr>
            <p:ph type="ctrTitle"/>
          </p:nvPr>
        </p:nvSpPr>
        <p:spPr/>
        <p:txBody>
          <a:bodyPr rtlCol="0">
            <a:normAutofit/>
          </a:bodyPr>
          <a:lstStyle/>
          <a:p>
            <a:pPr algn="ctr" rtl="0"/>
            <a:r>
              <a:rPr lang="es-ES" sz="5400" dirty="0">
                <a:latin typeface="Rockwell" panose="02060603020205020403" pitchFamily="18" charset="0"/>
              </a:rPr>
              <a:t>Clase 11: </a:t>
            </a:r>
            <a:r>
              <a:rPr lang="es-ES" sz="5400" dirty="0">
                <a:latin typeface="Gotham" panose="02000504050000020004" pitchFamily="2" charset="0"/>
              </a:rPr>
              <a:t>Validación y ética</a:t>
            </a:r>
            <a:endParaRPr lang="es-ES" sz="5400" dirty="0">
              <a:latin typeface="Rockwell" panose="02060603020205020403" pitchFamily="18" charset="0"/>
            </a:endParaRPr>
          </a:p>
        </p:txBody>
      </p:sp>
      <p:sp>
        <p:nvSpPr>
          <p:cNvPr id="3" name="Subtítulo 2">
            <a:extLst>
              <a:ext uri="{FF2B5EF4-FFF2-40B4-BE49-F238E27FC236}">
                <a16:creationId xmlns:a16="http://schemas.microsoft.com/office/drawing/2014/main" id="{2E78725B-6E40-4D82-B375-7831D81C29EE}"/>
              </a:ext>
            </a:extLst>
          </p:cNvPr>
          <p:cNvSpPr>
            <a:spLocks noGrp="1"/>
          </p:cNvSpPr>
          <p:nvPr>
            <p:ph type="subTitle" idx="1"/>
          </p:nvPr>
        </p:nvSpPr>
        <p:spPr/>
        <p:txBody>
          <a:bodyPr rtlCol="0">
            <a:normAutofit/>
          </a:bodyPr>
          <a:lstStyle/>
          <a:p>
            <a:pPr algn="ctr" rtl="0"/>
            <a:endParaRPr lang="es-ES"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19359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D56629-8537-BDD0-D08D-B24260E670A1}"/>
              </a:ext>
            </a:extLst>
          </p:cNvPr>
          <p:cNvSpPr>
            <a:spLocks noGrp="1"/>
          </p:cNvSpPr>
          <p:nvPr>
            <p:ph type="title"/>
          </p:nvPr>
        </p:nvSpPr>
        <p:spPr/>
        <p:txBody>
          <a:bodyPr/>
          <a:lstStyle/>
          <a:p>
            <a:r>
              <a:rPr lang="es-CL" dirty="0"/>
              <a:t>Actividad, mejora de preguntas</a:t>
            </a:r>
          </a:p>
        </p:txBody>
      </p:sp>
      <p:sp>
        <p:nvSpPr>
          <p:cNvPr id="3" name="Marcador de contenido 2">
            <a:extLst>
              <a:ext uri="{FF2B5EF4-FFF2-40B4-BE49-F238E27FC236}">
                <a16:creationId xmlns:a16="http://schemas.microsoft.com/office/drawing/2014/main" id="{2290C275-5816-6C98-B6EE-089832D3B463}"/>
              </a:ext>
            </a:extLst>
          </p:cNvPr>
          <p:cNvSpPr>
            <a:spLocks noGrp="1"/>
          </p:cNvSpPr>
          <p:nvPr>
            <p:ph idx="1"/>
          </p:nvPr>
        </p:nvSpPr>
        <p:spPr/>
        <p:txBody>
          <a:bodyPr>
            <a:normAutofit/>
          </a:bodyPr>
          <a:lstStyle/>
          <a:p>
            <a:r>
              <a:rPr lang="es-CL" dirty="0"/>
              <a:t>Reformule estas preguntas:</a:t>
            </a:r>
          </a:p>
          <a:p>
            <a:pPr lvl="1"/>
            <a:r>
              <a:rPr lang="es-CL" dirty="0"/>
              <a:t>“¿Qué va a hacer cuando su terreno sea expropiado?”</a:t>
            </a:r>
          </a:p>
          <a:p>
            <a:pPr lvl="1"/>
            <a:endParaRPr lang="es-CL" dirty="0"/>
          </a:p>
          <a:p>
            <a:pPr lvl="1"/>
            <a:r>
              <a:rPr lang="es-CL" dirty="0"/>
              <a:t>“¿Ha considerado alguna vez cambiar su lugar de residencia?”</a:t>
            </a:r>
          </a:p>
          <a:p>
            <a:pPr lvl="1"/>
            <a:endParaRPr lang="es-CL" dirty="0"/>
          </a:p>
          <a:p>
            <a:pPr lvl="1"/>
            <a:r>
              <a:rPr lang="es-CL" dirty="0"/>
              <a:t>“¿Cómo realizará su ocupación después de la protección del humedal?”</a:t>
            </a:r>
          </a:p>
        </p:txBody>
      </p:sp>
    </p:spTree>
    <p:extLst>
      <p:ext uri="{BB962C8B-B14F-4D97-AF65-F5344CB8AC3E}">
        <p14:creationId xmlns:p14="http://schemas.microsoft.com/office/powerpoint/2010/main" val="3843449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D56629-8537-BDD0-D08D-B24260E670A1}"/>
              </a:ext>
            </a:extLst>
          </p:cNvPr>
          <p:cNvSpPr>
            <a:spLocks noGrp="1"/>
          </p:cNvSpPr>
          <p:nvPr>
            <p:ph type="title"/>
          </p:nvPr>
        </p:nvSpPr>
        <p:spPr/>
        <p:txBody>
          <a:bodyPr/>
          <a:lstStyle/>
          <a:p>
            <a:r>
              <a:rPr lang="es-CL" dirty="0"/>
              <a:t>Consideraciones éticas</a:t>
            </a:r>
          </a:p>
        </p:txBody>
      </p:sp>
      <p:sp>
        <p:nvSpPr>
          <p:cNvPr id="3" name="Marcador de contenido 2">
            <a:extLst>
              <a:ext uri="{FF2B5EF4-FFF2-40B4-BE49-F238E27FC236}">
                <a16:creationId xmlns:a16="http://schemas.microsoft.com/office/drawing/2014/main" id="{2290C275-5816-6C98-B6EE-089832D3B463}"/>
              </a:ext>
            </a:extLst>
          </p:cNvPr>
          <p:cNvSpPr>
            <a:spLocks noGrp="1"/>
          </p:cNvSpPr>
          <p:nvPr>
            <p:ph idx="1"/>
          </p:nvPr>
        </p:nvSpPr>
        <p:spPr>
          <a:xfrm>
            <a:off x="1141412" y="1724024"/>
            <a:ext cx="9905999" cy="4515457"/>
          </a:xfrm>
        </p:spPr>
        <p:txBody>
          <a:bodyPr>
            <a:normAutofit lnSpcReduction="10000"/>
          </a:bodyPr>
          <a:lstStyle/>
          <a:p>
            <a:r>
              <a:rPr lang="es-ES" dirty="0"/>
              <a:t>Desafortunadamente, para alcanzar su objetivo, algunas entrevistas requieren realmente de preguntas desagradables. el entrevistador debe asumir algunas posturas:</a:t>
            </a:r>
          </a:p>
          <a:p>
            <a:pPr lvl="1"/>
            <a:r>
              <a:rPr lang="es-ES" dirty="0"/>
              <a:t>Preocuparse por el otro </a:t>
            </a:r>
          </a:p>
          <a:p>
            <a:pPr lvl="1"/>
            <a:r>
              <a:rPr lang="es-ES" dirty="0"/>
              <a:t>Asegurar las condiciones de privacidad</a:t>
            </a:r>
          </a:p>
          <a:p>
            <a:pPr lvl="1"/>
            <a:r>
              <a:rPr lang="es-ES" dirty="0"/>
              <a:t>Asegurar las condiciones de confort</a:t>
            </a:r>
          </a:p>
          <a:p>
            <a:pPr lvl="1"/>
            <a:r>
              <a:rPr lang="es-ES" dirty="0"/>
              <a:t>Dejar claro que entiende la situación</a:t>
            </a:r>
          </a:p>
          <a:p>
            <a:pPr lvl="1"/>
            <a:r>
              <a:rPr lang="es-ES" dirty="0"/>
              <a:t>Dejar claro que se preocupa por el malestar causado</a:t>
            </a:r>
          </a:p>
          <a:p>
            <a:pPr lvl="1"/>
            <a:r>
              <a:rPr lang="es-ES" dirty="0"/>
              <a:t>Acogerle al entrevistado respetándolo en su condición</a:t>
            </a:r>
          </a:p>
          <a:p>
            <a:pPr lvl="1"/>
            <a:r>
              <a:rPr lang="es-ES" dirty="0"/>
              <a:t>Interrumpir la entrevista hasta que el entrevistado se sienta en condiciones de seguir con la entrevista.</a:t>
            </a:r>
            <a:endParaRPr lang="es-CL" dirty="0"/>
          </a:p>
        </p:txBody>
      </p:sp>
    </p:spTree>
    <p:extLst>
      <p:ext uri="{BB962C8B-B14F-4D97-AF65-F5344CB8AC3E}">
        <p14:creationId xmlns:p14="http://schemas.microsoft.com/office/powerpoint/2010/main" val="17426904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D56629-8537-BDD0-D08D-B24260E670A1}"/>
              </a:ext>
            </a:extLst>
          </p:cNvPr>
          <p:cNvSpPr>
            <a:spLocks noGrp="1"/>
          </p:cNvSpPr>
          <p:nvPr>
            <p:ph type="title"/>
          </p:nvPr>
        </p:nvSpPr>
        <p:spPr/>
        <p:txBody>
          <a:bodyPr/>
          <a:lstStyle/>
          <a:p>
            <a:r>
              <a:rPr lang="es-CL" dirty="0"/>
              <a:t>Consideraciones éticas</a:t>
            </a:r>
          </a:p>
        </p:txBody>
      </p:sp>
      <p:sp>
        <p:nvSpPr>
          <p:cNvPr id="3" name="Marcador de contenido 2">
            <a:extLst>
              <a:ext uri="{FF2B5EF4-FFF2-40B4-BE49-F238E27FC236}">
                <a16:creationId xmlns:a16="http://schemas.microsoft.com/office/drawing/2014/main" id="{2290C275-5816-6C98-B6EE-089832D3B463}"/>
              </a:ext>
            </a:extLst>
          </p:cNvPr>
          <p:cNvSpPr>
            <a:spLocks noGrp="1"/>
          </p:cNvSpPr>
          <p:nvPr>
            <p:ph idx="1"/>
          </p:nvPr>
        </p:nvSpPr>
        <p:spPr>
          <a:xfrm>
            <a:off x="1141412" y="1724024"/>
            <a:ext cx="9905999" cy="4515457"/>
          </a:xfrm>
        </p:spPr>
        <p:txBody>
          <a:bodyPr>
            <a:normAutofit/>
          </a:bodyPr>
          <a:lstStyle/>
          <a:p>
            <a:r>
              <a:rPr lang="es-ES" dirty="0"/>
              <a:t>Asegurar la comprensión de las preguntas</a:t>
            </a:r>
          </a:p>
          <a:p>
            <a:r>
              <a:rPr lang="es-ES" dirty="0"/>
              <a:t>Tener en cuenta el mejor tratamiento posible para el entrevistado o el grupo al que representa </a:t>
            </a:r>
          </a:p>
          <a:p>
            <a:r>
              <a:rPr lang="es-ES" dirty="0"/>
              <a:t>Anticiparse a posibles conflictos, recopilar la máxima información posible previamente</a:t>
            </a:r>
            <a:endParaRPr lang="es-CL" dirty="0"/>
          </a:p>
        </p:txBody>
      </p:sp>
    </p:spTree>
    <p:extLst>
      <p:ext uri="{BB962C8B-B14F-4D97-AF65-F5344CB8AC3E}">
        <p14:creationId xmlns:p14="http://schemas.microsoft.com/office/powerpoint/2010/main" val="66695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DB6CE4-2B13-4715-B5B2-615A55922CA1}"/>
              </a:ext>
            </a:extLst>
          </p:cNvPr>
          <p:cNvSpPr>
            <a:spLocks noGrp="1"/>
          </p:cNvSpPr>
          <p:nvPr>
            <p:ph type="title"/>
          </p:nvPr>
        </p:nvSpPr>
        <p:spPr/>
        <p:txBody>
          <a:bodyPr rtlCol="0">
            <a:normAutofit/>
          </a:bodyPr>
          <a:lstStyle/>
          <a:p>
            <a:pPr rtl="0"/>
            <a:r>
              <a:rPr lang="es-ES" sz="4400" dirty="0">
                <a:latin typeface="Gotham" panose="02000504050000020004" pitchFamily="2" charset="0"/>
              </a:rPr>
              <a:t>Validación y ética</a:t>
            </a:r>
          </a:p>
        </p:txBody>
      </p:sp>
      <p:sp>
        <p:nvSpPr>
          <p:cNvPr id="3" name="Marcador de contenido 2">
            <a:extLst>
              <a:ext uri="{FF2B5EF4-FFF2-40B4-BE49-F238E27FC236}">
                <a16:creationId xmlns:a16="http://schemas.microsoft.com/office/drawing/2014/main" id="{143F5361-68C0-4BF5-80C8-F1E7BF92B2DB}"/>
              </a:ext>
            </a:extLst>
          </p:cNvPr>
          <p:cNvSpPr>
            <a:spLocks noGrp="1"/>
          </p:cNvSpPr>
          <p:nvPr>
            <p:ph idx="1"/>
          </p:nvPr>
        </p:nvSpPr>
        <p:spPr/>
        <p:txBody>
          <a:bodyPr rtlCol="0">
            <a:normAutofit fontScale="70000" lnSpcReduction="20000"/>
          </a:bodyPr>
          <a:lstStyle/>
          <a:p>
            <a:pPr>
              <a:spcAft>
                <a:spcPct val="0"/>
              </a:spcAft>
            </a:pPr>
            <a:r>
              <a:rPr lang="es-ES" altLang="es-ES" kern="600" dirty="0">
                <a:latin typeface="Gill Sans MT" panose="020B0502020104020203" pitchFamily="34" charset="0"/>
                <a:cs typeface="Arial" panose="020B0604020202020204" pitchFamily="34" charset="0"/>
              </a:rPr>
              <a:t>la entrevista es un proceso de interacción entre personas y, por tanto, sujeto a la ética de las relaciones humanas</a:t>
            </a:r>
          </a:p>
          <a:p>
            <a:pPr>
              <a:spcAft>
                <a:spcPct val="0"/>
              </a:spcAft>
            </a:pPr>
            <a:r>
              <a:rPr lang="es-ES" altLang="es-ES" kern="600" dirty="0">
                <a:latin typeface="Gill Sans MT" panose="020B0502020104020203" pitchFamily="34" charset="0"/>
                <a:cs typeface="Arial" panose="020B0604020202020204" pitchFamily="34" charset="0"/>
              </a:rPr>
              <a:t>El acto de entrevistar es, por lo tanto, una vía de doble sentido en la que se debe tener extremo cuidado para la buena fluidez comunicacional, haciéndose necesaria una atmosfera en la que el entrevistado se sienta acogido, comprendido y seguro, sin una postura defensiva que seguramente perjudicaría el ritmo o el análisis de la entrevista.</a:t>
            </a:r>
          </a:p>
          <a:p>
            <a:pPr>
              <a:spcAft>
                <a:spcPct val="0"/>
              </a:spcAft>
            </a:pPr>
            <a:r>
              <a:rPr lang="es-ES" altLang="es-ES" kern="600" dirty="0">
                <a:latin typeface="Gill Sans MT" panose="020B0502020104020203" pitchFamily="34" charset="0"/>
                <a:cs typeface="Arial" panose="020B0604020202020204" pitchFamily="34" charset="0"/>
              </a:rPr>
              <a:t>Al final, lo que quiere todo entrevistador son respuestas honestas y una postura a la defensiva del entrevistado puede arruinar esta posibilidad. Por ello se exige del entrevistador una postura ética y profesional con el fin de que no se genere una relación de autoridad con el entrevistado.</a:t>
            </a:r>
          </a:p>
          <a:p>
            <a:pPr>
              <a:spcAft>
                <a:spcPct val="0"/>
              </a:spcAft>
            </a:pPr>
            <a:r>
              <a:rPr lang="es-ES" altLang="es-ES" kern="600" dirty="0">
                <a:latin typeface="Gill Sans MT" panose="020B0502020104020203" pitchFamily="34" charset="0"/>
                <a:cs typeface="Arial" panose="020B0604020202020204" pitchFamily="34" charset="0"/>
              </a:rPr>
              <a:t>Para una buena entrevista, es esencial contar con una buena elección de objetivos, el tiempo, el lugar y el </a:t>
            </a:r>
            <a:r>
              <a:rPr lang="es-ES" altLang="es-ES" kern="600" dirty="0" err="1">
                <a:latin typeface="Gill Sans MT" panose="020B0502020104020203" pitchFamily="34" charset="0"/>
                <a:cs typeface="Arial" panose="020B0604020202020204" pitchFamily="34" charset="0"/>
              </a:rPr>
              <a:t>guión</a:t>
            </a:r>
            <a:r>
              <a:rPr lang="es-ES" altLang="es-ES" kern="600" dirty="0">
                <a:latin typeface="Gill Sans MT" panose="020B0502020104020203" pitchFamily="34" charset="0"/>
                <a:cs typeface="Arial" panose="020B0604020202020204" pitchFamily="34" charset="0"/>
              </a:rPr>
              <a:t>.</a:t>
            </a:r>
          </a:p>
        </p:txBody>
      </p:sp>
    </p:spTree>
    <p:extLst>
      <p:ext uri="{BB962C8B-B14F-4D97-AF65-F5344CB8AC3E}">
        <p14:creationId xmlns:p14="http://schemas.microsoft.com/office/powerpoint/2010/main" val="3568265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DB6CE4-2B13-4715-B5B2-615A55922CA1}"/>
              </a:ext>
            </a:extLst>
          </p:cNvPr>
          <p:cNvSpPr>
            <a:spLocks noGrp="1"/>
          </p:cNvSpPr>
          <p:nvPr>
            <p:ph type="title"/>
          </p:nvPr>
        </p:nvSpPr>
        <p:spPr/>
        <p:txBody>
          <a:bodyPr rtlCol="0">
            <a:normAutofit/>
          </a:bodyPr>
          <a:lstStyle/>
          <a:p>
            <a:pPr rtl="0"/>
            <a:r>
              <a:rPr lang="es-ES" sz="4400" dirty="0">
                <a:latin typeface="Gotham" panose="02000504050000020004" pitchFamily="2" charset="0"/>
              </a:rPr>
              <a:t>Características del entrevistador</a:t>
            </a:r>
          </a:p>
        </p:txBody>
      </p:sp>
      <p:sp>
        <p:nvSpPr>
          <p:cNvPr id="3" name="Marcador de contenido 2">
            <a:extLst>
              <a:ext uri="{FF2B5EF4-FFF2-40B4-BE49-F238E27FC236}">
                <a16:creationId xmlns:a16="http://schemas.microsoft.com/office/drawing/2014/main" id="{143F5361-68C0-4BF5-80C8-F1E7BF92B2DB}"/>
              </a:ext>
            </a:extLst>
          </p:cNvPr>
          <p:cNvSpPr>
            <a:spLocks noGrp="1"/>
          </p:cNvSpPr>
          <p:nvPr>
            <p:ph idx="1"/>
          </p:nvPr>
        </p:nvSpPr>
        <p:spPr/>
        <p:txBody>
          <a:bodyPr rtlCol="0">
            <a:normAutofit/>
          </a:bodyPr>
          <a:lstStyle/>
          <a:p>
            <a:pPr>
              <a:spcAft>
                <a:spcPct val="0"/>
              </a:spcAft>
            </a:pPr>
            <a:r>
              <a:rPr lang="es-ES" altLang="es-ES" kern="600" dirty="0">
                <a:latin typeface="Gill Sans MT" panose="020B0502020104020203" pitchFamily="34" charset="0"/>
                <a:cs typeface="Arial" panose="020B0604020202020204" pitchFamily="34" charset="0"/>
              </a:rPr>
              <a:t>El entrevistador debe ser consciente de sus mismos sentimientos, prejuicios, valores y expectativas, que pueden ser fuentes de sesgo</a:t>
            </a:r>
          </a:p>
          <a:p>
            <a:pPr>
              <a:spcAft>
                <a:spcPct val="0"/>
              </a:spcAft>
            </a:pPr>
            <a:r>
              <a:rPr lang="es-ES" altLang="es-ES" kern="600" dirty="0">
                <a:latin typeface="Gill Sans MT" panose="020B0502020104020203" pitchFamily="34" charset="0"/>
                <a:cs typeface="Arial" panose="020B0604020202020204" pitchFamily="34" charset="0"/>
              </a:rPr>
              <a:t>Debe conocer el entorno sociocultural e institucional del entrevistado</a:t>
            </a:r>
          </a:p>
          <a:p>
            <a:pPr>
              <a:spcAft>
                <a:spcPct val="0"/>
              </a:spcAft>
            </a:pPr>
            <a:r>
              <a:rPr lang="es-ES" altLang="es-ES" kern="600" dirty="0">
                <a:latin typeface="Gill Sans MT" panose="020B0502020104020203" pitchFamily="34" charset="0"/>
                <a:cs typeface="Arial" panose="020B0604020202020204" pitchFamily="34" charset="0"/>
              </a:rPr>
              <a:t>El entrevistador debe entender su rol cultural y las impresiones que puede generar</a:t>
            </a:r>
          </a:p>
        </p:txBody>
      </p:sp>
    </p:spTree>
    <p:extLst>
      <p:ext uri="{BB962C8B-B14F-4D97-AF65-F5344CB8AC3E}">
        <p14:creationId xmlns:p14="http://schemas.microsoft.com/office/powerpoint/2010/main" val="2459577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DB6CE4-2B13-4715-B5B2-615A55922CA1}"/>
              </a:ext>
            </a:extLst>
          </p:cNvPr>
          <p:cNvSpPr>
            <a:spLocks noGrp="1"/>
          </p:cNvSpPr>
          <p:nvPr>
            <p:ph type="title"/>
          </p:nvPr>
        </p:nvSpPr>
        <p:spPr/>
        <p:txBody>
          <a:bodyPr rtlCol="0">
            <a:normAutofit/>
          </a:bodyPr>
          <a:lstStyle/>
          <a:p>
            <a:pPr rtl="0"/>
            <a:r>
              <a:rPr lang="es-ES" sz="4400" dirty="0">
                <a:latin typeface="Gotham" panose="02000504050000020004" pitchFamily="2" charset="0"/>
              </a:rPr>
              <a:t>Características del entrevistador</a:t>
            </a:r>
          </a:p>
        </p:txBody>
      </p:sp>
      <p:sp>
        <p:nvSpPr>
          <p:cNvPr id="3" name="Marcador de contenido 2">
            <a:extLst>
              <a:ext uri="{FF2B5EF4-FFF2-40B4-BE49-F238E27FC236}">
                <a16:creationId xmlns:a16="http://schemas.microsoft.com/office/drawing/2014/main" id="{143F5361-68C0-4BF5-80C8-F1E7BF92B2DB}"/>
              </a:ext>
            </a:extLst>
          </p:cNvPr>
          <p:cNvSpPr>
            <a:spLocks noGrp="1"/>
          </p:cNvSpPr>
          <p:nvPr>
            <p:ph idx="1"/>
          </p:nvPr>
        </p:nvSpPr>
        <p:spPr/>
        <p:txBody>
          <a:bodyPr rtlCol="0">
            <a:normAutofit/>
          </a:bodyPr>
          <a:lstStyle/>
          <a:p>
            <a:pPr>
              <a:spcAft>
                <a:spcPct val="0"/>
              </a:spcAft>
            </a:pPr>
            <a:r>
              <a:rPr lang="es-ES" altLang="es-ES" kern="600" dirty="0">
                <a:latin typeface="Gill Sans MT" panose="020B0502020104020203" pitchFamily="34" charset="0"/>
                <a:cs typeface="Arial" panose="020B0604020202020204" pitchFamily="34" charset="0"/>
              </a:rPr>
              <a:t>Se puede negar a realizar una entrevista si cree que no está preparado o es apto para la ocasión</a:t>
            </a:r>
          </a:p>
          <a:p>
            <a:pPr>
              <a:spcAft>
                <a:spcPct val="0"/>
              </a:spcAft>
            </a:pPr>
            <a:r>
              <a:rPr lang="es-ES" altLang="es-ES" kern="600" dirty="0">
                <a:latin typeface="Gill Sans MT" panose="020B0502020104020203" pitchFamily="34" charset="0"/>
                <a:cs typeface="Arial" panose="020B0604020202020204" pitchFamily="34" charset="0"/>
              </a:rPr>
              <a:t>Las cualidades necesarias a un entrevistador varían según la complejidad y el grado de informalidad permitido en cada entrevista</a:t>
            </a:r>
          </a:p>
          <a:p>
            <a:pPr>
              <a:spcAft>
                <a:spcPct val="0"/>
              </a:spcAft>
            </a:pPr>
            <a:r>
              <a:rPr lang="es-ES" altLang="es-ES" kern="600" dirty="0">
                <a:latin typeface="Gill Sans MT" panose="020B0502020104020203" pitchFamily="34" charset="0"/>
                <a:cs typeface="Arial" panose="020B0604020202020204" pitchFamily="34" charset="0"/>
              </a:rPr>
              <a:t>El cuestionario o </a:t>
            </a:r>
            <a:r>
              <a:rPr lang="es-ES" altLang="es-ES" kern="600" dirty="0" err="1">
                <a:latin typeface="Gill Sans MT" panose="020B0502020104020203" pitchFamily="34" charset="0"/>
                <a:cs typeface="Arial" panose="020B0604020202020204" pitchFamily="34" charset="0"/>
              </a:rPr>
              <a:t>guión</a:t>
            </a:r>
            <a:r>
              <a:rPr lang="es-ES" altLang="es-ES" kern="600" dirty="0">
                <a:latin typeface="Gill Sans MT" panose="020B0502020104020203" pitchFamily="34" charset="0"/>
                <a:cs typeface="Arial" panose="020B0604020202020204" pitchFamily="34" charset="0"/>
              </a:rPr>
              <a:t> de la entrevista es una ayuda, no un obstáculo</a:t>
            </a:r>
          </a:p>
          <a:p>
            <a:pPr>
              <a:spcAft>
                <a:spcPct val="0"/>
              </a:spcAft>
            </a:pPr>
            <a:r>
              <a:rPr lang="es-ES" altLang="es-ES" kern="600" dirty="0">
                <a:latin typeface="Gill Sans MT" panose="020B0502020104020203" pitchFamily="34" charset="0"/>
                <a:cs typeface="Arial" panose="020B0604020202020204" pitchFamily="34" charset="0"/>
              </a:rPr>
              <a:t>Reconocer las debilidades y fortalezas de cada persona</a:t>
            </a:r>
          </a:p>
        </p:txBody>
      </p:sp>
    </p:spTree>
    <p:extLst>
      <p:ext uri="{BB962C8B-B14F-4D97-AF65-F5344CB8AC3E}">
        <p14:creationId xmlns:p14="http://schemas.microsoft.com/office/powerpoint/2010/main" val="3822692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DB6CE4-2B13-4715-B5B2-615A55922CA1}"/>
              </a:ext>
            </a:extLst>
          </p:cNvPr>
          <p:cNvSpPr>
            <a:spLocks noGrp="1"/>
          </p:cNvSpPr>
          <p:nvPr>
            <p:ph type="title"/>
          </p:nvPr>
        </p:nvSpPr>
        <p:spPr>
          <a:xfrm>
            <a:off x="1141413" y="454397"/>
            <a:ext cx="9905998" cy="1478570"/>
          </a:xfrm>
        </p:spPr>
        <p:txBody>
          <a:bodyPr rtlCol="0">
            <a:normAutofit/>
          </a:bodyPr>
          <a:lstStyle/>
          <a:p>
            <a:pPr rtl="0"/>
            <a:r>
              <a:rPr lang="es-ES" sz="4400" dirty="0">
                <a:latin typeface="Gotham" panose="02000504050000020004" pitchFamily="2" charset="0"/>
              </a:rPr>
              <a:t>Características del entrevistado</a:t>
            </a:r>
          </a:p>
        </p:txBody>
      </p:sp>
      <p:sp>
        <p:nvSpPr>
          <p:cNvPr id="3" name="Marcador de contenido 2">
            <a:extLst>
              <a:ext uri="{FF2B5EF4-FFF2-40B4-BE49-F238E27FC236}">
                <a16:creationId xmlns:a16="http://schemas.microsoft.com/office/drawing/2014/main" id="{143F5361-68C0-4BF5-80C8-F1E7BF92B2DB}"/>
              </a:ext>
            </a:extLst>
          </p:cNvPr>
          <p:cNvSpPr>
            <a:spLocks noGrp="1"/>
          </p:cNvSpPr>
          <p:nvPr>
            <p:ph idx="1"/>
          </p:nvPr>
        </p:nvSpPr>
        <p:spPr>
          <a:xfrm>
            <a:off x="1141412" y="1933574"/>
            <a:ext cx="9905999" cy="4305908"/>
          </a:xfrm>
        </p:spPr>
        <p:txBody>
          <a:bodyPr rtlCol="0">
            <a:normAutofit/>
          </a:bodyPr>
          <a:lstStyle/>
          <a:p>
            <a:pPr>
              <a:spcAft>
                <a:spcPct val="0"/>
              </a:spcAft>
            </a:pPr>
            <a:r>
              <a:rPr lang="es-ES" altLang="es-ES" kern="600" dirty="0">
                <a:latin typeface="Gill Sans MT" panose="020B0502020104020203" pitchFamily="34" charset="0"/>
                <a:cs typeface="Arial" panose="020B0604020202020204" pitchFamily="34" charset="0"/>
              </a:rPr>
              <a:t>Los potenciales entrevistados traen consigo un conjunto de condiciones favorables y desfavorables para participar en la entrevista</a:t>
            </a:r>
          </a:p>
          <a:p>
            <a:pPr>
              <a:spcAft>
                <a:spcPct val="0"/>
              </a:spcAft>
            </a:pPr>
            <a:r>
              <a:rPr lang="es-ES" altLang="es-ES" kern="600" dirty="0">
                <a:latin typeface="Gill Sans MT" panose="020B0502020104020203" pitchFamily="34" charset="0"/>
                <a:cs typeface="Arial" panose="020B0604020202020204" pitchFamily="34" charset="0"/>
              </a:rPr>
              <a:t>Los elementos subjetivos también forman parte de la entrevista, señales estos que el buen entrevistador debe tener en cuenta y usarlos como aliados</a:t>
            </a:r>
          </a:p>
          <a:p>
            <a:pPr>
              <a:spcAft>
                <a:spcPct val="0"/>
              </a:spcAft>
            </a:pPr>
            <a:r>
              <a:rPr lang="es-ES" altLang="es-ES" kern="600" dirty="0">
                <a:latin typeface="Gill Sans MT" panose="020B0502020104020203" pitchFamily="34" charset="0"/>
                <a:cs typeface="Arial" panose="020B0604020202020204" pitchFamily="34" charset="0"/>
              </a:rPr>
              <a:t>La oportunidad de participar en una entrevista se puede interpretar de muchas maneras: la oportunidad de hablar y ser escuchado, una evaluación, deferencia, amenaza, molestia o incluso invasión de la privacidad</a:t>
            </a:r>
          </a:p>
        </p:txBody>
      </p:sp>
    </p:spTree>
    <p:extLst>
      <p:ext uri="{BB962C8B-B14F-4D97-AF65-F5344CB8AC3E}">
        <p14:creationId xmlns:p14="http://schemas.microsoft.com/office/powerpoint/2010/main" val="942194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DB6CE4-2B13-4715-B5B2-615A55922CA1}"/>
              </a:ext>
            </a:extLst>
          </p:cNvPr>
          <p:cNvSpPr>
            <a:spLocks noGrp="1"/>
          </p:cNvSpPr>
          <p:nvPr>
            <p:ph type="title"/>
          </p:nvPr>
        </p:nvSpPr>
        <p:spPr>
          <a:xfrm>
            <a:off x="1141413" y="454397"/>
            <a:ext cx="9905998" cy="1478570"/>
          </a:xfrm>
        </p:spPr>
        <p:txBody>
          <a:bodyPr rtlCol="0">
            <a:normAutofit/>
          </a:bodyPr>
          <a:lstStyle/>
          <a:p>
            <a:pPr rtl="0"/>
            <a:r>
              <a:rPr lang="es-ES" sz="4400" dirty="0">
                <a:latin typeface="Gotham" panose="02000504050000020004" pitchFamily="2" charset="0"/>
              </a:rPr>
              <a:t>Características del entrevistado</a:t>
            </a:r>
          </a:p>
        </p:txBody>
      </p:sp>
      <p:sp>
        <p:nvSpPr>
          <p:cNvPr id="3" name="Marcador de contenido 2">
            <a:extLst>
              <a:ext uri="{FF2B5EF4-FFF2-40B4-BE49-F238E27FC236}">
                <a16:creationId xmlns:a16="http://schemas.microsoft.com/office/drawing/2014/main" id="{143F5361-68C0-4BF5-80C8-F1E7BF92B2DB}"/>
              </a:ext>
            </a:extLst>
          </p:cNvPr>
          <p:cNvSpPr>
            <a:spLocks noGrp="1"/>
          </p:cNvSpPr>
          <p:nvPr>
            <p:ph idx="1"/>
          </p:nvPr>
        </p:nvSpPr>
        <p:spPr>
          <a:xfrm>
            <a:off x="1141412" y="1933574"/>
            <a:ext cx="9905999" cy="4305908"/>
          </a:xfrm>
        </p:spPr>
        <p:txBody>
          <a:bodyPr rtlCol="0">
            <a:normAutofit/>
          </a:bodyPr>
          <a:lstStyle/>
          <a:p>
            <a:pPr>
              <a:spcAft>
                <a:spcPct val="0"/>
              </a:spcAft>
            </a:pPr>
            <a:r>
              <a:rPr lang="es-ES" kern="600" dirty="0">
                <a:latin typeface="Gill Sans MT" panose="020B0502020104020203" pitchFamily="34" charset="0"/>
                <a:cs typeface="Arial" panose="020B0604020202020204" pitchFamily="34" charset="0"/>
              </a:rPr>
              <a:t>Es fundamental respetar el vocabulario de los entrevistados, con el uso regional de las palabras usadas (no significa un lenguaje vulgar)</a:t>
            </a:r>
          </a:p>
          <a:p>
            <a:pPr>
              <a:spcAft>
                <a:spcPct val="0"/>
              </a:spcAft>
            </a:pPr>
            <a:r>
              <a:rPr lang="es-ES" altLang="es-ES" kern="600" dirty="0">
                <a:latin typeface="Gill Sans MT" panose="020B0502020104020203" pitchFamily="34" charset="0"/>
                <a:cs typeface="Arial" panose="020B0604020202020204" pitchFamily="34" charset="0"/>
              </a:rPr>
              <a:t>Alguien que se considere un experto en determinado tema puede pensar que fue elegido para la entrevista gracias a este hecho y de este modo sentirse importante con su contribución</a:t>
            </a:r>
          </a:p>
          <a:p>
            <a:pPr>
              <a:spcAft>
                <a:spcPct val="0"/>
              </a:spcAft>
            </a:pPr>
            <a:r>
              <a:rPr lang="es-ES" altLang="es-ES" kern="600" dirty="0">
                <a:latin typeface="Gill Sans MT" panose="020B0502020104020203" pitchFamily="34" charset="0"/>
                <a:cs typeface="Arial" panose="020B0604020202020204" pitchFamily="34" charset="0"/>
              </a:rPr>
              <a:t>Personas con un menor nivel de estudios formales, niveles socioeconómicos más modestos o niveles jerárquicos menores no se sienten tan a gusto frente a preguntas abiertas, pero si se estructura en forma de conversación funciona mejor.</a:t>
            </a:r>
          </a:p>
        </p:txBody>
      </p:sp>
    </p:spTree>
    <p:extLst>
      <p:ext uri="{BB962C8B-B14F-4D97-AF65-F5344CB8AC3E}">
        <p14:creationId xmlns:p14="http://schemas.microsoft.com/office/powerpoint/2010/main" val="35425890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D56629-8537-BDD0-D08D-B24260E670A1}"/>
              </a:ext>
            </a:extLst>
          </p:cNvPr>
          <p:cNvSpPr>
            <a:spLocks noGrp="1"/>
          </p:cNvSpPr>
          <p:nvPr>
            <p:ph type="title"/>
          </p:nvPr>
        </p:nvSpPr>
        <p:spPr/>
        <p:txBody>
          <a:bodyPr/>
          <a:lstStyle/>
          <a:p>
            <a:r>
              <a:rPr lang="es-CL" dirty="0"/>
              <a:t>Algunas consideraciones éticas</a:t>
            </a:r>
          </a:p>
        </p:txBody>
      </p:sp>
      <p:sp>
        <p:nvSpPr>
          <p:cNvPr id="3" name="Marcador de contenido 2">
            <a:extLst>
              <a:ext uri="{FF2B5EF4-FFF2-40B4-BE49-F238E27FC236}">
                <a16:creationId xmlns:a16="http://schemas.microsoft.com/office/drawing/2014/main" id="{2290C275-5816-6C98-B6EE-089832D3B463}"/>
              </a:ext>
            </a:extLst>
          </p:cNvPr>
          <p:cNvSpPr>
            <a:spLocks noGrp="1"/>
          </p:cNvSpPr>
          <p:nvPr>
            <p:ph idx="1"/>
          </p:nvPr>
        </p:nvSpPr>
        <p:spPr/>
        <p:txBody>
          <a:bodyPr>
            <a:normAutofit fontScale="92500" lnSpcReduction="10000"/>
          </a:bodyPr>
          <a:lstStyle/>
          <a:p>
            <a:r>
              <a:rPr lang="es-CL" dirty="0"/>
              <a:t>La grabación o toma de fotografías del entrevistado deben ser con autorización previa</a:t>
            </a:r>
          </a:p>
          <a:p>
            <a:r>
              <a:rPr lang="es-CL" dirty="0"/>
              <a:t>El entrevistador no puede:</a:t>
            </a:r>
          </a:p>
          <a:p>
            <a:pPr lvl="1"/>
            <a:r>
              <a:rPr lang="es-CL" dirty="0"/>
              <a:t>estar ausente de sus responsabilidades</a:t>
            </a:r>
          </a:p>
          <a:p>
            <a:pPr lvl="1"/>
            <a:r>
              <a:rPr lang="es-CL" dirty="0"/>
              <a:t>presentarse como un amigo</a:t>
            </a:r>
          </a:p>
          <a:p>
            <a:pPr lvl="1"/>
            <a:r>
              <a:rPr lang="es-CL" dirty="0"/>
              <a:t>tener relaciones comerciales </a:t>
            </a:r>
          </a:p>
          <a:p>
            <a:pPr lvl="1"/>
            <a:r>
              <a:rPr lang="es-CL" dirty="0"/>
              <a:t>comentar sobre su vida </a:t>
            </a:r>
          </a:p>
          <a:p>
            <a:pPr lvl="1"/>
            <a:r>
              <a:rPr lang="es-CL" dirty="0"/>
              <a:t>Querer algún tipo de beneficio más allá de la recolección de los datos del objetivo de estudio</a:t>
            </a:r>
          </a:p>
        </p:txBody>
      </p:sp>
    </p:spTree>
    <p:extLst>
      <p:ext uri="{BB962C8B-B14F-4D97-AF65-F5344CB8AC3E}">
        <p14:creationId xmlns:p14="http://schemas.microsoft.com/office/powerpoint/2010/main" val="2188561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D56629-8537-BDD0-D08D-B24260E670A1}"/>
              </a:ext>
            </a:extLst>
          </p:cNvPr>
          <p:cNvSpPr>
            <a:spLocks noGrp="1"/>
          </p:cNvSpPr>
          <p:nvPr>
            <p:ph type="title"/>
          </p:nvPr>
        </p:nvSpPr>
        <p:spPr/>
        <p:txBody>
          <a:bodyPr/>
          <a:lstStyle/>
          <a:p>
            <a:r>
              <a:rPr lang="es-CL" dirty="0"/>
              <a:t>Algunas consideraciones éticas</a:t>
            </a:r>
          </a:p>
        </p:txBody>
      </p:sp>
      <p:sp>
        <p:nvSpPr>
          <p:cNvPr id="3" name="Marcador de contenido 2">
            <a:extLst>
              <a:ext uri="{FF2B5EF4-FFF2-40B4-BE49-F238E27FC236}">
                <a16:creationId xmlns:a16="http://schemas.microsoft.com/office/drawing/2014/main" id="{2290C275-5816-6C98-B6EE-089832D3B463}"/>
              </a:ext>
            </a:extLst>
          </p:cNvPr>
          <p:cNvSpPr>
            <a:spLocks noGrp="1"/>
          </p:cNvSpPr>
          <p:nvPr>
            <p:ph idx="1"/>
          </p:nvPr>
        </p:nvSpPr>
        <p:spPr/>
        <p:txBody>
          <a:bodyPr>
            <a:normAutofit/>
          </a:bodyPr>
          <a:lstStyle/>
          <a:p>
            <a:r>
              <a:rPr lang="es-CL" dirty="0"/>
              <a:t>Lugar de realización de la actividad. Debe ofrecer confort y privacidad al entrevistado. Evitar distracciones. Adaptarse al entrevistado</a:t>
            </a:r>
          </a:p>
          <a:p>
            <a:r>
              <a:rPr lang="es-CL" dirty="0"/>
              <a:t>Informar de la duración de la entrevista o encuesta de manera honesta</a:t>
            </a:r>
          </a:p>
          <a:p>
            <a:r>
              <a:rPr lang="es-CL" dirty="0"/>
              <a:t>Confidencialidad: el entrevistado suele sentirse mejor sabiendo que sus opiniones no serán compartidas con terceros. </a:t>
            </a:r>
          </a:p>
        </p:txBody>
      </p:sp>
    </p:spTree>
    <p:extLst>
      <p:ext uri="{BB962C8B-B14F-4D97-AF65-F5344CB8AC3E}">
        <p14:creationId xmlns:p14="http://schemas.microsoft.com/office/powerpoint/2010/main" val="1493320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D56629-8537-BDD0-D08D-B24260E670A1}"/>
              </a:ext>
            </a:extLst>
          </p:cNvPr>
          <p:cNvSpPr>
            <a:spLocks noGrp="1"/>
          </p:cNvSpPr>
          <p:nvPr>
            <p:ph type="title"/>
          </p:nvPr>
        </p:nvSpPr>
        <p:spPr/>
        <p:txBody>
          <a:bodyPr/>
          <a:lstStyle/>
          <a:p>
            <a:r>
              <a:rPr lang="es-CL" dirty="0"/>
              <a:t>El consentimiento informado</a:t>
            </a:r>
          </a:p>
        </p:txBody>
      </p:sp>
      <p:sp>
        <p:nvSpPr>
          <p:cNvPr id="3" name="Marcador de contenido 2">
            <a:extLst>
              <a:ext uri="{FF2B5EF4-FFF2-40B4-BE49-F238E27FC236}">
                <a16:creationId xmlns:a16="http://schemas.microsoft.com/office/drawing/2014/main" id="{2290C275-5816-6C98-B6EE-089832D3B463}"/>
              </a:ext>
            </a:extLst>
          </p:cNvPr>
          <p:cNvSpPr>
            <a:spLocks noGrp="1"/>
          </p:cNvSpPr>
          <p:nvPr>
            <p:ph idx="1"/>
          </p:nvPr>
        </p:nvSpPr>
        <p:spPr/>
        <p:txBody>
          <a:bodyPr>
            <a:normAutofit/>
          </a:bodyPr>
          <a:lstStyle/>
          <a:p>
            <a:r>
              <a:rPr lang="es-CL" dirty="0"/>
              <a:t>Las entrevistas y encuestas incluyen consentimientos informados</a:t>
            </a:r>
          </a:p>
          <a:p>
            <a:r>
              <a:rPr lang="es-CL" dirty="0"/>
              <a:t>Este debe indicar que:</a:t>
            </a:r>
          </a:p>
          <a:p>
            <a:pPr lvl="1"/>
            <a:r>
              <a:rPr lang="es-CL" dirty="0"/>
              <a:t>El entrevistado entiende las condiciones de la entrevista</a:t>
            </a:r>
          </a:p>
          <a:p>
            <a:pPr lvl="2"/>
            <a:r>
              <a:rPr lang="es-CL" dirty="0"/>
              <a:t>Objetivo</a:t>
            </a:r>
          </a:p>
          <a:p>
            <a:pPr lvl="2"/>
            <a:r>
              <a:rPr lang="es-CL" dirty="0"/>
              <a:t>Tratamiento de los datos</a:t>
            </a:r>
          </a:p>
          <a:p>
            <a:pPr lvl="2"/>
            <a:r>
              <a:rPr lang="es-CL" dirty="0"/>
              <a:t>Por qué ha sido elegido</a:t>
            </a:r>
          </a:p>
          <a:p>
            <a:pPr lvl="1"/>
            <a:r>
              <a:rPr lang="es-CL" dirty="0"/>
              <a:t>El entrevistado está de acuerdo con las condiciones</a:t>
            </a:r>
          </a:p>
        </p:txBody>
      </p:sp>
    </p:spTree>
    <p:extLst>
      <p:ext uri="{BB962C8B-B14F-4D97-AF65-F5344CB8AC3E}">
        <p14:creationId xmlns:p14="http://schemas.microsoft.com/office/powerpoint/2010/main" val="29243923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o">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Office_30478299_TF77815013" id="{8FD947F4-9C84-4D31-9A71-50EF00CCFDB1}" vid="{F3634BA7-4789-48F2-AC63-487E7207BC10}"/>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Ciclo problema - solución </Template>
  <TotalTime>1708</TotalTime>
  <Words>763</Words>
  <Application>Microsoft Office PowerPoint</Application>
  <PresentationFormat>Panorámica</PresentationFormat>
  <Paragraphs>69</Paragraphs>
  <Slides>12</Slides>
  <Notes>6</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12</vt:i4>
      </vt:variant>
    </vt:vector>
  </HeadingPairs>
  <TitlesOfParts>
    <vt:vector size="20" baseType="lpstr">
      <vt:lpstr>Arial</vt:lpstr>
      <vt:lpstr>Calibri</vt:lpstr>
      <vt:lpstr>Gill Sans MT</vt:lpstr>
      <vt:lpstr>Gotham</vt:lpstr>
      <vt:lpstr>Rockwell</vt:lpstr>
      <vt:lpstr>Tahoma</vt:lpstr>
      <vt:lpstr>Tw Cen MT</vt:lpstr>
      <vt:lpstr>Circuito</vt:lpstr>
      <vt:lpstr>Clase 11: Validación y ética</vt:lpstr>
      <vt:lpstr>Validación y ética</vt:lpstr>
      <vt:lpstr>Características del entrevistador</vt:lpstr>
      <vt:lpstr>Características del entrevistador</vt:lpstr>
      <vt:lpstr>Características del entrevistado</vt:lpstr>
      <vt:lpstr>Características del entrevistado</vt:lpstr>
      <vt:lpstr>Algunas consideraciones éticas</vt:lpstr>
      <vt:lpstr>Algunas consideraciones éticas</vt:lpstr>
      <vt:lpstr>El consentimiento informado</vt:lpstr>
      <vt:lpstr>Actividad, mejora de preguntas</vt:lpstr>
      <vt:lpstr>Consideraciones éticas</vt:lpstr>
      <vt:lpstr>Consideraciones éticas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Clase 8: análisis estadísticos II</dc:title>
  <dc:creator>Inigo Bidegain Albizu</dc:creator>
  <cp:lastModifiedBy>Inigo Bidegain Albizu</cp:lastModifiedBy>
  <cp:revision>4</cp:revision>
  <dcterms:created xsi:type="dcterms:W3CDTF">2023-10-16T18:51:02Z</dcterms:created>
  <dcterms:modified xsi:type="dcterms:W3CDTF">2023-11-14T22:35:08Z</dcterms:modified>
</cp:coreProperties>
</file>