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9"/>
  </p:notesMasterIdLst>
  <p:handoutMasterIdLst>
    <p:handoutMasterId r:id="rId10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 rtl="0"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7110F1-CB37-4404-B58D-C44B22FF6A10}" v="156" dt="2023-10-24T22:36:04.8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00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igo Bidegain Albizu" userId="82b39082-140d-45c9-a311-2ce06f996d75" providerId="ADAL" clId="{B07110F1-CB37-4404-B58D-C44B22FF6A10}"/>
    <pc:docChg chg="undo custSel addSld delSld modSld">
      <pc:chgData name="Inigo Bidegain Albizu" userId="82b39082-140d-45c9-a311-2ce06f996d75" providerId="ADAL" clId="{B07110F1-CB37-4404-B58D-C44B22FF6A10}" dt="2023-10-24T22:36:04.886" v="1446" actId="478"/>
      <pc:docMkLst>
        <pc:docMk/>
      </pc:docMkLst>
      <pc:sldChg chg="modSp mod">
        <pc:chgData name="Inigo Bidegain Albizu" userId="82b39082-140d-45c9-a311-2ce06f996d75" providerId="ADAL" clId="{B07110F1-CB37-4404-B58D-C44B22FF6A10}" dt="2023-10-23T14:22:44.774" v="435" actId="20577"/>
        <pc:sldMkLst>
          <pc:docMk/>
          <pc:sldMk cId="2172179498" sldId="258"/>
        </pc:sldMkLst>
        <pc:spChg chg="mod">
          <ac:chgData name="Inigo Bidegain Albizu" userId="82b39082-140d-45c9-a311-2ce06f996d75" providerId="ADAL" clId="{B07110F1-CB37-4404-B58D-C44B22FF6A10}" dt="2023-10-23T14:13:29.915" v="59" actId="20577"/>
          <ac:spMkLst>
            <pc:docMk/>
            <pc:sldMk cId="2172179498" sldId="258"/>
            <ac:spMk id="2" creationId="{34DB6CE4-2B13-4715-B5B2-615A55922CA1}"/>
          </ac:spMkLst>
        </pc:spChg>
        <pc:spChg chg="mod">
          <ac:chgData name="Inigo Bidegain Albizu" userId="82b39082-140d-45c9-a311-2ce06f996d75" providerId="ADAL" clId="{B07110F1-CB37-4404-B58D-C44B22FF6A10}" dt="2023-10-23T14:22:44.774" v="435" actId="20577"/>
          <ac:spMkLst>
            <pc:docMk/>
            <pc:sldMk cId="2172179498" sldId="258"/>
            <ac:spMk id="3" creationId="{143F5361-68C0-4BF5-80C8-F1E7BF92B2DB}"/>
          </ac:spMkLst>
        </pc:spChg>
      </pc:sldChg>
      <pc:sldChg chg="modSp add mod">
        <pc:chgData name="Inigo Bidegain Albizu" userId="82b39082-140d-45c9-a311-2ce06f996d75" providerId="ADAL" clId="{B07110F1-CB37-4404-B58D-C44B22FF6A10}" dt="2023-10-23T14:27:36.540" v="902" actId="27636"/>
        <pc:sldMkLst>
          <pc:docMk/>
          <pc:sldMk cId="4100128109" sldId="259"/>
        </pc:sldMkLst>
        <pc:spChg chg="mod">
          <ac:chgData name="Inigo Bidegain Albizu" userId="82b39082-140d-45c9-a311-2ce06f996d75" providerId="ADAL" clId="{B07110F1-CB37-4404-B58D-C44B22FF6A10}" dt="2023-10-23T14:27:36.540" v="902" actId="27636"/>
          <ac:spMkLst>
            <pc:docMk/>
            <pc:sldMk cId="4100128109" sldId="259"/>
            <ac:spMk id="3" creationId="{143F5361-68C0-4BF5-80C8-F1E7BF92B2DB}"/>
          </ac:spMkLst>
        </pc:spChg>
      </pc:sldChg>
      <pc:sldChg chg="del">
        <pc:chgData name="Inigo Bidegain Albizu" userId="82b39082-140d-45c9-a311-2ce06f996d75" providerId="ADAL" clId="{B07110F1-CB37-4404-B58D-C44B22FF6A10}" dt="2023-10-23T14:12:52.826" v="0" actId="47"/>
        <pc:sldMkLst>
          <pc:docMk/>
          <pc:sldMk cId="1398410914" sldId="260"/>
        </pc:sldMkLst>
      </pc:sldChg>
      <pc:sldChg chg="add">
        <pc:chgData name="Inigo Bidegain Albizu" userId="82b39082-140d-45c9-a311-2ce06f996d75" providerId="ADAL" clId="{B07110F1-CB37-4404-B58D-C44B22FF6A10}" dt="2023-10-23T14:27:40.141" v="903" actId="2890"/>
        <pc:sldMkLst>
          <pc:docMk/>
          <pc:sldMk cId="3387285531" sldId="260"/>
        </pc:sldMkLst>
      </pc:sldChg>
      <pc:sldChg chg="addSp delSp modSp new mod">
        <pc:chgData name="Inigo Bidegain Albizu" userId="82b39082-140d-45c9-a311-2ce06f996d75" providerId="ADAL" clId="{B07110F1-CB37-4404-B58D-C44B22FF6A10}" dt="2023-10-23T14:52:54.282" v="1287" actId="1076"/>
        <pc:sldMkLst>
          <pc:docMk/>
          <pc:sldMk cId="4145234813" sldId="261"/>
        </pc:sldMkLst>
        <pc:spChg chg="mod">
          <ac:chgData name="Inigo Bidegain Albizu" userId="82b39082-140d-45c9-a311-2ce06f996d75" providerId="ADAL" clId="{B07110F1-CB37-4404-B58D-C44B22FF6A10}" dt="2023-10-23T14:44:00.570" v="948" actId="1076"/>
          <ac:spMkLst>
            <pc:docMk/>
            <pc:sldMk cId="4145234813" sldId="261"/>
            <ac:spMk id="2" creationId="{40925889-46A5-BAE9-E12F-F6E9E5709A0D}"/>
          </ac:spMkLst>
        </pc:spChg>
        <pc:spChg chg="del">
          <ac:chgData name="Inigo Bidegain Albizu" userId="82b39082-140d-45c9-a311-2ce06f996d75" providerId="ADAL" clId="{B07110F1-CB37-4404-B58D-C44B22FF6A10}" dt="2023-10-23T14:43:44.594" v="944" actId="931"/>
          <ac:spMkLst>
            <pc:docMk/>
            <pc:sldMk cId="4145234813" sldId="261"/>
            <ac:spMk id="3" creationId="{02A61E71-62FB-E2F7-682B-D3FA048ACD59}"/>
          </ac:spMkLst>
        </pc:spChg>
        <pc:picChg chg="add mod modCrop">
          <ac:chgData name="Inigo Bidegain Albizu" userId="82b39082-140d-45c9-a311-2ce06f996d75" providerId="ADAL" clId="{B07110F1-CB37-4404-B58D-C44B22FF6A10}" dt="2023-10-23T14:52:54.282" v="1287" actId="1076"/>
          <ac:picMkLst>
            <pc:docMk/>
            <pc:sldMk cId="4145234813" sldId="261"/>
            <ac:picMk id="5" creationId="{3A05F25D-F6A7-4634-3559-AF73DED8676D}"/>
          </ac:picMkLst>
        </pc:picChg>
      </pc:sldChg>
      <pc:sldChg chg="addSp modSp new mod">
        <pc:chgData name="Inigo Bidegain Albizu" userId="82b39082-140d-45c9-a311-2ce06f996d75" providerId="ADAL" clId="{B07110F1-CB37-4404-B58D-C44B22FF6A10}" dt="2023-10-23T14:52:18.718" v="1281" actId="1076"/>
        <pc:sldMkLst>
          <pc:docMk/>
          <pc:sldMk cId="3212387718" sldId="262"/>
        </pc:sldMkLst>
        <pc:spChg chg="mod">
          <ac:chgData name="Inigo Bidegain Albizu" userId="82b39082-140d-45c9-a311-2ce06f996d75" providerId="ADAL" clId="{B07110F1-CB37-4404-B58D-C44B22FF6A10}" dt="2023-10-23T14:44:52.654" v="974" actId="20577"/>
          <ac:spMkLst>
            <pc:docMk/>
            <pc:sldMk cId="3212387718" sldId="262"/>
            <ac:spMk id="2" creationId="{9EFD8592-3B39-1ACA-5932-5089BBF1964F}"/>
          </ac:spMkLst>
        </pc:spChg>
        <pc:spChg chg="mod">
          <ac:chgData name="Inigo Bidegain Albizu" userId="82b39082-140d-45c9-a311-2ce06f996d75" providerId="ADAL" clId="{B07110F1-CB37-4404-B58D-C44B22FF6A10}" dt="2023-10-23T14:52:12.197" v="1278" actId="1076"/>
          <ac:spMkLst>
            <pc:docMk/>
            <pc:sldMk cId="3212387718" sldId="262"/>
            <ac:spMk id="3" creationId="{71595E41-3C41-ED6C-0573-A4D7A9324A0B}"/>
          </ac:spMkLst>
        </pc:spChg>
        <pc:picChg chg="add mod">
          <ac:chgData name="Inigo Bidegain Albizu" userId="82b39082-140d-45c9-a311-2ce06f996d75" providerId="ADAL" clId="{B07110F1-CB37-4404-B58D-C44B22FF6A10}" dt="2023-10-23T14:52:18.718" v="1281" actId="1076"/>
          <ac:picMkLst>
            <pc:docMk/>
            <pc:sldMk cId="3212387718" sldId="262"/>
            <ac:picMk id="1026" creationId="{16618664-1482-50CA-AFD8-5E99898B5142}"/>
          </ac:picMkLst>
        </pc:picChg>
      </pc:sldChg>
      <pc:sldChg chg="addSp delSp modSp new mod">
        <pc:chgData name="Inigo Bidegain Albizu" userId="82b39082-140d-45c9-a311-2ce06f996d75" providerId="ADAL" clId="{B07110F1-CB37-4404-B58D-C44B22FF6A10}" dt="2023-10-24T22:36:04.886" v="1446" actId="478"/>
        <pc:sldMkLst>
          <pc:docMk/>
          <pc:sldMk cId="656303557" sldId="263"/>
        </pc:sldMkLst>
        <pc:spChg chg="mod">
          <ac:chgData name="Inigo Bidegain Albizu" userId="82b39082-140d-45c9-a311-2ce06f996d75" providerId="ADAL" clId="{B07110F1-CB37-4404-B58D-C44B22FF6A10}" dt="2023-10-23T14:53:59.124" v="1327" actId="20577"/>
          <ac:spMkLst>
            <pc:docMk/>
            <pc:sldMk cId="656303557" sldId="263"/>
            <ac:spMk id="2" creationId="{5D1C60C2-9B18-8640-E7F6-6C02802DEE24}"/>
          </ac:spMkLst>
        </pc:spChg>
        <pc:spChg chg="mod">
          <ac:chgData name="Inigo Bidegain Albizu" userId="82b39082-140d-45c9-a311-2ce06f996d75" providerId="ADAL" clId="{B07110F1-CB37-4404-B58D-C44B22FF6A10}" dt="2023-10-24T22:06:59.198" v="1441" actId="5793"/>
          <ac:spMkLst>
            <pc:docMk/>
            <pc:sldMk cId="656303557" sldId="263"/>
            <ac:spMk id="3" creationId="{4EB9A270-7A52-79D0-5B64-01E601136186}"/>
          </ac:spMkLst>
        </pc:spChg>
        <pc:spChg chg="add del mod">
          <ac:chgData name="Inigo Bidegain Albizu" userId="82b39082-140d-45c9-a311-2ce06f996d75" providerId="ADAL" clId="{B07110F1-CB37-4404-B58D-C44B22FF6A10}" dt="2023-10-24T22:35:51.920" v="1444" actId="478"/>
          <ac:spMkLst>
            <pc:docMk/>
            <pc:sldMk cId="656303557" sldId="263"/>
            <ac:spMk id="4" creationId="{C9602111-6B33-EE9F-B632-EA726A1A3B0E}"/>
          </ac:spMkLst>
        </pc:spChg>
        <pc:spChg chg="add del">
          <ac:chgData name="Inigo Bidegain Albizu" userId="82b39082-140d-45c9-a311-2ce06f996d75" providerId="ADAL" clId="{B07110F1-CB37-4404-B58D-C44B22FF6A10}" dt="2023-10-24T22:36:04.886" v="1446" actId="478"/>
          <ac:spMkLst>
            <pc:docMk/>
            <pc:sldMk cId="656303557" sldId="263"/>
            <ac:spMk id="5" creationId="{5DC52F4D-0CC1-6AA9-B05B-71752FFC04C3}"/>
          </ac:spMkLst>
        </pc:spChg>
      </pc:sldChg>
      <pc:sldChg chg="del">
        <pc:chgData name="Inigo Bidegain Albizu" userId="82b39082-140d-45c9-a311-2ce06f996d75" providerId="ADAL" clId="{B07110F1-CB37-4404-B58D-C44B22FF6A10}" dt="2023-10-23T14:12:52.826" v="0" actId="47"/>
        <pc:sldMkLst>
          <pc:docMk/>
          <pc:sldMk cId="520073339" sldId="264"/>
        </pc:sldMkLst>
      </pc:sldChg>
      <pc:sldChg chg="del">
        <pc:chgData name="Inigo Bidegain Albizu" userId="82b39082-140d-45c9-a311-2ce06f996d75" providerId="ADAL" clId="{B07110F1-CB37-4404-B58D-C44B22FF6A10}" dt="2023-10-23T14:12:52.826" v="0" actId="47"/>
        <pc:sldMkLst>
          <pc:docMk/>
          <pc:sldMk cId="3491216797" sldId="265"/>
        </pc:sldMkLst>
      </pc:sldChg>
      <pc:sldChg chg="del">
        <pc:chgData name="Inigo Bidegain Albizu" userId="82b39082-140d-45c9-a311-2ce06f996d75" providerId="ADAL" clId="{B07110F1-CB37-4404-B58D-C44B22FF6A10}" dt="2023-10-23T14:12:52.826" v="0" actId="47"/>
        <pc:sldMkLst>
          <pc:docMk/>
          <pc:sldMk cId="1144749075" sldId="266"/>
        </pc:sldMkLst>
      </pc:sldChg>
      <pc:sldChg chg="del">
        <pc:chgData name="Inigo Bidegain Albizu" userId="82b39082-140d-45c9-a311-2ce06f996d75" providerId="ADAL" clId="{B07110F1-CB37-4404-B58D-C44B22FF6A10}" dt="2023-10-23T14:12:52.826" v="0" actId="47"/>
        <pc:sldMkLst>
          <pc:docMk/>
          <pc:sldMk cId="2405719278" sldId="267"/>
        </pc:sldMkLst>
      </pc:sldChg>
      <pc:sldChg chg="del">
        <pc:chgData name="Inigo Bidegain Albizu" userId="82b39082-140d-45c9-a311-2ce06f996d75" providerId="ADAL" clId="{B07110F1-CB37-4404-B58D-C44B22FF6A10}" dt="2023-10-23T14:12:52.826" v="0" actId="47"/>
        <pc:sldMkLst>
          <pc:docMk/>
          <pc:sldMk cId="4005967125" sldId="268"/>
        </pc:sldMkLst>
      </pc:sldChg>
      <pc:sldChg chg="del">
        <pc:chgData name="Inigo Bidegain Albizu" userId="82b39082-140d-45c9-a311-2ce06f996d75" providerId="ADAL" clId="{B07110F1-CB37-4404-B58D-C44B22FF6A10}" dt="2023-10-23T14:12:52.826" v="0" actId="47"/>
        <pc:sldMkLst>
          <pc:docMk/>
          <pc:sldMk cId="1088977279" sldId="269"/>
        </pc:sldMkLst>
      </pc:sldChg>
      <pc:sldChg chg="del">
        <pc:chgData name="Inigo Bidegain Albizu" userId="82b39082-140d-45c9-a311-2ce06f996d75" providerId="ADAL" clId="{B07110F1-CB37-4404-B58D-C44B22FF6A10}" dt="2023-10-23T14:12:52.826" v="0" actId="47"/>
        <pc:sldMkLst>
          <pc:docMk/>
          <pc:sldMk cId="1992589677" sldId="270"/>
        </pc:sldMkLst>
      </pc:sldChg>
      <pc:sldChg chg="del">
        <pc:chgData name="Inigo Bidegain Albizu" userId="82b39082-140d-45c9-a311-2ce06f996d75" providerId="ADAL" clId="{B07110F1-CB37-4404-B58D-C44B22FF6A10}" dt="2023-10-23T14:12:52.826" v="0" actId="47"/>
        <pc:sldMkLst>
          <pc:docMk/>
          <pc:sldMk cId="3204660438" sldId="271"/>
        </pc:sldMkLst>
      </pc:sldChg>
      <pc:sldChg chg="del">
        <pc:chgData name="Inigo Bidegain Albizu" userId="82b39082-140d-45c9-a311-2ce06f996d75" providerId="ADAL" clId="{B07110F1-CB37-4404-B58D-C44B22FF6A10}" dt="2023-10-23T14:12:52.826" v="0" actId="47"/>
        <pc:sldMkLst>
          <pc:docMk/>
          <pc:sldMk cId="3650601298" sldId="272"/>
        </pc:sldMkLst>
      </pc:sldChg>
      <pc:sldChg chg="del">
        <pc:chgData name="Inigo Bidegain Albizu" userId="82b39082-140d-45c9-a311-2ce06f996d75" providerId="ADAL" clId="{B07110F1-CB37-4404-B58D-C44B22FF6A10}" dt="2023-10-23T14:12:52.826" v="0" actId="47"/>
        <pc:sldMkLst>
          <pc:docMk/>
          <pc:sldMk cId="701330952" sldId="273"/>
        </pc:sldMkLst>
      </pc:sldChg>
      <pc:sldChg chg="del">
        <pc:chgData name="Inigo Bidegain Albizu" userId="82b39082-140d-45c9-a311-2ce06f996d75" providerId="ADAL" clId="{B07110F1-CB37-4404-B58D-C44B22FF6A10}" dt="2023-10-23T14:12:52.826" v="0" actId="47"/>
        <pc:sldMkLst>
          <pc:docMk/>
          <pc:sldMk cId="417101233" sldId="27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1EEE251C-9278-446E-94B4-A45D94CF92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C8055FC-3474-47B3-9B4F-67BB1FF9F3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CCEC8C-C875-46FC-B5E4-D61A1C548497}" type="datetimeFigureOut">
              <a:rPr lang="es-ES" smtClean="0"/>
              <a:t>24/10/2023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5F96C8D-3E0E-4E49-B6AF-3B70D36C82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BCB9B36-4822-46B1-ACA8-0730FA8C1B5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09A7F6-A9F7-4200-B15A-0DDF77E808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78754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451A8-9F55-443A-B22B-91AD4434529B}" type="datetimeFigureOut">
              <a:rPr lang="es-ES" smtClean="0"/>
              <a:t>24/10/2023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dirty="0"/>
              <a:t>Editar estilos de texto del patrón</a:t>
            </a:r>
            <a:endParaRPr lang="es-ES" dirty="0"/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B58500-FC51-4538-819A-391D99492B7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231534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B58500-FC51-4538-819A-391D99492B7A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3595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B58500-FC51-4538-819A-391D99492B7A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3268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B58500-FC51-4538-819A-391D99492B7A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3106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B58500-FC51-4538-819A-391D99492B7A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562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Imagen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upo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ángulo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orma libre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orma libre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ángulo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orma libre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orma libre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orma libre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orma libre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orma libre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orma libre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orma libre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orma libre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orma libre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orma libre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orma libre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orma libre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orma libre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orma libre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orma libre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orma libre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orma libre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orma libre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orma libre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orma libre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orma libre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orma libre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orma libre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orma libre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ángulo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orma libre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orma libre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orma libre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orma libre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orma libre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orma libre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orma libre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orma libre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orma libre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orma libre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orma libre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ángulo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orma libre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orma libre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orma libre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orma libre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orma libre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orma libre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orma libre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orma libre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orma libre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orma libre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orma libre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orma libre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orma libre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rtlCol="0" anchor="b">
            <a:normAutofit/>
          </a:bodyPr>
          <a:lstStyle>
            <a:lvl1pPr algn="l">
              <a:defRPr sz="48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876424" y="3602038"/>
            <a:ext cx="8791575" cy="1655762"/>
          </a:xfrm>
        </p:spPr>
        <p:txBody>
          <a:bodyPr rtlCol="0"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 rtlCol="0"/>
          <a:lstStyle/>
          <a:p>
            <a:pPr rtl="0"/>
            <a:fld id="{B4B42CC5-A37F-479C-BB89-93782537C5C2}" type="datetime1">
              <a:rPr lang="es-ES" noProof="0" smtClean="0"/>
              <a:t>24/10/2023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214254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rtlCol="0" anchor="b">
            <a:normAutofit/>
          </a:bodyPr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 rtl="0">
              <a:buNone/>
            </a:pPr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141364" y="5124020"/>
            <a:ext cx="9910859" cy="682472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C4A89A-6E40-4DEC-A31D-8D0BA4D0C19B}" type="datetime1">
              <a:rPr lang="es-ES" noProof="0" smtClean="0"/>
              <a:t>24/10/2023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153284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141410" y="4419599"/>
            <a:ext cx="9904459" cy="1371599"/>
          </a:xfrm>
        </p:spPr>
        <p:txBody>
          <a:bodyPr rtlCol="0"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8CCAC9A-50FA-453B-A5A1-664F834320F1}" type="datetime1">
              <a:rPr lang="es-ES" noProof="0" smtClean="0"/>
              <a:t>24/10/2023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542454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2" name="Marcador de posición de texto 3"/>
          <p:cNvSpPr>
            <a:spLocks noGrp="1"/>
          </p:cNvSpPr>
          <p:nvPr>
            <p:ph type="body" sz="half" idx="13" hasCustomPrompt="1"/>
          </p:nvPr>
        </p:nvSpPr>
        <p:spPr>
          <a:xfrm>
            <a:off x="1720644" y="3365557"/>
            <a:ext cx="8752299" cy="54896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141411" y="4309919"/>
            <a:ext cx="9906002" cy="1489496"/>
          </a:xfrm>
        </p:spPr>
        <p:txBody>
          <a:bodyPr rtlCol="0"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FA96A25-A1A1-4951-AA35-C0B05EF039E3}" type="datetime1">
              <a:rPr lang="es-ES" noProof="0" smtClean="0"/>
              <a:t>24/10/2023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60" name="Cuadro de texto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es-ES" sz="8000" noProof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Cuadro de texto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es-ES" sz="8000" noProof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5272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141364" y="4657655"/>
            <a:ext cx="9904505" cy="1140644"/>
          </a:xfrm>
        </p:spPr>
        <p:txBody>
          <a:bodyPr rtlCol="0"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05C997B-94A4-4371-AF12-483312E12549}" type="datetime1">
              <a:rPr lang="es-ES" noProof="0" smtClean="0"/>
              <a:t>24/10/2023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40553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7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1141410" y="2674463"/>
            <a:ext cx="3196899" cy="685800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8" name="Marcador de posición de texto 3"/>
          <p:cNvSpPr>
            <a:spLocks noGrp="1"/>
          </p:cNvSpPr>
          <p:nvPr>
            <p:ph type="body" sz="half" idx="15" hasCustomPrompt="1"/>
          </p:nvPr>
        </p:nvSpPr>
        <p:spPr>
          <a:xfrm>
            <a:off x="1127918" y="3360263"/>
            <a:ext cx="3208735" cy="2430936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9" name="Marcador de posición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4514766" y="2677635"/>
            <a:ext cx="3184385" cy="685800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0" name="Marcador de posición de texto 3"/>
          <p:cNvSpPr>
            <a:spLocks noGrp="1"/>
          </p:cNvSpPr>
          <p:nvPr>
            <p:ph type="body" sz="half" idx="16" hasCustomPrompt="1"/>
          </p:nvPr>
        </p:nvSpPr>
        <p:spPr>
          <a:xfrm>
            <a:off x="4504213" y="3363435"/>
            <a:ext cx="3195830" cy="2430936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1" name="Marcador de posición de texto 4"/>
          <p:cNvSpPr>
            <a:spLocks noGrp="1"/>
          </p:cNvSpPr>
          <p:nvPr>
            <p:ph type="body" sz="quarter" idx="13" hasCustomPrompt="1"/>
          </p:nvPr>
        </p:nvSpPr>
        <p:spPr>
          <a:xfrm>
            <a:off x="7852442" y="2674463"/>
            <a:ext cx="3194968" cy="685800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2" name="Marcador de posición de texto 3"/>
          <p:cNvSpPr>
            <a:spLocks noGrp="1"/>
          </p:cNvSpPr>
          <p:nvPr>
            <p:ph type="body" sz="half" idx="17" hasCustomPrompt="1"/>
          </p:nvPr>
        </p:nvSpPr>
        <p:spPr>
          <a:xfrm>
            <a:off x="7852442" y="3360263"/>
            <a:ext cx="3194968" cy="2430936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F7A9720-1EE6-4D5E-A5BF-D4060F8DE7CF}" type="datetime1">
              <a:rPr lang="es-ES" noProof="0" smtClean="0"/>
              <a:t>24/10/2023</a:t>
            </a:fld>
            <a:endParaRPr lang="es-ES" noProof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269605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9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1141413" y="4404596"/>
            <a:ext cx="3195240" cy="576262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0" name="Marcador de posición de imagen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 rtl="0">
              <a:buNone/>
            </a:pPr>
            <a:r>
              <a:rPr lang="es-ES" noProof="0"/>
              <a:t>Haga clic en el icono para agregar una imagen</a:t>
            </a:r>
          </a:p>
        </p:txBody>
      </p:sp>
      <p:sp>
        <p:nvSpPr>
          <p:cNvPr id="21" name="Marcador de posición de texto 3"/>
          <p:cNvSpPr>
            <a:spLocks noGrp="1"/>
          </p:cNvSpPr>
          <p:nvPr>
            <p:ph type="body" sz="half" idx="18" hasCustomPrompt="1"/>
          </p:nvPr>
        </p:nvSpPr>
        <p:spPr>
          <a:xfrm>
            <a:off x="1141413" y="4980858"/>
            <a:ext cx="3195240" cy="817843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2" name="Marcador de posición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4489053" y="4404596"/>
            <a:ext cx="3200400" cy="576262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3" name="Marcador de posición de imagen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 rtl="0">
              <a:buNone/>
            </a:pPr>
            <a:r>
              <a:rPr lang="es-ES" noProof="0"/>
              <a:t>Haga clic en el icono para agregar una imagen</a:t>
            </a:r>
          </a:p>
        </p:txBody>
      </p:sp>
      <p:sp>
        <p:nvSpPr>
          <p:cNvPr id="24" name="Marcador de posición de texto 3"/>
          <p:cNvSpPr>
            <a:spLocks noGrp="1"/>
          </p:cNvSpPr>
          <p:nvPr>
            <p:ph type="body" sz="half" idx="19" hasCustomPrompt="1"/>
          </p:nvPr>
        </p:nvSpPr>
        <p:spPr>
          <a:xfrm>
            <a:off x="4487593" y="4980857"/>
            <a:ext cx="3200400" cy="81034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5" name="Marcador de posición de texto 4"/>
          <p:cNvSpPr>
            <a:spLocks noGrp="1"/>
          </p:cNvSpPr>
          <p:nvPr>
            <p:ph type="body" sz="quarter" idx="13" hasCustomPrompt="1"/>
          </p:nvPr>
        </p:nvSpPr>
        <p:spPr>
          <a:xfrm>
            <a:off x="7852567" y="4404595"/>
            <a:ext cx="3190741" cy="576262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6" name="Marcador de posición de imagen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 rtl="0">
              <a:buNone/>
            </a:pPr>
            <a:r>
              <a:rPr lang="es-ES" noProof="0"/>
              <a:t>Haga clic en el icono para agregar una imagen</a:t>
            </a:r>
          </a:p>
        </p:txBody>
      </p:sp>
      <p:sp>
        <p:nvSpPr>
          <p:cNvPr id="27" name="Marcador de posición de texto 3"/>
          <p:cNvSpPr>
            <a:spLocks noGrp="1"/>
          </p:cNvSpPr>
          <p:nvPr>
            <p:ph type="body" sz="half" idx="20" hasCustomPrompt="1"/>
          </p:nvPr>
        </p:nvSpPr>
        <p:spPr>
          <a:xfrm>
            <a:off x="7852442" y="4980854"/>
            <a:ext cx="3194968" cy="810345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DBAA0C9-03DE-4F7E-9E82-3790C686D72B}" type="datetime1">
              <a:rPr lang="es-ES" noProof="0" smtClean="0"/>
              <a:t>24/10/2023</a:t>
            </a:fld>
            <a:endParaRPr lang="es-ES" noProof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82016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CACA7D-22A4-4E66-8FBE-CC5DD02FB4DF}" type="datetime1">
              <a:rPr lang="es-ES" noProof="0" smtClean="0"/>
              <a:t>24/10/2023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636053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1141410" y="609599"/>
            <a:ext cx="7748590" cy="5181601"/>
          </a:xfrm>
        </p:spPr>
        <p:txBody>
          <a:bodyPr vert="eaVert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958C13-3C2F-4635-87DB-06CB8F496D80}" type="datetime1">
              <a:rPr lang="es-ES" noProof="0" smtClean="0"/>
              <a:t>24/10/2023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187062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AF887F4-C29B-48B9-BDC1-98C5FCB6A07F}" type="datetime1">
              <a:rPr lang="es-ES" noProof="0" smtClean="0"/>
              <a:t>24/10/2023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008808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1141411" y="4424362"/>
            <a:ext cx="9906000" cy="1374776"/>
          </a:xfrm>
        </p:spPr>
        <p:txBody>
          <a:bodyPr rtlCol="0"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2DD4354-610D-40D5-AEB6-3A793CD516D2}" type="datetime1">
              <a:rPr lang="es-ES" noProof="0" smtClean="0"/>
              <a:t>24/10/2023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7427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 hasCustomPrompt="1"/>
          </p:nvPr>
        </p:nvSpPr>
        <p:spPr>
          <a:xfrm>
            <a:off x="1141410" y="2249486"/>
            <a:ext cx="4878389" cy="3541714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2249486"/>
            <a:ext cx="4875211" cy="3541714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E701CA-C3B4-4331-83CC-2F0A47CA6E57}" type="datetime1">
              <a:rPr lang="es-ES" noProof="0" smtClean="0"/>
              <a:t>24/10/2023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01615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1141411" y="2249486"/>
            <a:ext cx="4878392" cy="823912"/>
          </a:xfrm>
        </p:spPr>
        <p:txBody>
          <a:bodyPr rtlCol="0"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1141410" y="3073397"/>
            <a:ext cx="4878391" cy="2717801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249485"/>
            <a:ext cx="4875210" cy="823912"/>
          </a:xfrm>
        </p:spPr>
        <p:txBody>
          <a:bodyPr rtlCol="0"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3073397"/>
            <a:ext cx="4875210" cy="2717801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2550BC4-1DD7-42C5-AEE4-96F7F79285D7}" type="datetime1">
              <a:rPr lang="es-ES" noProof="0" smtClean="0"/>
              <a:t>24/10/2023</a:t>
            </a:fld>
            <a:endParaRPr lang="es-ES" noProof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082054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7AB6CF5-77ED-4FF9-AAF8-52C3AF46E3D9}" type="datetime1">
              <a:rPr lang="es-ES" noProof="0" smtClean="0"/>
              <a:t>24/10/2023</a:t>
            </a:fld>
            <a:endParaRPr lang="es-ES" noProof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956622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3074DD3-B4C2-4A96-8300-79DD1DCFF12A}" type="datetime1">
              <a:rPr lang="es-ES" noProof="0" smtClean="0"/>
              <a:t>24/10/2023</a:t>
            </a:fld>
            <a:endParaRPr lang="es-ES" noProof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84141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>
          <a:xfrm>
            <a:off x="5156200" y="592666"/>
            <a:ext cx="5891209" cy="5198534"/>
          </a:xfrm>
        </p:spPr>
        <p:txBody>
          <a:bodyPr rtlCol="0" anchor="ctr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146705" y="2249486"/>
            <a:ext cx="3856037" cy="3541714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24D0B20-C8B4-43BB-AD01-62F210BF3AA3}" type="datetime1">
              <a:rPr lang="es-ES" noProof="0" smtClean="0"/>
              <a:t>24/10/2023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069401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141410" y="2249486"/>
            <a:ext cx="5934511" cy="3541714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F1807E4-B9D9-419C-89FE-7ED2FA492EAC}" type="datetime1">
              <a:rPr lang="es-ES" noProof="0" smtClean="0"/>
              <a:t>24/10/2023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794255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upo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upo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ángulo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orma libre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orma libre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orma libre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orma libre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orma libre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orma libre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orma libre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orma libre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orma libre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orma libre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ínea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orma libre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orma libre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orma libre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orma libre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ángulo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orma libre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orma libre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orma libre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orma libre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orma libre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orma libre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orma libre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orma libre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orma libre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orma libre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upo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orma libre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orma libre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orma libre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orma libre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orma libre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orma libre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orma libre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orma libre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orma libre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ángulo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endParaRPr lang="es-ES" noProof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04295C3A-E926-46B8-ADEB-3C84EE47C3D7}" type="datetime1">
              <a:rPr lang="es-ES" noProof="0" smtClean="0"/>
              <a:t>24/10/2023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D22F896-40B5-4ADD-8801-0D06FADFA09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7609873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68D3E5-C7A3-47DF-A374-46BF83A699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es-ES" sz="5400" dirty="0">
                <a:latin typeface="Rockwell" panose="02060603020205020403" pitchFamily="18" charset="0"/>
              </a:rPr>
              <a:t>Clase 9: análisis estadísticos III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E78725B-6E40-4D82-B375-7831D81C29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algn="ctr" rtl="0"/>
            <a:endParaRPr lang="es-E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359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DB6CE4-2B13-4715-B5B2-615A55922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s-ES" sz="4400" dirty="0">
                <a:latin typeface="Gotham" panose="02000504050000020004" pitchFamily="2" charset="0"/>
              </a:rPr>
              <a:t>Modelos lineales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3F5361-68C0-4BF5-80C8-F1E7BF92B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spcAft>
                <a:spcPct val="0"/>
              </a:spcAft>
            </a:pPr>
            <a:r>
              <a:rPr lang="es-ES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Hoy en día muy usados y solicitados</a:t>
            </a:r>
          </a:p>
          <a:p>
            <a:pPr>
              <a:spcAft>
                <a:spcPct val="0"/>
              </a:spcAft>
            </a:pPr>
            <a:r>
              <a:rPr lang="es-ES" altLang="es-ES" dirty="0">
                <a:latin typeface="Arial" panose="020B0604020202020204" pitchFamily="34" charset="0"/>
                <a:cs typeface="Arial" panose="020B0604020202020204" pitchFamily="34" charset="0"/>
              </a:rPr>
              <a:t>Muy ajustables, sirven para múltiples situaciones, modelos transparentes</a:t>
            </a:r>
          </a:p>
          <a:p>
            <a:pPr>
              <a:spcAft>
                <a:spcPct val="0"/>
              </a:spcAft>
            </a:pPr>
            <a:r>
              <a:rPr lang="es-ES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Implica la construcción de un modelo matemático para:</a:t>
            </a:r>
          </a:p>
          <a:p>
            <a:pPr lvl="1">
              <a:spcAft>
                <a:spcPct val="0"/>
              </a:spcAft>
            </a:pPr>
            <a:r>
              <a:rPr lang="es-ES" altLang="es-ES" dirty="0">
                <a:latin typeface="Arial" panose="020B0604020202020204" pitchFamily="34" charset="0"/>
                <a:cs typeface="Arial" panose="020B0604020202020204" pitchFamily="34" charset="0"/>
              </a:rPr>
              <a:t>Describir la relación entre dos variables</a:t>
            </a:r>
          </a:p>
          <a:p>
            <a:pPr lvl="1">
              <a:spcAft>
                <a:spcPct val="0"/>
              </a:spcAft>
            </a:pPr>
            <a:r>
              <a:rPr lang="es-ES" altLang="es-ES" dirty="0">
                <a:latin typeface="Arial" panose="020B0604020202020204" pitchFamily="34" charset="0"/>
                <a:cs typeface="Arial" panose="020B0604020202020204" pitchFamily="34" charset="0"/>
              </a:rPr>
              <a:t>Inferir resultados de una muestra a la población</a:t>
            </a:r>
          </a:p>
          <a:p>
            <a:pPr lvl="1">
              <a:spcAft>
                <a:spcPct val="0"/>
              </a:spcAft>
            </a:pPr>
            <a:r>
              <a:rPr lang="es-ES" altLang="es-ES" dirty="0">
                <a:latin typeface="Arial" panose="020B0604020202020204" pitchFamily="34" charset="0"/>
                <a:cs typeface="Arial" panose="020B0604020202020204" pitchFamily="34" charset="0"/>
              </a:rPr>
              <a:t>Predecir valores de la variable respuesta a partir del modelo</a:t>
            </a:r>
          </a:p>
        </p:txBody>
      </p:sp>
    </p:spTree>
    <p:extLst>
      <p:ext uri="{BB962C8B-B14F-4D97-AF65-F5344CB8AC3E}">
        <p14:creationId xmlns:p14="http://schemas.microsoft.com/office/powerpoint/2010/main" val="2172179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DB6CE4-2B13-4715-B5B2-615A55922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s-ES" sz="4400" dirty="0">
                <a:latin typeface="Gotham" panose="02000504050000020004" pitchFamily="2" charset="0"/>
              </a:rPr>
              <a:t>Modelos lineales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3F5361-68C0-4BF5-80C8-F1E7BF92B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743075"/>
            <a:ext cx="9905999" cy="4048126"/>
          </a:xfrm>
        </p:spPr>
        <p:txBody>
          <a:bodyPr rtlCol="0">
            <a:normAutofit fontScale="92500" lnSpcReduction="10000"/>
          </a:bodyPr>
          <a:lstStyle/>
          <a:p>
            <a:pPr>
              <a:spcAft>
                <a:spcPct val="0"/>
              </a:spcAft>
            </a:pPr>
            <a:r>
              <a:rPr lang="es-ES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Variable respuesta es cuantitativa</a:t>
            </a:r>
          </a:p>
          <a:p>
            <a:pPr>
              <a:spcAft>
                <a:spcPct val="0"/>
              </a:spcAft>
            </a:pPr>
            <a:r>
              <a:rPr lang="es-ES" altLang="es-ES" dirty="0">
                <a:latin typeface="Arial" panose="020B0604020202020204" pitchFamily="34" charset="0"/>
                <a:cs typeface="Arial" panose="020B0604020202020204" pitchFamily="34" charset="0"/>
              </a:rPr>
              <a:t>Variable explicativa: cuantitativa o cualitativa</a:t>
            </a:r>
          </a:p>
          <a:p>
            <a:pPr>
              <a:spcAft>
                <a:spcPct val="0"/>
              </a:spcAft>
            </a:pPr>
            <a:r>
              <a:rPr lang="es-ES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Variables categóricas; ANOVA</a:t>
            </a:r>
          </a:p>
          <a:p>
            <a:pPr>
              <a:spcAft>
                <a:spcPct val="0"/>
              </a:spcAft>
            </a:pPr>
            <a:r>
              <a:rPr lang="es-ES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Variables cuantitativas y categóricas, ANCOVA</a:t>
            </a:r>
          </a:p>
          <a:p>
            <a:pPr>
              <a:spcAft>
                <a:spcPct val="0"/>
              </a:spcAft>
            </a:pPr>
            <a:r>
              <a:rPr lang="es-ES" altLang="es-ES" dirty="0">
                <a:latin typeface="Arial" panose="020B0604020202020204" pitchFamily="34" charset="0"/>
                <a:cs typeface="Arial" panose="020B0604020202020204" pitchFamily="34" charset="0"/>
              </a:rPr>
              <a:t>Supuestos de los modelos lineales:</a:t>
            </a:r>
          </a:p>
          <a:p>
            <a:pPr lvl="1">
              <a:spcAft>
                <a:spcPct val="0"/>
              </a:spcAft>
            </a:pPr>
            <a:r>
              <a:rPr lang="es-ES" altLang="es-ES" dirty="0">
                <a:latin typeface="Arial" panose="020B0604020202020204" pitchFamily="34" charset="0"/>
                <a:cs typeface="Arial" panose="020B0604020202020204" pitchFamily="34" charset="0"/>
              </a:rPr>
              <a:t>Independencia de las variables</a:t>
            </a:r>
          </a:p>
          <a:p>
            <a:pPr lvl="1">
              <a:spcAft>
                <a:spcPct val="0"/>
              </a:spcAft>
            </a:pPr>
            <a:r>
              <a:rPr lang="es-ES" altLang="es-ES" dirty="0">
                <a:latin typeface="Arial" panose="020B0604020202020204" pitchFamily="34" charset="0"/>
                <a:cs typeface="Arial" panose="020B0604020202020204" pitchFamily="34" charset="0"/>
              </a:rPr>
              <a:t>Linealidad: respuesta de y frente a x debe ser lineal</a:t>
            </a:r>
          </a:p>
          <a:p>
            <a:pPr lvl="1">
              <a:spcAft>
                <a:spcPct val="0"/>
              </a:spcAft>
            </a:pPr>
            <a:r>
              <a:rPr lang="es-ES" altLang="es-ES" dirty="0">
                <a:latin typeface="Arial" panose="020B0604020202020204" pitchFamily="34" charset="0"/>
                <a:cs typeface="Arial" panose="020B0604020202020204" pitchFamily="34" charset="0"/>
              </a:rPr>
              <a:t>Normalidad: valores que toma y frente a x siguen distribución normal</a:t>
            </a:r>
          </a:p>
          <a:p>
            <a:pPr lvl="1">
              <a:spcAft>
                <a:spcPct val="0"/>
              </a:spcAft>
            </a:pPr>
            <a:r>
              <a:rPr lang="es-ES" altLang="es-ES" dirty="0">
                <a:latin typeface="Arial" panose="020B0604020202020204" pitchFamily="34" charset="0"/>
                <a:cs typeface="Arial" panose="020B0604020202020204" pitchFamily="34" charset="0"/>
              </a:rPr>
              <a:t>Homocedasticidad: para cualquier valor de x la varianza de y es constante</a:t>
            </a:r>
          </a:p>
          <a:p>
            <a:pPr>
              <a:spcAft>
                <a:spcPct val="0"/>
              </a:spcAft>
            </a:pPr>
            <a:endParaRPr lang="es-ES" alt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128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DB6CE4-2B13-4715-B5B2-615A55922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s-ES" sz="4400" dirty="0">
                <a:latin typeface="Gotham" panose="02000504050000020004" pitchFamily="2" charset="0"/>
              </a:rPr>
              <a:t>Modelos lineales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3F5361-68C0-4BF5-80C8-F1E7BF92B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743075"/>
            <a:ext cx="9905999" cy="4048126"/>
          </a:xfrm>
        </p:spPr>
        <p:txBody>
          <a:bodyPr rtlCol="0">
            <a:normAutofit fontScale="92500" lnSpcReduction="10000"/>
          </a:bodyPr>
          <a:lstStyle/>
          <a:p>
            <a:pPr>
              <a:spcAft>
                <a:spcPct val="0"/>
              </a:spcAft>
            </a:pPr>
            <a:r>
              <a:rPr lang="es-ES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Variable respuesta es cuantitativa</a:t>
            </a:r>
          </a:p>
          <a:p>
            <a:pPr>
              <a:spcAft>
                <a:spcPct val="0"/>
              </a:spcAft>
            </a:pPr>
            <a:r>
              <a:rPr lang="es-ES" altLang="es-ES" dirty="0">
                <a:latin typeface="Arial" panose="020B0604020202020204" pitchFamily="34" charset="0"/>
                <a:cs typeface="Arial" panose="020B0604020202020204" pitchFamily="34" charset="0"/>
              </a:rPr>
              <a:t>Variable explicativa: cuantitativa o cualitativa</a:t>
            </a:r>
          </a:p>
          <a:p>
            <a:pPr>
              <a:spcAft>
                <a:spcPct val="0"/>
              </a:spcAft>
            </a:pPr>
            <a:r>
              <a:rPr lang="es-ES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Variables categóricas; ANOVA</a:t>
            </a:r>
          </a:p>
          <a:p>
            <a:pPr>
              <a:spcAft>
                <a:spcPct val="0"/>
              </a:spcAft>
            </a:pPr>
            <a:r>
              <a:rPr lang="es-ES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Variables cuantitativas y categóricas, ANCOVA</a:t>
            </a:r>
          </a:p>
          <a:p>
            <a:pPr>
              <a:spcAft>
                <a:spcPct val="0"/>
              </a:spcAft>
            </a:pPr>
            <a:r>
              <a:rPr lang="es-ES" altLang="es-ES" dirty="0">
                <a:latin typeface="Arial" panose="020B0604020202020204" pitchFamily="34" charset="0"/>
                <a:cs typeface="Arial" panose="020B0604020202020204" pitchFamily="34" charset="0"/>
              </a:rPr>
              <a:t>Supuestos de los modelos lineales:</a:t>
            </a:r>
          </a:p>
          <a:p>
            <a:pPr lvl="1">
              <a:spcAft>
                <a:spcPct val="0"/>
              </a:spcAft>
            </a:pPr>
            <a:r>
              <a:rPr lang="es-ES" altLang="es-ES" dirty="0">
                <a:latin typeface="Arial" panose="020B0604020202020204" pitchFamily="34" charset="0"/>
                <a:cs typeface="Arial" panose="020B0604020202020204" pitchFamily="34" charset="0"/>
              </a:rPr>
              <a:t>Independencia de las variables</a:t>
            </a:r>
          </a:p>
          <a:p>
            <a:pPr lvl="1">
              <a:spcAft>
                <a:spcPct val="0"/>
              </a:spcAft>
            </a:pPr>
            <a:r>
              <a:rPr lang="es-ES" altLang="es-ES" dirty="0">
                <a:latin typeface="Arial" panose="020B0604020202020204" pitchFamily="34" charset="0"/>
                <a:cs typeface="Arial" panose="020B0604020202020204" pitchFamily="34" charset="0"/>
              </a:rPr>
              <a:t>Linealidad: respuesta de y frente a x debe ser lineal</a:t>
            </a:r>
          </a:p>
          <a:p>
            <a:pPr lvl="1">
              <a:spcAft>
                <a:spcPct val="0"/>
              </a:spcAft>
            </a:pPr>
            <a:r>
              <a:rPr lang="es-ES" altLang="es-ES" dirty="0">
                <a:latin typeface="Arial" panose="020B0604020202020204" pitchFamily="34" charset="0"/>
                <a:cs typeface="Arial" panose="020B0604020202020204" pitchFamily="34" charset="0"/>
              </a:rPr>
              <a:t>Normalidad: valores que toma y frente a x siguen distribución normal</a:t>
            </a:r>
          </a:p>
          <a:p>
            <a:pPr lvl="1">
              <a:spcAft>
                <a:spcPct val="0"/>
              </a:spcAft>
            </a:pPr>
            <a:r>
              <a:rPr lang="es-ES" altLang="es-ES" dirty="0">
                <a:latin typeface="Arial" panose="020B0604020202020204" pitchFamily="34" charset="0"/>
                <a:cs typeface="Arial" panose="020B0604020202020204" pitchFamily="34" charset="0"/>
              </a:rPr>
              <a:t>Homocedasticidad: para cualquier valor de x la varianza de y es constante</a:t>
            </a:r>
          </a:p>
          <a:p>
            <a:pPr>
              <a:spcAft>
                <a:spcPct val="0"/>
              </a:spcAft>
            </a:pPr>
            <a:endParaRPr lang="es-ES" alt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285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925889-46A5-BAE9-E12F-F6E9E5709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4" y="81420"/>
            <a:ext cx="9905998" cy="1478570"/>
          </a:xfrm>
        </p:spPr>
        <p:txBody>
          <a:bodyPr/>
          <a:lstStyle/>
          <a:p>
            <a:r>
              <a:rPr lang="es-CL" dirty="0">
                <a:latin typeface="Gotham" panose="02000504050000020004" pitchFamily="2" charset="0"/>
              </a:rPr>
              <a:t>Modelos lineales: flujo de trabajo</a:t>
            </a:r>
          </a:p>
        </p:txBody>
      </p:sp>
      <p:pic>
        <p:nvPicPr>
          <p:cNvPr id="5" name="Marcador de contenido 4" descr="Una captura de pantalla de un celular&#10;&#10;Descripción generada automáticamente">
            <a:extLst>
              <a:ext uri="{FF2B5EF4-FFF2-40B4-BE49-F238E27FC236}">
                <a16:creationId xmlns:a16="http://schemas.microsoft.com/office/drawing/2014/main" id="{3A05F25D-F6A7-4634-3559-AF73DED867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746" t="30107" r="16120" b="15875"/>
          <a:stretch/>
        </p:blipFill>
        <p:spPr>
          <a:xfrm>
            <a:off x="4429761" y="1046340"/>
            <a:ext cx="4978400" cy="5730240"/>
          </a:xfrm>
        </p:spPr>
      </p:pic>
    </p:spTree>
    <p:extLst>
      <p:ext uri="{BB962C8B-B14F-4D97-AF65-F5344CB8AC3E}">
        <p14:creationId xmlns:p14="http://schemas.microsoft.com/office/powerpoint/2010/main" val="4145234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FD8592-3B39-1ACA-5932-5089BBF19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Regresión simple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71595E41-3C41-ED6C-0573-A4D7A9324A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79588" y="1639887"/>
                <a:ext cx="6526212" cy="3541714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C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m:rPr>
                          <m:nor/>
                        </m:rPr>
                        <a:rPr lang="es-CL" dirty="0"/>
                        <m:t>+ </m:t>
                      </m:r>
                      <m:sSub>
                        <m:sSubPr>
                          <m:ctrlPr>
                            <a:rPr lang="es-C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s-C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s-CL" dirty="0"/>
              </a:p>
              <a:p>
                <a:pPr marL="0" indent="0">
                  <a:buNone/>
                </a:pPr>
                <a:r>
                  <a:rPr lang="es-CL" dirty="0"/>
                  <a:t>y= variable respuesta</a:t>
                </a:r>
              </a:p>
              <a:p>
                <a:pPr marL="0" indent="0">
                  <a:buNone/>
                </a:pPr>
                <a:r>
                  <a:rPr lang="es-CL" dirty="0"/>
                  <a:t>x= variable explicativa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C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s-C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CL" dirty="0"/>
                  <a:t>= intercepto, valor de la función cuando x=0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C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s-C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s-CL" dirty="0"/>
                  <a:t>= pendiente, mide el cambio en la variable</a:t>
                </a:r>
              </a:p>
              <a:p>
                <a:pPr marL="0" indent="0">
                  <a:buNone/>
                </a:pPr>
                <a:r>
                  <a:rPr lang="es-CL" dirty="0"/>
                  <a:t>Las diferencias entre los valores observados y las predicciones del modelo: residuos</a:t>
                </a:r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71595E41-3C41-ED6C-0573-A4D7A9324A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79588" y="1639887"/>
                <a:ext cx="6526212" cy="3541714"/>
              </a:xfrm>
              <a:blipFill>
                <a:blip r:embed="rId2"/>
                <a:stretch>
                  <a:fillRect l="-1214" b="-2926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Cómo validar tu modelo de regresión? - Máxima Formación">
            <a:extLst>
              <a:ext uri="{FF2B5EF4-FFF2-40B4-BE49-F238E27FC236}">
                <a16:creationId xmlns:a16="http://schemas.microsoft.com/office/drawing/2014/main" id="{16618664-1482-50CA-AFD8-5E99898B5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61" y="1868488"/>
            <a:ext cx="3557525" cy="354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387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1C60C2-9B18-8640-E7F6-6C02802DE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Como ajustar un modelo lineal en 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B9A270-7A52-79D0-5B64-01E601136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563035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478299_TF77815013" id="{8FD947F4-9C84-4D31-9A71-50EF00CCFDB1}" vid="{F3634BA7-4789-48F2-AC63-487E7207BC1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Ciclo problema - solución </Template>
  <TotalTime>1125</TotalTime>
  <Words>262</Words>
  <Application>Microsoft Office PowerPoint</Application>
  <PresentationFormat>Panorámica</PresentationFormat>
  <Paragraphs>41</Paragraphs>
  <Slides>7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5" baseType="lpstr">
      <vt:lpstr>Arial</vt:lpstr>
      <vt:lpstr>Calibri</vt:lpstr>
      <vt:lpstr>Cambria Math</vt:lpstr>
      <vt:lpstr>Gotham</vt:lpstr>
      <vt:lpstr>Rockwell</vt:lpstr>
      <vt:lpstr>Tahoma</vt:lpstr>
      <vt:lpstr>Tw Cen MT</vt:lpstr>
      <vt:lpstr>Circuito</vt:lpstr>
      <vt:lpstr>Clase 9: análisis estadísticos III</vt:lpstr>
      <vt:lpstr>Modelos lineales</vt:lpstr>
      <vt:lpstr>Modelos lineales</vt:lpstr>
      <vt:lpstr>Modelos lineales</vt:lpstr>
      <vt:lpstr>Modelos lineales: flujo de trabajo</vt:lpstr>
      <vt:lpstr>Regresión simple</vt:lpstr>
      <vt:lpstr>Como ajustar un modelo lineal en 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Clase 8: análisis estadísticos II</dc:title>
  <dc:creator>Inigo Bidegain Albizu</dc:creator>
  <cp:lastModifiedBy>Inigo Bidegain Albizu</cp:lastModifiedBy>
  <cp:revision>3</cp:revision>
  <dcterms:created xsi:type="dcterms:W3CDTF">2023-10-16T18:51:02Z</dcterms:created>
  <dcterms:modified xsi:type="dcterms:W3CDTF">2023-10-24T22:36:12Z</dcterms:modified>
</cp:coreProperties>
</file>