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8A08-AF6E-4897-9A32-70617D430FDD}" type="datetimeFigureOut">
              <a:rPr lang="es-CL" smtClean="0"/>
              <a:t>30-05-2013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86AE-0EC2-406C-832A-C6A807AFF5D0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27 de mayo 2013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PRESENTACIÓN INFORMES DE AVANCE</a:t>
            </a:r>
            <a:endParaRPr lang="es-C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27 de mayo 2013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 de mayo 2013</dc:title>
  <dc:creator>UNIVERSIDAD DE CHILE</dc:creator>
  <cp:lastModifiedBy>UNIVERSIDAD DE CHILE</cp:lastModifiedBy>
  <cp:revision>1</cp:revision>
  <dcterms:created xsi:type="dcterms:W3CDTF">2013-05-30T12:26:33Z</dcterms:created>
  <dcterms:modified xsi:type="dcterms:W3CDTF">2013-05-30T12:27:13Z</dcterms:modified>
</cp:coreProperties>
</file>