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63" r:id="rId5"/>
    <p:sldId id="264" r:id="rId6"/>
    <p:sldId id="258" r:id="rId7"/>
    <p:sldId id="265" r:id="rId8"/>
    <p:sldId id="259" r:id="rId9"/>
    <p:sldId id="266" r:id="rId10"/>
    <p:sldId id="267" r:id="rId11"/>
    <p:sldId id="260" r:id="rId12"/>
    <p:sldId id="268" r:id="rId13"/>
    <p:sldId id="261" r:id="rId14"/>
    <p:sldId id="269" r:id="rId15"/>
    <p:sldId id="270" r:id="rId16"/>
    <p:sldId id="271" r:id="rId1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E87E8E-C8DB-4B5E-96EF-F6E213353126}" v="12" dt="2021-09-06T00:39:35.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uel Ernesto Rodriguez Tudor" userId="229bcbe5b2de6f9c" providerId="LiveId" clId="{58E87E8E-C8DB-4B5E-96EF-F6E213353126}"/>
    <pc:docChg chg="undo custSel addSld modSld">
      <pc:chgData name="Manuel Ernesto Rodriguez Tudor" userId="229bcbe5b2de6f9c" providerId="LiveId" clId="{58E87E8E-C8DB-4B5E-96EF-F6E213353126}" dt="2021-09-06T00:44:37.931" v="3004" actId="26606"/>
      <pc:docMkLst>
        <pc:docMk/>
      </pc:docMkLst>
      <pc:sldChg chg="addSp modSp mod setBg setClrOvrMap">
        <pc:chgData name="Manuel Ernesto Rodriguez Tudor" userId="229bcbe5b2de6f9c" providerId="LiveId" clId="{58E87E8E-C8DB-4B5E-96EF-F6E213353126}" dt="2021-08-15T20:48:29.529" v="589" actId="20577"/>
        <pc:sldMkLst>
          <pc:docMk/>
          <pc:sldMk cId="1079172886" sldId="257"/>
        </pc:sldMkLst>
        <pc:spChg chg="mod">
          <ac:chgData name="Manuel Ernesto Rodriguez Tudor" userId="229bcbe5b2de6f9c" providerId="LiveId" clId="{58E87E8E-C8DB-4B5E-96EF-F6E213353126}" dt="2021-08-14T12:55:53.235" v="34" actId="26606"/>
          <ac:spMkLst>
            <pc:docMk/>
            <pc:sldMk cId="1079172886" sldId="257"/>
            <ac:spMk id="2" creationId="{0A9BCFB0-6CF3-4CFB-A015-174C09F8A77E}"/>
          </ac:spMkLst>
        </pc:spChg>
        <pc:spChg chg="mod">
          <ac:chgData name="Manuel Ernesto Rodriguez Tudor" userId="229bcbe5b2de6f9c" providerId="LiveId" clId="{58E87E8E-C8DB-4B5E-96EF-F6E213353126}" dt="2021-08-15T20:48:29.529" v="589" actId="20577"/>
          <ac:spMkLst>
            <pc:docMk/>
            <pc:sldMk cId="1079172886" sldId="257"/>
            <ac:spMk id="3" creationId="{E066E2A0-7713-403D-927A-9B0C021AB45E}"/>
          </ac:spMkLst>
        </pc:spChg>
        <pc:spChg chg="add">
          <ac:chgData name="Manuel Ernesto Rodriguez Tudor" userId="229bcbe5b2de6f9c" providerId="LiveId" clId="{58E87E8E-C8DB-4B5E-96EF-F6E213353126}" dt="2021-08-14T12:55:53.235" v="34" actId="26606"/>
          <ac:spMkLst>
            <pc:docMk/>
            <pc:sldMk cId="1079172886" sldId="257"/>
            <ac:spMk id="9" creationId="{9228552E-C8B1-4A80-8448-0787CE0FC704}"/>
          </ac:spMkLst>
        </pc:spChg>
        <pc:picChg chg="mod ord">
          <ac:chgData name="Manuel Ernesto Rodriguez Tudor" userId="229bcbe5b2de6f9c" providerId="LiveId" clId="{58E87E8E-C8DB-4B5E-96EF-F6E213353126}" dt="2021-08-14T12:55:53.235" v="34" actId="26606"/>
          <ac:picMkLst>
            <pc:docMk/>
            <pc:sldMk cId="1079172886" sldId="257"/>
            <ac:picMk id="4" creationId="{3D1561D2-802A-4173-A945-96AFED827D2A}"/>
          </ac:picMkLst>
        </pc:picChg>
      </pc:sldChg>
      <pc:sldChg chg="addSp modSp mod setBg setClrOvrMap">
        <pc:chgData name="Manuel Ernesto Rodriguez Tudor" userId="229bcbe5b2de6f9c" providerId="LiveId" clId="{58E87E8E-C8DB-4B5E-96EF-F6E213353126}" dt="2021-08-22T12:07:01.808" v="684" actId="20577"/>
        <pc:sldMkLst>
          <pc:docMk/>
          <pc:sldMk cId="1732984179" sldId="258"/>
        </pc:sldMkLst>
        <pc:spChg chg="mod">
          <ac:chgData name="Manuel Ernesto Rodriguez Tudor" userId="229bcbe5b2de6f9c" providerId="LiveId" clId="{58E87E8E-C8DB-4B5E-96EF-F6E213353126}" dt="2021-08-14T13:26:58.613" v="560" actId="26606"/>
          <ac:spMkLst>
            <pc:docMk/>
            <pc:sldMk cId="1732984179" sldId="258"/>
            <ac:spMk id="2" creationId="{5FE89342-DEBD-4DA3-9FFB-208EEA924867}"/>
          </ac:spMkLst>
        </pc:spChg>
        <pc:spChg chg="mod">
          <ac:chgData name="Manuel Ernesto Rodriguez Tudor" userId="229bcbe5b2de6f9c" providerId="LiveId" clId="{58E87E8E-C8DB-4B5E-96EF-F6E213353126}" dt="2021-08-22T12:07:01.808" v="684" actId="20577"/>
          <ac:spMkLst>
            <pc:docMk/>
            <pc:sldMk cId="1732984179" sldId="258"/>
            <ac:spMk id="3" creationId="{7BEB0C76-BDCF-49F3-9DD6-B3F9CB79A1A9}"/>
          </ac:spMkLst>
        </pc:spChg>
        <pc:spChg chg="add">
          <ac:chgData name="Manuel Ernesto Rodriguez Tudor" userId="229bcbe5b2de6f9c" providerId="LiveId" clId="{58E87E8E-C8DB-4B5E-96EF-F6E213353126}" dt="2021-08-14T13:26:58.613" v="560" actId="26606"/>
          <ac:spMkLst>
            <pc:docMk/>
            <pc:sldMk cId="1732984179" sldId="258"/>
            <ac:spMk id="9" creationId="{9228552E-C8B1-4A80-8448-0787CE0FC704}"/>
          </ac:spMkLst>
        </pc:spChg>
        <pc:picChg chg="mod ord">
          <ac:chgData name="Manuel Ernesto Rodriguez Tudor" userId="229bcbe5b2de6f9c" providerId="LiveId" clId="{58E87E8E-C8DB-4B5E-96EF-F6E213353126}" dt="2021-08-14T13:26:58.613" v="560" actId="26606"/>
          <ac:picMkLst>
            <pc:docMk/>
            <pc:sldMk cId="1732984179" sldId="258"/>
            <ac:picMk id="4" creationId="{4881B5FB-8847-4D41-83EF-374A6855D310}"/>
          </ac:picMkLst>
        </pc:picChg>
      </pc:sldChg>
      <pc:sldChg chg="addSp delSp modSp mod setBg">
        <pc:chgData name="Manuel Ernesto Rodriguez Tudor" userId="229bcbe5b2de6f9c" providerId="LiveId" clId="{58E87E8E-C8DB-4B5E-96EF-F6E213353126}" dt="2021-08-22T12:48:14.726" v="1005" actId="26606"/>
        <pc:sldMkLst>
          <pc:docMk/>
          <pc:sldMk cId="1423677637" sldId="259"/>
        </pc:sldMkLst>
        <pc:spChg chg="mod">
          <ac:chgData name="Manuel Ernesto Rodriguez Tudor" userId="229bcbe5b2de6f9c" providerId="LiveId" clId="{58E87E8E-C8DB-4B5E-96EF-F6E213353126}" dt="2021-08-22T12:48:14.726" v="1005" actId="26606"/>
          <ac:spMkLst>
            <pc:docMk/>
            <pc:sldMk cId="1423677637" sldId="259"/>
            <ac:spMk id="2" creationId="{823A7791-F8F3-4CD0-B732-0BAF774024E5}"/>
          </ac:spMkLst>
        </pc:spChg>
        <pc:spChg chg="mod">
          <ac:chgData name="Manuel Ernesto Rodriguez Tudor" userId="229bcbe5b2de6f9c" providerId="LiveId" clId="{58E87E8E-C8DB-4B5E-96EF-F6E213353126}" dt="2021-08-22T12:48:14.726" v="1005" actId="26606"/>
          <ac:spMkLst>
            <pc:docMk/>
            <pc:sldMk cId="1423677637" sldId="259"/>
            <ac:spMk id="3" creationId="{2D28984F-A4F4-4BE2-BB8F-948533A0A822}"/>
          </ac:spMkLst>
        </pc:spChg>
        <pc:spChg chg="add del">
          <ac:chgData name="Manuel Ernesto Rodriguez Tudor" userId="229bcbe5b2de6f9c" providerId="LiveId" clId="{58E87E8E-C8DB-4B5E-96EF-F6E213353126}" dt="2021-08-22T12:48:14.726" v="1005" actId="26606"/>
          <ac:spMkLst>
            <pc:docMk/>
            <pc:sldMk cId="1423677637" sldId="259"/>
            <ac:spMk id="9" creationId="{201CC55D-ED54-4C5C-95E6-10947BD1103B}"/>
          </ac:spMkLst>
        </pc:spChg>
        <pc:spChg chg="add del">
          <ac:chgData name="Manuel Ernesto Rodriguez Tudor" userId="229bcbe5b2de6f9c" providerId="LiveId" clId="{58E87E8E-C8DB-4B5E-96EF-F6E213353126}" dt="2021-08-22T12:48:14.726" v="1005" actId="26606"/>
          <ac:spMkLst>
            <pc:docMk/>
            <pc:sldMk cId="1423677637" sldId="259"/>
            <ac:spMk id="15" creationId="{3873B707-463F-40B0-8227-E8CC6C67EB25}"/>
          </ac:spMkLst>
        </pc:spChg>
        <pc:spChg chg="add del">
          <ac:chgData name="Manuel Ernesto Rodriguez Tudor" userId="229bcbe5b2de6f9c" providerId="LiveId" clId="{58E87E8E-C8DB-4B5E-96EF-F6E213353126}" dt="2021-08-22T12:48:14.726" v="1005" actId="26606"/>
          <ac:spMkLst>
            <pc:docMk/>
            <pc:sldMk cId="1423677637" sldId="259"/>
            <ac:spMk id="17" creationId="{C13237C8-E62C-4F0D-A318-BD6FB6C2D138}"/>
          </ac:spMkLst>
        </pc:spChg>
        <pc:spChg chg="add del">
          <ac:chgData name="Manuel Ernesto Rodriguez Tudor" userId="229bcbe5b2de6f9c" providerId="LiveId" clId="{58E87E8E-C8DB-4B5E-96EF-F6E213353126}" dt="2021-08-22T12:48:14.726" v="1005" actId="26606"/>
          <ac:spMkLst>
            <pc:docMk/>
            <pc:sldMk cId="1423677637" sldId="259"/>
            <ac:spMk id="19" creationId="{19C9EAEA-39D0-4B0E-A0EB-51E7B26740B1}"/>
          </ac:spMkLst>
        </pc:spChg>
        <pc:spChg chg="add">
          <ac:chgData name="Manuel Ernesto Rodriguez Tudor" userId="229bcbe5b2de6f9c" providerId="LiveId" clId="{58E87E8E-C8DB-4B5E-96EF-F6E213353126}" dt="2021-08-22T12:48:14.726" v="1005" actId="26606"/>
          <ac:spMkLst>
            <pc:docMk/>
            <pc:sldMk cId="1423677637" sldId="259"/>
            <ac:spMk id="24" creationId="{B95B9BA8-1D69-4796-85F5-B6D0BD52354B}"/>
          </ac:spMkLst>
        </pc:spChg>
        <pc:grpChg chg="add del">
          <ac:chgData name="Manuel Ernesto Rodriguez Tudor" userId="229bcbe5b2de6f9c" providerId="LiveId" clId="{58E87E8E-C8DB-4B5E-96EF-F6E213353126}" dt="2021-08-22T12:48:14.726" v="1005" actId="26606"/>
          <ac:grpSpMkLst>
            <pc:docMk/>
            <pc:sldMk cId="1423677637" sldId="259"/>
            <ac:grpSpMk id="11" creationId="{1DE889C7-FAD6-4397-98E2-05D503484459}"/>
          </ac:grpSpMkLst>
        </pc:grpChg>
        <pc:grpChg chg="add">
          <ac:chgData name="Manuel Ernesto Rodriguez Tudor" userId="229bcbe5b2de6f9c" providerId="LiveId" clId="{58E87E8E-C8DB-4B5E-96EF-F6E213353126}" dt="2021-08-22T12:48:14.726" v="1005" actId="26606"/>
          <ac:grpSpMkLst>
            <pc:docMk/>
            <pc:sldMk cId="1423677637" sldId="259"/>
            <ac:grpSpMk id="26" creationId="{23705FF7-CAB4-430F-A07B-AF2245F17F1C}"/>
          </ac:grpSpMkLst>
        </pc:grpChg>
        <pc:picChg chg="mod">
          <ac:chgData name="Manuel Ernesto Rodriguez Tudor" userId="229bcbe5b2de6f9c" providerId="LiveId" clId="{58E87E8E-C8DB-4B5E-96EF-F6E213353126}" dt="2021-08-22T12:48:14.726" v="1005" actId="26606"/>
          <ac:picMkLst>
            <pc:docMk/>
            <pc:sldMk cId="1423677637" sldId="259"/>
            <ac:picMk id="4" creationId="{280EA160-3C5B-4DD7-8070-8F1808D7CE3F}"/>
          </ac:picMkLst>
        </pc:picChg>
      </pc:sldChg>
      <pc:sldChg chg="addSp delSp modSp mod setBg setClrOvrMap">
        <pc:chgData name="Manuel Ernesto Rodriguez Tudor" userId="229bcbe5b2de6f9c" providerId="LiveId" clId="{58E87E8E-C8DB-4B5E-96EF-F6E213353126}" dt="2021-09-05T23:43:45.617" v="2334" actId="26606"/>
        <pc:sldMkLst>
          <pc:docMk/>
          <pc:sldMk cId="1514654105" sldId="260"/>
        </pc:sldMkLst>
        <pc:spChg chg="mod ord">
          <ac:chgData name="Manuel Ernesto Rodriguez Tudor" userId="229bcbe5b2de6f9c" providerId="LiveId" clId="{58E87E8E-C8DB-4B5E-96EF-F6E213353126}" dt="2021-09-05T23:43:45.617" v="2334" actId="26606"/>
          <ac:spMkLst>
            <pc:docMk/>
            <pc:sldMk cId="1514654105" sldId="260"/>
            <ac:spMk id="2" creationId="{5A0900F1-0DDF-4DE2-8238-88393CC2064F}"/>
          </ac:spMkLst>
        </pc:spChg>
        <pc:spChg chg="mod ord">
          <ac:chgData name="Manuel Ernesto Rodriguez Tudor" userId="229bcbe5b2de6f9c" providerId="LiveId" clId="{58E87E8E-C8DB-4B5E-96EF-F6E213353126}" dt="2021-09-05T23:43:45.617" v="2334" actId="26606"/>
          <ac:spMkLst>
            <pc:docMk/>
            <pc:sldMk cId="1514654105" sldId="260"/>
            <ac:spMk id="3" creationId="{06918CC8-ED7F-4C6F-97ED-25313DD29201}"/>
          </ac:spMkLst>
        </pc:spChg>
        <pc:spChg chg="add del">
          <ac:chgData name="Manuel Ernesto Rodriguez Tudor" userId="229bcbe5b2de6f9c" providerId="LiveId" clId="{58E87E8E-C8DB-4B5E-96EF-F6E213353126}" dt="2021-08-22T15:14:29.432" v="2071" actId="26606"/>
          <ac:spMkLst>
            <pc:docMk/>
            <pc:sldMk cId="1514654105" sldId="260"/>
            <ac:spMk id="6" creationId="{9CC67894-1D18-43E0-B8E1-ECF37EB0D4B5}"/>
          </ac:spMkLst>
        </pc:spChg>
        <pc:spChg chg="add del">
          <ac:chgData name="Manuel Ernesto Rodriguez Tudor" userId="229bcbe5b2de6f9c" providerId="LiveId" clId="{58E87E8E-C8DB-4B5E-96EF-F6E213353126}" dt="2021-08-22T15:11:47.580" v="2061" actId="26606"/>
          <ac:spMkLst>
            <pc:docMk/>
            <pc:sldMk cId="1514654105" sldId="260"/>
            <ac:spMk id="9" creationId="{9228552E-C8B1-4A80-8448-0787CE0FC704}"/>
          </ac:spMkLst>
        </pc:spChg>
        <pc:spChg chg="add del">
          <ac:chgData name="Manuel Ernesto Rodriguez Tudor" userId="229bcbe5b2de6f9c" providerId="LiveId" clId="{58E87E8E-C8DB-4B5E-96EF-F6E213353126}" dt="2021-08-22T15:14:29.432" v="2071" actId="26606"/>
          <ac:spMkLst>
            <pc:docMk/>
            <pc:sldMk cId="1514654105" sldId="260"/>
            <ac:spMk id="11" creationId="{A13E3398-4840-4DA1-B674-51AE569B24F9}"/>
          </ac:spMkLst>
        </pc:spChg>
        <pc:spChg chg="add del">
          <ac:chgData name="Manuel Ernesto Rodriguez Tudor" userId="229bcbe5b2de6f9c" providerId="LiveId" clId="{58E87E8E-C8DB-4B5E-96EF-F6E213353126}" dt="2021-08-22T15:14:29.432" v="2071" actId="26606"/>
          <ac:spMkLst>
            <pc:docMk/>
            <pc:sldMk cId="1514654105" sldId="260"/>
            <ac:spMk id="13" creationId="{83306AB0-8BF5-43D5-B5E2-C53EA0783845}"/>
          </ac:spMkLst>
        </pc:spChg>
        <pc:spChg chg="add del">
          <ac:chgData name="Manuel Ernesto Rodriguez Tudor" userId="229bcbe5b2de6f9c" providerId="LiveId" clId="{58E87E8E-C8DB-4B5E-96EF-F6E213353126}" dt="2021-08-22T15:12:17.084" v="2063" actId="26606"/>
          <ac:spMkLst>
            <pc:docMk/>
            <pc:sldMk cId="1514654105" sldId="260"/>
            <ac:spMk id="14" creationId="{C5E6CFF1-2F42-4E10-9A97-F116F46F53FE}"/>
          </ac:spMkLst>
        </pc:spChg>
        <pc:spChg chg="add del">
          <ac:chgData name="Manuel Ernesto Rodriguez Tudor" userId="229bcbe5b2de6f9c" providerId="LiveId" clId="{58E87E8E-C8DB-4B5E-96EF-F6E213353126}" dt="2021-09-05T23:41:40.182" v="2326" actId="26606"/>
          <ac:spMkLst>
            <pc:docMk/>
            <pc:sldMk cId="1514654105" sldId="260"/>
            <ac:spMk id="20" creationId="{96CF2A2B-0745-440C-9224-C5C6A0A4286F}"/>
          </ac:spMkLst>
        </pc:spChg>
        <pc:spChg chg="add del">
          <ac:chgData name="Manuel Ernesto Rodriguez Tudor" userId="229bcbe5b2de6f9c" providerId="LiveId" clId="{58E87E8E-C8DB-4B5E-96EF-F6E213353126}" dt="2021-08-22T15:13:27.818" v="2067" actId="26606"/>
          <ac:spMkLst>
            <pc:docMk/>
            <pc:sldMk cId="1514654105" sldId="260"/>
            <ac:spMk id="21" creationId="{233F6408-E1FB-40EE-933F-488D38CCC73F}"/>
          </ac:spMkLst>
        </pc:spChg>
        <pc:spChg chg="add del">
          <ac:chgData name="Manuel Ernesto Rodriguez Tudor" userId="229bcbe5b2de6f9c" providerId="LiveId" clId="{58E87E8E-C8DB-4B5E-96EF-F6E213353126}" dt="2021-09-05T23:41:40.182" v="2326" actId="26606"/>
          <ac:spMkLst>
            <pc:docMk/>
            <pc:sldMk cId="1514654105" sldId="260"/>
            <ac:spMk id="22" creationId="{75BE6D6B-84C9-4D2B-97EB-773B7369EF82}"/>
          </ac:spMkLst>
        </pc:spChg>
        <pc:spChg chg="add del">
          <ac:chgData name="Manuel Ernesto Rodriguez Tudor" userId="229bcbe5b2de6f9c" providerId="LiveId" clId="{58E87E8E-C8DB-4B5E-96EF-F6E213353126}" dt="2021-08-22T15:13:27.818" v="2067" actId="26606"/>
          <ac:spMkLst>
            <pc:docMk/>
            <pc:sldMk cId="1514654105" sldId="260"/>
            <ac:spMk id="23" creationId="{F055C0C5-567C-4C02-83F3-B427BC740697}"/>
          </ac:spMkLst>
        </pc:spChg>
        <pc:spChg chg="add del">
          <ac:chgData name="Manuel Ernesto Rodriguez Tudor" userId="229bcbe5b2de6f9c" providerId="LiveId" clId="{58E87E8E-C8DB-4B5E-96EF-F6E213353126}" dt="2021-08-22T15:13:27.818" v="2067" actId="26606"/>
          <ac:spMkLst>
            <pc:docMk/>
            <pc:sldMk cId="1514654105" sldId="260"/>
            <ac:spMk id="25" creationId="{E48B6BD6-5DED-4B86-A4B3-D35037F68FC4}"/>
          </ac:spMkLst>
        </pc:spChg>
        <pc:spChg chg="add del">
          <ac:chgData name="Manuel Ernesto Rodriguez Tudor" userId="229bcbe5b2de6f9c" providerId="LiveId" clId="{58E87E8E-C8DB-4B5E-96EF-F6E213353126}" dt="2021-09-05T23:41:07.021" v="2323" actId="26606"/>
          <ac:spMkLst>
            <pc:docMk/>
            <pc:sldMk cId="1514654105" sldId="260"/>
            <ac:spMk id="27" creationId="{C5E6CFF1-2F42-4E10-9A97-F116F46F53FE}"/>
          </ac:spMkLst>
        </pc:spChg>
        <pc:spChg chg="add del">
          <ac:chgData name="Manuel Ernesto Rodriguez Tudor" userId="229bcbe5b2de6f9c" providerId="LiveId" clId="{58E87E8E-C8DB-4B5E-96EF-F6E213353126}" dt="2021-09-05T23:41:40.120" v="2325" actId="26606"/>
          <ac:spMkLst>
            <pc:docMk/>
            <pc:sldMk cId="1514654105" sldId="260"/>
            <ac:spMk id="31" creationId="{C5E6CFF1-2F42-4E10-9A97-F116F46F53FE}"/>
          </ac:spMkLst>
        </pc:spChg>
        <pc:spChg chg="add del">
          <ac:chgData name="Manuel Ernesto Rodriguez Tudor" userId="229bcbe5b2de6f9c" providerId="LiveId" clId="{58E87E8E-C8DB-4B5E-96EF-F6E213353126}" dt="2021-09-05T23:43:45.617" v="2334" actId="26606"/>
          <ac:spMkLst>
            <pc:docMk/>
            <pc:sldMk cId="1514654105" sldId="260"/>
            <ac:spMk id="34" creationId="{C5E6CFF1-2F42-4E10-9A97-F116F46F53FE}"/>
          </ac:spMkLst>
        </pc:spChg>
        <pc:spChg chg="add del">
          <ac:chgData name="Manuel Ernesto Rodriguez Tudor" userId="229bcbe5b2de6f9c" providerId="LiveId" clId="{58E87E8E-C8DB-4B5E-96EF-F6E213353126}" dt="2021-09-05T23:43:15.360" v="2331" actId="26606"/>
          <ac:spMkLst>
            <pc:docMk/>
            <pc:sldMk cId="1514654105" sldId="260"/>
            <ac:spMk id="40" creationId="{9CC67894-1D18-43E0-B8E1-ECF37EB0D4B5}"/>
          </ac:spMkLst>
        </pc:spChg>
        <pc:spChg chg="add del">
          <ac:chgData name="Manuel Ernesto Rodriguez Tudor" userId="229bcbe5b2de6f9c" providerId="LiveId" clId="{58E87E8E-C8DB-4B5E-96EF-F6E213353126}" dt="2021-09-05T23:43:15.360" v="2331" actId="26606"/>
          <ac:spMkLst>
            <pc:docMk/>
            <pc:sldMk cId="1514654105" sldId="260"/>
            <ac:spMk id="42" creationId="{A13E3398-4840-4DA1-B674-51AE569B24F9}"/>
          </ac:spMkLst>
        </pc:spChg>
        <pc:spChg chg="add del">
          <ac:chgData name="Manuel Ernesto Rodriguez Tudor" userId="229bcbe5b2de6f9c" providerId="LiveId" clId="{58E87E8E-C8DB-4B5E-96EF-F6E213353126}" dt="2021-09-05T23:43:15.360" v="2331" actId="26606"/>
          <ac:spMkLst>
            <pc:docMk/>
            <pc:sldMk cId="1514654105" sldId="260"/>
            <ac:spMk id="44" creationId="{83306AB0-8BF5-43D5-B5E2-C53EA0783845}"/>
          </ac:spMkLst>
        </pc:spChg>
        <pc:spChg chg="add del">
          <ac:chgData name="Manuel Ernesto Rodriguez Tudor" userId="229bcbe5b2de6f9c" providerId="LiveId" clId="{58E87E8E-C8DB-4B5E-96EF-F6E213353126}" dt="2021-09-05T23:43:45.601" v="2333" actId="26606"/>
          <ac:spMkLst>
            <pc:docMk/>
            <pc:sldMk cId="1514654105" sldId="260"/>
            <ac:spMk id="46" creationId="{B95B9BA8-1D69-4796-85F5-B6D0BD52354B}"/>
          </ac:spMkLst>
        </pc:spChg>
        <pc:spChg chg="add">
          <ac:chgData name="Manuel Ernesto Rodriguez Tudor" userId="229bcbe5b2de6f9c" providerId="LiveId" clId="{58E87E8E-C8DB-4B5E-96EF-F6E213353126}" dt="2021-09-05T23:43:45.617" v="2334" actId="26606"/>
          <ac:spMkLst>
            <pc:docMk/>
            <pc:sldMk cId="1514654105" sldId="260"/>
            <ac:spMk id="48" creationId="{9228552E-C8B1-4A80-8448-0787CE0FC704}"/>
          </ac:spMkLst>
        </pc:spChg>
        <pc:picChg chg="add mod ord">
          <ac:chgData name="Manuel Ernesto Rodriguez Tudor" userId="229bcbe5b2de6f9c" providerId="LiveId" clId="{58E87E8E-C8DB-4B5E-96EF-F6E213353126}" dt="2021-09-05T23:43:45.601" v="2333" actId="26606"/>
          <ac:picMkLst>
            <pc:docMk/>
            <pc:sldMk cId="1514654105" sldId="260"/>
            <ac:picMk id="4" creationId="{8DDC4647-F922-433C-B867-715359317990}"/>
          </ac:picMkLst>
        </pc:picChg>
        <pc:cxnChg chg="add del">
          <ac:chgData name="Manuel Ernesto Rodriguez Tudor" userId="229bcbe5b2de6f9c" providerId="LiveId" clId="{58E87E8E-C8DB-4B5E-96EF-F6E213353126}" dt="2021-08-22T15:24:55.568" v="2320" actId="26606"/>
          <ac:cxnSpMkLst>
            <pc:docMk/>
            <pc:sldMk cId="1514654105" sldId="260"/>
            <ac:cxnSpMk id="15" creationId="{A7F400EE-A8A5-48AF-B4D6-291B52C6F0B0}"/>
          </ac:cxnSpMkLst>
        </pc:cxnChg>
        <pc:cxnChg chg="add del">
          <ac:chgData name="Manuel Ernesto Rodriguez Tudor" userId="229bcbe5b2de6f9c" providerId="LiveId" clId="{58E87E8E-C8DB-4B5E-96EF-F6E213353126}" dt="2021-08-22T15:12:17.084" v="2063" actId="26606"/>
          <ac:cxnSpMkLst>
            <pc:docMk/>
            <pc:sldMk cId="1514654105" sldId="260"/>
            <ac:cxnSpMk id="16" creationId="{67182200-4859-4C8D-BCBB-55B245C28BA3}"/>
          </ac:cxnSpMkLst>
        </pc:cxnChg>
        <pc:cxnChg chg="add del">
          <ac:chgData name="Manuel Ernesto Rodriguez Tudor" userId="229bcbe5b2de6f9c" providerId="LiveId" clId="{58E87E8E-C8DB-4B5E-96EF-F6E213353126}" dt="2021-09-05T23:41:07.021" v="2323" actId="26606"/>
          <ac:cxnSpMkLst>
            <pc:docMk/>
            <pc:sldMk cId="1514654105" sldId="260"/>
            <ac:cxnSpMk id="29" creationId="{67182200-4859-4C8D-BCBB-55B245C28BA3}"/>
          </ac:cxnSpMkLst>
        </pc:cxnChg>
        <pc:cxnChg chg="add del">
          <ac:chgData name="Manuel Ernesto Rodriguez Tudor" userId="229bcbe5b2de6f9c" providerId="LiveId" clId="{58E87E8E-C8DB-4B5E-96EF-F6E213353126}" dt="2021-09-05T23:41:40.120" v="2325" actId="26606"/>
          <ac:cxnSpMkLst>
            <pc:docMk/>
            <pc:sldMk cId="1514654105" sldId="260"/>
            <ac:cxnSpMk id="32" creationId="{96A8629B-8289-498B-939B-1CA0C106182C}"/>
          </ac:cxnSpMkLst>
        </pc:cxnChg>
        <pc:cxnChg chg="add del">
          <ac:chgData name="Manuel Ernesto Rodriguez Tudor" userId="229bcbe5b2de6f9c" providerId="LiveId" clId="{58E87E8E-C8DB-4B5E-96EF-F6E213353126}" dt="2021-09-05T23:43:45.617" v="2334" actId="26606"/>
          <ac:cxnSpMkLst>
            <pc:docMk/>
            <pc:sldMk cId="1514654105" sldId="260"/>
            <ac:cxnSpMk id="35" creationId="{67182200-4859-4C8D-BCBB-55B245C28BA3}"/>
          </ac:cxnSpMkLst>
        </pc:cxnChg>
      </pc:sldChg>
      <pc:sldChg chg="addSp delSp modSp mod setBg setClrOvrMap">
        <pc:chgData name="Manuel Ernesto Rodriguez Tudor" userId="229bcbe5b2de6f9c" providerId="LiveId" clId="{58E87E8E-C8DB-4B5E-96EF-F6E213353126}" dt="2021-09-06T00:13:19.535" v="2683" actId="26606"/>
        <pc:sldMkLst>
          <pc:docMk/>
          <pc:sldMk cId="2217124410" sldId="261"/>
        </pc:sldMkLst>
        <pc:spChg chg="mod">
          <ac:chgData name="Manuel Ernesto Rodriguez Tudor" userId="229bcbe5b2de6f9c" providerId="LiveId" clId="{58E87E8E-C8DB-4B5E-96EF-F6E213353126}" dt="2021-09-06T00:13:19.535" v="2683" actId="26606"/>
          <ac:spMkLst>
            <pc:docMk/>
            <pc:sldMk cId="2217124410" sldId="261"/>
            <ac:spMk id="2" creationId="{998EDFD2-06A4-4284-84E7-0AE283A9468D}"/>
          </ac:spMkLst>
        </pc:spChg>
        <pc:spChg chg="mod">
          <ac:chgData name="Manuel Ernesto Rodriguez Tudor" userId="229bcbe5b2de6f9c" providerId="LiveId" clId="{58E87E8E-C8DB-4B5E-96EF-F6E213353126}" dt="2021-09-06T00:13:19.535" v="2683" actId="26606"/>
          <ac:spMkLst>
            <pc:docMk/>
            <pc:sldMk cId="2217124410" sldId="261"/>
            <ac:spMk id="3" creationId="{4E42F3B3-1A99-4942-9F82-C74EF1874143}"/>
          </ac:spMkLst>
        </pc:spChg>
        <pc:spChg chg="add del">
          <ac:chgData name="Manuel Ernesto Rodriguez Tudor" userId="229bcbe5b2de6f9c" providerId="LiveId" clId="{58E87E8E-C8DB-4B5E-96EF-F6E213353126}" dt="2021-09-06T00:13:19.535" v="2683" actId="26606"/>
          <ac:spMkLst>
            <pc:docMk/>
            <pc:sldMk cId="2217124410" sldId="261"/>
            <ac:spMk id="9" creationId="{04812C46-200A-4DEB-A05E-3ED6C68C2387}"/>
          </ac:spMkLst>
        </pc:spChg>
        <pc:spChg chg="add del">
          <ac:chgData name="Manuel Ernesto Rodriguez Tudor" userId="229bcbe5b2de6f9c" providerId="LiveId" clId="{58E87E8E-C8DB-4B5E-96EF-F6E213353126}" dt="2021-09-06T00:13:19.535" v="2683" actId="26606"/>
          <ac:spMkLst>
            <pc:docMk/>
            <pc:sldMk cId="2217124410" sldId="261"/>
            <ac:spMk id="11" creationId="{D1EA859B-E555-4109-94F3-6700E046E008}"/>
          </ac:spMkLst>
        </pc:spChg>
        <pc:spChg chg="add">
          <ac:chgData name="Manuel Ernesto Rodriguez Tudor" userId="229bcbe5b2de6f9c" providerId="LiveId" clId="{58E87E8E-C8DB-4B5E-96EF-F6E213353126}" dt="2021-09-06T00:13:19.535" v="2683" actId="26606"/>
          <ac:spMkLst>
            <pc:docMk/>
            <pc:sldMk cId="2217124410" sldId="261"/>
            <ac:spMk id="16" creationId="{21A75659-5A6F-4F77-9679-678A00B9D8DC}"/>
          </ac:spMkLst>
        </pc:spChg>
        <pc:spChg chg="add">
          <ac:chgData name="Manuel Ernesto Rodriguez Tudor" userId="229bcbe5b2de6f9c" providerId="LiveId" clId="{58E87E8E-C8DB-4B5E-96EF-F6E213353126}" dt="2021-09-06T00:13:19.535" v="2683" actId="26606"/>
          <ac:spMkLst>
            <pc:docMk/>
            <pc:sldMk cId="2217124410" sldId="261"/>
            <ac:spMk id="18" creationId="{E30A3A45-140E-431E-AED0-07EF836310B3}"/>
          </ac:spMkLst>
        </pc:spChg>
        <pc:spChg chg="add">
          <ac:chgData name="Manuel Ernesto Rodriguez Tudor" userId="229bcbe5b2de6f9c" providerId="LiveId" clId="{58E87E8E-C8DB-4B5E-96EF-F6E213353126}" dt="2021-09-06T00:13:19.535" v="2683" actId="26606"/>
          <ac:spMkLst>
            <pc:docMk/>
            <pc:sldMk cId="2217124410" sldId="261"/>
            <ac:spMk id="20" creationId="{55D4142C-5077-457F-A6AD-3FECFDB39685}"/>
          </ac:spMkLst>
        </pc:spChg>
        <pc:spChg chg="add">
          <ac:chgData name="Manuel Ernesto Rodriguez Tudor" userId="229bcbe5b2de6f9c" providerId="LiveId" clId="{58E87E8E-C8DB-4B5E-96EF-F6E213353126}" dt="2021-09-06T00:13:19.535" v="2683" actId="26606"/>
          <ac:spMkLst>
            <pc:docMk/>
            <pc:sldMk cId="2217124410" sldId="261"/>
            <ac:spMk id="22" creationId="{7A5F0580-5EE9-419F-96EE-B6529EF6E7D0}"/>
          </ac:spMkLst>
        </pc:spChg>
        <pc:picChg chg="add mod ord">
          <ac:chgData name="Manuel Ernesto Rodriguez Tudor" userId="229bcbe5b2de6f9c" providerId="LiveId" clId="{58E87E8E-C8DB-4B5E-96EF-F6E213353126}" dt="2021-09-06T00:13:19.535" v="2683" actId="26606"/>
          <ac:picMkLst>
            <pc:docMk/>
            <pc:sldMk cId="2217124410" sldId="261"/>
            <ac:picMk id="4" creationId="{089413C4-CA0E-49EC-9997-133BFE5AC5A2}"/>
          </ac:picMkLst>
        </pc:picChg>
      </pc:sldChg>
      <pc:sldChg chg="addSp modSp new mod setBg setClrOvrMap">
        <pc:chgData name="Manuel Ernesto Rodriguez Tudor" userId="229bcbe5b2de6f9c" providerId="LiveId" clId="{58E87E8E-C8DB-4B5E-96EF-F6E213353126}" dt="2021-08-15T20:46:10.594" v="583" actId="313"/>
        <pc:sldMkLst>
          <pc:docMk/>
          <pc:sldMk cId="2451925858" sldId="262"/>
        </pc:sldMkLst>
        <pc:spChg chg="mod">
          <ac:chgData name="Manuel Ernesto Rodriguez Tudor" userId="229bcbe5b2de6f9c" providerId="LiveId" clId="{58E87E8E-C8DB-4B5E-96EF-F6E213353126}" dt="2021-08-14T12:53:24.309" v="6" actId="26606"/>
          <ac:spMkLst>
            <pc:docMk/>
            <pc:sldMk cId="2451925858" sldId="262"/>
            <ac:spMk id="2" creationId="{3D59B31B-F0BA-482F-9270-8FADE802FEF4}"/>
          </ac:spMkLst>
        </pc:spChg>
        <pc:spChg chg="mod">
          <ac:chgData name="Manuel Ernesto Rodriguez Tudor" userId="229bcbe5b2de6f9c" providerId="LiveId" clId="{58E87E8E-C8DB-4B5E-96EF-F6E213353126}" dt="2021-08-15T20:46:10.594" v="583" actId="313"/>
          <ac:spMkLst>
            <pc:docMk/>
            <pc:sldMk cId="2451925858" sldId="262"/>
            <ac:spMk id="3" creationId="{FAC79C16-4008-4455-B765-0EF8F4C039E7}"/>
          </ac:spMkLst>
        </pc:spChg>
        <pc:spChg chg="add">
          <ac:chgData name="Manuel Ernesto Rodriguez Tudor" userId="229bcbe5b2de6f9c" providerId="LiveId" clId="{58E87E8E-C8DB-4B5E-96EF-F6E213353126}" dt="2021-08-14T12:53:24.309" v="6" actId="26606"/>
          <ac:spMkLst>
            <pc:docMk/>
            <pc:sldMk cId="2451925858" sldId="262"/>
            <ac:spMk id="8" creationId="{EA67B5B4-3A24-436E-B663-1B2EBFF8A0CD}"/>
          </ac:spMkLst>
        </pc:spChg>
        <pc:spChg chg="add">
          <ac:chgData name="Manuel Ernesto Rodriguez Tudor" userId="229bcbe5b2de6f9c" providerId="LiveId" clId="{58E87E8E-C8DB-4B5E-96EF-F6E213353126}" dt="2021-08-14T12:53:24.309" v="6" actId="26606"/>
          <ac:spMkLst>
            <pc:docMk/>
            <pc:sldMk cId="2451925858" sldId="262"/>
            <ac:spMk id="10" creationId="{987FDF89-C993-41F4-A1B8-DBAFF16008A9}"/>
          </ac:spMkLst>
        </pc:spChg>
        <pc:spChg chg="add">
          <ac:chgData name="Manuel Ernesto Rodriguez Tudor" userId="229bcbe5b2de6f9c" providerId="LiveId" clId="{58E87E8E-C8DB-4B5E-96EF-F6E213353126}" dt="2021-08-14T12:53:24.309" v="6" actId="26606"/>
          <ac:spMkLst>
            <pc:docMk/>
            <pc:sldMk cId="2451925858" sldId="262"/>
            <ac:spMk id="12" creationId="{64E585EA-75FD-4025-8270-F66A58A15CDA}"/>
          </ac:spMkLst>
        </pc:spChg>
      </pc:sldChg>
      <pc:sldChg chg="addSp modSp new mod setBg">
        <pc:chgData name="Manuel Ernesto Rodriguez Tudor" userId="229bcbe5b2de6f9c" providerId="LiveId" clId="{58E87E8E-C8DB-4B5E-96EF-F6E213353126}" dt="2021-08-14T13:45:58.987" v="565" actId="26606"/>
        <pc:sldMkLst>
          <pc:docMk/>
          <pc:sldMk cId="1523464427" sldId="263"/>
        </pc:sldMkLst>
        <pc:spChg chg="mod">
          <ac:chgData name="Manuel Ernesto Rodriguez Tudor" userId="229bcbe5b2de6f9c" providerId="LiveId" clId="{58E87E8E-C8DB-4B5E-96EF-F6E213353126}" dt="2021-08-14T13:45:58.987" v="565" actId="26606"/>
          <ac:spMkLst>
            <pc:docMk/>
            <pc:sldMk cId="1523464427" sldId="263"/>
            <ac:spMk id="2" creationId="{30D395F2-8A34-4B75-A5DB-40CC5CCE30B7}"/>
          </ac:spMkLst>
        </pc:spChg>
        <pc:spChg chg="mod ord">
          <ac:chgData name="Manuel Ernesto Rodriguez Tudor" userId="229bcbe5b2de6f9c" providerId="LiveId" clId="{58E87E8E-C8DB-4B5E-96EF-F6E213353126}" dt="2021-08-14T13:45:58.987" v="565" actId="26606"/>
          <ac:spMkLst>
            <pc:docMk/>
            <pc:sldMk cId="1523464427" sldId="263"/>
            <ac:spMk id="3" creationId="{71107241-07E9-4887-9410-B9071AA6DE5A}"/>
          </ac:spMkLst>
        </pc:spChg>
        <pc:spChg chg="add">
          <ac:chgData name="Manuel Ernesto Rodriguez Tudor" userId="229bcbe5b2de6f9c" providerId="LiveId" clId="{58E87E8E-C8DB-4B5E-96EF-F6E213353126}" dt="2021-08-14T13:45:58.987" v="565" actId="26606"/>
          <ac:spMkLst>
            <pc:docMk/>
            <pc:sldMk cId="1523464427" sldId="263"/>
            <ac:spMk id="9" creationId="{327D73B4-9F5C-4A64-A179-51B9500CB8B5}"/>
          </ac:spMkLst>
        </pc:spChg>
        <pc:spChg chg="add">
          <ac:chgData name="Manuel Ernesto Rodriguez Tudor" userId="229bcbe5b2de6f9c" providerId="LiveId" clId="{58E87E8E-C8DB-4B5E-96EF-F6E213353126}" dt="2021-08-14T13:45:58.987" v="565" actId="26606"/>
          <ac:spMkLst>
            <pc:docMk/>
            <pc:sldMk cId="1523464427" sldId="263"/>
            <ac:spMk id="11" creationId="{C1F06963-6374-4B48-844F-071A9BAAAE02}"/>
          </ac:spMkLst>
        </pc:spChg>
        <pc:spChg chg="add">
          <ac:chgData name="Manuel Ernesto Rodriguez Tudor" userId="229bcbe5b2de6f9c" providerId="LiveId" clId="{58E87E8E-C8DB-4B5E-96EF-F6E213353126}" dt="2021-08-14T13:45:58.987" v="565" actId="26606"/>
          <ac:spMkLst>
            <pc:docMk/>
            <pc:sldMk cId="1523464427" sldId="263"/>
            <ac:spMk id="13" creationId="{6CB927A4-E432-4310-9CD5-E89FF5063179}"/>
          </ac:spMkLst>
        </pc:spChg>
        <pc:spChg chg="add">
          <ac:chgData name="Manuel Ernesto Rodriguez Tudor" userId="229bcbe5b2de6f9c" providerId="LiveId" clId="{58E87E8E-C8DB-4B5E-96EF-F6E213353126}" dt="2021-08-14T13:45:58.987" v="565" actId="26606"/>
          <ac:spMkLst>
            <pc:docMk/>
            <pc:sldMk cId="1523464427" sldId="263"/>
            <ac:spMk id="15" creationId="{1453BF6C-B012-48B7-B4E8-6D7AC7C27D02}"/>
          </ac:spMkLst>
        </pc:spChg>
        <pc:spChg chg="add">
          <ac:chgData name="Manuel Ernesto Rodriguez Tudor" userId="229bcbe5b2de6f9c" providerId="LiveId" clId="{58E87E8E-C8DB-4B5E-96EF-F6E213353126}" dt="2021-08-14T13:45:58.987" v="565" actId="26606"/>
          <ac:spMkLst>
            <pc:docMk/>
            <pc:sldMk cId="1523464427" sldId="263"/>
            <ac:spMk id="17" creationId="{E3020543-B24B-4EC4-8FFC-8DD88EEA91A8}"/>
          </ac:spMkLst>
        </pc:spChg>
        <pc:picChg chg="add mod">
          <ac:chgData name="Manuel Ernesto Rodriguez Tudor" userId="229bcbe5b2de6f9c" providerId="LiveId" clId="{58E87E8E-C8DB-4B5E-96EF-F6E213353126}" dt="2021-08-14T13:45:58.987" v="565" actId="26606"/>
          <ac:picMkLst>
            <pc:docMk/>
            <pc:sldMk cId="1523464427" sldId="263"/>
            <ac:picMk id="4" creationId="{24B04F0D-6858-4878-85FD-1B3ED28E5374}"/>
          </ac:picMkLst>
        </pc:picChg>
        <pc:cxnChg chg="add">
          <ac:chgData name="Manuel Ernesto Rodriguez Tudor" userId="229bcbe5b2de6f9c" providerId="LiveId" clId="{58E87E8E-C8DB-4B5E-96EF-F6E213353126}" dt="2021-08-14T13:45:58.987" v="565" actId="26606"/>
          <ac:cxnSpMkLst>
            <pc:docMk/>
            <pc:sldMk cId="1523464427" sldId="263"/>
            <ac:cxnSpMk id="19" creationId="{C49DA8F6-BCC1-4447-B54C-57856834B94B}"/>
          </ac:cxnSpMkLst>
        </pc:cxnChg>
      </pc:sldChg>
      <pc:sldChg chg="addSp modSp new mod setBg">
        <pc:chgData name="Manuel Ernesto Rodriguez Tudor" userId="229bcbe5b2de6f9c" providerId="LiveId" clId="{58E87E8E-C8DB-4B5E-96EF-F6E213353126}" dt="2021-08-14T13:48:50.740" v="578" actId="20577"/>
        <pc:sldMkLst>
          <pc:docMk/>
          <pc:sldMk cId="1397457094" sldId="264"/>
        </pc:sldMkLst>
        <pc:spChg chg="mod">
          <ac:chgData name="Manuel Ernesto Rodriguez Tudor" userId="229bcbe5b2de6f9c" providerId="LiveId" clId="{58E87E8E-C8DB-4B5E-96EF-F6E213353126}" dt="2021-08-14T13:48:17.764" v="568" actId="20577"/>
          <ac:spMkLst>
            <pc:docMk/>
            <pc:sldMk cId="1397457094" sldId="264"/>
            <ac:spMk id="2" creationId="{70D13546-17EF-40C4-BA91-5814C1817FED}"/>
          </ac:spMkLst>
        </pc:spChg>
        <pc:spChg chg="mod">
          <ac:chgData name="Manuel Ernesto Rodriguez Tudor" userId="229bcbe5b2de6f9c" providerId="LiveId" clId="{58E87E8E-C8DB-4B5E-96EF-F6E213353126}" dt="2021-08-14T13:48:50.740" v="578" actId="20577"/>
          <ac:spMkLst>
            <pc:docMk/>
            <pc:sldMk cId="1397457094" sldId="264"/>
            <ac:spMk id="3" creationId="{5D5D5AAA-03A6-480B-88B0-0F170AB6FEC6}"/>
          </ac:spMkLst>
        </pc:spChg>
        <pc:spChg chg="add">
          <ac:chgData name="Manuel Ernesto Rodriguez Tudor" userId="229bcbe5b2de6f9c" providerId="LiveId" clId="{58E87E8E-C8DB-4B5E-96EF-F6E213353126}" dt="2021-08-14T13:48:06.390" v="567" actId="26606"/>
          <ac:spMkLst>
            <pc:docMk/>
            <pc:sldMk cId="1397457094" sldId="264"/>
            <ac:spMk id="9" creationId="{3CD9DF72-87A3-404E-A828-84CBF11A8303}"/>
          </ac:spMkLst>
        </pc:spChg>
        <pc:picChg chg="add mod ord">
          <ac:chgData name="Manuel Ernesto Rodriguez Tudor" userId="229bcbe5b2de6f9c" providerId="LiveId" clId="{58E87E8E-C8DB-4B5E-96EF-F6E213353126}" dt="2021-08-14T13:48:06.390" v="567" actId="26606"/>
          <ac:picMkLst>
            <pc:docMk/>
            <pc:sldMk cId="1397457094" sldId="264"/>
            <ac:picMk id="4" creationId="{76C7A1B8-E655-46E1-BD0E-97668801E805}"/>
          </ac:picMkLst>
        </pc:picChg>
        <pc:cxnChg chg="add">
          <ac:chgData name="Manuel Ernesto Rodriguez Tudor" userId="229bcbe5b2de6f9c" providerId="LiveId" clId="{58E87E8E-C8DB-4B5E-96EF-F6E213353126}" dt="2021-08-14T13:48:06.390" v="567" actId="26606"/>
          <ac:cxnSpMkLst>
            <pc:docMk/>
            <pc:sldMk cId="1397457094" sldId="264"/>
            <ac:cxnSpMk id="11" creationId="{20E3A342-4D61-4E3F-AF90-1AB42AEB96CC}"/>
          </ac:cxnSpMkLst>
        </pc:cxnChg>
      </pc:sldChg>
      <pc:sldChg chg="addSp modSp new mod setBg setClrOvrMap">
        <pc:chgData name="Manuel Ernesto Rodriguez Tudor" userId="229bcbe5b2de6f9c" providerId="LiveId" clId="{58E87E8E-C8DB-4B5E-96EF-F6E213353126}" dt="2021-08-22T12:17:28.312" v="817" actId="26606"/>
        <pc:sldMkLst>
          <pc:docMk/>
          <pc:sldMk cId="2590775315" sldId="265"/>
        </pc:sldMkLst>
        <pc:spChg chg="mod">
          <ac:chgData name="Manuel Ernesto Rodriguez Tudor" userId="229bcbe5b2de6f9c" providerId="LiveId" clId="{58E87E8E-C8DB-4B5E-96EF-F6E213353126}" dt="2021-08-22T12:17:28.312" v="817" actId="26606"/>
          <ac:spMkLst>
            <pc:docMk/>
            <pc:sldMk cId="2590775315" sldId="265"/>
            <ac:spMk id="2" creationId="{5A811D35-583E-485B-BAB7-6799E1049510}"/>
          </ac:spMkLst>
        </pc:spChg>
        <pc:spChg chg="mod ord">
          <ac:chgData name="Manuel Ernesto Rodriguez Tudor" userId="229bcbe5b2de6f9c" providerId="LiveId" clId="{58E87E8E-C8DB-4B5E-96EF-F6E213353126}" dt="2021-08-22T12:17:28.312" v="817" actId="26606"/>
          <ac:spMkLst>
            <pc:docMk/>
            <pc:sldMk cId="2590775315" sldId="265"/>
            <ac:spMk id="3" creationId="{BA104F33-3021-4E7D-907B-E253D65FCC51}"/>
          </ac:spMkLst>
        </pc:spChg>
        <pc:picChg chg="add mod">
          <ac:chgData name="Manuel Ernesto Rodriguez Tudor" userId="229bcbe5b2de6f9c" providerId="LiveId" clId="{58E87E8E-C8DB-4B5E-96EF-F6E213353126}" dt="2021-08-22T12:17:28.312" v="817" actId="26606"/>
          <ac:picMkLst>
            <pc:docMk/>
            <pc:sldMk cId="2590775315" sldId="265"/>
            <ac:picMk id="4" creationId="{6FB0BF88-E3B3-43C0-8ACB-7D2A2105E756}"/>
          </ac:picMkLst>
        </pc:picChg>
      </pc:sldChg>
      <pc:sldChg chg="addSp delSp modSp new mod setBg setClrOvrMap">
        <pc:chgData name="Manuel Ernesto Rodriguez Tudor" userId="229bcbe5b2de6f9c" providerId="LiveId" clId="{58E87E8E-C8DB-4B5E-96EF-F6E213353126}" dt="2021-08-22T13:34:20.857" v="1646" actId="26606"/>
        <pc:sldMkLst>
          <pc:docMk/>
          <pc:sldMk cId="4000022199" sldId="266"/>
        </pc:sldMkLst>
        <pc:spChg chg="mod">
          <ac:chgData name="Manuel Ernesto Rodriguez Tudor" userId="229bcbe5b2de6f9c" providerId="LiveId" clId="{58E87E8E-C8DB-4B5E-96EF-F6E213353126}" dt="2021-08-22T13:34:20.857" v="1646" actId="26606"/>
          <ac:spMkLst>
            <pc:docMk/>
            <pc:sldMk cId="4000022199" sldId="266"/>
            <ac:spMk id="2" creationId="{1550FFB2-30ED-4F6E-80D8-EE48C9130818}"/>
          </ac:spMkLst>
        </pc:spChg>
        <pc:spChg chg="mod ord">
          <ac:chgData name="Manuel Ernesto Rodriguez Tudor" userId="229bcbe5b2de6f9c" providerId="LiveId" clId="{58E87E8E-C8DB-4B5E-96EF-F6E213353126}" dt="2021-08-22T13:34:20.857" v="1646" actId="26606"/>
          <ac:spMkLst>
            <pc:docMk/>
            <pc:sldMk cId="4000022199" sldId="266"/>
            <ac:spMk id="3" creationId="{28FCFE00-DDC0-49D1-AE25-F6DEE527DEC8}"/>
          </ac:spMkLst>
        </pc:spChg>
        <pc:spChg chg="add del">
          <ac:chgData name="Manuel Ernesto Rodriguez Tudor" userId="229bcbe5b2de6f9c" providerId="LiveId" clId="{58E87E8E-C8DB-4B5E-96EF-F6E213353126}" dt="2021-08-22T13:33:06.866" v="1611" actId="26606"/>
          <ac:spMkLst>
            <pc:docMk/>
            <pc:sldMk cId="4000022199" sldId="266"/>
            <ac:spMk id="9" creationId="{EE1FC7B4-E4A7-4452-B413-1A623E3A7230}"/>
          </ac:spMkLst>
        </pc:spChg>
        <pc:spChg chg="add del">
          <ac:chgData name="Manuel Ernesto Rodriguez Tudor" userId="229bcbe5b2de6f9c" providerId="LiveId" clId="{58E87E8E-C8DB-4B5E-96EF-F6E213353126}" dt="2021-08-22T13:33:06.866" v="1611" actId="26606"/>
          <ac:spMkLst>
            <pc:docMk/>
            <pc:sldMk cId="4000022199" sldId="266"/>
            <ac:spMk id="11" creationId="{E0709AF0-24F0-4486-B189-BE6386BDB198}"/>
          </ac:spMkLst>
        </pc:spChg>
        <pc:spChg chg="add del">
          <ac:chgData name="Manuel Ernesto Rodriguez Tudor" userId="229bcbe5b2de6f9c" providerId="LiveId" clId="{58E87E8E-C8DB-4B5E-96EF-F6E213353126}" dt="2021-08-22T13:33:06.866" v="1611" actId="26606"/>
          <ac:spMkLst>
            <pc:docMk/>
            <pc:sldMk cId="4000022199" sldId="266"/>
            <ac:spMk id="13" creationId="{FBE3B62F-5853-4A3C-B050-6186351A7176}"/>
          </ac:spMkLst>
        </pc:spChg>
        <pc:spChg chg="add del">
          <ac:chgData name="Manuel Ernesto Rodriguez Tudor" userId="229bcbe5b2de6f9c" providerId="LiveId" clId="{58E87E8E-C8DB-4B5E-96EF-F6E213353126}" dt="2021-08-22T13:34:20.857" v="1646" actId="26606"/>
          <ac:spMkLst>
            <pc:docMk/>
            <pc:sldMk cId="4000022199" sldId="266"/>
            <ac:spMk id="18" creationId="{5A0118C5-4F8D-4CF4-BADD-53FEACC6C42A}"/>
          </ac:spMkLst>
        </pc:spChg>
        <pc:spChg chg="add">
          <ac:chgData name="Manuel Ernesto Rodriguez Tudor" userId="229bcbe5b2de6f9c" providerId="LiveId" clId="{58E87E8E-C8DB-4B5E-96EF-F6E213353126}" dt="2021-08-22T13:34:20.857" v="1646" actId="26606"/>
          <ac:spMkLst>
            <pc:docMk/>
            <pc:sldMk cId="4000022199" sldId="266"/>
            <ac:spMk id="34" creationId="{9B76D444-2756-434F-AE61-96D69830C13E}"/>
          </ac:spMkLst>
        </pc:spChg>
        <pc:spChg chg="add">
          <ac:chgData name="Manuel Ernesto Rodriguez Tudor" userId="229bcbe5b2de6f9c" providerId="LiveId" clId="{58E87E8E-C8DB-4B5E-96EF-F6E213353126}" dt="2021-08-22T13:34:20.857" v="1646" actId="26606"/>
          <ac:spMkLst>
            <pc:docMk/>
            <pc:sldMk cId="4000022199" sldId="266"/>
            <ac:spMk id="36" creationId="{0AF80B57-54E2-4D01-8731-3F38B0C56C95}"/>
          </ac:spMkLst>
        </pc:spChg>
        <pc:grpChg chg="add del">
          <ac:chgData name="Manuel Ernesto Rodriguez Tudor" userId="229bcbe5b2de6f9c" providerId="LiveId" clId="{58E87E8E-C8DB-4B5E-96EF-F6E213353126}" dt="2021-08-22T13:34:20.857" v="1646" actId="26606"/>
          <ac:grpSpMkLst>
            <pc:docMk/>
            <pc:sldMk cId="4000022199" sldId="266"/>
            <ac:grpSpMk id="20" creationId="{B894EFA8-F425-4D19-A94B-445388B31E20}"/>
          </ac:grpSpMkLst>
        </pc:grpChg>
        <pc:grpChg chg="add del">
          <ac:chgData name="Manuel Ernesto Rodriguez Tudor" userId="229bcbe5b2de6f9c" providerId="LiveId" clId="{58E87E8E-C8DB-4B5E-96EF-F6E213353126}" dt="2021-08-22T13:34:20.857" v="1646" actId="26606"/>
          <ac:grpSpMkLst>
            <pc:docMk/>
            <pc:sldMk cId="4000022199" sldId="266"/>
            <ac:grpSpMk id="24" creationId="{582A903B-6B78-4F0A-B7C9-3D80499020B8}"/>
          </ac:grpSpMkLst>
        </pc:grpChg>
        <pc:picChg chg="add mod">
          <ac:chgData name="Manuel Ernesto Rodriguez Tudor" userId="229bcbe5b2de6f9c" providerId="LiveId" clId="{58E87E8E-C8DB-4B5E-96EF-F6E213353126}" dt="2021-08-22T13:34:20.857" v="1646" actId="26606"/>
          <ac:picMkLst>
            <pc:docMk/>
            <pc:sldMk cId="4000022199" sldId="266"/>
            <ac:picMk id="4" creationId="{D7D8C725-3746-454D-9482-D4B2A4117CB7}"/>
          </ac:picMkLst>
        </pc:picChg>
      </pc:sldChg>
      <pc:sldChg chg="addSp delSp modSp new mod setBg">
        <pc:chgData name="Manuel Ernesto Rodriguez Tudor" userId="229bcbe5b2de6f9c" providerId="LiveId" clId="{58E87E8E-C8DB-4B5E-96EF-F6E213353126}" dt="2021-08-22T13:49:42.284" v="1740" actId="20577"/>
        <pc:sldMkLst>
          <pc:docMk/>
          <pc:sldMk cId="2180156549" sldId="267"/>
        </pc:sldMkLst>
        <pc:spChg chg="mod">
          <ac:chgData name="Manuel Ernesto Rodriguez Tudor" userId="229bcbe5b2de6f9c" providerId="LiveId" clId="{58E87E8E-C8DB-4B5E-96EF-F6E213353126}" dt="2021-08-22T13:48:14.748" v="1699" actId="26606"/>
          <ac:spMkLst>
            <pc:docMk/>
            <pc:sldMk cId="2180156549" sldId="267"/>
            <ac:spMk id="2" creationId="{CF1E7276-7BDA-47AA-AF0F-59C08B15FEB6}"/>
          </ac:spMkLst>
        </pc:spChg>
        <pc:spChg chg="mod">
          <ac:chgData name="Manuel Ernesto Rodriguez Tudor" userId="229bcbe5b2de6f9c" providerId="LiveId" clId="{58E87E8E-C8DB-4B5E-96EF-F6E213353126}" dt="2021-08-22T13:49:42.284" v="1740" actId="20577"/>
          <ac:spMkLst>
            <pc:docMk/>
            <pc:sldMk cId="2180156549" sldId="267"/>
            <ac:spMk id="3" creationId="{D804565C-C2B5-44E0-B766-EB9AC6997AB9}"/>
          </ac:spMkLst>
        </pc:spChg>
        <pc:spChg chg="add del">
          <ac:chgData name="Manuel Ernesto Rodriguez Tudor" userId="229bcbe5b2de6f9c" providerId="LiveId" clId="{58E87E8E-C8DB-4B5E-96EF-F6E213353126}" dt="2021-08-22T13:37:08.306" v="1696" actId="26606"/>
          <ac:spMkLst>
            <pc:docMk/>
            <pc:sldMk cId="2180156549" sldId="267"/>
            <ac:spMk id="9" creationId="{B95B9BA8-1D69-4796-85F5-B6D0BD52354B}"/>
          </ac:spMkLst>
        </pc:spChg>
        <pc:spChg chg="add del">
          <ac:chgData name="Manuel Ernesto Rodriguez Tudor" userId="229bcbe5b2de6f9c" providerId="LiveId" clId="{58E87E8E-C8DB-4B5E-96EF-F6E213353126}" dt="2021-08-22T13:48:14.748" v="1699" actId="26606"/>
          <ac:spMkLst>
            <pc:docMk/>
            <pc:sldMk cId="2180156549" sldId="267"/>
            <ac:spMk id="14" creationId="{233F6408-E1FB-40EE-933F-488D38CCC73F}"/>
          </ac:spMkLst>
        </pc:spChg>
        <pc:spChg chg="add del">
          <ac:chgData name="Manuel Ernesto Rodriguez Tudor" userId="229bcbe5b2de6f9c" providerId="LiveId" clId="{58E87E8E-C8DB-4B5E-96EF-F6E213353126}" dt="2021-08-22T13:48:14.748" v="1699" actId="26606"/>
          <ac:spMkLst>
            <pc:docMk/>
            <pc:sldMk cId="2180156549" sldId="267"/>
            <ac:spMk id="16" creationId="{F055C0C5-567C-4C02-83F3-B427BC740697}"/>
          </ac:spMkLst>
        </pc:spChg>
        <pc:spChg chg="add del">
          <ac:chgData name="Manuel Ernesto Rodriguez Tudor" userId="229bcbe5b2de6f9c" providerId="LiveId" clId="{58E87E8E-C8DB-4B5E-96EF-F6E213353126}" dt="2021-08-22T13:48:14.748" v="1699" actId="26606"/>
          <ac:spMkLst>
            <pc:docMk/>
            <pc:sldMk cId="2180156549" sldId="267"/>
            <ac:spMk id="18" creationId="{E48B6BD6-5DED-4B86-A4B3-D35037F68FC4}"/>
          </ac:spMkLst>
        </pc:spChg>
        <pc:spChg chg="add">
          <ac:chgData name="Manuel Ernesto Rodriguez Tudor" userId="229bcbe5b2de6f9c" providerId="LiveId" clId="{58E87E8E-C8DB-4B5E-96EF-F6E213353126}" dt="2021-08-22T13:48:14.748" v="1699" actId="26606"/>
          <ac:spMkLst>
            <pc:docMk/>
            <pc:sldMk cId="2180156549" sldId="267"/>
            <ac:spMk id="23" creationId="{B95B9BA8-1D69-4796-85F5-B6D0BD52354B}"/>
          </ac:spMkLst>
        </pc:spChg>
        <pc:picChg chg="add mod">
          <ac:chgData name="Manuel Ernesto Rodriguez Tudor" userId="229bcbe5b2de6f9c" providerId="LiveId" clId="{58E87E8E-C8DB-4B5E-96EF-F6E213353126}" dt="2021-08-22T13:48:14.748" v="1699" actId="26606"/>
          <ac:picMkLst>
            <pc:docMk/>
            <pc:sldMk cId="2180156549" sldId="267"/>
            <ac:picMk id="4" creationId="{11C44130-5D6B-4FE5-B21B-689BAB4D305D}"/>
          </ac:picMkLst>
        </pc:picChg>
      </pc:sldChg>
      <pc:sldChg chg="addSp delSp modSp new mod setBg setClrOvrMap">
        <pc:chgData name="Manuel Ernesto Rodriguez Tudor" userId="229bcbe5b2de6f9c" providerId="LiveId" clId="{58E87E8E-C8DB-4B5E-96EF-F6E213353126}" dt="2021-09-05T23:44:02.432" v="2335" actId="26606"/>
        <pc:sldMkLst>
          <pc:docMk/>
          <pc:sldMk cId="3969802016" sldId="268"/>
        </pc:sldMkLst>
        <pc:spChg chg="mod">
          <ac:chgData name="Manuel Ernesto Rodriguez Tudor" userId="229bcbe5b2de6f9c" providerId="LiveId" clId="{58E87E8E-C8DB-4B5E-96EF-F6E213353126}" dt="2021-09-05T23:44:02.432" v="2335" actId="26606"/>
          <ac:spMkLst>
            <pc:docMk/>
            <pc:sldMk cId="3969802016" sldId="268"/>
            <ac:spMk id="2" creationId="{2E8489A9-DA7F-4EB5-A652-B4E36C0A544B}"/>
          </ac:spMkLst>
        </pc:spChg>
        <pc:spChg chg="mod">
          <ac:chgData name="Manuel Ernesto Rodriguez Tudor" userId="229bcbe5b2de6f9c" providerId="LiveId" clId="{58E87E8E-C8DB-4B5E-96EF-F6E213353126}" dt="2021-09-05T23:44:02.432" v="2335" actId="26606"/>
          <ac:spMkLst>
            <pc:docMk/>
            <pc:sldMk cId="3969802016" sldId="268"/>
            <ac:spMk id="3" creationId="{987F39F8-44CD-4CC8-876D-B41C6CDC1FC8}"/>
          </ac:spMkLst>
        </pc:spChg>
        <pc:spChg chg="add del">
          <ac:chgData name="Manuel Ernesto Rodriguez Tudor" userId="229bcbe5b2de6f9c" providerId="LiveId" clId="{58E87E8E-C8DB-4B5E-96EF-F6E213353126}" dt="2021-08-22T15:25:04.303" v="2321" actId="26606"/>
          <ac:spMkLst>
            <pc:docMk/>
            <pc:sldMk cId="3969802016" sldId="268"/>
            <ac:spMk id="9" creationId="{04812C46-200A-4DEB-A05E-3ED6C68C2387}"/>
          </ac:spMkLst>
        </pc:spChg>
        <pc:spChg chg="add del">
          <ac:chgData name="Manuel Ernesto Rodriguez Tudor" userId="229bcbe5b2de6f9c" providerId="LiveId" clId="{58E87E8E-C8DB-4B5E-96EF-F6E213353126}" dt="2021-08-22T15:25:04.303" v="2321" actId="26606"/>
          <ac:spMkLst>
            <pc:docMk/>
            <pc:sldMk cId="3969802016" sldId="268"/>
            <ac:spMk id="11" creationId="{D1EA859B-E555-4109-94F3-6700E046E008}"/>
          </ac:spMkLst>
        </pc:spChg>
        <pc:spChg chg="add del">
          <ac:chgData name="Manuel Ernesto Rodriguez Tudor" userId="229bcbe5b2de6f9c" providerId="LiveId" clId="{58E87E8E-C8DB-4B5E-96EF-F6E213353126}" dt="2021-09-05T23:44:02.432" v="2335" actId="26606"/>
          <ac:spMkLst>
            <pc:docMk/>
            <pc:sldMk cId="3969802016" sldId="268"/>
            <ac:spMk id="16" creationId="{96CF2A2B-0745-440C-9224-C5C6A0A4286F}"/>
          </ac:spMkLst>
        </pc:spChg>
        <pc:spChg chg="add del">
          <ac:chgData name="Manuel Ernesto Rodriguez Tudor" userId="229bcbe5b2de6f9c" providerId="LiveId" clId="{58E87E8E-C8DB-4B5E-96EF-F6E213353126}" dt="2021-09-05T23:44:02.432" v="2335" actId="26606"/>
          <ac:spMkLst>
            <pc:docMk/>
            <pc:sldMk cId="3969802016" sldId="268"/>
            <ac:spMk id="18" creationId="{75BE6D6B-84C9-4D2B-97EB-773B7369EF82}"/>
          </ac:spMkLst>
        </pc:spChg>
        <pc:spChg chg="add">
          <ac:chgData name="Manuel Ernesto Rodriguez Tudor" userId="229bcbe5b2de6f9c" providerId="LiveId" clId="{58E87E8E-C8DB-4B5E-96EF-F6E213353126}" dt="2021-09-05T23:44:02.432" v="2335" actId="26606"/>
          <ac:spMkLst>
            <pc:docMk/>
            <pc:sldMk cId="3969802016" sldId="268"/>
            <ac:spMk id="23" creationId="{C5E6CFF1-2F42-4E10-9A97-F116F46F53FE}"/>
          </ac:spMkLst>
        </pc:spChg>
        <pc:picChg chg="add mod ord">
          <ac:chgData name="Manuel Ernesto Rodriguez Tudor" userId="229bcbe5b2de6f9c" providerId="LiveId" clId="{58E87E8E-C8DB-4B5E-96EF-F6E213353126}" dt="2021-09-05T23:44:02.432" v="2335" actId="26606"/>
          <ac:picMkLst>
            <pc:docMk/>
            <pc:sldMk cId="3969802016" sldId="268"/>
            <ac:picMk id="4" creationId="{9D73FAF6-6216-4D6C-AB8B-42DD82162E86}"/>
          </ac:picMkLst>
        </pc:picChg>
        <pc:cxnChg chg="add">
          <ac:chgData name="Manuel Ernesto Rodriguez Tudor" userId="229bcbe5b2de6f9c" providerId="LiveId" clId="{58E87E8E-C8DB-4B5E-96EF-F6E213353126}" dt="2021-09-05T23:44:02.432" v="2335" actId="26606"/>
          <ac:cxnSpMkLst>
            <pc:docMk/>
            <pc:sldMk cId="3969802016" sldId="268"/>
            <ac:cxnSpMk id="25" creationId="{67182200-4859-4C8D-BCBB-55B245C28BA3}"/>
          </ac:cxnSpMkLst>
        </pc:cxnChg>
      </pc:sldChg>
      <pc:sldChg chg="addSp delSp modSp new mod setBg setClrOvrMap">
        <pc:chgData name="Manuel Ernesto Rodriguez Tudor" userId="229bcbe5b2de6f9c" providerId="LiveId" clId="{58E87E8E-C8DB-4B5E-96EF-F6E213353126}" dt="2021-09-06T00:13:07.780" v="2682" actId="26606"/>
        <pc:sldMkLst>
          <pc:docMk/>
          <pc:sldMk cId="4145668827" sldId="269"/>
        </pc:sldMkLst>
        <pc:spChg chg="mod">
          <ac:chgData name="Manuel Ernesto Rodriguez Tudor" userId="229bcbe5b2de6f9c" providerId="LiveId" clId="{58E87E8E-C8DB-4B5E-96EF-F6E213353126}" dt="2021-09-06T00:13:07.780" v="2682" actId="26606"/>
          <ac:spMkLst>
            <pc:docMk/>
            <pc:sldMk cId="4145668827" sldId="269"/>
            <ac:spMk id="2" creationId="{9BAF7056-EEB3-4425-A3D6-060195761EED}"/>
          </ac:spMkLst>
        </pc:spChg>
        <pc:spChg chg="mod ord">
          <ac:chgData name="Manuel Ernesto Rodriguez Tudor" userId="229bcbe5b2de6f9c" providerId="LiveId" clId="{58E87E8E-C8DB-4B5E-96EF-F6E213353126}" dt="2021-09-06T00:13:07.780" v="2682" actId="26606"/>
          <ac:spMkLst>
            <pc:docMk/>
            <pc:sldMk cId="4145668827" sldId="269"/>
            <ac:spMk id="3" creationId="{FAAE532C-7134-4C82-B8BE-1BB37D081DD4}"/>
          </ac:spMkLst>
        </pc:spChg>
        <pc:spChg chg="add del">
          <ac:chgData name="Manuel Ernesto Rodriguez Tudor" userId="229bcbe5b2de6f9c" providerId="LiveId" clId="{58E87E8E-C8DB-4B5E-96EF-F6E213353126}" dt="2021-09-06T00:13:07.749" v="2681" actId="26606"/>
          <ac:spMkLst>
            <pc:docMk/>
            <pc:sldMk cId="4145668827" sldId="269"/>
            <ac:spMk id="9" creationId="{9B76D444-2756-434F-AE61-96D69830C13E}"/>
          </ac:spMkLst>
        </pc:spChg>
        <pc:spChg chg="add del">
          <ac:chgData name="Manuel Ernesto Rodriguez Tudor" userId="229bcbe5b2de6f9c" providerId="LiveId" clId="{58E87E8E-C8DB-4B5E-96EF-F6E213353126}" dt="2021-09-06T00:13:07.749" v="2681" actId="26606"/>
          <ac:spMkLst>
            <pc:docMk/>
            <pc:sldMk cId="4145668827" sldId="269"/>
            <ac:spMk id="11" creationId="{A27B6159-7734-4564-9E0F-C4BC43C36E52}"/>
          </ac:spMkLst>
        </pc:spChg>
        <pc:spChg chg="add">
          <ac:chgData name="Manuel Ernesto Rodriguez Tudor" userId="229bcbe5b2de6f9c" providerId="LiveId" clId="{58E87E8E-C8DB-4B5E-96EF-F6E213353126}" dt="2021-09-06T00:13:07.780" v="2682" actId="26606"/>
          <ac:spMkLst>
            <pc:docMk/>
            <pc:sldMk cId="4145668827" sldId="269"/>
            <ac:spMk id="31" creationId="{A3BAF07C-C39E-42EB-BB22-8D46691D9735}"/>
          </ac:spMkLst>
        </pc:spChg>
        <pc:grpChg chg="add">
          <ac:chgData name="Manuel Ernesto Rodriguez Tudor" userId="229bcbe5b2de6f9c" providerId="LiveId" clId="{58E87E8E-C8DB-4B5E-96EF-F6E213353126}" dt="2021-09-06T00:13:07.780" v="2682" actId="26606"/>
          <ac:grpSpMkLst>
            <pc:docMk/>
            <pc:sldMk cId="4145668827" sldId="269"/>
            <ac:grpSpMk id="32" creationId="{D8E9CF54-0466-4261-9E62-0249E60E1886}"/>
          </ac:grpSpMkLst>
        </pc:grpChg>
        <pc:picChg chg="add mod ord">
          <ac:chgData name="Manuel Ernesto Rodriguez Tudor" userId="229bcbe5b2de6f9c" providerId="LiveId" clId="{58E87E8E-C8DB-4B5E-96EF-F6E213353126}" dt="2021-09-06T00:13:07.780" v="2682" actId="26606"/>
          <ac:picMkLst>
            <pc:docMk/>
            <pc:sldMk cId="4145668827" sldId="269"/>
            <ac:picMk id="4" creationId="{1FB2F1CA-3B45-4A65-923C-7DF580FAB4AA}"/>
          </ac:picMkLst>
        </pc:picChg>
        <pc:cxnChg chg="add del">
          <ac:chgData name="Manuel Ernesto Rodriguez Tudor" userId="229bcbe5b2de6f9c" providerId="LiveId" clId="{58E87E8E-C8DB-4B5E-96EF-F6E213353126}" dt="2021-09-06T00:13:07.749" v="2681" actId="26606"/>
          <ac:cxnSpMkLst>
            <pc:docMk/>
            <pc:sldMk cId="4145668827" sldId="269"/>
            <ac:cxnSpMk id="13" creationId="{E2FFB46B-05BC-4950-B18A-9593FDAE6ED7}"/>
          </ac:cxnSpMkLst>
        </pc:cxnChg>
      </pc:sldChg>
      <pc:sldChg chg="addSp delSp modSp new mod setBg">
        <pc:chgData name="Manuel Ernesto Rodriguez Tudor" userId="229bcbe5b2de6f9c" providerId="LiveId" clId="{58E87E8E-C8DB-4B5E-96EF-F6E213353126}" dt="2021-09-06T00:42:56.966" v="2999" actId="26606"/>
        <pc:sldMkLst>
          <pc:docMk/>
          <pc:sldMk cId="2895944702" sldId="270"/>
        </pc:sldMkLst>
        <pc:spChg chg="mod">
          <ac:chgData name="Manuel Ernesto Rodriguez Tudor" userId="229bcbe5b2de6f9c" providerId="LiveId" clId="{58E87E8E-C8DB-4B5E-96EF-F6E213353126}" dt="2021-09-06T00:42:56.966" v="2999" actId="26606"/>
          <ac:spMkLst>
            <pc:docMk/>
            <pc:sldMk cId="2895944702" sldId="270"/>
            <ac:spMk id="2" creationId="{D5C4CFE8-D486-4693-B967-0DF3D7D59C71}"/>
          </ac:spMkLst>
        </pc:spChg>
        <pc:spChg chg="mod ord">
          <ac:chgData name="Manuel Ernesto Rodriguez Tudor" userId="229bcbe5b2de6f9c" providerId="LiveId" clId="{58E87E8E-C8DB-4B5E-96EF-F6E213353126}" dt="2021-09-06T00:42:56.934" v="2998" actId="26606"/>
          <ac:spMkLst>
            <pc:docMk/>
            <pc:sldMk cId="2895944702" sldId="270"/>
            <ac:spMk id="3" creationId="{769605CB-3294-41AE-9F80-94347E6FC1BB}"/>
          </ac:spMkLst>
        </pc:spChg>
        <pc:spChg chg="add del">
          <ac:chgData name="Manuel Ernesto Rodriguez Tudor" userId="229bcbe5b2de6f9c" providerId="LiveId" clId="{58E87E8E-C8DB-4B5E-96EF-F6E213353126}" dt="2021-09-06T00:27:39.199" v="2984" actId="26606"/>
          <ac:spMkLst>
            <pc:docMk/>
            <pc:sldMk cId="2895944702" sldId="270"/>
            <ac:spMk id="9" creationId="{B95B9BA8-1D69-4796-85F5-B6D0BD52354B}"/>
          </ac:spMkLst>
        </pc:spChg>
        <pc:spChg chg="add del">
          <ac:chgData name="Manuel Ernesto Rodriguez Tudor" userId="229bcbe5b2de6f9c" providerId="LiveId" clId="{58E87E8E-C8DB-4B5E-96EF-F6E213353126}" dt="2021-09-06T00:29:22.777" v="2987" actId="26606"/>
          <ac:spMkLst>
            <pc:docMk/>
            <pc:sldMk cId="2895944702" sldId="270"/>
            <ac:spMk id="15" creationId="{1557A916-FDD1-44A1-A7A1-70009FD6BE46}"/>
          </ac:spMkLst>
        </pc:spChg>
        <pc:spChg chg="add del">
          <ac:chgData name="Manuel Ernesto Rodriguez Tudor" userId="229bcbe5b2de6f9c" providerId="LiveId" clId="{58E87E8E-C8DB-4B5E-96EF-F6E213353126}" dt="2021-09-06T00:29:22.777" v="2987" actId="26606"/>
          <ac:spMkLst>
            <pc:docMk/>
            <pc:sldMk cId="2895944702" sldId="270"/>
            <ac:spMk id="16" creationId="{4B874C19-9B23-4B12-823E-D67615A9B3AC}"/>
          </ac:spMkLst>
        </pc:spChg>
        <pc:spChg chg="add del">
          <ac:chgData name="Manuel Ernesto Rodriguez Tudor" userId="229bcbe5b2de6f9c" providerId="LiveId" clId="{58E87E8E-C8DB-4B5E-96EF-F6E213353126}" dt="2021-09-06T00:42:56.966" v="2999" actId="26606"/>
          <ac:spMkLst>
            <pc:docMk/>
            <pc:sldMk cId="2895944702" sldId="270"/>
            <ac:spMk id="21" creationId="{7A976E23-29EC-4E20-9EF6-B7CC4A8210C3}"/>
          </ac:spMkLst>
        </pc:spChg>
        <pc:spChg chg="add del">
          <ac:chgData name="Manuel Ernesto Rodriguez Tudor" userId="229bcbe5b2de6f9c" providerId="LiveId" clId="{58E87E8E-C8DB-4B5E-96EF-F6E213353126}" dt="2021-09-06T00:42:56.966" v="2999" actId="26606"/>
          <ac:spMkLst>
            <pc:docMk/>
            <pc:sldMk cId="2895944702" sldId="270"/>
            <ac:spMk id="23" creationId="{DF5FCEC6-E657-46F1-925F-13ED192124CE}"/>
          </ac:spMkLst>
        </pc:spChg>
        <pc:spChg chg="add del">
          <ac:chgData name="Manuel Ernesto Rodriguez Tudor" userId="229bcbe5b2de6f9c" providerId="LiveId" clId="{58E87E8E-C8DB-4B5E-96EF-F6E213353126}" dt="2021-09-06T00:42:56.966" v="2999" actId="26606"/>
          <ac:spMkLst>
            <pc:docMk/>
            <pc:sldMk cId="2895944702" sldId="270"/>
            <ac:spMk id="33" creationId="{FF0BDB76-BCEC-498E-BA26-C763CD9FA3E7}"/>
          </ac:spMkLst>
        </pc:spChg>
        <pc:spChg chg="add del">
          <ac:chgData name="Manuel Ernesto Rodriguez Tudor" userId="229bcbe5b2de6f9c" providerId="LiveId" clId="{58E87E8E-C8DB-4B5E-96EF-F6E213353126}" dt="2021-09-06T00:42:56.966" v="2999" actId="26606"/>
          <ac:spMkLst>
            <pc:docMk/>
            <pc:sldMk cId="2895944702" sldId="270"/>
            <ac:spMk id="41" creationId="{1452CEF2-C9EC-4C15-99E4-C781AB08AB91}"/>
          </ac:spMkLst>
        </pc:spChg>
        <pc:spChg chg="add del">
          <ac:chgData name="Manuel Ernesto Rodriguez Tudor" userId="229bcbe5b2de6f9c" providerId="LiveId" clId="{58E87E8E-C8DB-4B5E-96EF-F6E213353126}" dt="2021-09-06T00:42:56.934" v="2998" actId="26606"/>
          <ac:spMkLst>
            <pc:docMk/>
            <pc:sldMk cId="2895944702" sldId="270"/>
            <ac:spMk id="58" creationId="{E8A8EAB8-D2FF-444D-B34B-7D32F106AD0E}"/>
          </ac:spMkLst>
        </pc:spChg>
        <pc:spChg chg="add del">
          <ac:chgData name="Manuel Ernesto Rodriguez Tudor" userId="229bcbe5b2de6f9c" providerId="LiveId" clId="{58E87E8E-C8DB-4B5E-96EF-F6E213353126}" dt="2021-09-06T00:42:56.934" v="2998" actId="26606"/>
          <ac:spMkLst>
            <pc:docMk/>
            <pc:sldMk cId="2895944702" sldId="270"/>
            <ac:spMk id="60" creationId="{9DD005C1-8C51-42D6-9BEE-B9B83849743D}"/>
          </ac:spMkLst>
        </pc:spChg>
        <pc:spChg chg="add del">
          <ac:chgData name="Manuel Ernesto Rodriguez Tudor" userId="229bcbe5b2de6f9c" providerId="LiveId" clId="{58E87E8E-C8DB-4B5E-96EF-F6E213353126}" dt="2021-09-06T00:42:56.934" v="2998" actId="26606"/>
          <ac:spMkLst>
            <pc:docMk/>
            <pc:sldMk cId="2895944702" sldId="270"/>
            <ac:spMk id="62" creationId="{C61F2F60-14E3-4196-B7CE-175E46F04481}"/>
          </ac:spMkLst>
        </pc:spChg>
        <pc:spChg chg="add">
          <ac:chgData name="Manuel Ernesto Rodriguez Tudor" userId="229bcbe5b2de6f9c" providerId="LiveId" clId="{58E87E8E-C8DB-4B5E-96EF-F6E213353126}" dt="2021-09-06T00:42:56.966" v="2999" actId="26606"/>
          <ac:spMkLst>
            <pc:docMk/>
            <pc:sldMk cId="2895944702" sldId="270"/>
            <ac:spMk id="69" creationId="{7A976E23-29EC-4E20-9EF6-B7CC4A8210C3}"/>
          </ac:spMkLst>
        </pc:spChg>
        <pc:spChg chg="add">
          <ac:chgData name="Manuel Ernesto Rodriguez Tudor" userId="229bcbe5b2de6f9c" providerId="LiveId" clId="{58E87E8E-C8DB-4B5E-96EF-F6E213353126}" dt="2021-09-06T00:42:56.966" v="2999" actId="26606"/>
          <ac:spMkLst>
            <pc:docMk/>
            <pc:sldMk cId="2895944702" sldId="270"/>
            <ac:spMk id="70" creationId="{FF0BDB76-BCEC-498E-BA26-C763CD9FA3E7}"/>
          </ac:spMkLst>
        </pc:spChg>
        <pc:spChg chg="add">
          <ac:chgData name="Manuel Ernesto Rodriguez Tudor" userId="229bcbe5b2de6f9c" providerId="LiveId" clId="{58E87E8E-C8DB-4B5E-96EF-F6E213353126}" dt="2021-09-06T00:42:56.966" v="2999" actId="26606"/>
          <ac:spMkLst>
            <pc:docMk/>
            <pc:sldMk cId="2895944702" sldId="270"/>
            <ac:spMk id="71" creationId="{DF5FCEC6-E657-46F1-925F-13ED192124CE}"/>
          </ac:spMkLst>
        </pc:spChg>
        <pc:spChg chg="add">
          <ac:chgData name="Manuel Ernesto Rodriguez Tudor" userId="229bcbe5b2de6f9c" providerId="LiveId" clId="{58E87E8E-C8DB-4B5E-96EF-F6E213353126}" dt="2021-09-06T00:42:56.966" v="2999" actId="26606"/>
          <ac:spMkLst>
            <pc:docMk/>
            <pc:sldMk cId="2895944702" sldId="270"/>
            <ac:spMk id="78" creationId="{1452CEF2-C9EC-4C15-99E4-C781AB08AB91}"/>
          </ac:spMkLst>
        </pc:spChg>
        <pc:grpChg chg="add del">
          <ac:chgData name="Manuel Ernesto Rodriguez Tudor" userId="229bcbe5b2de6f9c" providerId="LiveId" clId="{58E87E8E-C8DB-4B5E-96EF-F6E213353126}" dt="2021-09-06T00:27:39.199" v="2984" actId="26606"/>
          <ac:grpSpMkLst>
            <pc:docMk/>
            <pc:sldMk cId="2895944702" sldId="270"/>
            <ac:grpSpMk id="11" creationId="{0EAC7AFE-68C0-41EB-A1C7-108E60D7C338}"/>
          </ac:grpSpMkLst>
        </pc:grpChg>
        <pc:grpChg chg="add del">
          <ac:chgData name="Manuel Ernesto Rodriguez Tudor" userId="229bcbe5b2de6f9c" providerId="LiveId" clId="{58E87E8E-C8DB-4B5E-96EF-F6E213353126}" dt="2021-09-06T00:42:56.966" v="2999" actId="26606"/>
          <ac:grpSpMkLst>
            <pc:docMk/>
            <pc:sldMk cId="2895944702" sldId="270"/>
            <ac:grpSpMk id="25" creationId="{2EEEBBCF-2738-42F5-ABD6-9881760263A7}"/>
          </ac:grpSpMkLst>
        </pc:grpChg>
        <pc:grpChg chg="add del">
          <ac:chgData name="Manuel Ernesto Rodriguez Tudor" userId="229bcbe5b2de6f9c" providerId="LiveId" clId="{58E87E8E-C8DB-4B5E-96EF-F6E213353126}" dt="2021-09-06T00:42:56.966" v="2999" actId="26606"/>
          <ac:grpSpMkLst>
            <pc:docMk/>
            <pc:sldMk cId="2895944702" sldId="270"/>
            <ac:grpSpMk id="35" creationId="{DD8DF5DF-A251-4BC2-8965-4EDDD01FC56E}"/>
          </ac:grpSpMkLst>
        </pc:grpChg>
        <pc:grpChg chg="add del">
          <ac:chgData name="Manuel Ernesto Rodriguez Tudor" userId="229bcbe5b2de6f9c" providerId="LiveId" clId="{58E87E8E-C8DB-4B5E-96EF-F6E213353126}" dt="2021-09-06T00:42:56.966" v="2999" actId="26606"/>
          <ac:grpSpMkLst>
            <pc:docMk/>
            <pc:sldMk cId="2895944702" sldId="270"/>
            <ac:grpSpMk id="43" creationId="{600459E6-26A3-4EAC-A34C-D0792D88CC26}"/>
          </ac:grpSpMkLst>
        </pc:grpChg>
        <pc:grpChg chg="add del">
          <ac:chgData name="Manuel Ernesto Rodriguez Tudor" userId="229bcbe5b2de6f9c" providerId="LiveId" clId="{58E87E8E-C8DB-4B5E-96EF-F6E213353126}" dt="2021-09-06T00:42:56.966" v="2999" actId="26606"/>
          <ac:grpSpMkLst>
            <pc:docMk/>
            <pc:sldMk cId="2895944702" sldId="270"/>
            <ac:grpSpMk id="49" creationId="{298B576C-FDA2-46DE-8408-3A76DCF50655}"/>
          </ac:grpSpMkLst>
        </pc:grpChg>
        <pc:grpChg chg="add">
          <ac:chgData name="Manuel Ernesto Rodriguez Tudor" userId="229bcbe5b2de6f9c" providerId="LiveId" clId="{58E87E8E-C8DB-4B5E-96EF-F6E213353126}" dt="2021-09-06T00:42:56.966" v="2999" actId="26606"/>
          <ac:grpSpMkLst>
            <pc:docMk/>
            <pc:sldMk cId="2895944702" sldId="270"/>
            <ac:grpSpMk id="72" creationId="{DD8DF5DF-A251-4BC2-8965-4EDDD01FC56E}"/>
          </ac:grpSpMkLst>
        </pc:grpChg>
        <pc:grpChg chg="add">
          <ac:chgData name="Manuel Ernesto Rodriguez Tudor" userId="229bcbe5b2de6f9c" providerId="LiveId" clId="{58E87E8E-C8DB-4B5E-96EF-F6E213353126}" dt="2021-09-06T00:42:56.966" v="2999" actId="26606"/>
          <ac:grpSpMkLst>
            <pc:docMk/>
            <pc:sldMk cId="2895944702" sldId="270"/>
            <ac:grpSpMk id="77" creationId="{2EEEBBCF-2738-42F5-ABD6-9881760263A7}"/>
          </ac:grpSpMkLst>
        </pc:grpChg>
        <pc:grpChg chg="add">
          <ac:chgData name="Manuel Ernesto Rodriguez Tudor" userId="229bcbe5b2de6f9c" providerId="LiveId" clId="{58E87E8E-C8DB-4B5E-96EF-F6E213353126}" dt="2021-09-06T00:42:56.966" v="2999" actId="26606"/>
          <ac:grpSpMkLst>
            <pc:docMk/>
            <pc:sldMk cId="2895944702" sldId="270"/>
            <ac:grpSpMk id="80" creationId="{600459E6-26A3-4EAC-A34C-D0792D88CC26}"/>
          </ac:grpSpMkLst>
        </pc:grpChg>
        <pc:grpChg chg="add">
          <ac:chgData name="Manuel Ernesto Rodriguez Tudor" userId="229bcbe5b2de6f9c" providerId="LiveId" clId="{58E87E8E-C8DB-4B5E-96EF-F6E213353126}" dt="2021-09-06T00:42:56.966" v="2999" actId="26606"/>
          <ac:grpSpMkLst>
            <pc:docMk/>
            <pc:sldMk cId="2895944702" sldId="270"/>
            <ac:grpSpMk id="86" creationId="{298B576C-FDA2-46DE-8408-3A76DCF50655}"/>
          </ac:grpSpMkLst>
        </pc:grpChg>
        <pc:picChg chg="add mod ord">
          <ac:chgData name="Manuel Ernesto Rodriguez Tudor" userId="229bcbe5b2de6f9c" providerId="LiveId" clId="{58E87E8E-C8DB-4B5E-96EF-F6E213353126}" dt="2021-09-06T00:42:56.934" v="2998" actId="26606"/>
          <ac:picMkLst>
            <pc:docMk/>
            <pc:sldMk cId="2895944702" sldId="270"/>
            <ac:picMk id="4" creationId="{39C600B8-A1B3-42E3-82A3-C619A0736C58}"/>
          </ac:picMkLst>
        </pc:picChg>
      </pc:sldChg>
      <pc:sldChg chg="addSp delSp modSp new mod setBg setClrOvrMap">
        <pc:chgData name="Manuel Ernesto Rodriguez Tudor" userId="229bcbe5b2de6f9c" providerId="LiveId" clId="{58E87E8E-C8DB-4B5E-96EF-F6E213353126}" dt="2021-09-06T00:44:37.931" v="3004" actId="26606"/>
        <pc:sldMkLst>
          <pc:docMk/>
          <pc:sldMk cId="1291129570" sldId="271"/>
        </pc:sldMkLst>
        <pc:spChg chg="mod ord">
          <ac:chgData name="Manuel Ernesto Rodriguez Tudor" userId="229bcbe5b2de6f9c" providerId="LiveId" clId="{58E87E8E-C8DB-4B5E-96EF-F6E213353126}" dt="2021-09-06T00:44:37.931" v="3004" actId="26606"/>
          <ac:spMkLst>
            <pc:docMk/>
            <pc:sldMk cId="1291129570" sldId="271"/>
            <ac:spMk id="2" creationId="{2B56EE26-D950-46DF-A754-F4DED5DAF217}"/>
          </ac:spMkLst>
        </pc:spChg>
        <pc:spChg chg="del">
          <ac:chgData name="Manuel Ernesto Rodriguez Tudor" userId="229bcbe5b2de6f9c" providerId="LiveId" clId="{58E87E8E-C8DB-4B5E-96EF-F6E213353126}" dt="2021-09-06T00:21:22.182" v="2981"/>
          <ac:spMkLst>
            <pc:docMk/>
            <pc:sldMk cId="1291129570" sldId="271"/>
            <ac:spMk id="3" creationId="{9B351ED5-2C04-4C34-9A83-65C36928CF01}"/>
          </ac:spMkLst>
        </pc:spChg>
        <pc:spChg chg="add del mod">
          <ac:chgData name="Manuel Ernesto Rodriguez Tudor" userId="229bcbe5b2de6f9c" providerId="LiveId" clId="{58E87E8E-C8DB-4B5E-96EF-F6E213353126}" dt="2021-09-06T00:39:35.334" v="2995"/>
          <ac:spMkLst>
            <pc:docMk/>
            <pc:sldMk cId="1291129570" sldId="271"/>
            <ac:spMk id="6" creationId="{6E9A340A-033C-48E4-B21B-64817FB8B536}"/>
          </ac:spMkLst>
        </pc:spChg>
        <pc:spChg chg="add del">
          <ac:chgData name="Manuel Ernesto Rodriguez Tudor" userId="229bcbe5b2de6f9c" providerId="LiveId" clId="{58E87E8E-C8DB-4B5E-96EF-F6E213353126}" dt="2021-09-06T00:40:04.026" v="2996" actId="26606"/>
          <ac:spMkLst>
            <pc:docMk/>
            <pc:sldMk cId="1291129570" sldId="271"/>
            <ac:spMk id="9" creationId="{94714483-7072-431F-9DBE-87F44E4D44BC}"/>
          </ac:spMkLst>
        </pc:spChg>
        <pc:spChg chg="add del">
          <ac:chgData name="Manuel Ernesto Rodriguez Tudor" userId="229bcbe5b2de6f9c" providerId="LiveId" clId="{58E87E8E-C8DB-4B5E-96EF-F6E213353126}" dt="2021-09-06T00:40:04.026" v="2996" actId="26606"/>
          <ac:spMkLst>
            <pc:docMk/>
            <pc:sldMk cId="1291129570" sldId="271"/>
            <ac:spMk id="11" creationId="{495892E1-F4A5-4991-AC52-4F417B14A2A2}"/>
          </ac:spMkLst>
        </pc:spChg>
        <pc:spChg chg="add del">
          <ac:chgData name="Manuel Ernesto Rodriguez Tudor" userId="229bcbe5b2de6f9c" providerId="LiveId" clId="{58E87E8E-C8DB-4B5E-96EF-F6E213353126}" dt="2021-09-06T00:40:04.026" v="2996" actId="26606"/>
          <ac:spMkLst>
            <pc:docMk/>
            <pc:sldMk cId="1291129570" sldId="271"/>
            <ac:spMk id="21" creationId="{E2683E3F-F855-4549-84F8-42064EC0F247}"/>
          </ac:spMkLst>
        </pc:spChg>
        <pc:spChg chg="add del">
          <ac:chgData name="Manuel Ernesto Rodriguez Tudor" userId="229bcbe5b2de6f9c" providerId="LiveId" clId="{58E87E8E-C8DB-4B5E-96EF-F6E213353126}" dt="2021-09-06T00:40:04.026" v="2996" actId="26606"/>
          <ac:spMkLst>
            <pc:docMk/>
            <pc:sldMk cId="1291129570" sldId="271"/>
            <ac:spMk id="29" creationId="{832F3179-0CD5-40C8-9939-D8355006F7BA}"/>
          </ac:spMkLst>
        </pc:spChg>
        <pc:spChg chg="add del">
          <ac:chgData name="Manuel Ernesto Rodriguez Tudor" userId="229bcbe5b2de6f9c" providerId="LiveId" clId="{58E87E8E-C8DB-4B5E-96EF-F6E213353126}" dt="2021-09-06T00:44:37.931" v="3004" actId="26606"/>
          <ac:spMkLst>
            <pc:docMk/>
            <pc:sldMk cId="1291129570" sldId="271"/>
            <ac:spMk id="40" creationId="{FB5B0058-AF13-4859-B429-4EDDE2A26F7F}"/>
          </ac:spMkLst>
        </pc:spChg>
        <pc:spChg chg="add del">
          <ac:chgData name="Manuel Ernesto Rodriguez Tudor" userId="229bcbe5b2de6f9c" providerId="LiveId" clId="{58E87E8E-C8DB-4B5E-96EF-F6E213353126}" dt="2021-09-06T00:44:37.931" v="3004" actId="26606"/>
          <ac:spMkLst>
            <pc:docMk/>
            <pc:sldMk cId="1291129570" sldId="271"/>
            <ac:spMk id="44" creationId="{A4A161CC-6DC5-4863-B213-94529D6E06D7}"/>
          </ac:spMkLst>
        </pc:spChg>
        <pc:spChg chg="add del">
          <ac:chgData name="Manuel Ernesto Rodriguez Tudor" userId="229bcbe5b2de6f9c" providerId="LiveId" clId="{58E87E8E-C8DB-4B5E-96EF-F6E213353126}" dt="2021-09-06T00:44:37.899" v="3003" actId="26606"/>
          <ac:spMkLst>
            <pc:docMk/>
            <pc:sldMk cId="1291129570" sldId="271"/>
            <ac:spMk id="48" creationId="{BCC24B33-85FF-4A42-8BE3-60951181E555}"/>
          </ac:spMkLst>
        </pc:spChg>
        <pc:spChg chg="add del">
          <ac:chgData name="Manuel Ernesto Rodriguez Tudor" userId="229bcbe5b2de6f9c" providerId="LiveId" clId="{58E87E8E-C8DB-4B5E-96EF-F6E213353126}" dt="2021-09-06T00:43:51.867" v="3001" actId="26606"/>
          <ac:spMkLst>
            <pc:docMk/>
            <pc:sldMk cId="1291129570" sldId="271"/>
            <ac:spMk id="49" creationId="{1DB7C82F-AB7E-4F0C-B829-FA1B9C415180}"/>
          </ac:spMkLst>
        </pc:spChg>
        <pc:spChg chg="add del">
          <ac:chgData name="Manuel Ernesto Rodriguez Tudor" userId="229bcbe5b2de6f9c" providerId="LiveId" clId="{58E87E8E-C8DB-4B5E-96EF-F6E213353126}" dt="2021-09-06T00:44:37.899" v="3003" actId="26606"/>
          <ac:spMkLst>
            <pc:docMk/>
            <pc:sldMk cId="1291129570" sldId="271"/>
            <ac:spMk id="51" creationId="{5396781C-32A1-4FDA-A83B-A7FF8C1B1E99}"/>
          </ac:spMkLst>
        </pc:spChg>
        <pc:spChg chg="add">
          <ac:chgData name="Manuel Ernesto Rodriguez Tudor" userId="229bcbe5b2de6f9c" providerId="LiveId" clId="{58E87E8E-C8DB-4B5E-96EF-F6E213353126}" dt="2021-09-06T00:44:37.931" v="3004" actId="26606"/>
          <ac:spMkLst>
            <pc:docMk/>
            <pc:sldMk cId="1291129570" sldId="271"/>
            <ac:spMk id="57" creationId="{5F18414D-1626-4996-AACB-23D3DE45B03B}"/>
          </ac:spMkLst>
        </pc:spChg>
        <pc:spChg chg="add">
          <ac:chgData name="Manuel Ernesto Rodriguez Tudor" userId="229bcbe5b2de6f9c" providerId="LiveId" clId="{58E87E8E-C8DB-4B5E-96EF-F6E213353126}" dt="2021-09-06T00:44:37.931" v="3004" actId="26606"/>
          <ac:spMkLst>
            <pc:docMk/>
            <pc:sldMk cId="1291129570" sldId="271"/>
            <ac:spMk id="58" creationId="{D84C2E9E-0B5D-4B5F-9A1F-70EBDCE39034}"/>
          </ac:spMkLst>
        </pc:spChg>
        <pc:grpChg chg="add del">
          <ac:chgData name="Manuel Ernesto Rodriguez Tudor" userId="229bcbe5b2de6f9c" providerId="LiveId" clId="{58E87E8E-C8DB-4B5E-96EF-F6E213353126}" dt="2021-09-06T00:40:04.026" v="2996" actId="26606"/>
          <ac:grpSpMkLst>
            <pc:docMk/>
            <pc:sldMk cId="1291129570" sldId="271"/>
            <ac:grpSpMk id="13" creationId="{ACF597F8-76AA-44FA-8E6A-06223B66C0DD}"/>
          </ac:grpSpMkLst>
        </pc:grpChg>
        <pc:grpChg chg="add del">
          <ac:chgData name="Manuel Ernesto Rodriguez Tudor" userId="229bcbe5b2de6f9c" providerId="LiveId" clId="{58E87E8E-C8DB-4B5E-96EF-F6E213353126}" dt="2021-09-06T00:40:04.026" v="2996" actId="26606"/>
          <ac:grpSpMkLst>
            <pc:docMk/>
            <pc:sldMk cId="1291129570" sldId="271"/>
            <ac:grpSpMk id="23" creationId="{8FC90B1E-0223-4440-AF22-8F32F6F0C7D2}"/>
          </ac:grpSpMkLst>
        </pc:grpChg>
        <pc:grpChg chg="add del">
          <ac:chgData name="Manuel Ernesto Rodriguez Tudor" userId="229bcbe5b2de6f9c" providerId="LiveId" clId="{58E87E8E-C8DB-4B5E-96EF-F6E213353126}" dt="2021-09-06T00:40:04.026" v="2996" actId="26606"/>
          <ac:grpSpMkLst>
            <pc:docMk/>
            <pc:sldMk cId="1291129570" sldId="271"/>
            <ac:grpSpMk id="31" creationId="{11CE155D-684B-4F5E-B835-C52765E310E7}"/>
          </ac:grpSpMkLst>
        </pc:grpChg>
        <pc:grpChg chg="add del">
          <ac:chgData name="Manuel Ernesto Rodriguez Tudor" userId="229bcbe5b2de6f9c" providerId="LiveId" clId="{58E87E8E-C8DB-4B5E-96EF-F6E213353126}" dt="2021-09-06T00:44:37.899" v="3003" actId="26606"/>
          <ac:grpSpMkLst>
            <pc:docMk/>
            <pc:sldMk cId="1291129570" sldId="271"/>
            <ac:grpSpMk id="53" creationId="{54A1C8FD-E5B7-4BEC-A74A-A55FB8EA7CFE}"/>
          </ac:grpSpMkLst>
        </pc:grpChg>
        <pc:picChg chg="add del mod">
          <ac:chgData name="Manuel Ernesto Rodriguez Tudor" userId="229bcbe5b2de6f9c" providerId="LiveId" clId="{58E87E8E-C8DB-4B5E-96EF-F6E213353126}" dt="2021-09-06T00:39:11.935" v="2994" actId="21"/>
          <ac:picMkLst>
            <pc:docMk/>
            <pc:sldMk cId="1291129570" sldId="271"/>
            <ac:picMk id="4" creationId="{0C3EFCF0-CE92-4AA1-977B-0BABBF685B79}"/>
          </ac:picMkLst>
        </pc:picChg>
        <pc:picChg chg="add mod">
          <ac:chgData name="Manuel Ernesto Rodriguez Tudor" userId="229bcbe5b2de6f9c" providerId="LiveId" clId="{58E87E8E-C8DB-4B5E-96EF-F6E213353126}" dt="2021-09-06T00:44:37.931" v="3004" actId="26606"/>
          <ac:picMkLst>
            <pc:docMk/>
            <pc:sldMk cId="1291129570" sldId="271"/>
            <ac:picMk id="7" creationId="{7596FBE6-8213-4D8A-8EE2-3A2BF6124D06}"/>
          </ac:picMkLst>
        </pc:picChg>
        <pc:cxnChg chg="add del">
          <ac:chgData name="Manuel Ernesto Rodriguez Tudor" userId="229bcbe5b2de6f9c" providerId="LiveId" clId="{58E87E8E-C8DB-4B5E-96EF-F6E213353126}" dt="2021-09-06T00:44:37.931" v="3004" actId="26606"/>
          <ac:cxnSpMkLst>
            <pc:docMk/>
            <pc:sldMk cId="1291129570" sldId="271"/>
            <ac:cxnSpMk id="42" creationId="{AC65C03C-3F17-45DC-A1B9-35ACA43397D4}"/>
          </ac:cxnSpMkLst>
        </pc:cxnChg>
        <pc:cxnChg chg="add">
          <ac:chgData name="Manuel Ernesto Rodriguez Tudor" userId="229bcbe5b2de6f9c" providerId="LiveId" clId="{58E87E8E-C8DB-4B5E-96EF-F6E213353126}" dt="2021-09-06T00:44:37.931" v="3004" actId="26606"/>
          <ac:cxnSpMkLst>
            <pc:docMk/>
            <pc:sldMk cId="1291129570" sldId="271"/>
            <ac:cxnSpMk id="59" creationId="{07A9243D-8FC3-4B36-874B-55906B03F484}"/>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A0CD9A-0221-4DEF-8667-BA2C40D84CA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A90EDE45-1DEE-4C65-A576-23914DA0B1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62FBF14F-17B4-4915-8D3E-708CDD2428C3}"/>
              </a:ext>
            </a:extLst>
          </p:cNvPr>
          <p:cNvSpPr>
            <a:spLocks noGrp="1"/>
          </p:cNvSpPr>
          <p:nvPr>
            <p:ph type="dt" sz="half" idx="10"/>
          </p:nvPr>
        </p:nvSpPr>
        <p:spPr/>
        <p:txBody>
          <a:bodyPr/>
          <a:lstStyle/>
          <a:p>
            <a:fld id="{B9B51F2D-E713-4D87-8F08-98051C3CDC75}" type="datetimeFigureOut">
              <a:rPr lang="es-CL" smtClean="0"/>
              <a:t>05-09-2021</a:t>
            </a:fld>
            <a:endParaRPr lang="es-CL"/>
          </a:p>
        </p:txBody>
      </p:sp>
      <p:sp>
        <p:nvSpPr>
          <p:cNvPr id="5" name="Marcador de pie de página 4">
            <a:extLst>
              <a:ext uri="{FF2B5EF4-FFF2-40B4-BE49-F238E27FC236}">
                <a16:creationId xmlns:a16="http://schemas.microsoft.com/office/drawing/2014/main" id="{C0E1C064-2295-4185-8320-F614A4EA7B9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C5CBB24-564F-4B0C-BAB4-B3C7F09AA5BE}"/>
              </a:ext>
            </a:extLst>
          </p:cNvPr>
          <p:cNvSpPr>
            <a:spLocks noGrp="1"/>
          </p:cNvSpPr>
          <p:nvPr>
            <p:ph type="sldNum" sz="quarter" idx="12"/>
          </p:nvPr>
        </p:nvSpPr>
        <p:spPr/>
        <p:txBody>
          <a:bodyPr/>
          <a:lstStyle/>
          <a:p>
            <a:fld id="{77DCCCD3-8600-43B5-8745-AB6BD15FFE82}" type="slidenum">
              <a:rPr lang="es-CL" smtClean="0"/>
              <a:t>‹Nº›</a:t>
            </a:fld>
            <a:endParaRPr lang="es-CL"/>
          </a:p>
        </p:txBody>
      </p:sp>
    </p:spTree>
    <p:extLst>
      <p:ext uri="{BB962C8B-B14F-4D97-AF65-F5344CB8AC3E}">
        <p14:creationId xmlns:p14="http://schemas.microsoft.com/office/powerpoint/2010/main" val="3499561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280F17-F2A4-4281-9818-B6D5C4341DB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240E9D9E-237C-4F7D-9307-3D98224C320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32F8053-B3FD-4BEF-809D-BF779D9D5263}"/>
              </a:ext>
            </a:extLst>
          </p:cNvPr>
          <p:cNvSpPr>
            <a:spLocks noGrp="1"/>
          </p:cNvSpPr>
          <p:nvPr>
            <p:ph type="dt" sz="half" idx="10"/>
          </p:nvPr>
        </p:nvSpPr>
        <p:spPr/>
        <p:txBody>
          <a:bodyPr/>
          <a:lstStyle/>
          <a:p>
            <a:fld id="{B9B51F2D-E713-4D87-8F08-98051C3CDC75}" type="datetimeFigureOut">
              <a:rPr lang="es-CL" smtClean="0"/>
              <a:t>05-09-2021</a:t>
            </a:fld>
            <a:endParaRPr lang="es-CL"/>
          </a:p>
        </p:txBody>
      </p:sp>
      <p:sp>
        <p:nvSpPr>
          <p:cNvPr id="5" name="Marcador de pie de página 4">
            <a:extLst>
              <a:ext uri="{FF2B5EF4-FFF2-40B4-BE49-F238E27FC236}">
                <a16:creationId xmlns:a16="http://schemas.microsoft.com/office/drawing/2014/main" id="{8A117E16-32F6-478C-81CD-A14139B2440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F6559BB-05D9-4913-8FF7-321843E9A3B2}"/>
              </a:ext>
            </a:extLst>
          </p:cNvPr>
          <p:cNvSpPr>
            <a:spLocks noGrp="1"/>
          </p:cNvSpPr>
          <p:nvPr>
            <p:ph type="sldNum" sz="quarter" idx="12"/>
          </p:nvPr>
        </p:nvSpPr>
        <p:spPr/>
        <p:txBody>
          <a:bodyPr/>
          <a:lstStyle/>
          <a:p>
            <a:fld id="{77DCCCD3-8600-43B5-8745-AB6BD15FFE82}" type="slidenum">
              <a:rPr lang="es-CL" smtClean="0"/>
              <a:t>‹Nº›</a:t>
            </a:fld>
            <a:endParaRPr lang="es-CL"/>
          </a:p>
        </p:txBody>
      </p:sp>
    </p:spTree>
    <p:extLst>
      <p:ext uri="{BB962C8B-B14F-4D97-AF65-F5344CB8AC3E}">
        <p14:creationId xmlns:p14="http://schemas.microsoft.com/office/powerpoint/2010/main" val="138196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817F171-5DC8-4F83-89A8-37C2339CF51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0ED1C3C-046A-468E-9C80-F04C5D93C6D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44D6868-C27D-4652-A349-B1D1352816CF}"/>
              </a:ext>
            </a:extLst>
          </p:cNvPr>
          <p:cNvSpPr>
            <a:spLocks noGrp="1"/>
          </p:cNvSpPr>
          <p:nvPr>
            <p:ph type="dt" sz="half" idx="10"/>
          </p:nvPr>
        </p:nvSpPr>
        <p:spPr/>
        <p:txBody>
          <a:bodyPr/>
          <a:lstStyle/>
          <a:p>
            <a:fld id="{B9B51F2D-E713-4D87-8F08-98051C3CDC75}" type="datetimeFigureOut">
              <a:rPr lang="es-CL" smtClean="0"/>
              <a:t>05-09-2021</a:t>
            </a:fld>
            <a:endParaRPr lang="es-CL"/>
          </a:p>
        </p:txBody>
      </p:sp>
      <p:sp>
        <p:nvSpPr>
          <p:cNvPr id="5" name="Marcador de pie de página 4">
            <a:extLst>
              <a:ext uri="{FF2B5EF4-FFF2-40B4-BE49-F238E27FC236}">
                <a16:creationId xmlns:a16="http://schemas.microsoft.com/office/drawing/2014/main" id="{9111979B-52B1-407A-A552-D00A157D3CD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E0A73F4-D5AB-4384-BE86-9A1DD984A3D3}"/>
              </a:ext>
            </a:extLst>
          </p:cNvPr>
          <p:cNvSpPr>
            <a:spLocks noGrp="1"/>
          </p:cNvSpPr>
          <p:nvPr>
            <p:ph type="sldNum" sz="quarter" idx="12"/>
          </p:nvPr>
        </p:nvSpPr>
        <p:spPr/>
        <p:txBody>
          <a:bodyPr/>
          <a:lstStyle/>
          <a:p>
            <a:fld id="{77DCCCD3-8600-43B5-8745-AB6BD15FFE82}" type="slidenum">
              <a:rPr lang="es-CL" smtClean="0"/>
              <a:t>‹Nº›</a:t>
            </a:fld>
            <a:endParaRPr lang="es-CL"/>
          </a:p>
        </p:txBody>
      </p:sp>
    </p:spTree>
    <p:extLst>
      <p:ext uri="{BB962C8B-B14F-4D97-AF65-F5344CB8AC3E}">
        <p14:creationId xmlns:p14="http://schemas.microsoft.com/office/powerpoint/2010/main" val="219763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AA651-F662-4130-A336-5F50934B3FE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A3A9F9B-D432-4B7C-B85A-5541883919E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454467F6-6211-452F-8A7D-991748D2B1DF}"/>
              </a:ext>
            </a:extLst>
          </p:cNvPr>
          <p:cNvSpPr>
            <a:spLocks noGrp="1"/>
          </p:cNvSpPr>
          <p:nvPr>
            <p:ph type="dt" sz="half" idx="10"/>
          </p:nvPr>
        </p:nvSpPr>
        <p:spPr/>
        <p:txBody>
          <a:bodyPr/>
          <a:lstStyle/>
          <a:p>
            <a:fld id="{B9B51F2D-E713-4D87-8F08-98051C3CDC75}" type="datetimeFigureOut">
              <a:rPr lang="es-CL" smtClean="0"/>
              <a:t>05-09-2021</a:t>
            </a:fld>
            <a:endParaRPr lang="es-CL"/>
          </a:p>
        </p:txBody>
      </p:sp>
      <p:sp>
        <p:nvSpPr>
          <p:cNvPr id="5" name="Marcador de pie de página 4">
            <a:extLst>
              <a:ext uri="{FF2B5EF4-FFF2-40B4-BE49-F238E27FC236}">
                <a16:creationId xmlns:a16="http://schemas.microsoft.com/office/drawing/2014/main" id="{6C493B8D-0877-49ED-93FD-2D25443F1CF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683A3F8-D202-499C-A9BF-86F9C56DA0D9}"/>
              </a:ext>
            </a:extLst>
          </p:cNvPr>
          <p:cNvSpPr>
            <a:spLocks noGrp="1"/>
          </p:cNvSpPr>
          <p:nvPr>
            <p:ph type="sldNum" sz="quarter" idx="12"/>
          </p:nvPr>
        </p:nvSpPr>
        <p:spPr/>
        <p:txBody>
          <a:bodyPr/>
          <a:lstStyle/>
          <a:p>
            <a:fld id="{77DCCCD3-8600-43B5-8745-AB6BD15FFE82}" type="slidenum">
              <a:rPr lang="es-CL" smtClean="0"/>
              <a:t>‹Nº›</a:t>
            </a:fld>
            <a:endParaRPr lang="es-CL"/>
          </a:p>
        </p:txBody>
      </p:sp>
    </p:spTree>
    <p:extLst>
      <p:ext uri="{BB962C8B-B14F-4D97-AF65-F5344CB8AC3E}">
        <p14:creationId xmlns:p14="http://schemas.microsoft.com/office/powerpoint/2010/main" val="3927572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DBDF74-0FA1-40DD-A424-2CEF4218772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8190D03-3185-4F9E-9FC1-09E58A20B6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6F681DA-E08B-40B0-8D4C-A6C6BF974D42}"/>
              </a:ext>
            </a:extLst>
          </p:cNvPr>
          <p:cNvSpPr>
            <a:spLocks noGrp="1"/>
          </p:cNvSpPr>
          <p:nvPr>
            <p:ph type="dt" sz="half" idx="10"/>
          </p:nvPr>
        </p:nvSpPr>
        <p:spPr/>
        <p:txBody>
          <a:bodyPr/>
          <a:lstStyle/>
          <a:p>
            <a:fld id="{B9B51F2D-E713-4D87-8F08-98051C3CDC75}" type="datetimeFigureOut">
              <a:rPr lang="es-CL" smtClean="0"/>
              <a:t>05-09-2021</a:t>
            </a:fld>
            <a:endParaRPr lang="es-CL"/>
          </a:p>
        </p:txBody>
      </p:sp>
      <p:sp>
        <p:nvSpPr>
          <p:cNvPr id="5" name="Marcador de pie de página 4">
            <a:extLst>
              <a:ext uri="{FF2B5EF4-FFF2-40B4-BE49-F238E27FC236}">
                <a16:creationId xmlns:a16="http://schemas.microsoft.com/office/drawing/2014/main" id="{12ECBBEE-A99B-4BEB-BEFB-AC112A29DFC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47E3BD0-5FDF-420A-A9DE-DF97EEEDBFEC}"/>
              </a:ext>
            </a:extLst>
          </p:cNvPr>
          <p:cNvSpPr>
            <a:spLocks noGrp="1"/>
          </p:cNvSpPr>
          <p:nvPr>
            <p:ph type="sldNum" sz="quarter" idx="12"/>
          </p:nvPr>
        </p:nvSpPr>
        <p:spPr/>
        <p:txBody>
          <a:bodyPr/>
          <a:lstStyle/>
          <a:p>
            <a:fld id="{77DCCCD3-8600-43B5-8745-AB6BD15FFE82}" type="slidenum">
              <a:rPr lang="es-CL" smtClean="0"/>
              <a:t>‹Nº›</a:t>
            </a:fld>
            <a:endParaRPr lang="es-CL"/>
          </a:p>
        </p:txBody>
      </p:sp>
    </p:spTree>
    <p:extLst>
      <p:ext uri="{BB962C8B-B14F-4D97-AF65-F5344CB8AC3E}">
        <p14:creationId xmlns:p14="http://schemas.microsoft.com/office/powerpoint/2010/main" val="2145801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F28EA2-3A65-409B-86FB-FC4629EE958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D99FA6E-C038-4EE2-B2D2-CD2D658C4C4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06E0217C-3448-4BC5-8DCA-F0DC114D8F2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94CF25D3-F85C-498A-9B56-99935F57B7D5}"/>
              </a:ext>
            </a:extLst>
          </p:cNvPr>
          <p:cNvSpPr>
            <a:spLocks noGrp="1"/>
          </p:cNvSpPr>
          <p:nvPr>
            <p:ph type="dt" sz="half" idx="10"/>
          </p:nvPr>
        </p:nvSpPr>
        <p:spPr/>
        <p:txBody>
          <a:bodyPr/>
          <a:lstStyle/>
          <a:p>
            <a:fld id="{B9B51F2D-E713-4D87-8F08-98051C3CDC75}" type="datetimeFigureOut">
              <a:rPr lang="es-CL" smtClean="0"/>
              <a:t>05-09-2021</a:t>
            </a:fld>
            <a:endParaRPr lang="es-CL"/>
          </a:p>
        </p:txBody>
      </p:sp>
      <p:sp>
        <p:nvSpPr>
          <p:cNvPr id="6" name="Marcador de pie de página 5">
            <a:extLst>
              <a:ext uri="{FF2B5EF4-FFF2-40B4-BE49-F238E27FC236}">
                <a16:creationId xmlns:a16="http://schemas.microsoft.com/office/drawing/2014/main" id="{7AE478B1-A92A-4F65-ABA2-6038216145B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C7BE4A1-241E-4462-A47A-B80F611292B8}"/>
              </a:ext>
            </a:extLst>
          </p:cNvPr>
          <p:cNvSpPr>
            <a:spLocks noGrp="1"/>
          </p:cNvSpPr>
          <p:nvPr>
            <p:ph type="sldNum" sz="quarter" idx="12"/>
          </p:nvPr>
        </p:nvSpPr>
        <p:spPr/>
        <p:txBody>
          <a:bodyPr/>
          <a:lstStyle/>
          <a:p>
            <a:fld id="{77DCCCD3-8600-43B5-8745-AB6BD15FFE82}" type="slidenum">
              <a:rPr lang="es-CL" smtClean="0"/>
              <a:t>‹Nº›</a:t>
            </a:fld>
            <a:endParaRPr lang="es-CL"/>
          </a:p>
        </p:txBody>
      </p:sp>
    </p:spTree>
    <p:extLst>
      <p:ext uri="{BB962C8B-B14F-4D97-AF65-F5344CB8AC3E}">
        <p14:creationId xmlns:p14="http://schemas.microsoft.com/office/powerpoint/2010/main" val="3940406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64AB11-F2B7-48C9-81CF-2B1137CC56C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5CF1BF4-0B03-4089-AF14-EA75AEEA96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59F358B-BF1A-4D9C-A09F-383BEACE163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E01F7E88-5DA7-4ADF-A5F0-1075900CE4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CA5C834-1FD8-4A57-B47D-67D5140DAB2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5532821B-626D-4C08-9DBE-EDE134853B51}"/>
              </a:ext>
            </a:extLst>
          </p:cNvPr>
          <p:cNvSpPr>
            <a:spLocks noGrp="1"/>
          </p:cNvSpPr>
          <p:nvPr>
            <p:ph type="dt" sz="half" idx="10"/>
          </p:nvPr>
        </p:nvSpPr>
        <p:spPr/>
        <p:txBody>
          <a:bodyPr/>
          <a:lstStyle/>
          <a:p>
            <a:fld id="{B9B51F2D-E713-4D87-8F08-98051C3CDC75}" type="datetimeFigureOut">
              <a:rPr lang="es-CL" smtClean="0"/>
              <a:t>05-09-2021</a:t>
            </a:fld>
            <a:endParaRPr lang="es-CL"/>
          </a:p>
        </p:txBody>
      </p:sp>
      <p:sp>
        <p:nvSpPr>
          <p:cNvPr id="8" name="Marcador de pie de página 7">
            <a:extLst>
              <a:ext uri="{FF2B5EF4-FFF2-40B4-BE49-F238E27FC236}">
                <a16:creationId xmlns:a16="http://schemas.microsoft.com/office/drawing/2014/main" id="{968FD576-50B2-4E50-8341-0C070F73983C}"/>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2D9C8065-1DDE-4035-B7AE-F6E05F7628CF}"/>
              </a:ext>
            </a:extLst>
          </p:cNvPr>
          <p:cNvSpPr>
            <a:spLocks noGrp="1"/>
          </p:cNvSpPr>
          <p:nvPr>
            <p:ph type="sldNum" sz="quarter" idx="12"/>
          </p:nvPr>
        </p:nvSpPr>
        <p:spPr/>
        <p:txBody>
          <a:bodyPr/>
          <a:lstStyle/>
          <a:p>
            <a:fld id="{77DCCCD3-8600-43B5-8745-AB6BD15FFE82}" type="slidenum">
              <a:rPr lang="es-CL" smtClean="0"/>
              <a:t>‹Nº›</a:t>
            </a:fld>
            <a:endParaRPr lang="es-CL"/>
          </a:p>
        </p:txBody>
      </p:sp>
    </p:spTree>
    <p:extLst>
      <p:ext uri="{BB962C8B-B14F-4D97-AF65-F5344CB8AC3E}">
        <p14:creationId xmlns:p14="http://schemas.microsoft.com/office/powerpoint/2010/main" val="1366835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80766-5698-4FC8-919B-3FCB183EAF9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13B391B6-6342-4A4B-8572-EFCEB2D1DD59}"/>
              </a:ext>
            </a:extLst>
          </p:cNvPr>
          <p:cNvSpPr>
            <a:spLocks noGrp="1"/>
          </p:cNvSpPr>
          <p:nvPr>
            <p:ph type="dt" sz="half" idx="10"/>
          </p:nvPr>
        </p:nvSpPr>
        <p:spPr/>
        <p:txBody>
          <a:bodyPr/>
          <a:lstStyle/>
          <a:p>
            <a:fld id="{B9B51F2D-E713-4D87-8F08-98051C3CDC75}" type="datetimeFigureOut">
              <a:rPr lang="es-CL" smtClean="0"/>
              <a:t>05-09-2021</a:t>
            </a:fld>
            <a:endParaRPr lang="es-CL"/>
          </a:p>
        </p:txBody>
      </p:sp>
      <p:sp>
        <p:nvSpPr>
          <p:cNvPr id="4" name="Marcador de pie de página 3">
            <a:extLst>
              <a:ext uri="{FF2B5EF4-FFF2-40B4-BE49-F238E27FC236}">
                <a16:creationId xmlns:a16="http://schemas.microsoft.com/office/drawing/2014/main" id="{69002A95-7B92-42E7-8A6E-023568576D6A}"/>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28A5663D-C85A-409B-8033-F44AB2ED3207}"/>
              </a:ext>
            </a:extLst>
          </p:cNvPr>
          <p:cNvSpPr>
            <a:spLocks noGrp="1"/>
          </p:cNvSpPr>
          <p:nvPr>
            <p:ph type="sldNum" sz="quarter" idx="12"/>
          </p:nvPr>
        </p:nvSpPr>
        <p:spPr/>
        <p:txBody>
          <a:bodyPr/>
          <a:lstStyle/>
          <a:p>
            <a:fld id="{77DCCCD3-8600-43B5-8745-AB6BD15FFE82}" type="slidenum">
              <a:rPr lang="es-CL" smtClean="0"/>
              <a:t>‹Nº›</a:t>
            </a:fld>
            <a:endParaRPr lang="es-CL"/>
          </a:p>
        </p:txBody>
      </p:sp>
    </p:spTree>
    <p:extLst>
      <p:ext uri="{BB962C8B-B14F-4D97-AF65-F5344CB8AC3E}">
        <p14:creationId xmlns:p14="http://schemas.microsoft.com/office/powerpoint/2010/main" val="39992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65BEB10-7D37-4F96-8838-BFD629A94788}"/>
              </a:ext>
            </a:extLst>
          </p:cNvPr>
          <p:cNvSpPr>
            <a:spLocks noGrp="1"/>
          </p:cNvSpPr>
          <p:nvPr>
            <p:ph type="dt" sz="half" idx="10"/>
          </p:nvPr>
        </p:nvSpPr>
        <p:spPr/>
        <p:txBody>
          <a:bodyPr/>
          <a:lstStyle/>
          <a:p>
            <a:fld id="{B9B51F2D-E713-4D87-8F08-98051C3CDC75}" type="datetimeFigureOut">
              <a:rPr lang="es-CL" smtClean="0"/>
              <a:t>05-09-2021</a:t>
            </a:fld>
            <a:endParaRPr lang="es-CL"/>
          </a:p>
        </p:txBody>
      </p:sp>
      <p:sp>
        <p:nvSpPr>
          <p:cNvPr id="3" name="Marcador de pie de página 2">
            <a:extLst>
              <a:ext uri="{FF2B5EF4-FFF2-40B4-BE49-F238E27FC236}">
                <a16:creationId xmlns:a16="http://schemas.microsoft.com/office/drawing/2014/main" id="{F6540087-CFFF-4C3A-9ABC-CC2CEA4B2F94}"/>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2FA24C98-6904-4B28-846A-C4B41832436A}"/>
              </a:ext>
            </a:extLst>
          </p:cNvPr>
          <p:cNvSpPr>
            <a:spLocks noGrp="1"/>
          </p:cNvSpPr>
          <p:nvPr>
            <p:ph type="sldNum" sz="quarter" idx="12"/>
          </p:nvPr>
        </p:nvSpPr>
        <p:spPr/>
        <p:txBody>
          <a:bodyPr/>
          <a:lstStyle/>
          <a:p>
            <a:fld id="{77DCCCD3-8600-43B5-8745-AB6BD15FFE82}" type="slidenum">
              <a:rPr lang="es-CL" smtClean="0"/>
              <a:t>‹Nº›</a:t>
            </a:fld>
            <a:endParaRPr lang="es-CL"/>
          </a:p>
        </p:txBody>
      </p:sp>
    </p:spTree>
    <p:extLst>
      <p:ext uri="{BB962C8B-B14F-4D97-AF65-F5344CB8AC3E}">
        <p14:creationId xmlns:p14="http://schemas.microsoft.com/office/powerpoint/2010/main" val="220754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34676-1CAE-4FF7-8E73-11853AD195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36FB63D-2F26-42B2-8D88-4FC68F355A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4CC4CF0A-E50D-4540-B17C-7ADBBEEF2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D2120CD-C4EE-42C8-8C22-E6C6363588E2}"/>
              </a:ext>
            </a:extLst>
          </p:cNvPr>
          <p:cNvSpPr>
            <a:spLocks noGrp="1"/>
          </p:cNvSpPr>
          <p:nvPr>
            <p:ph type="dt" sz="half" idx="10"/>
          </p:nvPr>
        </p:nvSpPr>
        <p:spPr/>
        <p:txBody>
          <a:bodyPr/>
          <a:lstStyle/>
          <a:p>
            <a:fld id="{B9B51F2D-E713-4D87-8F08-98051C3CDC75}" type="datetimeFigureOut">
              <a:rPr lang="es-CL" smtClean="0"/>
              <a:t>05-09-2021</a:t>
            </a:fld>
            <a:endParaRPr lang="es-CL"/>
          </a:p>
        </p:txBody>
      </p:sp>
      <p:sp>
        <p:nvSpPr>
          <p:cNvPr id="6" name="Marcador de pie de página 5">
            <a:extLst>
              <a:ext uri="{FF2B5EF4-FFF2-40B4-BE49-F238E27FC236}">
                <a16:creationId xmlns:a16="http://schemas.microsoft.com/office/drawing/2014/main" id="{F33AB082-47CE-48D8-8FA1-0D167F137E92}"/>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02B9F64-42E1-4F61-8BE0-10C08FBA9548}"/>
              </a:ext>
            </a:extLst>
          </p:cNvPr>
          <p:cNvSpPr>
            <a:spLocks noGrp="1"/>
          </p:cNvSpPr>
          <p:nvPr>
            <p:ph type="sldNum" sz="quarter" idx="12"/>
          </p:nvPr>
        </p:nvSpPr>
        <p:spPr/>
        <p:txBody>
          <a:bodyPr/>
          <a:lstStyle/>
          <a:p>
            <a:fld id="{77DCCCD3-8600-43B5-8745-AB6BD15FFE82}" type="slidenum">
              <a:rPr lang="es-CL" smtClean="0"/>
              <a:t>‹Nº›</a:t>
            </a:fld>
            <a:endParaRPr lang="es-CL"/>
          </a:p>
        </p:txBody>
      </p:sp>
    </p:spTree>
    <p:extLst>
      <p:ext uri="{BB962C8B-B14F-4D97-AF65-F5344CB8AC3E}">
        <p14:creationId xmlns:p14="http://schemas.microsoft.com/office/powerpoint/2010/main" val="2397375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A7B37-B2EB-4D77-AE12-94A15A7AF7B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5E82B516-FE26-4937-9E2F-73B6E5C6B7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03885878-5CA5-491D-B17D-1C156AB866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1088BF-063B-4747-8D42-5096F9836D46}"/>
              </a:ext>
            </a:extLst>
          </p:cNvPr>
          <p:cNvSpPr>
            <a:spLocks noGrp="1"/>
          </p:cNvSpPr>
          <p:nvPr>
            <p:ph type="dt" sz="half" idx="10"/>
          </p:nvPr>
        </p:nvSpPr>
        <p:spPr/>
        <p:txBody>
          <a:bodyPr/>
          <a:lstStyle/>
          <a:p>
            <a:fld id="{B9B51F2D-E713-4D87-8F08-98051C3CDC75}" type="datetimeFigureOut">
              <a:rPr lang="es-CL" smtClean="0"/>
              <a:t>05-09-2021</a:t>
            </a:fld>
            <a:endParaRPr lang="es-CL"/>
          </a:p>
        </p:txBody>
      </p:sp>
      <p:sp>
        <p:nvSpPr>
          <p:cNvPr id="6" name="Marcador de pie de página 5">
            <a:extLst>
              <a:ext uri="{FF2B5EF4-FFF2-40B4-BE49-F238E27FC236}">
                <a16:creationId xmlns:a16="http://schemas.microsoft.com/office/drawing/2014/main" id="{A993FA50-AC1E-4DA1-9806-DD359B48A02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1F28C40-EC16-4CD6-9DD8-2F1A249CC284}"/>
              </a:ext>
            </a:extLst>
          </p:cNvPr>
          <p:cNvSpPr>
            <a:spLocks noGrp="1"/>
          </p:cNvSpPr>
          <p:nvPr>
            <p:ph type="sldNum" sz="quarter" idx="12"/>
          </p:nvPr>
        </p:nvSpPr>
        <p:spPr/>
        <p:txBody>
          <a:bodyPr/>
          <a:lstStyle/>
          <a:p>
            <a:fld id="{77DCCCD3-8600-43B5-8745-AB6BD15FFE82}" type="slidenum">
              <a:rPr lang="es-CL" smtClean="0"/>
              <a:t>‹Nº›</a:t>
            </a:fld>
            <a:endParaRPr lang="es-CL"/>
          </a:p>
        </p:txBody>
      </p:sp>
    </p:spTree>
    <p:extLst>
      <p:ext uri="{BB962C8B-B14F-4D97-AF65-F5344CB8AC3E}">
        <p14:creationId xmlns:p14="http://schemas.microsoft.com/office/powerpoint/2010/main" val="3300698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2AE0C7-C1CC-4637-8FA8-4B807D4843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C8661E4B-C1E3-47A8-B6C8-C6CD3FE3C8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FB7E7BC-6CE3-4CA6-89F2-FE313E96E2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51F2D-E713-4D87-8F08-98051C3CDC75}" type="datetimeFigureOut">
              <a:rPr lang="es-CL" smtClean="0"/>
              <a:t>05-09-2021</a:t>
            </a:fld>
            <a:endParaRPr lang="es-CL"/>
          </a:p>
        </p:txBody>
      </p:sp>
      <p:sp>
        <p:nvSpPr>
          <p:cNvPr id="5" name="Marcador de pie de página 4">
            <a:extLst>
              <a:ext uri="{FF2B5EF4-FFF2-40B4-BE49-F238E27FC236}">
                <a16:creationId xmlns:a16="http://schemas.microsoft.com/office/drawing/2014/main" id="{6B28F58A-8555-4080-9035-44763EAA84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C6203B4A-039C-4468-BB7E-992A8E95BF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CCCD3-8600-43B5-8745-AB6BD15FFE82}" type="slidenum">
              <a:rPr lang="es-CL" smtClean="0"/>
              <a:t>‹Nº›</a:t>
            </a:fld>
            <a:endParaRPr lang="es-CL"/>
          </a:p>
        </p:txBody>
      </p:sp>
    </p:spTree>
    <p:extLst>
      <p:ext uri="{BB962C8B-B14F-4D97-AF65-F5344CB8AC3E}">
        <p14:creationId xmlns:p14="http://schemas.microsoft.com/office/powerpoint/2010/main" val="1611897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E679FCF-F7EC-4248-B34A-98A8CAD4DAAA}"/>
              </a:ext>
            </a:extLst>
          </p:cNvPr>
          <p:cNvPicPr>
            <a:picLocks noChangeAspect="1"/>
          </p:cNvPicPr>
          <p:nvPr/>
        </p:nvPicPr>
        <p:blipFill rotWithShape="1">
          <a:blip r:embed="rId2"/>
          <a:srcRect t="23780" r="1" b="44580"/>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id="{70A6ACA8-2429-4B93-88DD-0527390C21D5}"/>
              </a:ext>
            </a:extLst>
          </p:cNvPr>
          <p:cNvSpPr>
            <a:spLocks noGrp="1"/>
          </p:cNvSpPr>
          <p:nvPr>
            <p:ph type="ctrTitle"/>
          </p:nvPr>
        </p:nvSpPr>
        <p:spPr>
          <a:xfrm>
            <a:off x="8022021" y="3231931"/>
            <a:ext cx="3852041" cy="1834056"/>
          </a:xfrm>
        </p:spPr>
        <p:txBody>
          <a:bodyPr>
            <a:normAutofit/>
          </a:bodyPr>
          <a:lstStyle/>
          <a:p>
            <a:r>
              <a:rPr lang="es-CL" sz="4000"/>
              <a:t>EL PROBLEMA ONTOLÓGICO</a:t>
            </a:r>
            <a:br>
              <a:rPr lang="es-CL" sz="4000"/>
            </a:br>
            <a:r>
              <a:rPr lang="es-CL" sz="4000"/>
              <a:t>MENTE - CUERPO</a:t>
            </a:r>
          </a:p>
        </p:txBody>
      </p:sp>
      <p:sp>
        <p:nvSpPr>
          <p:cNvPr id="3" name="Subtítulo 2">
            <a:extLst>
              <a:ext uri="{FF2B5EF4-FFF2-40B4-BE49-F238E27FC236}">
                <a16:creationId xmlns:a16="http://schemas.microsoft.com/office/drawing/2014/main" id="{FF965763-3F39-4316-9A40-9575FCBE1659}"/>
              </a:ext>
            </a:extLst>
          </p:cNvPr>
          <p:cNvSpPr>
            <a:spLocks noGrp="1"/>
          </p:cNvSpPr>
          <p:nvPr>
            <p:ph type="subTitle" idx="1"/>
          </p:nvPr>
        </p:nvSpPr>
        <p:spPr>
          <a:xfrm>
            <a:off x="7782910" y="5242675"/>
            <a:ext cx="4330262" cy="683284"/>
          </a:xfrm>
        </p:spPr>
        <p:txBody>
          <a:bodyPr>
            <a:normAutofit/>
          </a:bodyPr>
          <a:lstStyle/>
          <a:p>
            <a:r>
              <a:rPr lang="es-CL" sz="2000"/>
              <a:t>Manuel Rodríguez T.</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228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F1E7276-7BDA-47AA-AF0F-59C08B15FEB6}"/>
              </a:ext>
            </a:extLst>
          </p:cNvPr>
          <p:cNvSpPr>
            <a:spLocks noGrp="1"/>
          </p:cNvSpPr>
          <p:nvPr>
            <p:ph type="title"/>
          </p:nvPr>
        </p:nvSpPr>
        <p:spPr>
          <a:xfrm>
            <a:off x="838200" y="1641752"/>
            <a:ext cx="4391025" cy="1323439"/>
          </a:xfrm>
        </p:spPr>
        <p:txBody>
          <a:bodyPr anchor="t">
            <a:normAutofit/>
          </a:bodyPr>
          <a:lstStyle/>
          <a:p>
            <a:r>
              <a:rPr lang="es-CL" sz="2800">
                <a:solidFill>
                  <a:schemeClr val="bg1"/>
                </a:solidFill>
              </a:rPr>
              <a:t>Reduccionismo Materialista</a:t>
            </a:r>
            <a:br>
              <a:rPr lang="es-CL" sz="2800">
                <a:solidFill>
                  <a:schemeClr val="bg1"/>
                </a:solidFill>
              </a:rPr>
            </a:br>
            <a:r>
              <a:rPr lang="es-CL" sz="2800">
                <a:solidFill>
                  <a:schemeClr val="bg1"/>
                </a:solidFill>
              </a:rPr>
              <a:t>En contra</a:t>
            </a:r>
          </a:p>
        </p:txBody>
      </p:sp>
      <p:sp>
        <p:nvSpPr>
          <p:cNvPr id="3" name="Marcador de contenido 2">
            <a:extLst>
              <a:ext uri="{FF2B5EF4-FFF2-40B4-BE49-F238E27FC236}">
                <a16:creationId xmlns:a16="http://schemas.microsoft.com/office/drawing/2014/main" id="{D804565C-C2B5-44E0-B766-EB9AC6997AB9}"/>
              </a:ext>
            </a:extLst>
          </p:cNvPr>
          <p:cNvSpPr>
            <a:spLocks noGrp="1"/>
          </p:cNvSpPr>
          <p:nvPr>
            <p:ph idx="1"/>
          </p:nvPr>
        </p:nvSpPr>
        <p:spPr>
          <a:xfrm>
            <a:off x="502353" y="3146400"/>
            <a:ext cx="5156767" cy="2454300"/>
          </a:xfrm>
        </p:spPr>
        <p:txBody>
          <a:bodyPr>
            <a:normAutofit/>
          </a:bodyPr>
          <a:lstStyle/>
          <a:p>
            <a:r>
              <a:rPr lang="es-CL" sz="2000" dirty="0">
                <a:solidFill>
                  <a:schemeClr val="bg1">
                    <a:alpha val="80000"/>
                  </a:schemeClr>
                </a:solidFill>
              </a:rPr>
              <a:t>Introspección: confiabilidad</a:t>
            </a:r>
          </a:p>
          <a:p>
            <a:r>
              <a:rPr lang="es-CL" sz="2000" dirty="0">
                <a:solidFill>
                  <a:schemeClr val="bg1">
                    <a:alpha val="80000"/>
                  </a:schemeClr>
                </a:solidFill>
              </a:rPr>
              <a:t>Error categorial y propiedades semánticas : sin-sentido y rol inferencial.</a:t>
            </a:r>
          </a:p>
          <a:p>
            <a:r>
              <a:rPr lang="es-ES" sz="2000" dirty="0" err="1">
                <a:solidFill>
                  <a:schemeClr val="bg1">
                    <a:alpha val="80000"/>
                  </a:schemeClr>
                </a:solidFill>
              </a:rPr>
              <a:t>Introspectibilidad</a:t>
            </a:r>
            <a:r>
              <a:rPr lang="es-ES" sz="2000" dirty="0">
                <a:solidFill>
                  <a:schemeClr val="bg1">
                    <a:alpha val="80000"/>
                  </a:schemeClr>
                </a:solidFill>
              </a:rPr>
              <a:t>: Ley de Leibniz y Falacia Intencional.</a:t>
            </a:r>
          </a:p>
          <a:p>
            <a:r>
              <a:rPr lang="es-ES" sz="2000" dirty="0" err="1">
                <a:solidFill>
                  <a:schemeClr val="bg1">
                    <a:alpha val="80000"/>
                  </a:schemeClr>
                </a:solidFill>
              </a:rPr>
              <a:t>Qualia</a:t>
            </a:r>
            <a:r>
              <a:rPr lang="es-ES" sz="2000" dirty="0">
                <a:solidFill>
                  <a:schemeClr val="bg1">
                    <a:alpha val="80000"/>
                  </a:schemeClr>
                </a:solidFill>
              </a:rPr>
              <a:t>: Kripke y Ley de Leibniz.</a:t>
            </a:r>
          </a:p>
          <a:p>
            <a:endParaRPr lang="es-ES" sz="2000" dirty="0">
              <a:solidFill>
                <a:schemeClr val="bg1">
                  <a:alpha val="80000"/>
                </a:schemeClr>
              </a:solidFill>
            </a:endParaRPr>
          </a:p>
          <a:p>
            <a:endParaRPr lang="es-ES" sz="2000" dirty="0">
              <a:solidFill>
                <a:schemeClr val="bg1">
                  <a:alpha val="80000"/>
                </a:schemeClr>
              </a:solidFill>
            </a:endParaRPr>
          </a:p>
          <a:p>
            <a:pPr marL="0" indent="0">
              <a:buNone/>
            </a:pPr>
            <a:endParaRPr lang="es-ES" sz="2000" dirty="0">
              <a:solidFill>
                <a:schemeClr val="bg1">
                  <a:alpha val="80000"/>
                </a:schemeClr>
              </a:solidFill>
            </a:endParaRPr>
          </a:p>
        </p:txBody>
      </p:sp>
      <p:pic>
        <p:nvPicPr>
          <p:cNvPr id="4" name="Imagen 3">
            <a:extLst>
              <a:ext uri="{FF2B5EF4-FFF2-40B4-BE49-F238E27FC236}">
                <a16:creationId xmlns:a16="http://schemas.microsoft.com/office/drawing/2014/main" id="{11C44130-5D6B-4FE5-B21B-689BAB4D305D}"/>
              </a:ext>
            </a:extLst>
          </p:cNvPr>
          <p:cNvPicPr>
            <a:picLocks noChangeAspect="1"/>
          </p:cNvPicPr>
          <p:nvPr/>
        </p:nvPicPr>
        <p:blipFill rotWithShape="1">
          <a:blip r:embed="rId2"/>
          <a:srcRect r="1" b="210"/>
          <a:stretch/>
        </p:blipFill>
        <p:spPr>
          <a:xfrm>
            <a:off x="6148103" y="1429488"/>
            <a:ext cx="5156767" cy="3960000"/>
          </a:xfrm>
          <a:prstGeom prst="rect">
            <a:avLst/>
          </a:prstGeom>
        </p:spPr>
      </p:pic>
    </p:spTree>
    <p:extLst>
      <p:ext uri="{BB962C8B-B14F-4D97-AF65-F5344CB8AC3E}">
        <p14:creationId xmlns:p14="http://schemas.microsoft.com/office/powerpoint/2010/main" val="2180156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3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8DDC4647-F922-433C-B867-715359317990}"/>
              </a:ext>
            </a:extLst>
          </p:cNvPr>
          <p:cNvPicPr>
            <a:picLocks noChangeAspect="1"/>
          </p:cNvPicPr>
          <p:nvPr/>
        </p:nvPicPr>
        <p:blipFill rotWithShape="1">
          <a:blip r:embed="rId2">
            <a:alphaModFix amt="35000"/>
          </a:blip>
          <a:srcRect r="888" b="-1"/>
          <a:stretch/>
        </p:blipFill>
        <p:spPr>
          <a:xfrm>
            <a:off x="-1" y="10"/>
            <a:ext cx="12192001" cy="6857990"/>
          </a:xfrm>
          <a:prstGeom prst="rect">
            <a:avLst/>
          </a:prstGeom>
        </p:spPr>
      </p:pic>
      <p:sp>
        <p:nvSpPr>
          <p:cNvPr id="2" name="Título 1">
            <a:extLst>
              <a:ext uri="{FF2B5EF4-FFF2-40B4-BE49-F238E27FC236}">
                <a16:creationId xmlns:a16="http://schemas.microsoft.com/office/drawing/2014/main" id="{5A0900F1-0DDF-4DE2-8238-88393CC2064F}"/>
              </a:ext>
            </a:extLst>
          </p:cNvPr>
          <p:cNvSpPr>
            <a:spLocks noGrp="1"/>
          </p:cNvSpPr>
          <p:nvPr>
            <p:ph type="title"/>
          </p:nvPr>
        </p:nvSpPr>
        <p:spPr>
          <a:xfrm>
            <a:off x="838200" y="365125"/>
            <a:ext cx="10515600" cy="1325563"/>
          </a:xfrm>
        </p:spPr>
        <p:txBody>
          <a:bodyPr>
            <a:normAutofit/>
          </a:bodyPr>
          <a:lstStyle/>
          <a:p>
            <a:r>
              <a:rPr lang="es-CL">
                <a:solidFill>
                  <a:srgbClr val="FFFFFF"/>
                </a:solidFill>
              </a:rPr>
              <a:t>Funcionalismo </a:t>
            </a:r>
            <a:br>
              <a:rPr lang="es-CL">
                <a:solidFill>
                  <a:srgbClr val="FFFFFF"/>
                </a:solidFill>
              </a:rPr>
            </a:br>
            <a:r>
              <a:rPr lang="es-CL">
                <a:solidFill>
                  <a:srgbClr val="FFFFFF"/>
                </a:solidFill>
              </a:rPr>
              <a:t>(Token Identity Theory)</a:t>
            </a:r>
          </a:p>
        </p:txBody>
      </p:sp>
      <p:sp>
        <p:nvSpPr>
          <p:cNvPr id="3" name="Marcador de contenido 2">
            <a:extLst>
              <a:ext uri="{FF2B5EF4-FFF2-40B4-BE49-F238E27FC236}">
                <a16:creationId xmlns:a16="http://schemas.microsoft.com/office/drawing/2014/main" id="{06918CC8-ED7F-4C6F-97ED-25313DD29201}"/>
              </a:ext>
            </a:extLst>
          </p:cNvPr>
          <p:cNvSpPr>
            <a:spLocks noGrp="1"/>
          </p:cNvSpPr>
          <p:nvPr>
            <p:ph idx="1"/>
          </p:nvPr>
        </p:nvSpPr>
        <p:spPr>
          <a:xfrm>
            <a:off x="838200" y="1825625"/>
            <a:ext cx="10515600" cy="4351338"/>
          </a:xfrm>
        </p:spPr>
        <p:txBody>
          <a:bodyPr>
            <a:normAutofit/>
          </a:bodyPr>
          <a:lstStyle/>
          <a:p>
            <a:r>
              <a:rPr lang="es-CL">
                <a:solidFill>
                  <a:srgbClr val="FFFFFF"/>
                </a:solidFill>
              </a:rPr>
              <a:t>Papel Causal</a:t>
            </a:r>
          </a:p>
          <a:p>
            <a:r>
              <a:rPr lang="es-CL">
                <a:solidFill>
                  <a:srgbClr val="FFFFFF"/>
                </a:solidFill>
              </a:rPr>
              <a:t>Input sensorial – Estado(s) interno(s) – Output conductual</a:t>
            </a:r>
          </a:p>
          <a:p>
            <a:r>
              <a:rPr lang="es-CL">
                <a:solidFill>
                  <a:srgbClr val="FFFFFF"/>
                </a:solidFill>
              </a:rPr>
              <a:t>Realizabilidad Múltiple</a:t>
            </a:r>
          </a:p>
          <a:p>
            <a:r>
              <a:rPr lang="es-CL">
                <a:solidFill>
                  <a:srgbClr val="FFFFFF"/>
                </a:solidFill>
              </a:rPr>
              <a:t>Autonomía de la Psicología (Superveniencia)</a:t>
            </a:r>
          </a:p>
          <a:p>
            <a:r>
              <a:rPr lang="es-CL">
                <a:solidFill>
                  <a:srgbClr val="FFFFFF"/>
                </a:solidFill>
              </a:rPr>
              <a:t>Relación con la Inteligencia Artificial</a:t>
            </a:r>
          </a:p>
        </p:txBody>
      </p:sp>
    </p:spTree>
    <p:extLst>
      <p:ext uri="{BB962C8B-B14F-4D97-AF65-F5344CB8AC3E}">
        <p14:creationId xmlns:p14="http://schemas.microsoft.com/office/powerpoint/2010/main" val="151465410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9D73FAF6-6216-4D6C-AB8B-42DD82162E86}"/>
              </a:ext>
            </a:extLst>
          </p:cNvPr>
          <p:cNvPicPr>
            <a:picLocks noChangeAspect="1"/>
          </p:cNvPicPr>
          <p:nvPr/>
        </p:nvPicPr>
        <p:blipFill rotWithShape="1">
          <a:blip r:embed="rId2">
            <a:alphaModFix amt="35000"/>
          </a:blip>
          <a:srcRect t="15413"/>
          <a:stretch/>
        </p:blipFill>
        <p:spPr>
          <a:xfrm>
            <a:off x="-1" y="10"/>
            <a:ext cx="12192001" cy="6857990"/>
          </a:xfrm>
          <a:prstGeom prst="rect">
            <a:avLst/>
          </a:prstGeom>
        </p:spPr>
      </p:pic>
      <p:sp>
        <p:nvSpPr>
          <p:cNvPr id="2" name="Título 1">
            <a:extLst>
              <a:ext uri="{FF2B5EF4-FFF2-40B4-BE49-F238E27FC236}">
                <a16:creationId xmlns:a16="http://schemas.microsoft.com/office/drawing/2014/main" id="{2E8489A9-DA7F-4EB5-A652-B4E36C0A544B}"/>
              </a:ext>
            </a:extLst>
          </p:cNvPr>
          <p:cNvSpPr>
            <a:spLocks noGrp="1"/>
          </p:cNvSpPr>
          <p:nvPr>
            <p:ph type="title"/>
          </p:nvPr>
        </p:nvSpPr>
        <p:spPr>
          <a:xfrm>
            <a:off x="838201" y="1065862"/>
            <a:ext cx="3313164" cy="4726276"/>
          </a:xfrm>
        </p:spPr>
        <p:txBody>
          <a:bodyPr>
            <a:normAutofit/>
          </a:bodyPr>
          <a:lstStyle/>
          <a:p>
            <a:pPr algn="r"/>
            <a:r>
              <a:rPr lang="es-CL" sz="4000">
                <a:solidFill>
                  <a:srgbClr val="FFFFFF"/>
                </a:solidFill>
              </a:rPr>
              <a:t>En contra del Funcionalismo</a:t>
            </a:r>
          </a:p>
        </p:txBody>
      </p:sp>
      <p:cxnSp>
        <p:nvCxnSpPr>
          <p:cNvPr id="25" name="Straight Connector 24">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987F39F8-44CD-4CC8-876D-B41C6CDC1FC8}"/>
              </a:ext>
            </a:extLst>
          </p:cNvPr>
          <p:cNvSpPr>
            <a:spLocks noGrp="1"/>
          </p:cNvSpPr>
          <p:nvPr>
            <p:ph idx="1"/>
          </p:nvPr>
        </p:nvSpPr>
        <p:spPr>
          <a:xfrm>
            <a:off x="5155379" y="1065862"/>
            <a:ext cx="5744685" cy="4726276"/>
          </a:xfrm>
        </p:spPr>
        <p:txBody>
          <a:bodyPr anchor="ctr">
            <a:normAutofit/>
          </a:bodyPr>
          <a:lstStyle/>
          <a:p>
            <a:r>
              <a:rPr lang="es-CL" sz="2000">
                <a:solidFill>
                  <a:srgbClr val="FFFFFF"/>
                </a:solidFill>
              </a:rPr>
              <a:t>Qualia invertido</a:t>
            </a:r>
          </a:p>
          <a:p>
            <a:r>
              <a:rPr lang="es-CL" sz="2000">
                <a:solidFill>
                  <a:srgbClr val="FFFFFF"/>
                </a:solidFill>
              </a:rPr>
              <a:t>Qualia ausente</a:t>
            </a:r>
          </a:p>
          <a:p>
            <a:r>
              <a:rPr lang="es-CL" sz="2000">
                <a:solidFill>
                  <a:srgbClr val="FFFFFF"/>
                </a:solidFill>
              </a:rPr>
              <a:t>Reducción restringida</a:t>
            </a:r>
          </a:p>
          <a:p>
            <a:endParaRPr lang="es-CL" sz="2000">
              <a:solidFill>
                <a:srgbClr val="FFFFFF"/>
              </a:solidFill>
            </a:endParaRPr>
          </a:p>
          <a:p>
            <a:endParaRPr lang="es-CL" sz="2000">
              <a:solidFill>
                <a:srgbClr val="FFFFFF"/>
              </a:solidFill>
            </a:endParaRPr>
          </a:p>
        </p:txBody>
      </p:sp>
    </p:spTree>
    <p:extLst>
      <p:ext uri="{BB962C8B-B14F-4D97-AF65-F5344CB8AC3E}">
        <p14:creationId xmlns:p14="http://schemas.microsoft.com/office/powerpoint/2010/main" val="396980201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089413C4-CA0E-49EC-9997-133BFE5AC5A2}"/>
              </a:ext>
            </a:extLst>
          </p:cNvPr>
          <p:cNvPicPr>
            <a:picLocks noChangeAspect="1"/>
          </p:cNvPicPr>
          <p:nvPr/>
        </p:nvPicPr>
        <p:blipFill rotWithShape="1">
          <a:blip r:embed="rId2"/>
          <a:srcRect l="2628" r="-1" b="-1"/>
          <a:stretch/>
        </p:blipFill>
        <p:spPr>
          <a:xfrm>
            <a:off x="20" y="10"/>
            <a:ext cx="8668492" cy="6857990"/>
          </a:xfrm>
          <a:prstGeom prst="rect">
            <a:avLst/>
          </a:prstGeom>
        </p:spPr>
      </p:pic>
      <p:sp>
        <p:nvSpPr>
          <p:cNvPr id="18" name="Rectangle 17">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98EDFD2-06A4-4284-84E7-0AE283A9468D}"/>
              </a:ext>
            </a:extLst>
          </p:cNvPr>
          <p:cNvSpPr>
            <a:spLocks noGrp="1"/>
          </p:cNvSpPr>
          <p:nvPr>
            <p:ph type="title"/>
          </p:nvPr>
        </p:nvSpPr>
        <p:spPr>
          <a:xfrm>
            <a:off x="8395868" y="1161288"/>
            <a:ext cx="3438144" cy="1124712"/>
          </a:xfrm>
        </p:spPr>
        <p:txBody>
          <a:bodyPr anchor="b">
            <a:normAutofit/>
          </a:bodyPr>
          <a:lstStyle/>
          <a:p>
            <a:r>
              <a:rPr lang="es-CL" sz="2800"/>
              <a:t>Materialismo Eliminativo</a:t>
            </a:r>
          </a:p>
        </p:txBody>
      </p:sp>
      <p:sp>
        <p:nvSpPr>
          <p:cNvPr id="20" name="Rectangle 1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4E42F3B3-1A99-4942-9F82-C74EF1874143}"/>
              </a:ext>
            </a:extLst>
          </p:cNvPr>
          <p:cNvSpPr>
            <a:spLocks noGrp="1"/>
          </p:cNvSpPr>
          <p:nvPr>
            <p:ph idx="1"/>
          </p:nvPr>
        </p:nvSpPr>
        <p:spPr>
          <a:xfrm>
            <a:off x="8395868" y="2718054"/>
            <a:ext cx="3438906" cy="3207258"/>
          </a:xfrm>
        </p:spPr>
        <p:txBody>
          <a:bodyPr anchor="t">
            <a:normAutofit/>
          </a:bodyPr>
          <a:lstStyle/>
          <a:p>
            <a:r>
              <a:rPr lang="es-CL" sz="1700"/>
              <a:t>La psicología de sentido común (folk psychology) es falsa.</a:t>
            </a:r>
          </a:p>
          <a:p>
            <a:r>
              <a:rPr lang="es-CL" sz="1700"/>
              <a:t>La neurociencia reemplazará a la PSC (FP)</a:t>
            </a:r>
          </a:p>
          <a:p>
            <a:r>
              <a:rPr lang="es-CL" sz="1700"/>
              <a:t>Paralelos históricos</a:t>
            </a:r>
          </a:p>
          <a:p>
            <a:endParaRPr lang="es-CL" sz="1700"/>
          </a:p>
        </p:txBody>
      </p:sp>
    </p:spTree>
    <p:extLst>
      <p:ext uri="{BB962C8B-B14F-4D97-AF65-F5344CB8AC3E}">
        <p14:creationId xmlns:p14="http://schemas.microsoft.com/office/powerpoint/2010/main" val="221712441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8">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10">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ítulo 1">
            <a:extLst>
              <a:ext uri="{FF2B5EF4-FFF2-40B4-BE49-F238E27FC236}">
                <a16:creationId xmlns:a16="http://schemas.microsoft.com/office/drawing/2014/main" id="{9BAF7056-EEB3-4425-A3D6-060195761EED}"/>
              </a:ext>
            </a:extLst>
          </p:cNvPr>
          <p:cNvSpPr>
            <a:spLocks noGrp="1"/>
          </p:cNvSpPr>
          <p:nvPr>
            <p:ph type="title"/>
          </p:nvPr>
        </p:nvSpPr>
        <p:spPr>
          <a:xfrm>
            <a:off x="888630" y="4760132"/>
            <a:ext cx="5093596" cy="1777829"/>
          </a:xfrm>
        </p:spPr>
        <p:txBody>
          <a:bodyPr>
            <a:normAutofit/>
          </a:bodyPr>
          <a:lstStyle/>
          <a:p>
            <a:pPr algn="r"/>
            <a:r>
              <a:rPr lang="es-CL" sz="4000"/>
              <a:t>A favor de la eliminación materialista</a:t>
            </a:r>
          </a:p>
        </p:txBody>
      </p:sp>
      <p:pic>
        <p:nvPicPr>
          <p:cNvPr id="4" name="Imagen 3">
            <a:extLst>
              <a:ext uri="{FF2B5EF4-FFF2-40B4-BE49-F238E27FC236}">
                <a16:creationId xmlns:a16="http://schemas.microsoft.com/office/drawing/2014/main" id="{1FB2F1CA-3B45-4A65-923C-7DF580FAB4AA}"/>
              </a:ext>
            </a:extLst>
          </p:cNvPr>
          <p:cNvPicPr>
            <a:picLocks noChangeAspect="1"/>
          </p:cNvPicPr>
          <p:nvPr/>
        </p:nvPicPr>
        <p:blipFill rotWithShape="1">
          <a:blip r:embed="rId2"/>
          <a:srcRect t="9877" b="20636"/>
          <a:stretch/>
        </p:blipFill>
        <p:spPr>
          <a:xfrm>
            <a:off x="20" y="2872"/>
            <a:ext cx="12191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3" name="Marcador de contenido 2">
            <a:extLst>
              <a:ext uri="{FF2B5EF4-FFF2-40B4-BE49-F238E27FC236}">
                <a16:creationId xmlns:a16="http://schemas.microsoft.com/office/drawing/2014/main" id="{FAAE532C-7134-4C82-B8BE-1BB37D081DD4}"/>
              </a:ext>
            </a:extLst>
          </p:cNvPr>
          <p:cNvSpPr>
            <a:spLocks noGrp="1"/>
          </p:cNvSpPr>
          <p:nvPr>
            <p:ph idx="1"/>
          </p:nvPr>
        </p:nvSpPr>
        <p:spPr>
          <a:xfrm>
            <a:off x="6226706" y="4767660"/>
            <a:ext cx="5173613" cy="1770300"/>
          </a:xfrm>
        </p:spPr>
        <p:txBody>
          <a:bodyPr anchor="ctr">
            <a:normAutofit/>
          </a:bodyPr>
          <a:lstStyle/>
          <a:p>
            <a:r>
              <a:rPr lang="es-CL" sz="1800"/>
              <a:t>Problemas del sentido común:</a:t>
            </a:r>
          </a:p>
          <a:p>
            <a:pPr marL="514350" indent="-514350">
              <a:buAutoNum type="arabicPeriod"/>
            </a:pPr>
            <a:r>
              <a:rPr lang="es-CL" sz="1800"/>
              <a:t>Insuficiencia explicativa</a:t>
            </a:r>
          </a:p>
          <a:p>
            <a:pPr marL="514350" indent="-514350">
              <a:buAutoNum type="arabicPeriod"/>
            </a:pPr>
            <a:r>
              <a:rPr lang="es-CL" sz="1800"/>
              <a:t>Refutación casi absoluta</a:t>
            </a:r>
          </a:p>
          <a:p>
            <a:pPr marL="514350" indent="-514350">
              <a:buAutoNum type="arabicPeriod"/>
            </a:pPr>
            <a:r>
              <a:rPr lang="es-CL" sz="1800"/>
              <a:t>Diferencia entre neurociencia y psicología popular</a:t>
            </a:r>
          </a:p>
        </p:txBody>
      </p:sp>
    </p:spTree>
    <p:extLst>
      <p:ext uri="{BB962C8B-B14F-4D97-AF65-F5344CB8AC3E}">
        <p14:creationId xmlns:p14="http://schemas.microsoft.com/office/powerpoint/2010/main" val="414566882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57">
            <a:extLst>
              <a:ext uri="{FF2B5EF4-FFF2-40B4-BE49-F238E27FC236}">
                <a16:creationId xmlns:a16="http://schemas.microsoft.com/office/drawing/2014/main" id="{7A976E23-29EC-4E20-9EF6-B7CC4A821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59">
            <a:extLst>
              <a:ext uri="{FF2B5EF4-FFF2-40B4-BE49-F238E27FC236}">
                <a16:creationId xmlns:a16="http://schemas.microsoft.com/office/drawing/2014/main" id="{DF5FCEC6-E657-46F1-925F-13ED19212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61">
            <a:extLst>
              <a:ext uri="{FF2B5EF4-FFF2-40B4-BE49-F238E27FC236}">
                <a16:creationId xmlns:a16="http://schemas.microsoft.com/office/drawing/2014/main" id="{2EEEBBCF-2738-42F5-ABD6-9881760263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63" name="Oval 62">
              <a:extLst>
                <a:ext uri="{FF2B5EF4-FFF2-40B4-BE49-F238E27FC236}">
                  <a16:creationId xmlns:a16="http://schemas.microsoft.com/office/drawing/2014/main" id="{8BFC0AF3-A22A-4B9E-9BBE-06CEA5C6C8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F3F06202-3837-419A-A87F-1DC63E427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8807D28-5DC1-4DAA-AE26-C6ECB37365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B3AE51F5-8D05-42B8-AB92-06F38F330E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7A1E4EBF-44BC-4352-B089-A5147758F9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29B4D6D7-8203-4D69-A752-16AB700D74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D5C4CFE8-D486-4693-B967-0DF3D7D59C71}"/>
              </a:ext>
            </a:extLst>
          </p:cNvPr>
          <p:cNvSpPr>
            <a:spLocks noGrp="1"/>
          </p:cNvSpPr>
          <p:nvPr>
            <p:ph type="title"/>
          </p:nvPr>
        </p:nvSpPr>
        <p:spPr>
          <a:xfrm>
            <a:off x="630936" y="630935"/>
            <a:ext cx="5867716" cy="3050025"/>
          </a:xfrm>
          <a:noFill/>
        </p:spPr>
        <p:txBody>
          <a:bodyPr anchor="b">
            <a:normAutofit/>
          </a:bodyPr>
          <a:lstStyle/>
          <a:p>
            <a:r>
              <a:rPr lang="es-CL" sz="4800">
                <a:solidFill>
                  <a:schemeClr val="bg1"/>
                </a:solidFill>
              </a:rPr>
              <a:t>En contra del materialismo eliminativo</a:t>
            </a:r>
            <a:endParaRPr lang="es-CL" sz="4800" dirty="0">
              <a:solidFill>
                <a:schemeClr val="bg1"/>
              </a:solidFill>
            </a:endParaRPr>
          </a:p>
        </p:txBody>
      </p:sp>
      <p:sp>
        <p:nvSpPr>
          <p:cNvPr id="70" name="Rectangle 69">
            <a:extLst>
              <a:ext uri="{FF2B5EF4-FFF2-40B4-BE49-F238E27FC236}">
                <a16:creationId xmlns:a16="http://schemas.microsoft.com/office/drawing/2014/main" id="{FF0BDB76-BCEC-498E-BA26-C763CD9FA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DD8DF5DF-A251-4BC2-8965-4EDDD01FC5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73" name="Straight Connector 72">
              <a:extLst>
                <a:ext uri="{FF2B5EF4-FFF2-40B4-BE49-F238E27FC236}">
                  <a16:creationId xmlns:a16="http://schemas.microsoft.com/office/drawing/2014/main" id="{8930D52D-708D-43A1-B073-469EFDB020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82491CB-6849-43BB-926B-D979A3DB09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1251642-9512-4A11-9670-BD1C3A9981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D277633-FF55-420D-87BC-0CB11FD6D0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78" name="Rectangle 77">
            <a:extLst>
              <a:ext uri="{FF2B5EF4-FFF2-40B4-BE49-F238E27FC236}">
                <a16:creationId xmlns:a16="http://schemas.microsoft.com/office/drawing/2014/main" id="{1452CEF2-C9EC-4C15-99E4-C781AB08A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600459E6-26A3-4EAC-A34C-D0792D88CC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81" name="Straight Connector 80">
              <a:extLst>
                <a:ext uri="{FF2B5EF4-FFF2-40B4-BE49-F238E27FC236}">
                  <a16:creationId xmlns:a16="http://schemas.microsoft.com/office/drawing/2014/main" id="{1264D5E9-C8D4-444A-8B1B-C11FB47CBA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DD99233-66AB-4E60-AF8A-A3259E6A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4E8492A-EE2A-4BE3-A4B2-2BCE77DA40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222A220-AA24-4E60-83D6-D32FEB34D8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Imagen 3">
            <a:extLst>
              <a:ext uri="{FF2B5EF4-FFF2-40B4-BE49-F238E27FC236}">
                <a16:creationId xmlns:a16="http://schemas.microsoft.com/office/drawing/2014/main" id="{39C600B8-A1B3-42E3-82A3-C619A0736C58}"/>
              </a:ext>
            </a:extLst>
          </p:cNvPr>
          <p:cNvPicPr>
            <a:picLocks noChangeAspect="1"/>
          </p:cNvPicPr>
          <p:nvPr/>
        </p:nvPicPr>
        <p:blipFill rotWithShape="1">
          <a:blip r:embed="rId2"/>
          <a:srcRect l="23959" r="23291" b="1"/>
          <a:stretch/>
        </p:blipFill>
        <p:spPr>
          <a:xfrm>
            <a:off x="6828955" y="972049"/>
            <a:ext cx="4651794" cy="4651794"/>
          </a:xfrm>
          <a:prstGeom prst="rect">
            <a:avLst/>
          </a:prstGeom>
        </p:spPr>
      </p:pic>
      <p:grpSp>
        <p:nvGrpSpPr>
          <p:cNvPr id="86" name="Group 85">
            <a:extLst>
              <a:ext uri="{FF2B5EF4-FFF2-40B4-BE49-F238E27FC236}">
                <a16:creationId xmlns:a16="http://schemas.microsoft.com/office/drawing/2014/main" id="{298B576C-FDA2-46DE-8408-3A76DCF506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693312" y="1116028"/>
            <a:ext cx="304800" cy="429768"/>
            <a:chOff x="215328" y="-46937"/>
            <a:chExt cx="304800" cy="2773841"/>
          </a:xfrm>
        </p:grpSpPr>
        <p:cxnSp>
          <p:nvCxnSpPr>
            <p:cNvPr id="87" name="Straight Connector 86">
              <a:extLst>
                <a:ext uri="{FF2B5EF4-FFF2-40B4-BE49-F238E27FC236}">
                  <a16:creationId xmlns:a16="http://schemas.microsoft.com/office/drawing/2014/main" id="{94AEA101-943D-4073-AD87-C8D783165E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103D701-5E08-4A2A-AE99-626C646359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8DF778A-A412-4E7C-9B61-E33D13A532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EC28832-D2CA-45C0-9C43-0AF9985324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 name="Marcador de contenido 2">
            <a:extLst>
              <a:ext uri="{FF2B5EF4-FFF2-40B4-BE49-F238E27FC236}">
                <a16:creationId xmlns:a16="http://schemas.microsoft.com/office/drawing/2014/main" id="{769605CB-3294-41AE-9F80-94347E6FC1BB}"/>
              </a:ext>
            </a:extLst>
          </p:cNvPr>
          <p:cNvSpPr>
            <a:spLocks noGrp="1"/>
          </p:cNvSpPr>
          <p:nvPr>
            <p:ph idx="1"/>
          </p:nvPr>
        </p:nvSpPr>
        <p:spPr>
          <a:xfrm>
            <a:off x="630936" y="3952890"/>
            <a:ext cx="5867720" cy="2223517"/>
          </a:xfrm>
          <a:noFill/>
        </p:spPr>
        <p:txBody>
          <a:bodyPr anchor="t">
            <a:normAutofit/>
          </a:bodyPr>
          <a:lstStyle/>
          <a:p>
            <a:r>
              <a:rPr lang="es-CL" sz="1800">
                <a:solidFill>
                  <a:schemeClr val="bg1"/>
                </a:solidFill>
              </a:rPr>
              <a:t>Introspección /observación teóricamente dependiente</a:t>
            </a:r>
          </a:p>
          <a:p>
            <a:r>
              <a:rPr lang="es-CL" sz="1800">
                <a:solidFill>
                  <a:schemeClr val="bg1"/>
                </a:solidFill>
              </a:rPr>
              <a:t>Incoherencia / petición de principio</a:t>
            </a:r>
          </a:p>
          <a:p>
            <a:r>
              <a:rPr lang="es-CL" sz="1800">
                <a:solidFill>
                  <a:schemeClr val="bg1"/>
                </a:solidFill>
              </a:rPr>
              <a:t>Eliminación total o parcial / cuestión empírica</a:t>
            </a:r>
          </a:p>
        </p:txBody>
      </p:sp>
    </p:spTree>
    <p:extLst>
      <p:ext uri="{BB962C8B-B14F-4D97-AF65-F5344CB8AC3E}">
        <p14:creationId xmlns:p14="http://schemas.microsoft.com/office/powerpoint/2010/main" val="289594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48">
            <a:extLst>
              <a:ext uri="{FF2B5EF4-FFF2-40B4-BE49-F238E27FC236}">
                <a16:creationId xmlns:a16="http://schemas.microsoft.com/office/drawing/2014/main" id="{5F18414D-1626-4996-AACB-23D3DE45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2B56EE26-D950-46DF-A754-F4DED5DAF217}"/>
              </a:ext>
            </a:extLst>
          </p:cNvPr>
          <p:cNvSpPr>
            <a:spLocks noGrp="1"/>
          </p:cNvSpPr>
          <p:nvPr>
            <p:ph type="title"/>
          </p:nvPr>
        </p:nvSpPr>
        <p:spPr>
          <a:xfrm>
            <a:off x="6095999" y="707132"/>
            <a:ext cx="3667125" cy="2387600"/>
          </a:xfrm>
        </p:spPr>
        <p:txBody>
          <a:bodyPr vert="horz" lIns="91440" tIns="45720" rIns="91440" bIns="45720" rtlCol="0" anchor="b">
            <a:normAutofit/>
          </a:bodyPr>
          <a:lstStyle/>
          <a:p>
            <a:r>
              <a:rPr lang="en-US" sz="3500" kern="1200">
                <a:solidFill>
                  <a:schemeClr val="bg1"/>
                </a:solidFill>
                <a:latin typeface="+mj-lt"/>
                <a:ea typeface="+mj-ea"/>
                <a:cs typeface="+mj-cs"/>
              </a:rPr>
              <a:t>¿Materialismo Revisionista?</a:t>
            </a:r>
          </a:p>
        </p:txBody>
      </p:sp>
      <p:pic>
        <p:nvPicPr>
          <p:cNvPr id="7" name="Marcador de contenido 6">
            <a:extLst>
              <a:ext uri="{FF2B5EF4-FFF2-40B4-BE49-F238E27FC236}">
                <a16:creationId xmlns:a16="http://schemas.microsoft.com/office/drawing/2014/main" id="{7596FBE6-8213-4D8A-8EE2-3A2BF6124D06}"/>
              </a:ext>
            </a:extLst>
          </p:cNvPr>
          <p:cNvPicPr>
            <a:picLocks noGrp="1" noChangeAspect="1"/>
          </p:cNvPicPr>
          <p:nvPr>
            <p:ph idx="1"/>
          </p:nvPr>
        </p:nvPicPr>
        <p:blipFill rotWithShape="1">
          <a:blip r:embed="rId2"/>
          <a:srcRect l="770" r="5953" b="1"/>
          <a:stretch/>
        </p:blipFill>
        <p:spPr>
          <a:xfrm>
            <a:off x="126206" y="270680"/>
            <a:ext cx="4718321" cy="6316639"/>
          </a:xfrm>
          <a:prstGeom prst="rect">
            <a:avLst/>
          </a:prstGeom>
        </p:spPr>
      </p:pic>
      <p:sp>
        <p:nvSpPr>
          <p:cNvPr id="58" name="Rectangle 50">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2">
            <a:extLst>
              <a:ext uri="{FF2B5EF4-FFF2-40B4-BE49-F238E27FC236}">
                <a16:creationId xmlns:a16="http://schemas.microsoft.com/office/drawing/2014/main" id="{07A9243D-8FC3-4B36-874B-55906B03F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96001" y="3209925"/>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129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3D59B31B-F0BA-482F-9270-8FADE802FEF4}"/>
              </a:ext>
            </a:extLst>
          </p:cNvPr>
          <p:cNvSpPr>
            <a:spLocks noGrp="1"/>
          </p:cNvSpPr>
          <p:nvPr>
            <p:ph type="title"/>
          </p:nvPr>
        </p:nvSpPr>
        <p:spPr>
          <a:xfrm>
            <a:off x="833002" y="365125"/>
            <a:ext cx="10520702" cy="1325563"/>
          </a:xfrm>
        </p:spPr>
        <p:txBody>
          <a:bodyPr>
            <a:normAutofit/>
          </a:bodyPr>
          <a:lstStyle/>
          <a:p>
            <a:endParaRPr lang="es-CL">
              <a:solidFill>
                <a:srgbClr val="FFFFFF"/>
              </a:solidFill>
            </a:endParaRPr>
          </a:p>
        </p:txBody>
      </p:sp>
      <p:sp>
        <p:nvSpPr>
          <p:cNvPr id="3" name="Marcador de contenido 2">
            <a:extLst>
              <a:ext uri="{FF2B5EF4-FFF2-40B4-BE49-F238E27FC236}">
                <a16:creationId xmlns:a16="http://schemas.microsoft.com/office/drawing/2014/main" id="{FAC79C16-4008-4455-B765-0EF8F4C039E7}"/>
              </a:ext>
            </a:extLst>
          </p:cNvPr>
          <p:cNvSpPr>
            <a:spLocks noGrp="1"/>
          </p:cNvSpPr>
          <p:nvPr>
            <p:ph idx="1"/>
          </p:nvPr>
        </p:nvSpPr>
        <p:spPr>
          <a:xfrm>
            <a:off x="838201" y="2022601"/>
            <a:ext cx="10515598" cy="4154361"/>
          </a:xfrm>
        </p:spPr>
        <p:txBody>
          <a:bodyPr>
            <a:normAutofit/>
          </a:bodyPr>
          <a:lstStyle/>
          <a:p>
            <a:pPr algn="just"/>
            <a:r>
              <a:rPr lang="es-ES" sz="2000" dirty="0">
                <a:solidFill>
                  <a:srgbClr val="FFFFFF"/>
                </a:solidFill>
              </a:rPr>
              <a:t>“¿Cuál es la verdadera naturaleza de los estados y proce­sos mentales? ¿En qué medio se producen y cómo se relacionan con el mundo físico? ¿Sobrevivirá mi conciencia a la desintegración de mi cuerpo físico? ¿O desaparecerá para siempre cuando mi cerebro deje de funcionar? ¿Es posible construir un sistema puramente físico como un ordenador y que posea verdadera inteligencia consciente? ¿De dónde pro­viene la mente? ¿Qué es? Estas son algunas de las preguntas que abordaremos en este capítulo. Las respuestas que les demos dependen de cuál de las teorías sobre la mente resulte </a:t>
            </a:r>
            <a:r>
              <a:rPr lang="es-ES" sz="2000" b="1" dirty="0">
                <a:solidFill>
                  <a:srgbClr val="FFFFFF"/>
                </a:solidFill>
              </a:rPr>
              <a:t>más racional en función de los datos, tenga mayor poder explicativo, capacidad predictiva, coherencia y simplicidad</a:t>
            </a:r>
            <a:r>
              <a:rPr lang="es-ES" sz="2000" dirty="0">
                <a:solidFill>
                  <a:srgbClr val="FFFFFF"/>
                </a:solidFill>
              </a:rPr>
              <a:t>. Examinemos las teorías existentes y sometamos a consideración los argumentos a favor y en contra de cada una”</a:t>
            </a:r>
            <a:endParaRPr lang="es-CL" sz="2000" dirty="0">
              <a:solidFill>
                <a:srgbClr val="FFFFFF"/>
              </a:solidFill>
            </a:endParaRPr>
          </a:p>
        </p:txBody>
      </p:sp>
    </p:spTree>
    <p:extLst>
      <p:ext uri="{BB962C8B-B14F-4D97-AF65-F5344CB8AC3E}">
        <p14:creationId xmlns:p14="http://schemas.microsoft.com/office/powerpoint/2010/main" val="245192585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3D1561D2-802A-4173-A945-96AFED827D2A}"/>
              </a:ext>
            </a:extLst>
          </p:cNvPr>
          <p:cNvPicPr>
            <a:picLocks noChangeAspect="1"/>
          </p:cNvPicPr>
          <p:nvPr/>
        </p:nvPicPr>
        <p:blipFill rotWithShape="1">
          <a:blip r:embed="rId2">
            <a:alphaModFix amt="35000"/>
          </a:blip>
          <a:srcRect l="28889" r="-1" b="-1"/>
          <a:stretch/>
        </p:blipFill>
        <p:spPr>
          <a:xfrm>
            <a:off x="20" y="10"/>
            <a:ext cx="12191980" cy="6857990"/>
          </a:xfrm>
          <a:prstGeom prst="rect">
            <a:avLst/>
          </a:prstGeom>
        </p:spPr>
      </p:pic>
      <p:sp>
        <p:nvSpPr>
          <p:cNvPr id="2" name="Título 1">
            <a:extLst>
              <a:ext uri="{FF2B5EF4-FFF2-40B4-BE49-F238E27FC236}">
                <a16:creationId xmlns:a16="http://schemas.microsoft.com/office/drawing/2014/main" id="{0A9BCFB0-6CF3-4CFB-A015-174C09F8A77E}"/>
              </a:ext>
            </a:extLst>
          </p:cNvPr>
          <p:cNvSpPr>
            <a:spLocks noGrp="1"/>
          </p:cNvSpPr>
          <p:nvPr>
            <p:ph type="title"/>
          </p:nvPr>
        </p:nvSpPr>
        <p:spPr>
          <a:xfrm>
            <a:off x="838200" y="365125"/>
            <a:ext cx="10515600" cy="1325563"/>
          </a:xfrm>
        </p:spPr>
        <p:txBody>
          <a:bodyPr>
            <a:normAutofit/>
          </a:bodyPr>
          <a:lstStyle/>
          <a:p>
            <a:r>
              <a:rPr lang="es-CL">
                <a:solidFill>
                  <a:srgbClr val="FFFFFF"/>
                </a:solidFill>
              </a:rPr>
              <a:t>Dualismo</a:t>
            </a:r>
          </a:p>
        </p:txBody>
      </p:sp>
      <p:sp>
        <p:nvSpPr>
          <p:cNvPr id="3" name="Marcador de contenido 2">
            <a:extLst>
              <a:ext uri="{FF2B5EF4-FFF2-40B4-BE49-F238E27FC236}">
                <a16:creationId xmlns:a16="http://schemas.microsoft.com/office/drawing/2014/main" id="{E066E2A0-7713-403D-927A-9B0C021AB45E}"/>
              </a:ext>
            </a:extLst>
          </p:cNvPr>
          <p:cNvSpPr>
            <a:spLocks noGrp="1"/>
          </p:cNvSpPr>
          <p:nvPr>
            <p:ph idx="1"/>
          </p:nvPr>
        </p:nvSpPr>
        <p:spPr>
          <a:xfrm>
            <a:off x="838200" y="1825625"/>
            <a:ext cx="10515600" cy="4351338"/>
          </a:xfrm>
        </p:spPr>
        <p:txBody>
          <a:bodyPr>
            <a:normAutofit/>
          </a:bodyPr>
          <a:lstStyle/>
          <a:p>
            <a:r>
              <a:rPr lang="es-CL" dirty="0">
                <a:solidFill>
                  <a:srgbClr val="FFFFFF"/>
                </a:solidFill>
              </a:rPr>
              <a:t>De Sustancias:</a:t>
            </a:r>
          </a:p>
          <a:p>
            <a:pPr>
              <a:buFont typeface="Wingdings" panose="05000000000000000000" pitchFamily="2" charset="2"/>
              <a:buChar char="ü"/>
            </a:pPr>
            <a:r>
              <a:rPr lang="es-CL" dirty="0">
                <a:solidFill>
                  <a:srgbClr val="FFFFFF"/>
                </a:solidFill>
              </a:rPr>
              <a:t> Cartesiano</a:t>
            </a:r>
          </a:p>
          <a:p>
            <a:pPr>
              <a:buFont typeface="Wingdings" panose="05000000000000000000" pitchFamily="2" charset="2"/>
              <a:buChar char="ü"/>
            </a:pPr>
            <a:r>
              <a:rPr lang="es-CL" dirty="0">
                <a:solidFill>
                  <a:srgbClr val="FFFFFF"/>
                </a:solidFill>
              </a:rPr>
              <a:t>Popular o Fantasmal</a:t>
            </a:r>
          </a:p>
          <a:p>
            <a:r>
              <a:rPr lang="es-CL" dirty="0">
                <a:solidFill>
                  <a:srgbClr val="FFFFFF"/>
                </a:solidFill>
              </a:rPr>
              <a:t>De Propiedades: </a:t>
            </a:r>
          </a:p>
          <a:p>
            <a:pPr>
              <a:buFont typeface="Wingdings" panose="05000000000000000000" pitchFamily="2" charset="2"/>
              <a:buChar char="ü"/>
            </a:pPr>
            <a:r>
              <a:rPr lang="es-CL" dirty="0" err="1">
                <a:solidFill>
                  <a:srgbClr val="FFFFFF"/>
                </a:solidFill>
              </a:rPr>
              <a:t>Epifenomenismo</a:t>
            </a:r>
            <a:endParaRPr lang="es-CL" dirty="0">
              <a:solidFill>
                <a:srgbClr val="FFFFFF"/>
              </a:solidFill>
            </a:endParaRPr>
          </a:p>
          <a:p>
            <a:pPr>
              <a:buFont typeface="Wingdings" panose="05000000000000000000" pitchFamily="2" charset="2"/>
              <a:buChar char="ü"/>
            </a:pPr>
            <a:r>
              <a:rPr lang="es-CL" dirty="0" err="1">
                <a:solidFill>
                  <a:srgbClr val="FFFFFF"/>
                </a:solidFill>
              </a:rPr>
              <a:t>Emergentismo</a:t>
            </a:r>
            <a:endParaRPr lang="es-CL" dirty="0">
              <a:solidFill>
                <a:srgbClr val="FFFFFF"/>
              </a:solidFill>
            </a:endParaRPr>
          </a:p>
          <a:p>
            <a:pPr>
              <a:buFont typeface="Wingdings" panose="05000000000000000000" pitchFamily="2" charset="2"/>
              <a:buChar char="ü"/>
            </a:pPr>
            <a:r>
              <a:rPr lang="es-CL" dirty="0">
                <a:solidFill>
                  <a:srgbClr val="FFFFFF"/>
                </a:solidFill>
              </a:rPr>
              <a:t> </a:t>
            </a:r>
            <a:r>
              <a:rPr lang="es-CL" dirty="0" err="1">
                <a:solidFill>
                  <a:srgbClr val="FFFFFF"/>
                </a:solidFill>
              </a:rPr>
              <a:t>Elementalismo</a:t>
            </a:r>
            <a:endParaRPr lang="es-CL" dirty="0">
              <a:solidFill>
                <a:srgbClr val="FFFFFF"/>
              </a:solidFill>
            </a:endParaRPr>
          </a:p>
          <a:p>
            <a:endParaRPr lang="es-CL" dirty="0">
              <a:solidFill>
                <a:srgbClr val="FFFFFF"/>
              </a:solidFill>
            </a:endParaRPr>
          </a:p>
          <a:p>
            <a:endParaRPr lang="es-CL" dirty="0">
              <a:solidFill>
                <a:srgbClr val="FFFFFF"/>
              </a:solidFill>
            </a:endParaRPr>
          </a:p>
        </p:txBody>
      </p:sp>
    </p:spTree>
    <p:extLst>
      <p:ext uri="{BB962C8B-B14F-4D97-AF65-F5344CB8AC3E}">
        <p14:creationId xmlns:p14="http://schemas.microsoft.com/office/powerpoint/2010/main" val="107917288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30D395F2-8A34-4B75-A5DB-40CC5CCE30B7}"/>
              </a:ext>
            </a:extLst>
          </p:cNvPr>
          <p:cNvSpPr>
            <a:spLocks noGrp="1"/>
          </p:cNvSpPr>
          <p:nvPr>
            <p:ph type="title"/>
          </p:nvPr>
        </p:nvSpPr>
        <p:spPr>
          <a:xfrm>
            <a:off x="6657715" y="467271"/>
            <a:ext cx="4195674" cy="2052522"/>
          </a:xfrm>
        </p:spPr>
        <p:txBody>
          <a:bodyPr anchor="b">
            <a:normAutofit/>
          </a:bodyPr>
          <a:lstStyle/>
          <a:p>
            <a:r>
              <a:rPr lang="es-CL" sz="5600"/>
              <a:t>A Favor del Dualismo</a:t>
            </a:r>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24B04F0D-6858-4878-85FD-1B3ED28E5374}"/>
              </a:ext>
            </a:extLst>
          </p:cNvPr>
          <p:cNvPicPr>
            <a:picLocks noChangeAspect="1"/>
          </p:cNvPicPr>
          <p:nvPr/>
        </p:nvPicPr>
        <p:blipFill rotWithShape="1">
          <a:blip r:embed="rId2"/>
          <a:srcRect l="17422" r="16032"/>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Marcador de contenido 2">
            <a:extLst>
              <a:ext uri="{FF2B5EF4-FFF2-40B4-BE49-F238E27FC236}">
                <a16:creationId xmlns:a16="http://schemas.microsoft.com/office/drawing/2014/main" id="{71107241-07E9-4887-9410-B9071AA6DE5A}"/>
              </a:ext>
            </a:extLst>
          </p:cNvPr>
          <p:cNvSpPr>
            <a:spLocks noGrp="1"/>
          </p:cNvSpPr>
          <p:nvPr>
            <p:ph idx="1"/>
          </p:nvPr>
        </p:nvSpPr>
        <p:spPr>
          <a:xfrm>
            <a:off x="6657715" y="2990818"/>
            <a:ext cx="4195673" cy="2913872"/>
          </a:xfrm>
        </p:spPr>
        <p:txBody>
          <a:bodyPr anchor="t">
            <a:normAutofit/>
          </a:bodyPr>
          <a:lstStyle/>
          <a:p>
            <a:r>
              <a:rPr lang="es-CL" sz="2000">
                <a:solidFill>
                  <a:schemeClr val="tx1">
                    <a:alpha val="80000"/>
                  </a:schemeClr>
                </a:solidFill>
              </a:rPr>
              <a:t>Argumento religioso</a:t>
            </a:r>
          </a:p>
          <a:p>
            <a:r>
              <a:rPr lang="es-CL" sz="2000">
                <a:solidFill>
                  <a:schemeClr val="tx1">
                    <a:alpha val="80000"/>
                  </a:schemeClr>
                </a:solidFill>
              </a:rPr>
              <a:t>Argumento de la Introspección</a:t>
            </a:r>
          </a:p>
          <a:p>
            <a:r>
              <a:rPr lang="es-CL" sz="2000">
                <a:solidFill>
                  <a:schemeClr val="tx1">
                    <a:alpha val="80000"/>
                  </a:schemeClr>
                </a:solidFill>
              </a:rPr>
              <a:t>Argumento de la Irreductibilidad</a:t>
            </a:r>
          </a:p>
          <a:p>
            <a:r>
              <a:rPr lang="es-CL" sz="2000">
                <a:solidFill>
                  <a:schemeClr val="tx1">
                    <a:alpha val="80000"/>
                  </a:schemeClr>
                </a:solidFill>
              </a:rPr>
              <a:t>Argumento de los ¿“fenómenos mentales” parapsicológicos?</a:t>
            </a:r>
          </a:p>
        </p:txBody>
      </p:sp>
      <p:sp>
        <p:nvSpPr>
          <p:cNvPr id="1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464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6C7A1B8-E655-46E1-BD0E-97668801E805}"/>
              </a:ext>
            </a:extLst>
          </p:cNvPr>
          <p:cNvPicPr>
            <a:picLocks noChangeAspect="1"/>
          </p:cNvPicPr>
          <p:nvPr/>
        </p:nvPicPr>
        <p:blipFill rotWithShape="1">
          <a:blip r:embed="rId2"/>
          <a:srcRect t="6445" b="2462"/>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id="{70D13546-17EF-40C4-BA91-5814C1817FED}"/>
              </a:ext>
            </a:extLst>
          </p:cNvPr>
          <p:cNvSpPr>
            <a:spLocks noGrp="1"/>
          </p:cNvSpPr>
          <p:nvPr>
            <p:ph type="title"/>
          </p:nvPr>
        </p:nvSpPr>
        <p:spPr>
          <a:xfrm>
            <a:off x="709448" y="1913950"/>
            <a:ext cx="4204137" cy="1342754"/>
          </a:xfrm>
        </p:spPr>
        <p:txBody>
          <a:bodyPr>
            <a:normAutofit/>
          </a:bodyPr>
          <a:lstStyle/>
          <a:p>
            <a:pPr algn="ctr"/>
            <a:r>
              <a:rPr lang="es-CL" sz="3600" dirty="0"/>
              <a:t>En Contra </a:t>
            </a:r>
            <a:br>
              <a:rPr lang="es-CL" sz="3600" dirty="0"/>
            </a:br>
            <a:r>
              <a:rPr lang="es-CL" sz="3600" dirty="0"/>
              <a:t>del Dualismo</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5D5D5AAA-03A6-480B-88B0-0F170AB6FEC6}"/>
              </a:ext>
            </a:extLst>
          </p:cNvPr>
          <p:cNvSpPr>
            <a:spLocks noGrp="1"/>
          </p:cNvSpPr>
          <p:nvPr>
            <p:ph idx="1"/>
          </p:nvPr>
        </p:nvSpPr>
        <p:spPr>
          <a:xfrm>
            <a:off x="525516" y="3417573"/>
            <a:ext cx="4593021" cy="2619839"/>
          </a:xfrm>
        </p:spPr>
        <p:txBody>
          <a:bodyPr anchor="ctr">
            <a:normAutofit/>
          </a:bodyPr>
          <a:lstStyle/>
          <a:p>
            <a:r>
              <a:rPr lang="es-CL" sz="1800"/>
              <a:t>Simplicidad</a:t>
            </a:r>
            <a:endParaRPr lang="es-CL" sz="1800" dirty="0"/>
          </a:p>
          <a:p>
            <a:r>
              <a:rPr lang="es-CL" sz="1800" dirty="0"/>
              <a:t>Impotencia Explicativa</a:t>
            </a:r>
          </a:p>
          <a:p>
            <a:r>
              <a:rPr lang="es-CL" sz="1800" dirty="0"/>
              <a:t>Dependencia Nerviosa</a:t>
            </a:r>
          </a:p>
          <a:p>
            <a:r>
              <a:rPr lang="es-CL" sz="1800" dirty="0"/>
              <a:t>Historia Evolutiva</a:t>
            </a:r>
          </a:p>
        </p:txBody>
      </p:sp>
    </p:spTree>
    <p:extLst>
      <p:ext uri="{BB962C8B-B14F-4D97-AF65-F5344CB8AC3E}">
        <p14:creationId xmlns:p14="http://schemas.microsoft.com/office/powerpoint/2010/main" val="1397457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4881B5FB-8847-4D41-83EF-374A6855D310}"/>
              </a:ext>
            </a:extLst>
          </p:cNvPr>
          <p:cNvPicPr>
            <a:picLocks noChangeAspect="1"/>
          </p:cNvPicPr>
          <p:nvPr/>
        </p:nvPicPr>
        <p:blipFill rotWithShape="1">
          <a:blip r:embed="rId2">
            <a:alphaModFix amt="35000"/>
          </a:blip>
          <a:srcRect t="21500" b="22250"/>
          <a:stretch/>
        </p:blipFill>
        <p:spPr>
          <a:xfrm>
            <a:off x="20" y="10"/>
            <a:ext cx="12191980" cy="6857990"/>
          </a:xfrm>
          <a:prstGeom prst="rect">
            <a:avLst/>
          </a:prstGeom>
        </p:spPr>
      </p:pic>
      <p:sp>
        <p:nvSpPr>
          <p:cNvPr id="2" name="Título 1">
            <a:extLst>
              <a:ext uri="{FF2B5EF4-FFF2-40B4-BE49-F238E27FC236}">
                <a16:creationId xmlns:a16="http://schemas.microsoft.com/office/drawing/2014/main" id="{5FE89342-DEBD-4DA3-9FFB-208EEA924867}"/>
              </a:ext>
            </a:extLst>
          </p:cNvPr>
          <p:cNvSpPr>
            <a:spLocks noGrp="1"/>
          </p:cNvSpPr>
          <p:nvPr>
            <p:ph type="title"/>
          </p:nvPr>
        </p:nvSpPr>
        <p:spPr>
          <a:xfrm>
            <a:off x="838200" y="365125"/>
            <a:ext cx="10515600" cy="1325563"/>
          </a:xfrm>
        </p:spPr>
        <p:txBody>
          <a:bodyPr>
            <a:normAutofit/>
          </a:bodyPr>
          <a:lstStyle/>
          <a:p>
            <a:r>
              <a:rPr lang="es-CL">
                <a:solidFill>
                  <a:srgbClr val="FFFFFF"/>
                </a:solidFill>
              </a:rPr>
              <a:t>Conductismo Filosófico</a:t>
            </a:r>
          </a:p>
        </p:txBody>
      </p:sp>
      <p:sp>
        <p:nvSpPr>
          <p:cNvPr id="3" name="Marcador de contenido 2">
            <a:extLst>
              <a:ext uri="{FF2B5EF4-FFF2-40B4-BE49-F238E27FC236}">
                <a16:creationId xmlns:a16="http://schemas.microsoft.com/office/drawing/2014/main" id="{7BEB0C76-BDCF-49F3-9DD6-B3F9CB79A1A9}"/>
              </a:ext>
            </a:extLst>
          </p:cNvPr>
          <p:cNvSpPr>
            <a:spLocks noGrp="1"/>
          </p:cNvSpPr>
          <p:nvPr>
            <p:ph idx="1"/>
          </p:nvPr>
        </p:nvSpPr>
        <p:spPr>
          <a:xfrm>
            <a:off x="838200" y="1825625"/>
            <a:ext cx="10515600" cy="4351338"/>
          </a:xfrm>
        </p:spPr>
        <p:txBody>
          <a:bodyPr>
            <a:normAutofit/>
          </a:bodyPr>
          <a:lstStyle/>
          <a:p>
            <a:r>
              <a:rPr lang="es-CL" dirty="0">
                <a:solidFill>
                  <a:srgbClr val="FFFFFF"/>
                </a:solidFill>
              </a:rPr>
              <a:t>Significado del vocabulario mentalista</a:t>
            </a:r>
          </a:p>
          <a:p>
            <a:r>
              <a:rPr lang="es-CL" dirty="0">
                <a:solidFill>
                  <a:srgbClr val="FFFFFF"/>
                </a:solidFill>
              </a:rPr>
              <a:t>Análisis disposicional</a:t>
            </a:r>
          </a:p>
          <a:p>
            <a:r>
              <a:rPr lang="es-CL" dirty="0">
                <a:solidFill>
                  <a:srgbClr val="FFFFFF"/>
                </a:solidFill>
              </a:rPr>
              <a:t>¿</a:t>
            </a:r>
            <a:r>
              <a:rPr lang="es-CL" dirty="0" err="1">
                <a:solidFill>
                  <a:srgbClr val="FFFFFF"/>
                </a:solidFill>
              </a:rPr>
              <a:t>eliminativismo</a:t>
            </a:r>
            <a:r>
              <a:rPr lang="es-CL" dirty="0">
                <a:solidFill>
                  <a:srgbClr val="FFFFFF"/>
                </a:solidFill>
              </a:rPr>
              <a:t> no materialista?</a:t>
            </a:r>
          </a:p>
        </p:txBody>
      </p:sp>
    </p:spTree>
    <p:extLst>
      <p:ext uri="{BB962C8B-B14F-4D97-AF65-F5344CB8AC3E}">
        <p14:creationId xmlns:p14="http://schemas.microsoft.com/office/powerpoint/2010/main" val="173298417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811D35-583E-485B-BAB7-6799E1049510}"/>
              </a:ext>
            </a:extLst>
          </p:cNvPr>
          <p:cNvSpPr>
            <a:spLocks noGrp="1"/>
          </p:cNvSpPr>
          <p:nvPr>
            <p:ph type="title"/>
          </p:nvPr>
        </p:nvSpPr>
        <p:spPr>
          <a:xfrm>
            <a:off x="5069940" y="365124"/>
            <a:ext cx="6172200" cy="1828800"/>
          </a:xfrm>
        </p:spPr>
        <p:txBody>
          <a:bodyPr>
            <a:normAutofit/>
          </a:bodyPr>
          <a:lstStyle/>
          <a:p>
            <a:r>
              <a:rPr lang="es-CL" dirty="0"/>
              <a:t>Conductismo Filosófico: Problemas</a:t>
            </a:r>
          </a:p>
        </p:txBody>
      </p:sp>
      <p:pic>
        <p:nvPicPr>
          <p:cNvPr id="4" name="Imagen 3">
            <a:extLst>
              <a:ext uri="{FF2B5EF4-FFF2-40B4-BE49-F238E27FC236}">
                <a16:creationId xmlns:a16="http://schemas.microsoft.com/office/drawing/2014/main" id="{6FB0BF88-E3B3-43C0-8ACB-7D2A2105E756}"/>
              </a:ext>
            </a:extLst>
          </p:cNvPr>
          <p:cNvPicPr>
            <a:picLocks noChangeAspect="1"/>
          </p:cNvPicPr>
          <p:nvPr/>
        </p:nvPicPr>
        <p:blipFill rotWithShape="1">
          <a:blip r:embed="rId2"/>
          <a:srcRect t="967" r="-2" b="-2"/>
          <a:stretch/>
        </p:blipFill>
        <p:spPr>
          <a:xfrm>
            <a:off x="20" y="10"/>
            <a:ext cx="4639713" cy="6857990"/>
          </a:xfrm>
          <a:prstGeom prst="rect">
            <a:avLst/>
          </a:prstGeom>
        </p:spPr>
      </p:pic>
      <p:sp>
        <p:nvSpPr>
          <p:cNvPr id="3" name="Marcador de contenido 2">
            <a:extLst>
              <a:ext uri="{FF2B5EF4-FFF2-40B4-BE49-F238E27FC236}">
                <a16:creationId xmlns:a16="http://schemas.microsoft.com/office/drawing/2014/main" id="{BA104F33-3021-4E7D-907B-E253D65FCC51}"/>
              </a:ext>
            </a:extLst>
          </p:cNvPr>
          <p:cNvSpPr>
            <a:spLocks noGrp="1"/>
          </p:cNvSpPr>
          <p:nvPr>
            <p:ph idx="1"/>
          </p:nvPr>
        </p:nvSpPr>
        <p:spPr>
          <a:xfrm>
            <a:off x="5069940" y="2322576"/>
            <a:ext cx="6172200" cy="3858768"/>
          </a:xfrm>
        </p:spPr>
        <p:txBody>
          <a:bodyPr>
            <a:normAutofit/>
          </a:bodyPr>
          <a:lstStyle/>
          <a:p>
            <a:r>
              <a:rPr lang="es-CL" sz="2400"/>
              <a:t>Qualia</a:t>
            </a:r>
          </a:p>
          <a:p>
            <a:r>
              <a:rPr lang="es-CL" sz="2400"/>
              <a:t>Traducción “sin pérdida”</a:t>
            </a:r>
          </a:p>
          <a:p>
            <a:r>
              <a:rPr lang="es-CL" sz="2400"/>
              <a:t>Semejanza y diferencia con el conductismo metodológico</a:t>
            </a:r>
          </a:p>
        </p:txBody>
      </p:sp>
    </p:spTree>
    <p:extLst>
      <p:ext uri="{BB962C8B-B14F-4D97-AF65-F5344CB8AC3E}">
        <p14:creationId xmlns:p14="http://schemas.microsoft.com/office/powerpoint/2010/main" val="259077531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23A7791-F8F3-4CD0-B732-0BAF774024E5}"/>
              </a:ext>
            </a:extLst>
          </p:cNvPr>
          <p:cNvSpPr>
            <a:spLocks noGrp="1"/>
          </p:cNvSpPr>
          <p:nvPr>
            <p:ph type="title"/>
          </p:nvPr>
        </p:nvSpPr>
        <p:spPr>
          <a:xfrm>
            <a:off x="838200" y="1641752"/>
            <a:ext cx="4391024" cy="1323439"/>
          </a:xfrm>
        </p:spPr>
        <p:txBody>
          <a:bodyPr anchor="t">
            <a:normAutofit/>
          </a:bodyPr>
          <a:lstStyle/>
          <a:p>
            <a:r>
              <a:rPr lang="es-CL" sz="2800">
                <a:solidFill>
                  <a:schemeClr val="bg1"/>
                </a:solidFill>
              </a:rPr>
              <a:t>Materialismo Reduccionista (Type Identity Theory)</a:t>
            </a:r>
          </a:p>
        </p:txBody>
      </p:sp>
      <p:sp>
        <p:nvSpPr>
          <p:cNvPr id="3" name="Marcador de contenido 2">
            <a:extLst>
              <a:ext uri="{FF2B5EF4-FFF2-40B4-BE49-F238E27FC236}">
                <a16:creationId xmlns:a16="http://schemas.microsoft.com/office/drawing/2014/main" id="{2D28984F-A4F4-4BE2-BB8F-948533A0A822}"/>
              </a:ext>
            </a:extLst>
          </p:cNvPr>
          <p:cNvSpPr>
            <a:spLocks noGrp="1"/>
          </p:cNvSpPr>
          <p:nvPr>
            <p:ph idx="1"/>
          </p:nvPr>
        </p:nvSpPr>
        <p:spPr>
          <a:xfrm>
            <a:off x="838200" y="3146400"/>
            <a:ext cx="4391024" cy="2862288"/>
          </a:xfrm>
        </p:spPr>
        <p:txBody>
          <a:bodyPr>
            <a:normAutofit/>
          </a:bodyPr>
          <a:lstStyle/>
          <a:p>
            <a:r>
              <a:rPr lang="es-CL" sz="2400">
                <a:solidFill>
                  <a:schemeClr val="bg1">
                    <a:alpha val="80000"/>
                  </a:schemeClr>
                </a:solidFill>
              </a:rPr>
              <a:t>Paralelos históricos</a:t>
            </a:r>
          </a:p>
          <a:p>
            <a:r>
              <a:rPr lang="es-CL" sz="2400">
                <a:solidFill>
                  <a:schemeClr val="bg1">
                    <a:alpha val="80000"/>
                  </a:schemeClr>
                </a:solidFill>
              </a:rPr>
              <a:t>Reducción interteórica</a:t>
            </a:r>
          </a:p>
        </p:txBody>
      </p:sp>
      <p:pic>
        <p:nvPicPr>
          <p:cNvPr id="4" name="Imagen 3">
            <a:extLst>
              <a:ext uri="{FF2B5EF4-FFF2-40B4-BE49-F238E27FC236}">
                <a16:creationId xmlns:a16="http://schemas.microsoft.com/office/drawing/2014/main" id="{280EA160-3C5B-4DD7-8070-8F1808D7CE3F}"/>
              </a:ext>
            </a:extLst>
          </p:cNvPr>
          <p:cNvPicPr>
            <a:picLocks noChangeAspect="1"/>
          </p:cNvPicPr>
          <p:nvPr/>
        </p:nvPicPr>
        <p:blipFill rotWithShape="1">
          <a:blip r:embed="rId2"/>
          <a:srcRect l="13789" r="6038" b="1"/>
          <a:stretch/>
        </p:blipFill>
        <p:spPr>
          <a:xfrm>
            <a:off x="6096000" y="841375"/>
            <a:ext cx="5260975" cy="464502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26" name="Group 25">
            <a:extLst>
              <a:ext uri="{FF2B5EF4-FFF2-40B4-BE49-F238E27FC236}">
                <a16:creationId xmlns:a16="http://schemas.microsoft.com/office/drawing/2014/main" id="{23705FF7-CAB4-430F-A07B-AF2245F17F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27" name="Freeform: Shape 26">
              <a:extLst>
                <a:ext uri="{FF2B5EF4-FFF2-40B4-BE49-F238E27FC236}">
                  <a16:creationId xmlns:a16="http://schemas.microsoft.com/office/drawing/2014/main" id="{6BFFE2ED-DBB9-4090-905D-1939650FC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E4D1EC16-E672-4366-A091-73675BE54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42367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4"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550FFB2-30ED-4F6E-80D8-EE48C9130818}"/>
              </a:ext>
            </a:extLst>
          </p:cNvPr>
          <p:cNvSpPr>
            <a:spLocks noGrp="1"/>
          </p:cNvSpPr>
          <p:nvPr>
            <p:ph type="title"/>
          </p:nvPr>
        </p:nvSpPr>
        <p:spPr>
          <a:xfrm>
            <a:off x="6688182" y="932961"/>
            <a:ext cx="4887685" cy="1777419"/>
          </a:xfrm>
        </p:spPr>
        <p:txBody>
          <a:bodyPr anchor="b">
            <a:normAutofit/>
          </a:bodyPr>
          <a:lstStyle/>
          <a:p>
            <a:r>
              <a:rPr lang="es-CL" sz="4000"/>
              <a:t>Identidad de los tipos</a:t>
            </a:r>
            <a:br>
              <a:rPr lang="es-CL" sz="4000"/>
            </a:br>
            <a:r>
              <a:rPr lang="es-CL" sz="4000"/>
              <a:t>A favor</a:t>
            </a:r>
          </a:p>
        </p:txBody>
      </p:sp>
      <p:pic>
        <p:nvPicPr>
          <p:cNvPr id="4" name="Imagen 3">
            <a:extLst>
              <a:ext uri="{FF2B5EF4-FFF2-40B4-BE49-F238E27FC236}">
                <a16:creationId xmlns:a16="http://schemas.microsoft.com/office/drawing/2014/main" id="{D7D8C725-3746-454D-9482-D4B2A4117CB7}"/>
              </a:ext>
            </a:extLst>
          </p:cNvPr>
          <p:cNvPicPr>
            <a:picLocks noChangeAspect="1"/>
          </p:cNvPicPr>
          <p:nvPr/>
        </p:nvPicPr>
        <p:blipFill rotWithShape="1">
          <a:blip r:embed="rId2"/>
          <a:srcRect l="25438" r="15096" b="1"/>
          <a:stretch/>
        </p:blipFill>
        <p:spPr>
          <a:xfrm>
            <a:off x="391903" y="573678"/>
            <a:ext cx="5103206" cy="5710645"/>
          </a:xfrm>
          <a:prstGeom prst="rect">
            <a:avLst/>
          </a:prstGeom>
        </p:spPr>
      </p:pic>
      <p:sp>
        <p:nvSpPr>
          <p:cNvPr id="36" name="!!Line">
            <a:extLst>
              <a:ext uri="{FF2B5EF4-FFF2-40B4-BE49-F238E27FC236}">
                <a16:creationId xmlns:a16="http://schemas.microsoft.com/office/drawing/2014/main" id="{0AF80B57-54E2-4D01-8731-3F38B0C5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92" y="1417320"/>
            <a:ext cx="9144" cy="4023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8FCFE00-DDC0-49D1-AE25-F6DEE527DEC8}"/>
              </a:ext>
            </a:extLst>
          </p:cNvPr>
          <p:cNvSpPr>
            <a:spLocks noGrp="1"/>
          </p:cNvSpPr>
          <p:nvPr>
            <p:ph idx="1"/>
          </p:nvPr>
        </p:nvSpPr>
        <p:spPr>
          <a:xfrm>
            <a:off x="6688182" y="2894529"/>
            <a:ext cx="4887685" cy="3210179"/>
          </a:xfrm>
        </p:spPr>
        <p:txBody>
          <a:bodyPr anchor="t">
            <a:normAutofit/>
          </a:bodyPr>
          <a:lstStyle/>
          <a:p>
            <a:r>
              <a:rPr lang="es-CL" sz="2000"/>
              <a:t>Constitución y origen físico</a:t>
            </a:r>
          </a:p>
          <a:p>
            <a:r>
              <a:rPr lang="es-CL" sz="2000"/>
              <a:t>Historia evolutiva</a:t>
            </a:r>
          </a:p>
          <a:p>
            <a:r>
              <a:rPr lang="es-CL" sz="2000"/>
              <a:t>Dependencia nerviosa</a:t>
            </a:r>
          </a:p>
          <a:p>
            <a:r>
              <a:rPr lang="es-CL" sz="2000"/>
              <a:t>simplicidad</a:t>
            </a:r>
          </a:p>
        </p:txBody>
      </p:sp>
    </p:spTree>
    <p:extLst>
      <p:ext uri="{BB962C8B-B14F-4D97-AF65-F5344CB8AC3E}">
        <p14:creationId xmlns:p14="http://schemas.microsoft.com/office/powerpoint/2010/main" val="400002219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426</Words>
  <Application>Microsoft Office PowerPoint</Application>
  <PresentationFormat>Panorámica</PresentationFormat>
  <Paragraphs>67</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Calibri Light</vt:lpstr>
      <vt:lpstr>Wingdings</vt:lpstr>
      <vt:lpstr>Tema de Office</vt:lpstr>
      <vt:lpstr>EL PROBLEMA ONTOLÓGICO MENTE - CUERPO</vt:lpstr>
      <vt:lpstr>Presentación de PowerPoint</vt:lpstr>
      <vt:lpstr>Dualismo</vt:lpstr>
      <vt:lpstr>A Favor del Dualismo</vt:lpstr>
      <vt:lpstr>En Contra  del Dualismo</vt:lpstr>
      <vt:lpstr>Conductismo Filosófico</vt:lpstr>
      <vt:lpstr>Conductismo Filosófico: Problemas</vt:lpstr>
      <vt:lpstr>Materialismo Reduccionista (Type Identity Theory)</vt:lpstr>
      <vt:lpstr>Identidad de los tipos A favor</vt:lpstr>
      <vt:lpstr>Reduccionismo Materialista En contra</vt:lpstr>
      <vt:lpstr>Funcionalismo  (Token Identity Theory)</vt:lpstr>
      <vt:lpstr>En contra del Funcionalismo</vt:lpstr>
      <vt:lpstr>Materialismo Eliminativo</vt:lpstr>
      <vt:lpstr>A favor de la eliminación materialista</vt:lpstr>
      <vt:lpstr>En contra del materialismo eliminativo</vt:lpstr>
      <vt:lpstr>¿Materialismo Revisionista?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PROBLEMA ONTOLÓGICO MENTE - CUERPO</dc:title>
  <dc:creator>Manuel Ernesto Rodriguez Tudor</dc:creator>
  <cp:lastModifiedBy>Manuel Ernesto Rodriguez Tudor</cp:lastModifiedBy>
  <cp:revision>1</cp:revision>
  <dcterms:created xsi:type="dcterms:W3CDTF">2021-08-14T12:29:06Z</dcterms:created>
  <dcterms:modified xsi:type="dcterms:W3CDTF">2021-09-06T00:45:04Z</dcterms:modified>
</cp:coreProperties>
</file>