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DF3E8-B0DE-4805-92D0-F20AA5593505}" v="9" dt="2022-09-07T02:07:51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Ernesto Rodriguez Tudor" userId="229bcbe5b2de6f9c" providerId="LiveId" clId="{246DF3E8-B0DE-4805-92D0-F20AA5593505}"/>
    <pc:docChg chg="undo custSel addSld modSld">
      <pc:chgData name="Manuel Ernesto Rodriguez Tudor" userId="229bcbe5b2de6f9c" providerId="LiveId" clId="{246DF3E8-B0DE-4805-92D0-F20AA5593505}" dt="2022-09-07T02:08:57.165" v="647" actId="26606"/>
      <pc:docMkLst>
        <pc:docMk/>
      </pc:docMkLst>
      <pc:sldChg chg="addSp delSp modSp mod setBg addAnim">
        <pc:chgData name="Manuel Ernesto Rodriguez Tudor" userId="229bcbe5b2de6f9c" providerId="LiveId" clId="{246DF3E8-B0DE-4805-92D0-F20AA5593505}" dt="2022-09-07T01:11:24.265" v="515"/>
        <pc:sldMkLst>
          <pc:docMk/>
          <pc:sldMk cId="1648618636" sldId="256"/>
        </pc:sldMkLst>
        <pc:spChg chg="mod">
          <ac:chgData name="Manuel Ernesto Rodriguez Tudor" userId="229bcbe5b2de6f9c" providerId="LiveId" clId="{246DF3E8-B0DE-4805-92D0-F20AA5593505}" dt="2022-09-07T00:33:05.739" v="45" actId="26606"/>
          <ac:spMkLst>
            <pc:docMk/>
            <pc:sldMk cId="1648618636" sldId="256"/>
            <ac:spMk id="2" creationId="{1BD69D3C-491D-187B-BD42-A741BF0CA5D1}"/>
          </ac:spMkLst>
        </pc:spChg>
        <pc:spChg chg="mod">
          <ac:chgData name="Manuel Ernesto Rodriguez Tudor" userId="229bcbe5b2de6f9c" providerId="LiveId" clId="{246DF3E8-B0DE-4805-92D0-F20AA5593505}" dt="2022-09-07T00:33:05.739" v="45" actId="26606"/>
          <ac:spMkLst>
            <pc:docMk/>
            <pc:sldMk cId="1648618636" sldId="256"/>
            <ac:spMk id="3" creationId="{06CFC0DF-3090-ABE5-3E6D-6800BCED9B6D}"/>
          </ac:spMkLst>
        </pc:spChg>
        <pc:spChg chg="add">
          <ac:chgData name="Manuel Ernesto Rodriguez Tudor" userId="229bcbe5b2de6f9c" providerId="LiveId" clId="{246DF3E8-B0DE-4805-92D0-F20AA5593505}" dt="2022-09-07T00:33:05.739" v="45" actId="26606"/>
          <ac:spMkLst>
            <pc:docMk/>
            <pc:sldMk cId="1648618636" sldId="256"/>
            <ac:spMk id="9" creationId="{87CC2527-562A-4F69-B487-4371E5B243E7}"/>
          </ac:spMkLst>
        </pc:spChg>
        <pc:picChg chg="add del">
          <ac:chgData name="Manuel Ernesto Rodriguez Tudor" userId="229bcbe5b2de6f9c" providerId="LiveId" clId="{246DF3E8-B0DE-4805-92D0-F20AA5593505}" dt="2022-09-07T01:11:24.265" v="515"/>
          <ac:picMkLst>
            <pc:docMk/>
            <pc:sldMk cId="1648618636" sldId="256"/>
            <ac:picMk id="4" creationId="{FCE14B08-2973-1E82-3D14-72DA892A7C3E}"/>
          </ac:picMkLst>
        </pc:picChg>
        <pc:picChg chg="add">
          <ac:chgData name="Manuel Ernesto Rodriguez Tudor" userId="229bcbe5b2de6f9c" providerId="LiveId" clId="{246DF3E8-B0DE-4805-92D0-F20AA5593505}" dt="2022-09-07T00:33:05.739" v="45" actId="26606"/>
          <ac:picMkLst>
            <pc:docMk/>
            <pc:sldMk cId="1648618636" sldId="256"/>
            <ac:picMk id="5" creationId="{C692D1A0-8BAD-1729-9666-45F45ED93380}"/>
          </ac:picMkLst>
        </pc:picChg>
        <pc:cxnChg chg="add">
          <ac:chgData name="Manuel Ernesto Rodriguez Tudor" userId="229bcbe5b2de6f9c" providerId="LiveId" clId="{246DF3E8-B0DE-4805-92D0-F20AA5593505}" dt="2022-09-07T00:33:05.739" v="45" actId="26606"/>
          <ac:cxnSpMkLst>
            <pc:docMk/>
            <pc:sldMk cId="1648618636" sldId="256"/>
            <ac:cxnSpMk id="11" creationId="{BCDAEC91-5BCE-4B55-9CC0-43EF94CB734B}"/>
          </ac:cxnSpMkLst>
        </pc:cxnChg>
      </pc:sldChg>
      <pc:sldChg chg="addSp modSp mod setBg">
        <pc:chgData name="Manuel Ernesto Rodriguez Tudor" userId="229bcbe5b2de6f9c" providerId="LiveId" clId="{246DF3E8-B0DE-4805-92D0-F20AA5593505}" dt="2022-09-07T00:35:11.966" v="290" actId="26606"/>
        <pc:sldMkLst>
          <pc:docMk/>
          <pc:sldMk cId="2438133134" sldId="257"/>
        </pc:sldMkLst>
        <pc:spChg chg="mod">
          <ac:chgData name="Manuel Ernesto Rodriguez Tudor" userId="229bcbe5b2de6f9c" providerId="LiveId" clId="{246DF3E8-B0DE-4805-92D0-F20AA5593505}" dt="2022-09-07T00:35:11.966" v="290" actId="26606"/>
          <ac:spMkLst>
            <pc:docMk/>
            <pc:sldMk cId="2438133134" sldId="257"/>
            <ac:spMk id="2" creationId="{E06238B7-723E-4D03-7E15-CD0929EDA479}"/>
          </ac:spMkLst>
        </pc:spChg>
        <pc:spChg chg="mod">
          <ac:chgData name="Manuel Ernesto Rodriguez Tudor" userId="229bcbe5b2de6f9c" providerId="LiveId" clId="{246DF3E8-B0DE-4805-92D0-F20AA5593505}" dt="2022-09-07T00:35:11.966" v="290" actId="26606"/>
          <ac:spMkLst>
            <pc:docMk/>
            <pc:sldMk cId="2438133134" sldId="257"/>
            <ac:spMk id="3" creationId="{4A642470-D883-CD86-02DC-CB6FEF30996C}"/>
          </ac:spMkLst>
        </pc:spChg>
        <pc:spChg chg="add">
          <ac:chgData name="Manuel Ernesto Rodriguez Tudor" userId="229bcbe5b2de6f9c" providerId="LiveId" clId="{246DF3E8-B0DE-4805-92D0-F20AA5593505}" dt="2022-09-07T00:35:11.966" v="290" actId="26606"/>
          <ac:spMkLst>
            <pc:docMk/>
            <pc:sldMk cId="2438133134" sldId="257"/>
            <ac:spMk id="9" creationId="{04812C46-200A-4DEB-A05E-3ED6C68C2387}"/>
          </ac:spMkLst>
        </pc:spChg>
        <pc:spChg chg="add">
          <ac:chgData name="Manuel Ernesto Rodriguez Tudor" userId="229bcbe5b2de6f9c" providerId="LiveId" clId="{246DF3E8-B0DE-4805-92D0-F20AA5593505}" dt="2022-09-07T00:35:11.966" v="290" actId="26606"/>
          <ac:spMkLst>
            <pc:docMk/>
            <pc:sldMk cId="2438133134" sldId="257"/>
            <ac:spMk id="11" creationId="{D1EA859B-E555-4109-94F3-6700E046E008}"/>
          </ac:spMkLst>
        </pc:spChg>
        <pc:picChg chg="add">
          <ac:chgData name="Manuel Ernesto Rodriguez Tudor" userId="229bcbe5b2de6f9c" providerId="LiveId" clId="{246DF3E8-B0DE-4805-92D0-F20AA5593505}" dt="2022-09-07T00:35:11.966" v="290" actId="26606"/>
          <ac:picMkLst>
            <pc:docMk/>
            <pc:sldMk cId="2438133134" sldId="257"/>
            <ac:picMk id="5" creationId="{29BE772D-EB20-2871-DC63-017E6DCF6547}"/>
          </ac:picMkLst>
        </pc:picChg>
      </pc:sldChg>
      <pc:sldChg chg="addSp delSp modSp mod">
        <pc:chgData name="Manuel Ernesto Rodriguez Tudor" userId="229bcbe5b2de6f9c" providerId="LiveId" clId="{246DF3E8-B0DE-4805-92D0-F20AA5593505}" dt="2022-09-07T01:49:02.507" v="551" actId="26606"/>
        <pc:sldMkLst>
          <pc:docMk/>
          <pc:sldMk cId="3445748360" sldId="258"/>
        </pc:sldMkLst>
        <pc:spChg chg="mod">
          <ac:chgData name="Manuel Ernesto Rodriguez Tudor" userId="229bcbe5b2de6f9c" providerId="LiveId" clId="{246DF3E8-B0DE-4805-92D0-F20AA5593505}" dt="2022-09-07T01:49:02.507" v="551" actId="26606"/>
          <ac:spMkLst>
            <pc:docMk/>
            <pc:sldMk cId="3445748360" sldId="258"/>
            <ac:spMk id="2" creationId="{1E444990-B050-0E5A-FAD6-929D296DF0EF}"/>
          </ac:spMkLst>
        </pc:spChg>
        <pc:spChg chg="mod">
          <ac:chgData name="Manuel Ernesto Rodriguez Tudor" userId="229bcbe5b2de6f9c" providerId="LiveId" clId="{246DF3E8-B0DE-4805-92D0-F20AA5593505}" dt="2022-09-07T01:49:02.507" v="551" actId="26606"/>
          <ac:spMkLst>
            <pc:docMk/>
            <pc:sldMk cId="3445748360" sldId="258"/>
            <ac:spMk id="3" creationId="{C8A85EF4-6ED1-6DEC-2FBC-EBF3980EE0B5}"/>
          </ac:spMkLst>
        </pc:spChg>
        <pc:spChg chg="add del">
          <ac:chgData name="Manuel Ernesto Rodriguez Tudor" userId="229bcbe5b2de6f9c" providerId="LiveId" clId="{246DF3E8-B0DE-4805-92D0-F20AA5593505}" dt="2022-09-07T01:29:03.694" v="548" actId="26606"/>
          <ac:spMkLst>
            <pc:docMk/>
            <pc:sldMk cId="3445748360" sldId="258"/>
            <ac:spMk id="9" creationId="{5E39A796-BE83-48B1-B33F-35C4A32AAB57}"/>
          </ac:spMkLst>
        </pc:spChg>
        <pc:spChg chg="add del">
          <ac:chgData name="Manuel Ernesto Rodriguez Tudor" userId="229bcbe5b2de6f9c" providerId="LiveId" clId="{246DF3E8-B0DE-4805-92D0-F20AA5593505}" dt="2022-09-07T01:29:03.694" v="548" actId="26606"/>
          <ac:spMkLst>
            <pc:docMk/>
            <pc:sldMk cId="3445748360" sldId="258"/>
            <ac:spMk id="11" creationId="{72F84B47-E267-4194-8194-831DB7B5547F}"/>
          </ac:spMkLst>
        </pc:spChg>
        <pc:spChg chg="add del">
          <ac:chgData name="Manuel Ernesto Rodriguez Tudor" userId="229bcbe5b2de6f9c" providerId="LiveId" clId="{246DF3E8-B0DE-4805-92D0-F20AA5593505}" dt="2022-09-07T01:29:03.674" v="547" actId="26606"/>
          <ac:spMkLst>
            <pc:docMk/>
            <pc:sldMk cId="3445748360" sldId="258"/>
            <ac:spMk id="16" creationId="{F13C74B1-5B17-4795-BED0-7140497B445A}"/>
          </ac:spMkLst>
        </pc:spChg>
        <pc:spChg chg="add del">
          <ac:chgData name="Manuel Ernesto Rodriguez Tudor" userId="229bcbe5b2de6f9c" providerId="LiveId" clId="{246DF3E8-B0DE-4805-92D0-F20AA5593505}" dt="2022-09-07T01:29:03.674" v="547" actId="26606"/>
          <ac:spMkLst>
            <pc:docMk/>
            <pc:sldMk cId="3445748360" sldId="258"/>
            <ac:spMk id="18" creationId="{D4974D33-8DC5-464E-8C6D-BE58F0669C17}"/>
          </ac:spMkLst>
        </pc:spChg>
        <pc:spChg chg="add del">
          <ac:chgData name="Manuel Ernesto Rodriguez Tudor" userId="229bcbe5b2de6f9c" providerId="LiveId" clId="{246DF3E8-B0DE-4805-92D0-F20AA5593505}" dt="2022-09-07T01:49:02.507" v="551" actId="26606"/>
          <ac:spMkLst>
            <pc:docMk/>
            <pc:sldMk cId="3445748360" sldId="258"/>
            <ac:spMk id="20" creationId="{2B97F24A-32CE-4C1C-A50D-3016B394DCFB}"/>
          </ac:spMkLst>
        </pc:spChg>
        <pc:spChg chg="add del">
          <ac:chgData name="Manuel Ernesto Rodriguez Tudor" userId="229bcbe5b2de6f9c" providerId="LiveId" clId="{246DF3E8-B0DE-4805-92D0-F20AA5593505}" dt="2022-09-07T01:49:02.507" v="551" actId="26606"/>
          <ac:spMkLst>
            <pc:docMk/>
            <pc:sldMk cId="3445748360" sldId="258"/>
            <ac:spMk id="21" creationId="{CD8B4F24-440B-49E9-B85D-733523DC064B}"/>
          </ac:spMkLst>
        </pc:spChg>
        <pc:spChg chg="add">
          <ac:chgData name="Manuel Ernesto Rodriguez Tudor" userId="229bcbe5b2de6f9c" providerId="LiveId" clId="{246DF3E8-B0DE-4805-92D0-F20AA5593505}" dt="2022-09-07T01:49:02.507" v="551" actId="26606"/>
          <ac:spMkLst>
            <pc:docMk/>
            <pc:sldMk cId="3445748360" sldId="258"/>
            <ac:spMk id="26" creationId="{3CD9DF72-87A3-404E-A828-84CBF11A8303}"/>
          </ac:spMkLst>
        </pc:spChg>
        <pc:picChg chg="del mod">
          <ac:chgData name="Manuel Ernesto Rodriguez Tudor" userId="229bcbe5b2de6f9c" providerId="LiveId" clId="{246DF3E8-B0DE-4805-92D0-F20AA5593505}" dt="2022-09-07T01:29:23.520" v="549" actId="21"/>
          <ac:picMkLst>
            <pc:docMk/>
            <pc:sldMk cId="3445748360" sldId="258"/>
            <ac:picMk id="4" creationId="{383E47F7-106E-3B01-9792-544B5AC6DE3D}"/>
          </ac:picMkLst>
        </pc:picChg>
        <pc:picChg chg="add mod ord">
          <ac:chgData name="Manuel Ernesto Rodriguez Tudor" userId="229bcbe5b2de6f9c" providerId="LiveId" clId="{246DF3E8-B0DE-4805-92D0-F20AA5593505}" dt="2022-09-07T01:49:02.507" v="551" actId="26606"/>
          <ac:picMkLst>
            <pc:docMk/>
            <pc:sldMk cId="3445748360" sldId="258"/>
            <ac:picMk id="5" creationId="{CB378712-AC0E-9933-88FA-B5890E7F6EFF}"/>
          </ac:picMkLst>
        </pc:picChg>
        <pc:cxnChg chg="add">
          <ac:chgData name="Manuel Ernesto Rodriguez Tudor" userId="229bcbe5b2de6f9c" providerId="LiveId" clId="{246DF3E8-B0DE-4805-92D0-F20AA5593505}" dt="2022-09-07T01:49:02.507" v="551" actId="26606"/>
          <ac:cxnSpMkLst>
            <pc:docMk/>
            <pc:sldMk cId="3445748360" sldId="258"/>
            <ac:cxnSpMk id="28" creationId="{20E3A342-4D61-4E3F-AF90-1AB42AEB96CC}"/>
          </ac:cxnSpMkLst>
        </pc:cxnChg>
      </pc:sldChg>
      <pc:sldChg chg="addSp delSp modSp mod setBg setClrOvrMap">
        <pc:chgData name="Manuel Ernesto Rodriguez Tudor" userId="229bcbe5b2de6f9c" providerId="LiveId" clId="{246DF3E8-B0DE-4805-92D0-F20AA5593505}" dt="2022-09-07T01:27:57.371" v="545" actId="26606"/>
        <pc:sldMkLst>
          <pc:docMk/>
          <pc:sldMk cId="3696745723" sldId="259"/>
        </pc:sldMkLst>
        <pc:spChg chg="mod">
          <ac:chgData name="Manuel Ernesto Rodriguez Tudor" userId="229bcbe5b2de6f9c" providerId="LiveId" clId="{246DF3E8-B0DE-4805-92D0-F20AA5593505}" dt="2022-09-07T01:27:57.371" v="545" actId="26606"/>
          <ac:spMkLst>
            <pc:docMk/>
            <pc:sldMk cId="3696745723" sldId="259"/>
            <ac:spMk id="2" creationId="{43D66E17-54D2-9AA7-68E4-15D2FCF2A265}"/>
          </ac:spMkLst>
        </pc:spChg>
        <pc:spChg chg="mod ord">
          <ac:chgData name="Manuel Ernesto Rodriguez Tudor" userId="229bcbe5b2de6f9c" providerId="LiveId" clId="{246DF3E8-B0DE-4805-92D0-F20AA5593505}" dt="2022-09-07T01:27:57.371" v="545" actId="26606"/>
          <ac:spMkLst>
            <pc:docMk/>
            <pc:sldMk cId="3696745723" sldId="259"/>
            <ac:spMk id="3" creationId="{6008AB91-CDCB-8686-DB2B-9259625F1146}"/>
          </ac:spMkLst>
        </pc:spChg>
        <pc:spChg chg="del">
          <ac:chgData name="Manuel Ernesto Rodriguez Tudor" userId="229bcbe5b2de6f9c" providerId="LiveId" clId="{246DF3E8-B0DE-4805-92D0-F20AA5593505}" dt="2022-09-07T01:27:57.371" v="545" actId="26606"/>
          <ac:spMkLst>
            <pc:docMk/>
            <pc:sldMk cId="3696745723" sldId="259"/>
            <ac:spMk id="9" creationId="{5E39A796-BE83-48B1-B33F-35C4A32AAB57}"/>
          </ac:spMkLst>
        </pc:spChg>
        <pc:spChg chg="del">
          <ac:chgData name="Manuel Ernesto Rodriguez Tudor" userId="229bcbe5b2de6f9c" providerId="LiveId" clId="{246DF3E8-B0DE-4805-92D0-F20AA5593505}" dt="2022-09-07T01:27:57.371" v="545" actId="26606"/>
          <ac:spMkLst>
            <pc:docMk/>
            <pc:sldMk cId="3696745723" sldId="259"/>
            <ac:spMk id="11" creationId="{72F84B47-E267-4194-8194-831DB7B5547F}"/>
          </ac:spMkLst>
        </pc:spChg>
        <pc:spChg chg="add">
          <ac:chgData name="Manuel Ernesto Rodriguez Tudor" userId="229bcbe5b2de6f9c" providerId="LiveId" clId="{246DF3E8-B0DE-4805-92D0-F20AA5593505}" dt="2022-09-07T01:27:57.371" v="545" actId="26606"/>
          <ac:spMkLst>
            <pc:docMk/>
            <pc:sldMk cId="3696745723" sldId="259"/>
            <ac:spMk id="16" creationId="{B0792D4F-247E-46FE-85FC-881DEFA41D94}"/>
          </ac:spMkLst>
        </pc:spChg>
        <pc:picChg chg="mod">
          <ac:chgData name="Manuel Ernesto Rodriguez Tudor" userId="229bcbe5b2de6f9c" providerId="LiveId" clId="{246DF3E8-B0DE-4805-92D0-F20AA5593505}" dt="2022-09-07T01:27:57.371" v="545" actId="26606"/>
          <ac:picMkLst>
            <pc:docMk/>
            <pc:sldMk cId="3696745723" sldId="259"/>
            <ac:picMk id="4" creationId="{F201C8B3-1B5A-6EA5-BEE1-9F67962C0C8B}"/>
          </ac:picMkLst>
        </pc:picChg>
        <pc:cxnChg chg="add">
          <ac:chgData name="Manuel Ernesto Rodriguez Tudor" userId="229bcbe5b2de6f9c" providerId="LiveId" clId="{246DF3E8-B0DE-4805-92D0-F20AA5593505}" dt="2022-09-07T01:27:57.371" v="545" actId="26606"/>
          <ac:cxnSpMkLst>
            <pc:docMk/>
            <pc:sldMk cId="3696745723" sldId="259"/>
            <ac:cxnSpMk id="18" creationId="{7AD0F4D2-80E7-4A78-82EE-BEAEE4945407}"/>
          </ac:cxnSpMkLst>
        </pc:cxnChg>
      </pc:sldChg>
      <pc:sldChg chg="addSp delSp modSp new mod setBg setClrOvrMap">
        <pc:chgData name="Manuel Ernesto Rodriguez Tudor" userId="229bcbe5b2de6f9c" providerId="LiveId" clId="{246DF3E8-B0DE-4805-92D0-F20AA5593505}" dt="2022-09-07T02:08:57.165" v="647" actId="26606"/>
        <pc:sldMkLst>
          <pc:docMk/>
          <pc:sldMk cId="1088941350" sldId="260"/>
        </pc:sldMkLst>
        <pc:spChg chg="mod ord">
          <ac:chgData name="Manuel Ernesto Rodriguez Tudor" userId="229bcbe5b2de6f9c" providerId="LiveId" clId="{246DF3E8-B0DE-4805-92D0-F20AA5593505}" dt="2022-09-07T02:08:57.165" v="647" actId="26606"/>
          <ac:spMkLst>
            <pc:docMk/>
            <pc:sldMk cId="1088941350" sldId="260"/>
            <ac:spMk id="2" creationId="{3D3D39B6-B8AE-E9E2-538F-742D24D153C4}"/>
          </ac:spMkLst>
        </pc:spChg>
        <pc:spChg chg="mod ord">
          <ac:chgData name="Manuel Ernesto Rodriguez Tudor" userId="229bcbe5b2de6f9c" providerId="LiveId" clId="{246DF3E8-B0DE-4805-92D0-F20AA5593505}" dt="2022-09-07T02:08:57.165" v="647" actId="26606"/>
          <ac:spMkLst>
            <pc:docMk/>
            <pc:sldMk cId="1088941350" sldId="260"/>
            <ac:spMk id="3" creationId="{BA97DFE3-A74C-A189-04A0-A9AC57D2A1C0}"/>
          </ac:spMkLst>
        </pc:spChg>
        <pc:spChg chg="add del">
          <ac:chgData name="Manuel Ernesto Rodriguez Tudor" userId="229bcbe5b2de6f9c" providerId="LiveId" clId="{246DF3E8-B0DE-4805-92D0-F20AA5593505}" dt="2022-09-07T01:27:21.432" v="544" actId="26606"/>
          <ac:spMkLst>
            <pc:docMk/>
            <pc:sldMk cId="1088941350" sldId="260"/>
            <ac:spMk id="8" creationId="{922F19F4-FE70-43DC-856F-2CE5F521DC48}"/>
          </ac:spMkLst>
        </pc:spChg>
        <pc:spChg chg="add del">
          <ac:chgData name="Manuel Ernesto Rodriguez Tudor" userId="229bcbe5b2de6f9c" providerId="LiveId" clId="{246DF3E8-B0DE-4805-92D0-F20AA5593505}" dt="2022-09-07T00:38:37.461" v="418" actId="26606"/>
          <ac:spMkLst>
            <pc:docMk/>
            <pc:sldMk cId="1088941350" sldId="260"/>
            <ac:spMk id="9" creationId="{04812C46-200A-4DEB-A05E-3ED6C68C2387}"/>
          </ac:spMkLst>
        </pc:spChg>
        <pc:spChg chg="add del">
          <ac:chgData name="Manuel Ernesto Rodriguez Tudor" userId="229bcbe5b2de6f9c" providerId="LiveId" clId="{246DF3E8-B0DE-4805-92D0-F20AA5593505}" dt="2022-09-07T00:38:37.461" v="418" actId="26606"/>
          <ac:spMkLst>
            <pc:docMk/>
            <pc:sldMk cId="1088941350" sldId="260"/>
            <ac:spMk id="11" creationId="{D1EA859B-E555-4109-94F3-6700E046E008}"/>
          </ac:spMkLst>
        </pc:spChg>
        <pc:spChg chg="add del">
          <ac:chgData name="Manuel Ernesto Rodriguez Tudor" userId="229bcbe5b2de6f9c" providerId="LiveId" clId="{246DF3E8-B0DE-4805-92D0-F20AA5593505}" dt="2022-09-07T01:27:21.432" v="544" actId="26606"/>
          <ac:spMkLst>
            <pc:docMk/>
            <pc:sldMk cId="1088941350" sldId="260"/>
            <ac:spMk id="18" creationId="{D5B0017B-2ECA-49AF-B397-DC140825DF8D}"/>
          </ac:spMkLst>
        </pc:spChg>
        <pc:spChg chg="add del">
          <ac:chgData name="Manuel Ernesto Rodriguez Tudor" userId="229bcbe5b2de6f9c" providerId="LiveId" clId="{246DF3E8-B0DE-4805-92D0-F20AA5593505}" dt="2022-09-07T01:27:21.432" v="544" actId="26606"/>
          <ac:spMkLst>
            <pc:docMk/>
            <pc:sldMk cId="1088941350" sldId="260"/>
            <ac:spMk id="20" creationId="{395ECC94-3D5E-46A7-A7A1-DE807E1563B4}"/>
          </ac:spMkLst>
        </pc:spChg>
        <pc:spChg chg="add del">
          <ac:chgData name="Manuel Ernesto Rodriguez Tudor" userId="229bcbe5b2de6f9c" providerId="LiveId" clId="{246DF3E8-B0DE-4805-92D0-F20AA5593505}" dt="2022-09-07T01:27:21.432" v="544" actId="26606"/>
          <ac:spMkLst>
            <pc:docMk/>
            <pc:sldMk cId="1088941350" sldId="260"/>
            <ac:spMk id="22" creationId="{7E549738-9961-462D-81B7-4A7A44691102}"/>
          </ac:spMkLst>
        </pc:spChg>
        <pc:spChg chg="add del">
          <ac:chgData name="Manuel Ernesto Rodriguez Tudor" userId="229bcbe5b2de6f9c" providerId="LiveId" clId="{246DF3E8-B0DE-4805-92D0-F20AA5593505}" dt="2022-09-07T01:51:33.156" v="560" actId="26606"/>
          <ac:spMkLst>
            <pc:docMk/>
            <pc:sldMk cId="1088941350" sldId="260"/>
            <ac:spMk id="29" creationId="{8ABFE404-8D65-4573-A3EF-6DF477936BA3}"/>
          </ac:spMkLst>
        </pc:spChg>
        <pc:spChg chg="add del">
          <ac:chgData name="Manuel Ernesto Rodriguez Tudor" userId="229bcbe5b2de6f9c" providerId="LiveId" clId="{246DF3E8-B0DE-4805-92D0-F20AA5593505}" dt="2022-09-07T01:51:03.751" v="553" actId="26606"/>
          <ac:spMkLst>
            <pc:docMk/>
            <pc:sldMk cId="1088941350" sldId="260"/>
            <ac:spMk id="36" creationId="{D2B783EE-0239-4717-BBEA-8C9EAC61C824}"/>
          </ac:spMkLst>
        </pc:spChg>
        <pc:spChg chg="add del">
          <ac:chgData name="Manuel Ernesto Rodriguez Tudor" userId="229bcbe5b2de6f9c" providerId="LiveId" clId="{246DF3E8-B0DE-4805-92D0-F20AA5593505}" dt="2022-09-07T01:51:03.751" v="553" actId="26606"/>
          <ac:spMkLst>
            <pc:docMk/>
            <pc:sldMk cId="1088941350" sldId="260"/>
            <ac:spMk id="38" creationId="{A7B99495-F43F-4D80-A44F-2CB4764EB90B}"/>
          </ac:spMkLst>
        </pc:spChg>
        <pc:spChg chg="add del">
          <ac:chgData name="Manuel Ernesto Rodriguez Tudor" userId="229bcbe5b2de6f9c" providerId="LiveId" clId="{246DF3E8-B0DE-4805-92D0-F20AA5593505}" dt="2022-09-07T01:51:03.751" v="553" actId="26606"/>
          <ac:spMkLst>
            <pc:docMk/>
            <pc:sldMk cId="1088941350" sldId="260"/>
            <ac:spMk id="40" creationId="{70BEB1E7-2F88-40BC-B73D-42E5B6F80BFC}"/>
          </ac:spMkLst>
        </pc:spChg>
        <pc:spChg chg="add del">
          <ac:chgData name="Manuel Ernesto Rodriguez Tudor" userId="229bcbe5b2de6f9c" providerId="LiveId" clId="{246DF3E8-B0DE-4805-92D0-F20AA5593505}" dt="2022-09-07T01:51:18.501" v="555" actId="26606"/>
          <ac:spMkLst>
            <pc:docMk/>
            <pc:sldMk cId="1088941350" sldId="260"/>
            <ac:spMk id="42" creationId="{5AAE9118-0436-4488-AC4A-C14DF6A7B6B1}"/>
          </ac:spMkLst>
        </pc:spChg>
        <pc:spChg chg="add del">
          <ac:chgData name="Manuel Ernesto Rodriguez Tudor" userId="229bcbe5b2de6f9c" providerId="LiveId" clId="{246DF3E8-B0DE-4805-92D0-F20AA5593505}" dt="2022-09-07T01:51:18.501" v="555" actId="26606"/>
          <ac:spMkLst>
            <pc:docMk/>
            <pc:sldMk cId="1088941350" sldId="260"/>
            <ac:spMk id="43" creationId="{1B9CAF73-92E0-421B-9CBB-6CAF38509B17}"/>
          </ac:spMkLst>
        </pc:spChg>
        <pc:spChg chg="add del">
          <ac:chgData name="Manuel Ernesto Rodriguez Tudor" userId="229bcbe5b2de6f9c" providerId="LiveId" clId="{246DF3E8-B0DE-4805-92D0-F20AA5593505}" dt="2022-09-07T01:51:18.501" v="555" actId="26606"/>
          <ac:spMkLst>
            <pc:docMk/>
            <pc:sldMk cId="1088941350" sldId="260"/>
            <ac:spMk id="44" creationId="{A6705D2C-3D75-4306-94DF-E75EE9F2DAA9}"/>
          </ac:spMkLst>
        </pc:spChg>
        <pc:spChg chg="add del">
          <ac:chgData name="Manuel Ernesto Rodriguez Tudor" userId="229bcbe5b2de6f9c" providerId="LiveId" clId="{246DF3E8-B0DE-4805-92D0-F20AA5593505}" dt="2022-09-07T01:51:28.291" v="557" actId="26606"/>
          <ac:spMkLst>
            <pc:docMk/>
            <pc:sldMk cId="1088941350" sldId="260"/>
            <ac:spMk id="46" creationId="{D2B783EE-0239-4717-BBEA-8C9EAC61C824}"/>
          </ac:spMkLst>
        </pc:spChg>
        <pc:spChg chg="add del">
          <ac:chgData name="Manuel Ernesto Rodriguez Tudor" userId="229bcbe5b2de6f9c" providerId="LiveId" clId="{246DF3E8-B0DE-4805-92D0-F20AA5593505}" dt="2022-09-07T01:51:28.291" v="557" actId="26606"/>
          <ac:spMkLst>
            <pc:docMk/>
            <pc:sldMk cId="1088941350" sldId="260"/>
            <ac:spMk id="47" creationId="{A7B99495-F43F-4D80-A44F-2CB4764EB90B}"/>
          </ac:spMkLst>
        </pc:spChg>
        <pc:spChg chg="add del">
          <ac:chgData name="Manuel Ernesto Rodriguez Tudor" userId="229bcbe5b2de6f9c" providerId="LiveId" clId="{246DF3E8-B0DE-4805-92D0-F20AA5593505}" dt="2022-09-07T01:51:28.291" v="557" actId="26606"/>
          <ac:spMkLst>
            <pc:docMk/>
            <pc:sldMk cId="1088941350" sldId="260"/>
            <ac:spMk id="48" creationId="{70BEB1E7-2F88-40BC-B73D-42E5B6F80BFC}"/>
          </ac:spMkLst>
        </pc:spChg>
        <pc:spChg chg="add del">
          <ac:chgData name="Manuel Ernesto Rodriguez Tudor" userId="229bcbe5b2de6f9c" providerId="LiveId" clId="{246DF3E8-B0DE-4805-92D0-F20AA5593505}" dt="2022-09-07T01:51:33.133" v="559" actId="26606"/>
          <ac:spMkLst>
            <pc:docMk/>
            <pc:sldMk cId="1088941350" sldId="260"/>
            <ac:spMk id="50" creationId="{4D2B9ADA-8519-4525-AF7F-1C919F3CF544}"/>
          </ac:spMkLst>
        </pc:spChg>
        <pc:spChg chg="add del">
          <ac:chgData name="Manuel Ernesto Rodriguez Tudor" userId="229bcbe5b2de6f9c" providerId="LiveId" clId="{246DF3E8-B0DE-4805-92D0-F20AA5593505}" dt="2022-09-07T01:58:03.558" v="562" actId="26606"/>
          <ac:spMkLst>
            <pc:docMk/>
            <pc:sldMk cId="1088941350" sldId="260"/>
            <ac:spMk id="53" creationId="{D2B783EE-0239-4717-BBEA-8C9EAC61C824}"/>
          </ac:spMkLst>
        </pc:spChg>
        <pc:spChg chg="add del">
          <ac:chgData name="Manuel Ernesto Rodriguez Tudor" userId="229bcbe5b2de6f9c" providerId="LiveId" clId="{246DF3E8-B0DE-4805-92D0-F20AA5593505}" dt="2022-09-07T01:58:03.558" v="562" actId="26606"/>
          <ac:spMkLst>
            <pc:docMk/>
            <pc:sldMk cId="1088941350" sldId="260"/>
            <ac:spMk id="54" creationId="{A7B99495-F43F-4D80-A44F-2CB4764EB90B}"/>
          </ac:spMkLst>
        </pc:spChg>
        <pc:spChg chg="add del">
          <ac:chgData name="Manuel Ernesto Rodriguez Tudor" userId="229bcbe5b2de6f9c" providerId="LiveId" clId="{246DF3E8-B0DE-4805-92D0-F20AA5593505}" dt="2022-09-07T01:58:03.558" v="562" actId="26606"/>
          <ac:spMkLst>
            <pc:docMk/>
            <pc:sldMk cId="1088941350" sldId="260"/>
            <ac:spMk id="55" creationId="{70BEB1E7-2F88-40BC-B73D-42E5B6F80BFC}"/>
          </ac:spMkLst>
        </pc:spChg>
        <pc:spChg chg="add del">
          <ac:chgData name="Manuel Ernesto Rodriguez Tudor" userId="229bcbe5b2de6f9c" providerId="LiveId" clId="{246DF3E8-B0DE-4805-92D0-F20AA5593505}" dt="2022-09-07T02:08:57.165" v="647" actId="26606"/>
          <ac:spMkLst>
            <pc:docMk/>
            <pc:sldMk cId="1088941350" sldId="260"/>
            <ac:spMk id="60" creationId="{1135A26D-9D47-467E-91F1-31149BF0D213}"/>
          </ac:spMkLst>
        </pc:spChg>
        <pc:spChg chg="add del">
          <ac:chgData name="Manuel Ernesto Rodriguez Tudor" userId="229bcbe5b2de6f9c" providerId="LiveId" clId="{246DF3E8-B0DE-4805-92D0-F20AA5593505}" dt="2022-09-07T02:08:57.165" v="647" actId="26606"/>
          <ac:spMkLst>
            <pc:docMk/>
            <pc:sldMk cId="1088941350" sldId="260"/>
            <ac:spMk id="62" creationId="{CB147A70-DC29-4DDF-A34C-2B82C6E2295E}"/>
          </ac:spMkLst>
        </pc:spChg>
        <pc:spChg chg="add del">
          <ac:chgData name="Manuel Ernesto Rodriguez Tudor" userId="229bcbe5b2de6f9c" providerId="LiveId" clId="{246DF3E8-B0DE-4805-92D0-F20AA5593505}" dt="2022-09-07T02:08:57.165" v="647" actId="26606"/>
          <ac:spMkLst>
            <pc:docMk/>
            <pc:sldMk cId="1088941350" sldId="260"/>
            <ac:spMk id="64" creationId="{3B438362-1E1E-4C62-A99E-4134CB16366C}"/>
          </ac:spMkLst>
        </pc:spChg>
        <pc:spChg chg="add del">
          <ac:chgData name="Manuel Ernesto Rodriguez Tudor" userId="229bcbe5b2de6f9c" providerId="LiveId" clId="{246DF3E8-B0DE-4805-92D0-F20AA5593505}" dt="2022-09-07T02:08:57.165" v="647" actId="26606"/>
          <ac:spMkLst>
            <pc:docMk/>
            <pc:sldMk cId="1088941350" sldId="260"/>
            <ac:spMk id="66" creationId="{6C077334-5571-4B83-A83E-4CCCFA7B5E8A}"/>
          </ac:spMkLst>
        </pc:spChg>
        <pc:spChg chg="add del">
          <ac:chgData name="Manuel Ernesto Rodriguez Tudor" userId="229bcbe5b2de6f9c" providerId="LiveId" clId="{246DF3E8-B0DE-4805-92D0-F20AA5593505}" dt="2022-09-07T02:08:57.165" v="647" actId="26606"/>
          <ac:spMkLst>
            <pc:docMk/>
            <pc:sldMk cId="1088941350" sldId="260"/>
            <ac:spMk id="68" creationId="{4D3DC50D-CA0F-48F9-B17E-20D8669AA4E0}"/>
          </ac:spMkLst>
        </pc:spChg>
        <pc:spChg chg="add del">
          <ac:chgData name="Manuel Ernesto Rodriguez Tudor" userId="229bcbe5b2de6f9c" providerId="LiveId" clId="{246DF3E8-B0DE-4805-92D0-F20AA5593505}" dt="2022-09-07T02:08:57.165" v="647" actId="26606"/>
          <ac:spMkLst>
            <pc:docMk/>
            <pc:sldMk cId="1088941350" sldId="260"/>
            <ac:spMk id="70" creationId="{D1B80E9C-CF8A-440B-B8F5-54BF121BF458}"/>
          </ac:spMkLst>
        </pc:spChg>
        <pc:spChg chg="add">
          <ac:chgData name="Manuel Ernesto Rodriguez Tudor" userId="229bcbe5b2de6f9c" providerId="LiveId" clId="{246DF3E8-B0DE-4805-92D0-F20AA5593505}" dt="2022-09-07T02:08:57.165" v="647" actId="26606"/>
          <ac:spMkLst>
            <pc:docMk/>
            <pc:sldMk cId="1088941350" sldId="260"/>
            <ac:spMk id="75" creationId="{33CD251C-A887-4D2F-925B-FC097198538B}"/>
          </ac:spMkLst>
        </pc:spChg>
        <pc:spChg chg="add">
          <ac:chgData name="Manuel Ernesto Rodriguez Tudor" userId="229bcbe5b2de6f9c" providerId="LiveId" clId="{246DF3E8-B0DE-4805-92D0-F20AA5593505}" dt="2022-09-07T02:08:57.165" v="647" actId="26606"/>
          <ac:spMkLst>
            <pc:docMk/>
            <pc:sldMk cId="1088941350" sldId="260"/>
            <ac:spMk id="77" creationId="{40996378-98B9-4F3A-9BD5-D71A617AD91C}"/>
          </ac:spMkLst>
        </pc:spChg>
        <pc:grpChg chg="add del">
          <ac:chgData name="Manuel Ernesto Rodriguez Tudor" userId="229bcbe5b2de6f9c" providerId="LiveId" clId="{246DF3E8-B0DE-4805-92D0-F20AA5593505}" dt="2022-09-07T01:27:21.432" v="544" actId="26606"/>
          <ac:grpSpMkLst>
            <pc:docMk/>
            <pc:sldMk cId="1088941350" sldId="260"/>
            <ac:grpSpMk id="13" creationId="{AE1C45F0-260A-458C-96ED-C1F6D2151219}"/>
          </ac:grpSpMkLst>
        </pc:grpChg>
        <pc:picChg chg="add mod ord">
          <ac:chgData name="Manuel Ernesto Rodriguez Tudor" userId="229bcbe5b2de6f9c" providerId="LiveId" clId="{246DF3E8-B0DE-4805-92D0-F20AA5593505}" dt="2022-09-07T02:08:57.165" v="647" actId="26606"/>
          <ac:picMkLst>
            <pc:docMk/>
            <pc:sldMk cId="1088941350" sldId="260"/>
            <ac:picMk id="4" creationId="{CA67BC42-144F-B5D7-C30F-64BB63664A3C}"/>
          </ac:picMkLst>
        </pc:picChg>
        <pc:picChg chg="add del">
          <ac:chgData name="Manuel Ernesto Rodriguez Tudor" userId="229bcbe5b2de6f9c" providerId="LiveId" clId="{246DF3E8-B0DE-4805-92D0-F20AA5593505}" dt="2022-09-07T00:38:37.461" v="418" actId="26606"/>
          <ac:picMkLst>
            <pc:docMk/>
            <pc:sldMk cId="1088941350" sldId="260"/>
            <ac:picMk id="5" creationId="{12BDABD6-6E5A-C775-199F-7E19C68E2F59}"/>
          </ac:picMkLst>
        </pc:picChg>
        <pc:picChg chg="add mod">
          <ac:chgData name="Manuel Ernesto Rodriguez Tudor" userId="229bcbe5b2de6f9c" providerId="LiveId" clId="{246DF3E8-B0DE-4805-92D0-F20AA5593505}" dt="2022-09-07T02:08:57.165" v="647" actId="26606"/>
          <ac:picMkLst>
            <pc:docMk/>
            <pc:sldMk cId="1088941350" sldId="260"/>
            <ac:picMk id="6" creationId="{23FD6BD6-25C3-D540-9561-C20BBE641B91}"/>
          </ac:picMkLst>
        </pc:picChg>
        <pc:picChg chg="add mod ord">
          <ac:chgData name="Manuel Ernesto Rodriguez Tudor" userId="229bcbe5b2de6f9c" providerId="LiveId" clId="{246DF3E8-B0DE-4805-92D0-F20AA5593505}" dt="2022-09-07T02:08:57.165" v="647" actId="26606"/>
          <ac:picMkLst>
            <pc:docMk/>
            <pc:sldMk cId="1088941350" sldId="260"/>
            <ac:picMk id="7" creationId="{663D810C-222A-4B22-0653-2FC529551E2B}"/>
          </ac:picMkLst>
        </pc:picChg>
        <pc:picChg chg="add mod">
          <ac:chgData name="Manuel Ernesto Rodriguez Tudor" userId="229bcbe5b2de6f9c" providerId="LiveId" clId="{246DF3E8-B0DE-4805-92D0-F20AA5593505}" dt="2022-09-07T02:08:57.165" v="647" actId="26606"/>
          <ac:picMkLst>
            <pc:docMk/>
            <pc:sldMk cId="1088941350" sldId="260"/>
            <ac:picMk id="10" creationId="{7E2F5C84-EE6F-A9A9-9B06-3573DA11A42F}"/>
          </ac:picMkLst>
        </pc:picChg>
        <pc:cxnChg chg="add del">
          <ac:chgData name="Manuel Ernesto Rodriguez Tudor" userId="229bcbe5b2de6f9c" providerId="LiveId" clId="{246DF3E8-B0DE-4805-92D0-F20AA5593505}" dt="2022-09-07T01:27:21.432" v="544" actId="26606"/>
          <ac:cxnSpMkLst>
            <pc:docMk/>
            <pc:sldMk cId="1088941350" sldId="260"/>
            <ac:cxnSpMk id="24" creationId="{6CF1BAF6-AD41-4082-B212-8A1F9A2E8779}"/>
          </ac:cxnSpMkLst>
        </pc:cxnChg>
        <pc:cxnChg chg="add del">
          <ac:chgData name="Manuel Ernesto Rodriguez Tudor" userId="229bcbe5b2de6f9c" providerId="LiveId" clId="{246DF3E8-B0DE-4805-92D0-F20AA5593505}" dt="2022-09-07T01:51:33.156" v="560" actId="26606"/>
          <ac:cxnSpMkLst>
            <pc:docMk/>
            <pc:sldMk cId="1088941350" sldId="260"/>
            <ac:cxnSpMk id="31" creationId="{AF5191F1-A1C8-4AEE-8007-DF304E42B15E}"/>
          </ac:cxnSpMkLst>
        </pc:cxnChg>
        <pc:cxnChg chg="add del">
          <ac:chgData name="Manuel Ernesto Rodriguez Tudor" userId="229bcbe5b2de6f9c" providerId="LiveId" clId="{246DF3E8-B0DE-4805-92D0-F20AA5593505}" dt="2022-09-07T01:51:33.133" v="559" actId="26606"/>
          <ac:cxnSpMkLst>
            <pc:docMk/>
            <pc:sldMk cId="1088941350" sldId="260"/>
            <ac:cxnSpMk id="51" creationId="{AF5191F1-A1C8-4AEE-8007-DF304E42B15E}"/>
          </ac:cxnSpMkLst>
        </pc:cxnChg>
        <pc:cxnChg chg="add">
          <ac:chgData name="Manuel Ernesto Rodriguez Tudor" userId="229bcbe5b2de6f9c" providerId="LiveId" clId="{246DF3E8-B0DE-4805-92D0-F20AA5593505}" dt="2022-09-07T02:08:57.165" v="647" actId="26606"/>
          <ac:cxnSpMkLst>
            <pc:docMk/>
            <pc:sldMk cId="1088941350" sldId="260"/>
            <ac:cxnSpMk id="79" creationId="{0825E110-0C82-46B4-B14F-14FEDF8C2AB6}"/>
          </ac:cxnSpMkLst>
        </pc:cxnChg>
        <pc:cxnChg chg="add">
          <ac:chgData name="Manuel Ernesto Rodriguez Tudor" userId="229bcbe5b2de6f9c" providerId="LiveId" clId="{246DF3E8-B0DE-4805-92D0-F20AA5593505}" dt="2022-09-07T02:08:57.165" v="647" actId="26606"/>
          <ac:cxnSpMkLst>
            <pc:docMk/>
            <pc:sldMk cId="1088941350" sldId="260"/>
            <ac:cxnSpMk id="81" creationId="{E37FF09F-1F54-46D1-B139-16AD435BD263}"/>
          </ac:cxnSpMkLst>
        </pc:cxnChg>
      </pc:sldChg>
      <pc:sldChg chg="addSp delSp modSp new mod setBg setClrOvrMap">
        <pc:chgData name="Manuel Ernesto Rodriguez Tudor" userId="229bcbe5b2de6f9c" providerId="LiveId" clId="{246DF3E8-B0DE-4805-92D0-F20AA5593505}" dt="2022-09-07T01:26:50.664" v="543" actId="26606"/>
        <pc:sldMkLst>
          <pc:docMk/>
          <pc:sldMk cId="1438166850" sldId="261"/>
        </pc:sldMkLst>
        <pc:spChg chg="mod">
          <ac:chgData name="Manuel Ernesto Rodriguez Tudor" userId="229bcbe5b2de6f9c" providerId="LiveId" clId="{246DF3E8-B0DE-4805-92D0-F20AA5593505}" dt="2022-09-07T01:26:50.664" v="543" actId="26606"/>
          <ac:spMkLst>
            <pc:docMk/>
            <pc:sldMk cId="1438166850" sldId="261"/>
            <ac:spMk id="2" creationId="{570584D7-C1AF-27CD-3CD9-8F35DF947E03}"/>
          </ac:spMkLst>
        </pc:spChg>
        <pc:spChg chg="mod">
          <ac:chgData name="Manuel Ernesto Rodriguez Tudor" userId="229bcbe5b2de6f9c" providerId="LiveId" clId="{246DF3E8-B0DE-4805-92D0-F20AA5593505}" dt="2022-09-07T01:26:50.664" v="543" actId="26606"/>
          <ac:spMkLst>
            <pc:docMk/>
            <pc:sldMk cId="1438166850" sldId="261"/>
            <ac:spMk id="3" creationId="{E9098976-C0E8-1792-FD43-B8B570316227}"/>
          </ac:spMkLst>
        </pc:spChg>
        <pc:spChg chg="add del">
          <ac:chgData name="Manuel Ernesto Rodriguez Tudor" userId="229bcbe5b2de6f9c" providerId="LiveId" clId="{246DF3E8-B0DE-4805-92D0-F20AA5593505}" dt="2022-09-07T01:26:05.553" v="538" actId="26606"/>
          <ac:spMkLst>
            <pc:docMk/>
            <pc:sldMk cId="1438166850" sldId="261"/>
            <ac:spMk id="9" creationId="{04812C46-200A-4DEB-A05E-3ED6C68C2387}"/>
          </ac:spMkLst>
        </pc:spChg>
        <pc:spChg chg="add del">
          <ac:chgData name="Manuel Ernesto Rodriguez Tudor" userId="229bcbe5b2de6f9c" providerId="LiveId" clId="{246DF3E8-B0DE-4805-92D0-F20AA5593505}" dt="2022-09-07T01:26:05.553" v="538" actId="26606"/>
          <ac:spMkLst>
            <pc:docMk/>
            <pc:sldMk cId="1438166850" sldId="261"/>
            <ac:spMk id="11" creationId="{D1EA859B-E555-4109-94F3-6700E046E008}"/>
          </ac:spMkLst>
        </pc:spChg>
        <pc:spChg chg="add del">
          <ac:chgData name="Manuel Ernesto Rodriguez Tudor" userId="229bcbe5b2de6f9c" providerId="LiveId" clId="{246DF3E8-B0DE-4805-92D0-F20AA5593505}" dt="2022-09-07T01:26:18.327" v="540" actId="26606"/>
          <ac:spMkLst>
            <pc:docMk/>
            <pc:sldMk cId="1438166850" sldId="261"/>
            <ac:spMk id="13" creationId="{5E8D2E83-FB3A-40E7-A9E5-7AB389D612B4}"/>
          </ac:spMkLst>
        </pc:spChg>
        <pc:spChg chg="add del">
          <ac:chgData name="Manuel Ernesto Rodriguez Tudor" userId="229bcbe5b2de6f9c" providerId="LiveId" clId="{246DF3E8-B0DE-4805-92D0-F20AA5593505}" dt="2022-09-07T01:26:50.636" v="542" actId="26606"/>
          <ac:spMkLst>
            <pc:docMk/>
            <pc:sldMk cId="1438166850" sldId="261"/>
            <ac:spMk id="15" creationId="{C5E6CFF1-2F42-4E10-9A97-F116F46F53FE}"/>
          </ac:spMkLst>
        </pc:spChg>
        <pc:spChg chg="add">
          <ac:chgData name="Manuel Ernesto Rodriguez Tudor" userId="229bcbe5b2de6f9c" providerId="LiveId" clId="{246DF3E8-B0DE-4805-92D0-F20AA5593505}" dt="2022-09-07T01:26:50.664" v="543" actId="26606"/>
          <ac:spMkLst>
            <pc:docMk/>
            <pc:sldMk cId="1438166850" sldId="261"/>
            <ac:spMk id="18" creationId="{8181FC64-B306-4821-98E2-780662EFC486}"/>
          </ac:spMkLst>
        </pc:spChg>
        <pc:spChg chg="add">
          <ac:chgData name="Manuel Ernesto Rodriguez Tudor" userId="229bcbe5b2de6f9c" providerId="LiveId" clId="{246DF3E8-B0DE-4805-92D0-F20AA5593505}" dt="2022-09-07T01:26:50.664" v="543" actId="26606"/>
          <ac:spMkLst>
            <pc:docMk/>
            <pc:sldMk cId="1438166850" sldId="261"/>
            <ac:spMk id="19" creationId="{5871FC61-DD4E-47D4-81FD-8A7E7D12B371}"/>
          </ac:spMkLst>
        </pc:spChg>
        <pc:spChg chg="add">
          <ac:chgData name="Manuel Ernesto Rodriguez Tudor" userId="229bcbe5b2de6f9c" providerId="LiveId" clId="{246DF3E8-B0DE-4805-92D0-F20AA5593505}" dt="2022-09-07T01:26:50.664" v="543" actId="26606"/>
          <ac:spMkLst>
            <pc:docMk/>
            <pc:sldMk cId="1438166850" sldId="261"/>
            <ac:spMk id="20" creationId="{F9EC3F91-A75C-4F74-867E-E4C28C13546B}"/>
          </ac:spMkLst>
        </pc:spChg>
        <pc:spChg chg="add">
          <ac:chgData name="Manuel Ernesto Rodriguez Tudor" userId="229bcbe5b2de6f9c" providerId="LiveId" clId="{246DF3E8-B0DE-4805-92D0-F20AA5593505}" dt="2022-09-07T01:26:50.664" v="543" actId="26606"/>
          <ac:spMkLst>
            <pc:docMk/>
            <pc:sldMk cId="1438166850" sldId="261"/>
            <ac:spMk id="21" creationId="{829A1E2C-5AC8-40FC-99E9-832069D39792}"/>
          </ac:spMkLst>
        </pc:spChg>
        <pc:picChg chg="add mod ord">
          <ac:chgData name="Manuel Ernesto Rodriguez Tudor" userId="229bcbe5b2de6f9c" providerId="LiveId" clId="{246DF3E8-B0DE-4805-92D0-F20AA5593505}" dt="2022-09-07T01:26:50.664" v="543" actId="26606"/>
          <ac:picMkLst>
            <pc:docMk/>
            <pc:sldMk cId="1438166850" sldId="261"/>
            <ac:picMk id="4" creationId="{DF10AD2F-AD92-14EF-A74D-A9D84A108D3E}"/>
          </ac:picMkLst>
        </pc:picChg>
        <pc:cxnChg chg="add del">
          <ac:chgData name="Manuel Ernesto Rodriguez Tudor" userId="229bcbe5b2de6f9c" providerId="LiveId" clId="{246DF3E8-B0DE-4805-92D0-F20AA5593505}" dt="2022-09-07T01:26:50.636" v="542" actId="26606"/>
          <ac:cxnSpMkLst>
            <pc:docMk/>
            <pc:sldMk cId="1438166850" sldId="261"/>
            <ac:cxnSpMk id="16" creationId="{67182200-4859-4C8D-BCBB-55B245C28BA3}"/>
          </ac:cxnSpMkLst>
        </pc:cxnChg>
      </pc:sldChg>
      <pc:sldChg chg="addSp delSp modSp new mod setBg setClrOvrMap">
        <pc:chgData name="Manuel Ernesto Rodriguez Tudor" userId="229bcbe5b2de6f9c" providerId="LiveId" clId="{246DF3E8-B0DE-4805-92D0-F20AA5593505}" dt="2022-09-07T01:12:31.593" v="535" actId="26606"/>
        <pc:sldMkLst>
          <pc:docMk/>
          <pc:sldMk cId="3174058632" sldId="262"/>
        </pc:sldMkLst>
        <pc:spChg chg="mod">
          <ac:chgData name="Manuel Ernesto Rodriguez Tudor" userId="229bcbe5b2de6f9c" providerId="LiveId" clId="{246DF3E8-B0DE-4805-92D0-F20AA5593505}" dt="2022-09-07T01:12:31.593" v="535" actId="26606"/>
          <ac:spMkLst>
            <pc:docMk/>
            <pc:sldMk cId="3174058632" sldId="262"/>
            <ac:spMk id="2" creationId="{18B5F4B4-14C9-F1D9-8401-03DF625FE058}"/>
          </ac:spMkLst>
        </pc:spChg>
        <pc:spChg chg="del">
          <ac:chgData name="Manuel Ernesto Rodriguez Tudor" userId="229bcbe5b2de6f9c" providerId="LiveId" clId="{246DF3E8-B0DE-4805-92D0-F20AA5593505}" dt="2022-09-07T01:11:33.974" v="517"/>
          <ac:spMkLst>
            <pc:docMk/>
            <pc:sldMk cId="3174058632" sldId="262"/>
            <ac:spMk id="3" creationId="{02C0B706-6636-75E4-AA91-C5B9A54A1B7B}"/>
          </ac:spMkLst>
        </pc:spChg>
        <pc:spChg chg="add">
          <ac:chgData name="Manuel Ernesto Rodriguez Tudor" userId="229bcbe5b2de6f9c" providerId="LiveId" clId="{246DF3E8-B0DE-4805-92D0-F20AA5593505}" dt="2022-09-07T01:12:31.593" v="535" actId="26606"/>
          <ac:spMkLst>
            <pc:docMk/>
            <pc:sldMk cId="3174058632" sldId="262"/>
            <ac:spMk id="9" creationId="{8537B233-9CDD-4A90-AABB-A8963DEE4FBC}"/>
          </ac:spMkLst>
        </pc:spChg>
        <pc:picChg chg="add mod">
          <ac:chgData name="Manuel Ernesto Rodriguez Tudor" userId="229bcbe5b2de6f9c" providerId="LiveId" clId="{246DF3E8-B0DE-4805-92D0-F20AA5593505}" dt="2022-09-07T01:12:31.593" v="535" actId="26606"/>
          <ac:picMkLst>
            <pc:docMk/>
            <pc:sldMk cId="3174058632" sldId="262"/>
            <ac:picMk id="4" creationId="{9B6274C9-79B9-2A38-A85E-DEA12B03A07D}"/>
          </ac:picMkLst>
        </pc:picChg>
        <pc:cxnChg chg="add">
          <ac:chgData name="Manuel Ernesto Rodriguez Tudor" userId="229bcbe5b2de6f9c" providerId="LiveId" clId="{246DF3E8-B0DE-4805-92D0-F20AA5593505}" dt="2022-09-07T01:12:31.593" v="535" actId="26606"/>
          <ac:cxnSpMkLst>
            <pc:docMk/>
            <pc:sldMk cId="3174058632" sldId="262"/>
            <ac:cxnSpMk id="11" creationId="{040575EE-C594-4566-BC00-663004E52AB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79561-39DD-E215-DCC7-4F685A13E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C7C582-18C3-1544-1F0F-A3EA96EDF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151BC6-C8B5-69F4-058D-DBCB9DE9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3C87-A70E-42C3-9E60-80C9C31C31F0}" type="datetimeFigureOut">
              <a:rPr lang="es-CL" smtClean="0"/>
              <a:t>06-09-2022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BE787E-C208-1942-2370-71CD2D0D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97CCE9-1F31-6ED4-040A-E8211260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0D23-F634-4813-A5A0-4F037745B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945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B7D4E-78AC-8C78-EB67-9C94396B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DF2376-DBC8-897F-0589-04D1CC1EA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884058-E12A-F438-8CF0-CBC35069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3C87-A70E-42C3-9E60-80C9C31C31F0}" type="datetimeFigureOut">
              <a:rPr lang="es-CL" smtClean="0"/>
              <a:t>06-09-2022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55A73C-9A9E-E26E-6FB5-88F2842A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0251E-DC9A-78A4-A8CD-461A49FD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0D23-F634-4813-A5A0-4F037745B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18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39049F-C9FB-50E1-9DEC-5AB9D7DFD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6DB0DC-2481-27E6-DD12-A3F4306C8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71D23E-A38E-7E41-89F4-C099FACB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3C87-A70E-42C3-9E60-80C9C31C31F0}" type="datetimeFigureOut">
              <a:rPr lang="es-CL" smtClean="0"/>
              <a:t>06-09-2022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E2ADB3-4635-0A7B-23EB-9733ABA0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FB7C3-245E-9E97-EE9C-DF972DA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0D23-F634-4813-A5A0-4F037745B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118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CB8B0-7979-1FFA-988B-9C8B4795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2B47A-B3A8-A66E-0037-9A1C4B526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2A947-50E0-B858-CEA3-7A565A46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3C87-A70E-42C3-9E60-80C9C31C31F0}" type="datetimeFigureOut">
              <a:rPr lang="es-CL" smtClean="0"/>
              <a:t>06-09-2022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EA4C45-D86A-C949-B885-CF415AA6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FAF36-54F1-C84D-C869-B2ACD6F9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0D23-F634-4813-A5A0-4F037745B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23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23668-4FD8-8F83-E172-26206303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05425F-5E24-40DD-AFCB-8B0BF699A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6B945F-A114-87B1-81B2-AA93EF25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3C87-A70E-42C3-9E60-80C9C31C31F0}" type="datetimeFigureOut">
              <a:rPr lang="es-CL" smtClean="0"/>
              <a:t>06-09-2022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5BE8E-988C-C476-3592-F672F8C1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50B173-5713-04EA-EFAC-AFDE9C58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0D23-F634-4813-A5A0-4F037745B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730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4AE93-0174-3ADA-A25D-3995A79A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178456-0C1E-C3AC-2653-BD564373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71715-26BB-D1CB-CDA3-07A80BD8C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22782-C158-DDBB-7E33-7F60DFA8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3C87-A70E-42C3-9E60-80C9C31C31F0}" type="datetimeFigureOut">
              <a:rPr lang="es-CL" smtClean="0"/>
              <a:t>06-09-2022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1AF7B0-8582-0CA3-E68E-7A6D9D1A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38650D-A520-D928-0944-DFA812EE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0D23-F634-4813-A5A0-4F037745B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547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1110B9-705C-E9B0-D28B-109DC468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0FC62-7036-D2DC-8B1E-A4F1B7135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150FE6-6AB7-21C5-8803-DC727DD1F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42DCAE-E7F1-6AC5-6FC1-CE363EDC1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C73680-F0C1-E9AB-00AF-2DE78BC1A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107282-FEC1-F920-D157-E82CDBE9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3C87-A70E-42C3-9E60-80C9C31C31F0}" type="datetimeFigureOut">
              <a:rPr lang="es-CL" smtClean="0"/>
              <a:t>06-09-2022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DDCE337-3E21-8FAC-B896-50393E81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061567-4EE9-6059-E2A2-6B1AF8F1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0D23-F634-4813-A5A0-4F037745B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19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2ADED-FFD9-F1CD-EF40-8EB4C223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A6A5FB-2D39-FD21-6104-710E48C9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3C87-A70E-42C3-9E60-80C9C31C31F0}" type="datetimeFigureOut">
              <a:rPr lang="es-CL" smtClean="0"/>
              <a:t>06-09-2022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18C87F-FB22-632B-0A81-526D95A7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AAE7B5-5789-4A9E-F104-5373816C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0D23-F634-4813-A5A0-4F037745B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60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9D469D-84E2-D953-08CB-661B6ADC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3C87-A70E-42C3-9E60-80C9C31C31F0}" type="datetimeFigureOut">
              <a:rPr lang="es-CL" smtClean="0"/>
              <a:t>06-09-2022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868055-F636-7EB8-9BC5-7B56B25C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1FC019-BE30-26CA-AED9-4C9C4237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0D23-F634-4813-A5A0-4F037745B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59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27FFD-D561-EFDF-0600-6E09F7CD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3F10E0-193F-0FD7-4F4A-09C87D4C0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A0B25B-B1BC-9A39-FF9B-1553813A5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68EC97-2236-B7C9-0679-74FE8B25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3C87-A70E-42C3-9E60-80C9C31C31F0}" type="datetimeFigureOut">
              <a:rPr lang="es-CL" smtClean="0"/>
              <a:t>06-09-2022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FDBAB0-03DE-2744-B2CD-400ECF38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C38E85-7F58-A77D-3AC5-7ED3B05B6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0D23-F634-4813-A5A0-4F037745B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477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D5ACC-FBB5-472C-AEB6-68B7DB21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ECD25A-E9C3-287B-06EF-FE2EC2869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0E4DCD-7C4B-4BE0-74F8-BDE2747EC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9326E-1A96-1ABB-A5A4-D51DF384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3C87-A70E-42C3-9E60-80C9C31C31F0}" type="datetimeFigureOut">
              <a:rPr lang="es-CL" smtClean="0"/>
              <a:t>06-09-2022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0ADF22-C6E9-36D7-4A4B-6CF3FD86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DFA03D-8370-19D2-BFB2-DDAAAB6D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0D23-F634-4813-A5A0-4F037745B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30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34B60A-7333-31C1-568F-B4228C2F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05D4AB-8E8B-D48A-25E7-CBBED1B35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5FBD5D-50F1-D6CA-6B27-246650618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43C87-A70E-42C3-9E60-80C9C31C31F0}" type="datetimeFigureOut">
              <a:rPr lang="es-CL" smtClean="0"/>
              <a:t>06-09-2022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81CD60-7683-B12E-AB4D-5A9AAE3DE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A82AED-508D-4147-B47A-2B3B15090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D0D23-F634-4813-A5A0-4F037745B6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36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seño arquitectónico de casas cubo">
            <a:extLst>
              <a:ext uri="{FF2B5EF4-FFF2-40B4-BE49-F238E27FC236}">
                <a16:creationId xmlns:a16="http://schemas.microsoft.com/office/drawing/2014/main" id="{C692D1A0-8BAD-1729-9666-45F45ED93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59" b="87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D69D3C-491D-187B-BD42-A741BF0CA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s-CL" sz="4000"/>
              <a:t>ARQUITECTURAS COGNITIVAS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CFC0DF-3090-ABE5-3E6D-6800BCED9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s-CL" sz="2000"/>
              <a:t>Manuel Rodriguez T.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6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B5F4B4-14C9-F1D9-8401-03DF625F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CIENCIA COGNITIVA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B6274C9-79B9-2A38-A85E-DEA12B03A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470" y="566916"/>
            <a:ext cx="5724168" cy="57241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58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ificio rojo">
            <a:extLst>
              <a:ext uri="{FF2B5EF4-FFF2-40B4-BE49-F238E27FC236}">
                <a16:creationId xmlns:a16="http://schemas.microsoft.com/office/drawing/2014/main" id="{29BE772D-EB20-2871-DC63-017E6DCF6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6238B7-723E-4D03-7E15-CD0929ED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CL" sz="4000"/>
              <a:t>ARQUITECTURAS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642470-D883-CD86-02DC-CB6FEF309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CL" sz="2000"/>
              <a:t>CLÁSICA</a:t>
            </a:r>
          </a:p>
          <a:p>
            <a:r>
              <a:rPr lang="es-CL" sz="2000"/>
              <a:t>CONEXIONISMO</a:t>
            </a:r>
          </a:p>
          <a:p>
            <a:r>
              <a:rPr lang="es-CL" sz="2000"/>
              <a:t>TEORIAS ALTERNATIVAS</a:t>
            </a:r>
          </a:p>
          <a:p>
            <a:r>
              <a:rPr lang="es-CL" sz="2000"/>
              <a:t>4E + A</a:t>
            </a:r>
          </a:p>
        </p:txBody>
      </p:sp>
    </p:spTree>
    <p:extLst>
      <p:ext uri="{BB962C8B-B14F-4D97-AF65-F5344CB8AC3E}">
        <p14:creationId xmlns:p14="http://schemas.microsoft.com/office/powerpoint/2010/main" val="243813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378712-AC0E-9933-88FA-B5890E7F6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444990-B050-0E5A-FAD6-929D296D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CL" sz="3600"/>
              <a:t>CC Clásica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A85EF4-6ED1-6DEC-2FBC-EBF3980E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s-CL" sz="1800"/>
              <a:t>Funcionalista</a:t>
            </a:r>
          </a:p>
          <a:p>
            <a:r>
              <a:rPr lang="es-CL" sz="1800"/>
              <a:t>Representaciones amodales (language-like/LOT)</a:t>
            </a:r>
          </a:p>
          <a:p>
            <a:r>
              <a:rPr lang="es-CL" sz="1800"/>
              <a:t>Procesamiento serial</a:t>
            </a:r>
          </a:p>
          <a:p>
            <a:endParaRPr lang="es-CL" sz="1800"/>
          </a:p>
        </p:txBody>
      </p:sp>
    </p:spTree>
    <p:extLst>
      <p:ext uri="{BB962C8B-B14F-4D97-AF65-F5344CB8AC3E}">
        <p14:creationId xmlns:p14="http://schemas.microsoft.com/office/powerpoint/2010/main" val="344574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D66E17-54D2-9AA7-68E4-15D2FCF2A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264" y="932688"/>
            <a:ext cx="4892040" cy="1773936"/>
          </a:xfrm>
        </p:spPr>
        <p:txBody>
          <a:bodyPr anchor="b">
            <a:normAutofit/>
          </a:bodyPr>
          <a:lstStyle/>
          <a:p>
            <a:r>
              <a:rPr lang="es-CL" sz="4000"/>
              <a:t>Conexionismo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01C8B3-1B5A-6EA5-BEE1-9F67962C0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18" y="1360543"/>
            <a:ext cx="5025525" cy="414605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08AB91-CDCB-8686-DB2B-9259625F1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264" y="2898648"/>
            <a:ext cx="4892040" cy="3209544"/>
          </a:xfrm>
        </p:spPr>
        <p:txBody>
          <a:bodyPr anchor="t">
            <a:normAutofit/>
          </a:bodyPr>
          <a:lstStyle/>
          <a:p>
            <a:r>
              <a:rPr lang="es-CL" sz="2000"/>
              <a:t>Neuralmente inspirada (redes neurales)</a:t>
            </a:r>
          </a:p>
          <a:p>
            <a:r>
              <a:rPr lang="es-CL" sz="2000"/>
              <a:t>Procesamiento paralelo</a:t>
            </a:r>
          </a:p>
          <a:p>
            <a:r>
              <a:rPr lang="es-CL" sz="2000"/>
              <a:t>Representación distribuida</a:t>
            </a:r>
          </a:p>
        </p:txBody>
      </p:sp>
    </p:spTree>
    <p:extLst>
      <p:ext uri="{BB962C8B-B14F-4D97-AF65-F5344CB8AC3E}">
        <p14:creationId xmlns:p14="http://schemas.microsoft.com/office/powerpoint/2010/main" val="3696745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FD6BD6-25C3-D540-9561-C20BBE641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1" r="17397" b="-1"/>
          <a:stretch/>
        </p:blipFill>
        <p:spPr>
          <a:xfrm>
            <a:off x="648276" y="740765"/>
            <a:ext cx="2565091" cy="21923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E2F5C84-EE6F-A9A9-9B06-3573DA11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426" y="1223471"/>
            <a:ext cx="2569464" cy="12269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67BC42-144F-B5D7-C30F-64BB63664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8" r="5798" b="2"/>
          <a:stretch/>
        </p:blipFill>
        <p:spPr>
          <a:xfrm>
            <a:off x="648276" y="3784370"/>
            <a:ext cx="2565092" cy="24691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63D810C-222A-4B22-0653-2FC529551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426" y="4329001"/>
            <a:ext cx="2569464" cy="1385495"/>
          </a:xfrm>
          <a:prstGeom prst="rect">
            <a:avLst/>
          </a:pr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996378-98B9-4F3A-9BD5-D71A617AD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5360" y="1248157"/>
            <a:ext cx="4979816" cy="4361685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3D39B6-B8AE-E9E2-538F-742D24D1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571" y="1578971"/>
            <a:ext cx="3050273" cy="1453826"/>
          </a:xfrm>
        </p:spPr>
        <p:txBody>
          <a:bodyPr anchor="b">
            <a:normAutofit/>
          </a:bodyPr>
          <a:lstStyle/>
          <a:p>
            <a:r>
              <a:rPr lang="es-CL" sz="3200">
                <a:solidFill>
                  <a:schemeClr val="bg1"/>
                </a:solidFill>
              </a:rPr>
              <a:t>Teorías alternativas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825E110-0C82-46B4-B14F-14FEDF8C2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429000"/>
            <a:ext cx="67153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37FF09F-1F54-46D1-B139-16AD435B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 flipH="1">
            <a:off x="106103" y="3429001"/>
            <a:ext cx="685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97DFE3-A74C-A189-04A0-A9AC57D2A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571" y="3032797"/>
            <a:ext cx="3282286" cy="2162829"/>
          </a:xfrm>
        </p:spPr>
        <p:txBody>
          <a:bodyPr anchor="t">
            <a:normAutofit/>
          </a:bodyPr>
          <a:lstStyle/>
          <a:p>
            <a:r>
              <a:rPr lang="es-CL" sz="1800">
                <a:solidFill>
                  <a:schemeClr val="bg1"/>
                </a:solidFill>
              </a:rPr>
              <a:t>Robótica</a:t>
            </a:r>
          </a:p>
          <a:p>
            <a:r>
              <a:rPr lang="es-CL" sz="1800">
                <a:solidFill>
                  <a:schemeClr val="bg1"/>
                </a:solidFill>
              </a:rPr>
              <a:t>Sistemas Dinámicos</a:t>
            </a:r>
          </a:p>
          <a:p>
            <a:r>
              <a:rPr lang="es-CL" sz="1800">
                <a:solidFill>
                  <a:schemeClr val="bg1"/>
                </a:solidFill>
              </a:rPr>
              <a:t>Psicología Ecológica</a:t>
            </a:r>
          </a:p>
          <a:p>
            <a:r>
              <a:rPr lang="es-CL" sz="1800">
                <a:solidFill>
                  <a:schemeClr val="bg1"/>
                </a:solidFill>
              </a:rPr>
              <a:t>Cognición Situada</a:t>
            </a:r>
          </a:p>
        </p:txBody>
      </p:sp>
    </p:spTree>
    <p:extLst>
      <p:ext uri="{BB962C8B-B14F-4D97-AF65-F5344CB8AC3E}">
        <p14:creationId xmlns:p14="http://schemas.microsoft.com/office/powerpoint/2010/main" val="108894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10AD2F-AD92-14EF-A74D-A9D84A108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0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0584D7-C1AF-27CD-3CD9-8F35DF94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s-CL" sz="3600"/>
              <a:t>4E + 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98976-C0E8-1792-FD43-B8B570316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r>
              <a:rPr lang="es-CL" sz="2000"/>
              <a:t>Embodied</a:t>
            </a:r>
          </a:p>
          <a:p>
            <a:r>
              <a:rPr lang="es-CL" sz="2000"/>
              <a:t>Embedded</a:t>
            </a:r>
          </a:p>
          <a:p>
            <a:r>
              <a:rPr lang="es-CL" sz="2000"/>
              <a:t>Enactive</a:t>
            </a:r>
          </a:p>
          <a:p>
            <a:r>
              <a:rPr lang="es-CL" sz="2000"/>
              <a:t>Extended</a:t>
            </a:r>
          </a:p>
          <a:p>
            <a:r>
              <a:rPr lang="es-CL" sz="2000"/>
              <a:t>Afective</a:t>
            </a:r>
          </a:p>
        </p:txBody>
      </p:sp>
    </p:spTree>
    <p:extLst>
      <p:ext uri="{BB962C8B-B14F-4D97-AF65-F5344CB8AC3E}">
        <p14:creationId xmlns:p14="http://schemas.microsoft.com/office/powerpoint/2010/main" val="1438166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56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Meiryo</vt:lpstr>
      <vt:lpstr>Arial</vt:lpstr>
      <vt:lpstr>Calibri</vt:lpstr>
      <vt:lpstr>Calibri Light</vt:lpstr>
      <vt:lpstr>Tw Cen MT</vt:lpstr>
      <vt:lpstr>Tema de Office</vt:lpstr>
      <vt:lpstr>ARQUITECTURAS COGNITIVAS</vt:lpstr>
      <vt:lpstr>CIENCIA COGNITIVA</vt:lpstr>
      <vt:lpstr>ARQUITECTURAS</vt:lpstr>
      <vt:lpstr>CC Clásica</vt:lpstr>
      <vt:lpstr>Conexionismo</vt:lpstr>
      <vt:lpstr>Teorías alternativas</vt:lpstr>
      <vt:lpstr>4E +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 COGNITIVA</dc:title>
  <dc:creator>Manuel Ernesto Rodriguez Tudor</dc:creator>
  <cp:lastModifiedBy>Manuel Ernesto Rodriguez Tudor</cp:lastModifiedBy>
  <cp:revision>1</cp:revision>
  <dcterms:created xsi:type="dcterms:W3CDTF">2022-09-06T13:48:58Z</dcterms:created>
  <dcterms:modified xsi:type="dcterms:W3CDTF">2022-09-07T02:09:05Z</dcterms:modified>
</cp:coreProperties>
</file>