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58" r:id="rId9"/>
    <p:sldId id="259" r:id="rId10"/>
    <p:sldId id="271" r:id="rId11"/>
    <p:sldId id="260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18BBE-11A9-4396-8D42-3FBCEF9024F2}" v="4" dt="2022-05-01T21:57:34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Ernesto Rodriguez Tudor" userId="229bcbe5b2de6f9c" providerId="LiveId" clId="{1F218BBE-11A9-4396-8D42-3FBCEF9024F2}"/>
    <pc:docChg chg="undo custSel addSld modSld">
      <pc:chgData name="Manuel Ernesto Rodriguez Tudor" userId="229bcbe5b2de6f9c" providerId="LiveId" clId="{1F218BBE-11A9-4396-8D42-3FBCEF9024F2}" dt="2022-05-01T22:00:23.716" v="503" actId="26606"/>
      <pc:docMkLst>
        <pc:docMk/>
      </pc:docMkLst>
      <pc:sldChg chg="modSp mod">
        <pc:chgData name="Manuel Ernesto Rodriguez Tudor" userId="229bcbe5b2de6f9c" providerId="LiveId" clId="{1F218BBE-11A9-4396-8D42-3FBCEF9024F2}" dt="2021-09-14T16:37:01.052" v="1" actId="1037"/>
        <pc:sldMkLst>
          <pc:docMk/>
          <pc:sldMk cId="542491779" sldId="270"/>
        </pc:sldMkLst>
        <pc:picChg chg="mod">
          <ac:chgData name="Manuel Ernesto Rodriguez Tudor" userId="229bcbe5b2de6f9c" providerId="LiveId" clId="{1F218BBE-11A9-4396-8D42-3FBCEF9024F2}" dt="2021-09-14T16:37:01.052" v="1" actId="1037"/>
          <ac:picMkLst>
            <pc:docMk/>
            <pc:sldMk cId="542491779" sldId="270"/>
            <ac:picMk id="4" creationId="{8B603546-34E7-42CC-94C5-2C8A2FD14CAF}"/>
          </ac:picMkLst>
        </pc:picChg>
      </pc:sldChg>
      <pc:sldChg chg="addSp delSp modSp new mod setBg setClrOvrMap">
        <pc:chgData name="Manuel Ernesto Rodriguez Tudor" userId="229bcbe5b2de6f9c" providerId="LiveId" clId="{1F218BBE-11A9-4396-8D42-3FBCEF9024F2}" dt="2022-05-01T21:47:10.675" v="496" actId="26606"/>
        <pc:sldMkLst>
          <pc:docMk/>
          <pc:sldMk cId="1159097993" sldId="272"/>
        </pc:sldMkLst>
        <pc:spChg chg="mod">
          <ac:chgData name="Manuel Ernesto Rodriguez Tudor" userId="229bcbe5b2de6f9c" providerId="LiveId" clId="{1F218BBE-11A9-4396-8D42-3FBCEF9024F2}" dt="2022-05-01T21:47:10.675" v="496" actId="26606"/>
          <ac:spMkLst>
            <pc:docMk/>
            <pc:sldMk cId="1159097993" sldId="272"/>
            <ac:spMk id="2" creationId="{01D00756-DDAA-4DA3-AFEF-66794216E2DC}"/>
          </ac:spMkLst>
        </pc:spChg>
        <pc:spChg chg="mod ord">
          <ac:chgData name="Manuel Ernesto Rodriguez Tudor" userId="229bcbe5b2de6f9c" providerId="LiveId" clId="{1F218BBE-11A9-4396-8D42-3FBCEF9024F2}" dt="2022-05-01T21:47:10.675" v="496" actId="26606"/>
          <ac:spMkLst>
            <pc:docMk/>
            <pc:sldMk cId="1159097993" sldId="272"/>
            <ac:spMk id="3" creationId="{117B96A5-5A3A-4617-B327-BCE91C1B5043}"/>
          </ac:spMkLst>
        </pc:spChg>
        <pc:spChg chg="add del">
          <ac:chgData name="Manuel Ernesto Rodriguez Tudor" userId="229bcbe5b2de6f9c" providerId="LiveId" clId="{1F218BBE-11A9-4396-8D42-3FBCEF9024F2}" dt="2022-05-01T21:30:43.325" v="363" actId="26606"/>
          <ac:spMkLst>
            <pc:docMk/>
            <pc:sldMk cId="1159097993" sldId="272"/>
            <ac:spMk id="9" creationId="{B0792D4F-247E-46FE-85FC-881DEFA41D94}"/>
          </ac:spMkLst>
        </pc:spChg>
        <pc:spChg chg="add del">
          <ac:chgData name="Manuel Ernesto Rodriguez Tudor" userId="229bcbe5b2de6f9c" providerId="LiveId" clId="{1F218BBE-11A9-4396-8D42-3FBCEF9024F2}" dt="2022-05-01T21:30:43.293" v="362" actId="26606"/>
          <ac:spMkLst>
            <pc:docMk/>
            <pc:sldMk cId="1159097993" sldId="272"/>
            <ac:spMk id="16" creationId="{C7FA33FF-088D-4F16-95A2-2C64D353DEA8}"/>
          </ac:spMkLst>
        </pc:spChg>
        <pc:spChg chg="add del">
          <ac:chgData name="Manuel Ernesto Rodriguez Tudor" userId="229bcbe5b2de6f9c" providerId="LiveId" clId="{1F218BBE-11A9-4396-8D42-3FBCEF9024F2}" dt="2022-05-01T21:30:43.293" v="362" actId="26606"/>
          <ac:spMkLst>
            <pc:docMk/>
            <pc:sldMk cId="1159097993" sldId="272"/>
            <ac:spMk id="18" creationId="{A376EFB1-01CF-419F-ABF1-2AF02BBFCBD1}"/>
          </ac:spMkLst>
        </pc:spChg>
        <pc:spChg chg="add del">
          <ac:chgData name="Manuel Ernesto Rodriguez Tudor" userId="229bcbe5b2de6f9c" providerId="LiveId" clId="{1F218BBE-11A9-4396-8D42-3FBCEF9024F2}" dt="2022-05-01T21:30:43.293" v="362" actId="26606"/>
          <ac:spMkLst>
            <pc:docMk/>
            <pc:sldMk cId="1159097993" sldId="272"/>
            <ac:spMk id="20" creationId="{FF9DEA15-78BD-4750-AA18-B9F28A6D5AB8}"/>
          </ac:spMkLst>
        </pc:spChg>
        <pc:spChg chg="add del">
          <ac:chgData name="Manuel Ernesto Rodriguez Tudor" userId="229bcbe5b2de6f9c" providerId="LiveId" clId="{1F218BBE-11A9-4396-8D42-3FBCEF9024F2}" dt="2022-05-01T21:31:15.428" v="368" actId="26606"/>
          <ac:spMkLst>
            <pc:docMk/>
            <pc:sldMk cId="1159097993" sldId="272"/>
            <ac:spMk id="22" creationId="{EE1FC7B4-E4A7-4452-B413-1A623E3A7230}"/>
          </ac:spMkLst>
        </pc:spChg>
        <pc:spChg chg="add del">
          <ac:chgData name="Manuel Ernesto Rodriguez Tudor" userId="229bcbe5b2de6f9c" providerId="LiveId" clId="{1F218BBE-11A9-4396-8D42-3FBCEF9024F2}" dt="2022-05-01T21:31:15.428" v="368" actId="26606"/>
          <ac:spMkLst>
            <pc:docMk/>
            <pc:sldMk cId="1159097993" sldId="272"/>
            <ac:spMk id="23" creationId="{E0709AF0-24F0-4486-B189-BE6386BDB198}"/>
          </ac:spMkLst>
        </pc:spChg>
        <pc:spChg chg="add del">
          <ac:chgData name="Manuel Ernesto Rodriguez Tudor" userId="229bcbe5b2de6f9c" providerId="LiveId" clId="{1F218BBE-11A9-4396-8D42-3FBCEF9024F2}" dt="2022-05-01T21:31:15.428" v="368" actId="26606"/>
          <ac:spMkLst>
            <pc:docMk/>
            <pc:sldMk cId="1159097993" sldId="272"/>
            <ac:spMk id="24" creationId="{FBE3B62F-5853-4A3C-B050-6186351A7176}"/>
          </ac:spMkLst>
        </pc:spChg>
        <pc:spChg chg="add del">
          <ac:chgData name="Manuel Ernesto Rodriguez Tudor" userId="229bcbe5b2de6f9c" providerId="LiveId" clId="{1F218BBE-11A9-4396-8D42-3FBCEF9024F2}" dt="2022-05-01T21:45:16.619" v="490" actId="26606"/>
          <ac:spMkLst>
            <pc:docMk/>
            <pc:sldMk cId="1159097993" sldId="272"/>
            <ac:spMk id="29" creationId="{56C20283-73E0-40EC-8AD8-057F581F64C2}"/>
          </ac:spMkLst>
        </pc:spChg>
        <pc:spChg chg="add del">
          <ac:chgData name="Manuel Ernesto Rodriguez Tudor" userId="229bcbe5b2de6f9c" providerId="LiveId" clId="{1F218BBE-11A9-4396-8D42-3FBCEF9024F2}" dt="2022-05-01T21:45:16.619" v="490" actId="26606"/>
          <ac:spMkLst>
            <pc:docMk/>
            <pc:sldMk cId="1159097993" sldId="272"/>
            <ac:spMk id="31" creationId="{3FCC729B-E528-40C3-82D3-BA4375575E87}"/>
          </ac:spMkLst>
        </pc:spChg>
        <pc:spChg chg="add del">
          <ac:chgData name="Manuel Ernesto Rodriguez Tudor" userId="229bcbe5b2de6f9c" providerId="LiveId" clId="{1F218BBE-11A9-4396-8D42-3FBCEF9024F2}" dt="2022-05-01T21:45:16.619" v="490" actId="26606"/>
          <ac:spMkLst>
            <pc:docMk/>
            <pc:sldMk cId="1159097993" sldId="272"/>
            <ac:spMk id="33" creationId="{58F1FB8D-1842-4A04-998D-6CF047AB2790}"/>
          </ac:spMkLst>
        </pc:spChg>
        <pc:spChg chg="add del">
          <ac:chgData name="Manuel Ernesto Rodriguez Tudor" userId="229bcbe5b2de6f9c" providerId="LiveId" clId="{1F218BBE-11A9-4396-8D42-3FBCEF9024F2}" dt="2022-05-01T21:46:07.540" v="493" actId="26606"/>
          <ac:spMkLst>
            <pc:docMk/>
            <pc:sldMk cId="1159097993" sldId="272"/>
            <ac:spMk id="38" creationId="{C5E6CFF1-2F42-4E10-9A97-F116F46F53FE}"/>
          </ac:spMkLst>
        </pc:spChg>
        <pc:spChg chg="add del">
          <ac:chgData name="Manuel Ernesto Rodriguez Tudor" userId="229bcbe5b2de6f9c" providerId="LiveId" clId="{1F218BBE-11A9-4396-8D42-3FBCEF9024F2}" dt="2022-05-01T21:47:10.675" v="496" actId="26606"/>
          <ac:spMkLst>
            <pc:docMk/>
            <pc:sldMk cId="1159097993" sldId="272"/>
            <ac:spMk id="45" creationId="{362810D9-2C5A-477D-949C-C191895477F3}"/>
          </ac:spMkLst>
        </pc:spChg>
        <pc:spChg chg="add del">
          <ac:chgData name="Manuel Ernesto Rodriguez Tudor" userId="229bcbe5b2de6f9c" providerId="LiveId" clId="{1F218BBE-11A9-4396-8D42-3FBCEF9024F2}" dt="2022-05-01T21:47:10.675" v="496" actId="26606"/>
          <ac:spMkLst>
            <pc:docMk/>
            <pc:sldMk cId="1159097993" sldId="272"/>
            <ac:spMk id="47" creationId="{081E4A58-353D-44AE-B2FC-2A74E2E400F7}"/>
          </ac:spMkLst>
        </pc:spChg>
        <pc:spChg chg="add">
          <ac:chgData name="Manuel Ernesto Rodriguez Tudor" userId="229bcbe5b2de6f9c" providerId="LiveId" clId="{1F218BBE-11A9-4396-8D42-3FBCEF9024F2}" dt="2022-05-01T21:47:10.675" v="496" actId="26606"/>
          <ac:spMkLst>
            <pc:docMk/>
            <pc:sldMk cId="1159097993" sldId="272"/>
            <ac:spMk id="52" creationId="{28FF88A3-8EBC-4142-8CC2-EBE257ED6C90}"/>
          </ac:spMkLst>
        </pc:spChg>
        <pc:grpChg chg="add">
          <ac:chgData name="Manuel Ernesto Rodriguez Tudor" userId="229bcbe5b2de6f9c" providerId="LiveId" clId="{1F218BBE-11A9-4396-8D42-3FBCEF9024F2}" dt="2022-05-01T21:47:10.675" v="496" actId="26606"/>
          <ac:grpSpMkLst>
            <pc:docMk/>
            <pc:sldMk cId="1159097993" sldId="272"/>
            <ac:grpSpMk id="54" creationId="{27D8A815-1B1F-4DB5-A03C-F4987CF0CB0F}"/>
          </ac:grpSpMkLst>
        </pc:grpChg>
        <pc:picChg chg="add del mod">
          <ac:chgData name="Manuel Ernesto Rodriguez Tudor" userId="229bcbe5b2de6f9c" providerId="LiveId" clId="{1F218BBE-11A9-4396-8D42-3FBCEF9024F2}" dt="2022-05-01T21:44:38.171" v="488" actId="21"/>
          <ac:picMkLst>
            <pc:docMk/>
            <pc:sldMk cId="1159097993" sldId="272"/>
            <ac:picMk id="4" creationId="{356C277C-D0BB-4F6A-92DD-F4C80F013CD1}"/>
          </ac:picMkLst>
        </pc:picChg>
        <pc:picChg chg="add mod ord">
          <ac:chgData name="Manuel Ernesto Rodriguez Tudor" userId="229bcbe5b2de6f9c" providerId="LiveId" clId="{1F218BBE-11A9-4396-8D42-3FBCEF9024F2}" dt="2022-05-01T21:47:10.675" v="496" actId="26606"/>
          <ac:picMkLst>
            <pc:docMk/>
            <pc:sldMk cId="1159097993" sldId="272"/>
            <ac:picMk id="5" creationId="{A8937D61-12CC-40D6-83D9-FE8B3D4B8B83}"/>
          </ac:picMkLst>
        </pc:picChg>
        <pc:cxnChg chg="add del">
          <ac:chgData name="Manuel Ernesto Rodriguez Tudor" userId="229bcbe5b2de6f9c" providerId="LiveId" clId="{1F218BBE-11A9-4396-8D42-3FBCEF9024F2}" dt="2022-05-01T21:30:43.325" v="363" actId="26606"/>
          <ac:cxnSpMkLst>
            <pc:docMk/>
            <pc:sldMk cId="1159097993" sldId="272"/>
            <ac:cxnSpMk id="11" creationId="{749A7284-D010-4ACB-A08A-FC3C3689B5EB}"/>
          </ac:cxnSpMkLst>
        </pc:cxnChg>
        <pc:cxnChg chg="add del">
          <ac:chgData name="Manuel Ernesto Rodriguez Tudor" userId="229bcbe5b2de6f9c" providerId="LiveId" clId="{1F218BBE-11A9-4396-8D42-3FBCEF9024F2}" dt="2022-05-01T21:46:07.540" v="493" actId="26606"/>
          <ac:cxnSpMkLst>
            <pc:docMk/>
            <pc:sldMk cId="1159097993" sldId="272"/>
            <ac:cxnSpMk id="40" creationId="{67182200-4859-4C8D-BCBB-55B245C28BA3}"/>
          </ac:cxnSpMkLst>
        </pc:cxnChg>
      </pc:sldChg>
      <pc:sldChg chg="addSp delSp modSp new mod setBg setClrOvrMap">
        <pc:chgData name="Manuel Ernesto Rodriguez Tudor" userId="229bcbe5b2de6f9c" providerId="LiveId" clId="{1F218BBE-11A9-4396-8D42-3FBCEF9024F2}" dt="2022-05-01T22:00:23.716" v="503" actId="26606"/>
        <pc:sldMkLst>
          <pc:docMk/>
          <pc:sldMk cId="832302828" sldId="273"/>
        </pc:sldMkLst>
        <pc:spChg chg="mod">
          <ac:chgData name="Manuel Ernesto Rodriguez Tudor" userId="229bcbe5b2de6f9c" providerId="LiveId" clId="{1F218BBE-11A9-4396-8D42-3FBCEF9024F2}" dt="2022-05-01T22:00:23.716" v="503" actId="26606"/>
          <ac:spMkLst>
            <pc:docMk/>
            <pc:sldMk cId="832302828" sldId="273"/>
            <ac:spMk id="2" creationId="{E5367FA0-3872-4DA9-8596-DB197DCFFD8F}"/>
          </ac:spMkLst>
        </pc:spChg>
        <pc:spChg chg="mod ord">
          <ac:chgData name="Manuel Ernesto Rodriguez Tudor" userId="229bcbe5b2de6f9c" providerId="LiveId" clId="{1F218BBE-11A9-4396-8D42-3FBCEF9024F2}" dt="2022-05-01T22:00:23.716" v="503" actId="26606"/>
          <ac:spMkLst>
            <pc:docMk/>
            <pc:sldMk cId="832302828" sldId="273"/>
            <ac:spMk id="3" creationId="{AEC814D4-6C78-47BB-A40C-1D78C541EE9F}"/>
          </ac:spMkLst>
        </pc:spChg>
        <pc:spChg chg="add del">
          <ac:chgData name="Manuel Ernesto Rodriguez Tudor" userId="229bcbe5b2de6f9c" providerId="LiveId" clId="{1F218BBE-11A9-4396-8D42-3FBCEF9024F2}" dt="2022-05-01T21:38:56.702" v="481" actId="26606"/>
          <ac:spMkLst>
            <pc:docMk/>
            <pc:sldMk cId="832302828" sldId="273"/>
            <ac:spMk id="9" creationId="{56C20283-73E0-40EC-8AD8-057F581F64C2}"/>
          </ac:spMkLst>
        </pc:spChg>
        <pc:spChg chg="add del">
          <ac:chgData name="Manuel Ernesto Rodriguez Tudor" userId="229bcbe5b2de6f9c" providerId="LiveId" clId="{1F218BBE-11A9-4396-8D42-3FBCEF9024F2}" dt="2022-05-01T21:38:56.702" v="481" actId="26606"/>
          <ac:spMkLst>
            <pc:docMk/>
            <pc:sldMk cId="832302828" sldId="273"/>
            <ac:spMk id="11" creationId="{3FCC729B-E528-40C3-82D3-BA4375575E87}"/>
          </ac:spMkLst>
        </pc:spChg>
        <pc:spChg chg="add del">
          <ac:chgData name="Manuel Ernesto Rodriguez Tudor" userId="229bcbe5b2de6f9c" providerId="LiveId" clId="{1F218BBE-11A9-4396-8D42-3FBCEF9024F2}" dt="2022-05-01T21:38:56.702" v="481" actId="26606"/>
          <ac:spMkLst>
            <pc:docMk/>
            <pc:sldMk cId="832302828" sldId="273"/>
            <ac:spMk id="13" creationId="{58F1FB8D-1842-4A04-998D-6CF047AB2790}"/>
          </ac:spMkLst>
        </pc:spChg>
        <pc:spChg chg="add del">
          <ac:chgData name="Manuel Ernesto Rodriguez Tudor" userId="229bcbe5b2de6f9c" providerId="LiveId" clId="{1F218BBE-11A9-4396-8D42-3FBCEF9024F2}" dt="2022-05-01T21:39:57.482" v="486" actId="26606"/>
          <ac:spMkLst>
            <pc:docMk/>
            <pc:sldMk cId="832302828" sldId="273"/>
            <ac:spMk id="15" creationId="{E8A8EAB8-D2FF-444D-B34B-7D32F106AD0E}"/>
          </ac:spMkLst>
        </pc:spChg>
        <pc:spChg chg="add del">
          <ac:chgData name="Manuel Ernesto Rodriguez Tudor" userId="229bcbe5b2de6f9c" providerId="LiveId" clId="{1F218BBE-11A9-4396-8D42-3FBCEF9024F2}" dt="2022-05-01T21:39:57.482" v="485" actId="26606"/>
          <ac:spMkLst>
            <pc:docMk/>
            <pc:sldMk cId="832302828" sldId="273"/>
            <ac:spMk id="22" creationId="{A81E7530-396C-45F0-92F4-A885648D1631}"/>
          </ac:spMkLst>
        </pc:spChg>
        <pc:spChg chg="add del">
          <ac:chgData name="Manuel Ernesto Rodriguez Tudor" userId="229bcbe5b2de6f9c" providerId="LiveId" clId="{1F218BBE-11A9-4396-8D42-3FBCEF9024F2}" dt="2022-05-01T21:39:57.482" v="485" actId="26606"/>
          <ac:spMkLst>
            <pc:docMk/>
            <pc:sldMk cId="832302828" sldId="273"/>
            <ac:spMk id="24" creationId="{7316481C-0A49-4796-812B-0D64F063B720}"/>
          </ac:spMkLst>
        </pc:spChg>
        <pc:spChg chg="add del">
          <ac:chgData name="Manuel Ernesto Rodriguez Tudor" userId="229bcbe5b2de6f9c" providerId="LiveId" clId="{1F218BBE-11A9-4396-8D42-3FBCEF9024F2}" dt="2022-05-01T21:39:57.482" v="485" actId="26606"/>
          <ac:spMkLst>
            <pc:docMk/>
            <pc:sldMk cId="832302828" sldId="273"/>
            <ac:spMk id="26" creationId="{A5271697-90F1-4A23-8EF2-0179F2EAFACB}"/>
          </ac:spMkLst>
        </pc:spChg>
        <pc:spChg chg="add del">
          <ac:chgData name="Manuel Ernesto Rodriguez Tudor" userId="229bcbe5b2de6f9c" providerId="LiveId" clId="{1F218BBE-11A9-4396-8D42-3FBCEF9024F2}" dt="2022-05-01T21:39:57.482" v="485" actId="26606"/>
          <ac:spMkLst>
            <pc:docMk/>
            <pc:sldMk cId="832302828" sldId="273"/>
            <ac:spMk id="50" creationId="{D9F5512A-48E1-4C07-B75E-3CCC517B6804}"/>
          </ac:spMkLst>
        </pc:spChg>
        <pc:spChg chg="add del">
          <ac:chgData name="Manuel Ernesto Rodriguez Tudor" userId="229bcbe5b2de6f9c" providerId="LiveId" clId="{1F218BBE-11A9-4396-8D42-3FBCEF9024F2}" dt="2022-05-01T21:41:22.554" v="487" actId="26606"/>
          <ac:spMkLst>
            <pc:docMk/>
            <pc:sldMk cId="832302828" sldId="273"/>
            <ac:spMk id="52" creationId="{5E8D2E83-FB3A-40E7-A9E5-7AB389D612B4}"/>
          </ac:spMkLst>
        </pc:spChg>
        <pc:spChg chg="add del">
          <ac:chgData name="Manuel Ernesto Rodriguez Tudor" userId="229bcbe5b2de6f9c" providerId="LiveId" clId="{1F218BBE-11A9-4396-8D42-3FBCEF9024F2}" dt="2022-05-01T22:00:23.716" v="503" actId="26606"/>
          <ac:spMkLst>
            <pc:docMk/>
            <pc:sldMk cId="832302828" sldId="273"/>
            <ac:spMk id="57" creationId="{1557A916-FDD1-44A1-A7A1-70009FD6BE46}"/>
          </ac:spMkLst>
        </pc:spChg>
        <pc:spChg chg="add del">
          <ac:chgData name="Manuel Ernesto Rodriguez Tudor" userId="229bcbe5b2de6f9c" providerId="LiveId" clId="{1F218BBE-11A9-4396-8D42-3FBCEF9024F2}" dt="2022-05-01T21:59:27.728" v="500" actId="26606"/>
          <ac:spMkLst>
            <pc:docMk/>
            <pc:sldMk cId="832302828" sldId="273"/>
            <ac:spMk id="62" creationId="{9B76D444-2756-434F-AE61-96D69830C13E}"/>
          </ac:spMkLst>
        </pc:spChg>
        <pc:spChg chg="add del">
          <ac:chgData name="Manuel Ernesto Rodriguez Tudor" userId="229bcbe5b2de6f9c" providerId="LiveId" clId="{1F218BBE-11A9-4396-8D42-3FBCEF9024F2}" dt="2022-05-01T21:59:27.728" v="500" actId="26606"/>
          <ac:spMkLst>
            <pc:docMk/>
            <pc:sldMk cId="832302828" sldId="273"/>
            <ac:spMk id="64" creationId="{A27B6159-7734-4564-9E0F-C4BC43C36E52}"/>
          </ac:spMkLst>
        </pc:spChg>
        <pc:spChg chg="add del">
          <ac:chgData name="Manuel Ernesto Rodriguez Tudor" userId="229bcbe5b2de6f9c" providerId="LiveId" clId="{1F218BBE-11A9-4396-8D42-3FBCEF9024F2}" dt="2022-05-01T22:00:23.701" v="502" actId="26606"/>
          <ac:spMkLst>
            <pc:docMk/>
            <pc:sldMk cId="832302828" sldId="273"/>
            <ac:spMk id="73" creationId="{D7A453D2-15D8-4403-815F-291FA16340D9}"/>
          </ac:spMkLst>
        </pc:spChg>
        <pc:spChg chg="add del">
          <ac:chgData name="Manuel Ernesto Rodriguez Tudor" userId="229bcbe5b2de6f9c" providerId="LiveId" clId="{1F218BBE-11A9-4396-8D42-3FBCEF9024F2}" dt="2022-05-01T22:00:23.701" v="502" actId="26606"/>
          <ac:spMkLst>
            <pc:docMk/>
            <pc:sldMk cId="832302828" sldId="273"/>
            <ac:spMk id="74" creationId="{B8114C98-A349-4111-A123-E8EAB86ABE30}"/>
          </ac:spMkLst>
        </pc:spChg>
        <pc:spChg chg="add del">
          <ac:chgData name="Manuel Ernesto Rodriguez Tudor" userId="229bcbe5b2de6f9c" providerId="LiveId" clId="{1F218BBE-11A9-4396-8D42-3FBCEF9024F2}" dt="2022-05-01T22:00:23.701" v="502" actId="26606"/>
          <ac:spMkLst>
            <pc:docMk/>
            <pc:sldMk cId="832302828" sldId="273"/>
            <ac:spMk id="75" creationId="{8161EA6B-09CA-445B-AB0D-8DF76FA92DEF}"/>
          </ac:spMkLst>
        </pc:spChg>
        <pc:spChg chg="add del">
          <ac:chgData name="Manuel Ernesto Rodriguez Tudor" userId="229bcbe5b2de6f9c" providerId="LiveId" clId="{1F218BBE-11A9-4396-8D42-3FBCEF9024F2}" dt="2022-05-01T22:00:23.701" v="502" actId="26606"/>
          <ac:spMkLst>
            <pc:docMk/>
            <pc:sldMk cId="832302828" sldId="273"/>
            <ac:spMk id="82" creationId="{E2D3D3F2-ABBB-4453-B1C5-1BEBF7E4DD56}"/>
          </ac:spMkLst>
        </pc:spChg>
        <pc:spChg chg="add">
          <ac:chgData name="Manuel Ernesto Rodriguez Tudor" userId="229bcbe5b2de6f9c" providerId="LiveId" clId="{1F218BBE-11A9-4396-8D42-3FBCEF9024F2}" dt="2022-05-01T22:00:23.716" v="503" actId="26606"/>
          <ac:spMkLst>
            <pc:docMk/>
            <pc:sldMk cId="832302828" sldId="273"/>
            <ac:spMk id="96" creationId="{B1595A09-E336-4D1B-9B3A-06A2287A54E2}"/>
          </ac:spMkLst>
        </pc:spChg>
        <pc:spChg chg="add">
          <ac:chgData name="Manuel Ernesto Rodriguez Tudor" userId="229bcbe5b2de6f9c" providerId="LiveId" clId="{1F218BBE-11A9-4396-8D42-3FBCEF9024F2}" dt="2022-05-01T22:00:23.716" v="503" actId="26606"/>
          <ac:spMkLst>
            <pc:docMk/>
            <pc:sldMk cId="832302828" sldId="273"/>
            <ac:spMk id="97" creationId="{3540989C-C7B8-473B-BF87-6F2DA6A90006}"/>
          </ac:spMkLst>
        </pc:spChg>
        <pc:grpChg chg="add del">
          <ac:chgData name="Manuel Ernesto Rodriguez Tudor" userId="229bcbe5b2de6f9c" providerId="LiveId" clId="{1F218BBE-11A9-4396-8D42-3FBCEF9024F2}" dt="2022-05-01T21:39:57.482" v="485" actId="26606"/>
          <ac:grpSpMkLst>
            <pc:docMk/>
            <pc:sldMk cId="832302828" sldId="273"/>
            <ac:grpSpMk id="28" creationId="{81DE8B58-F373-409E-A253-4380A66091D4}"/>
          </ac:grpSpMkLst>
        </pc:grpChg>
        <pc:grpChg chg="add del">
          <ac:chgData name="Manuel Ernesto Rodriguez Tudor" userId="229bcbe5b2de6f9c" providerId="LiveId" clId="{1F218BBE-11A9-4396-8D42-3FBCEF9024F2}" dt="2022-05-01T22:00:23.701" v="502" actId="26606"/>
          <ac:grpSpMkLst>
            <pc:docMk/>
            <pc:sldMk cId="832302828" sldId="273"/>
            <ac:grpSpMk id="76" creationId="{670FB431-AE18-414D-92F4-1D12D1991152}"/>
          </ac:grpSpMkLst>
        </pc:grpChg>
        <pc:grpChg chg="add del">
          <ac:chgData name="Manuel Ernesto Rodriguez Tudor" userId="229bcbe5b2de6f9c" providerId="LiveId" clId="{1F218BBE-11A9-4396-8D42-3FBCEF9024F2}" dt="2022-05-01T22:00:23.701" v="502" actId="26606"/>
          <ac:grpSpMkLst>
            <pc:docMk/>
            <pc:sldMk cId="832302828" sldId="273"/>
            <ac:grpSpMk id="81" creationId="{B352BBB9-69A8-405C-9209-A9FE217AEDC4}"/>
          </ac:grpSpMkLst>
        </pc:grpChg>
        <pc:grpChg chg="add del">
          <ac:chgData name="Manuel Ernesto Rodriguez Tudor" userId="229bcbe5b2de6f9c" providerId="LiveId" clId="{1F218BBE-11A9-4396-8D42-3FBCEF9024F2}" dt="2022-05-01T22:00:23.701" v="502" actId="26606"/>
          <ac:grpSpMkLst>
            <pc:docMk/>
            <pc:sldMk cId="832302828" sldId="273"/>
            <ac:grpSpMk id="84" creationId="{8214E4A5-A0D2-42C4-8D14-D2A7E495F041}"/>
          </ac:grpSpMkLst>
        </pc:grpChg>
        <pc:grpChg chg="add del">
          <ac:chgData name="Manuel Ernesto Rodriguez Tudor" userId="229bcbe5b2de6f9c" providerId="LiveId" clId="{1F218BBE-11A9-4396-8D42-3FBCEF9024F2}" dt="2022-05-01T22:00:23.701" v="502" actId="26606"/>
          <ac:grpSpMkLst>
            <pc:docMk/>
            <pc:sldMk cId="832302828" sldId="273"/>
            <ac:grpSpMk id="90" creationId="{AF19A774-30A5-488B-9BAF-629C6440294E}"/>
          </ac:grpSpMkLst>
        </pc:grpChg>
        <pc:picChg chg="add del mod ord">
          <ac:chgData name="Manuel Ernesto Rodriguez Tudor" userId="229bcbe5b2de6f9c" providerId="LiveId" clId="{1F218BBE-11A9-4396-8D42-3FBCEF9024F2}" dt="2022-05-01T21:57:54.137" v="498" actId="21"/>
          <ac:picMkLst>
            <pc:docMk/>
            <pc:sldMk cId="832302828" sldId="273"/>
            <ac:picMk id="4" creationId="{315624B6-84C8-43B1-8C2D-3B4B3B1872FA}"/>
          </ac:picMkLst>
        </pc:picChg>
        <pc:picChg chg="add mod ord">
          <ac:chgData name="Manuel Ernesto Rodriguez Tudor" userId="229bcbe5b2de6f9c" providerId="LiveId" clId="{1F218BBE-11A9-4396-8D42-3FBCEF9024F2}" dt="2022-05-01T22:00:23.716" v="503" actId="26606"/>
          <ac:picMkLst>
            <pc:docMk/>
            <pc:sldMk cId="832302828" sldId="273"/>
            <ac:picMk id="5" creationId="{51D16ABE-EF5D-4CD0-9B07-ED418D4261C3}"/>
          </ac:picMkLst>
        </pc:picChg>
        <pc:cxnChg chg="add del">
          <ac:chgData name="Manuel Ernesto Rodriguez Tudor" userId="229bcbe5b2de6f9c" providerId="LiveId" clId="{1F218BBE-11A9-4396-8D42-3FBCEF9024F2}" dt="2022-05-01T21:39:57.482" v="486" actId="26606"/>
          <ac:cxnSpMkLst>
            <pc:docMk/>
            <pc:sldMk cId="832302828" sldId="273"/>
            <ac:cxnSpMk id="16" creationId="{EEA38897-7BA3-4408-8083-3235339C4A60}"/>
          </ac:cxnSpMkLst>
        </pc:cxnChg>
        <pc:cxnChg chg="add del">
          <ac:chgData name="Manuel Ernesto Rodriguez Tudor" userId="229bcbe5b2de6f9c" providerId="LiveId" clId="{1F218BBE-11A9-4396-8D42-3FBCEF9024F2}" dt="2022-05-01T21:39:57.482" v="486" actId="26606"/>
          <ac:cxnSpMkLst>
            <pc:docMk/>
            <pc:sldMk cId="832302828" sldId="273"/>
            <ac:cxnSpMk id="17" creationId="{F11AD06B-AB20-4097-8606-5DA00DBACE88}"/>
          </ac:cxnSpMkLst>
        </pc:cxnChg>
        <pc:cxnChg chg="add del">
          <ac:chgData name="Manuel Ernesto Rodriguez Tudor" userId="229bcbe5b2de6f9c" providerId="LiveId" clId="{1F218BBE-11A9-4396-8D42-3FBCEF9024F2}" dt="2022-05-01T21:59:27.728" v="500" actId="26606"/>
          <ac:cxnSpMkLst>
            <pc:docMk/>
            <pc:sldMk cId="832302828" sldId="273"/>
            <ac:cxnSpMk id="66" creationId="{E2FFB46B-05BC-4950-B18A-9593FDAE6ED7}"/>
          </ac:cxnSpMkLst>
        </pc:cxnChg>
      </pc:sldChg>
    </pc:docChg>
  </pc:docChgLst>
  <pc:docChgLst>
    <pc:chgData name="Manuel Ernesto Rodriguez Tudor" userId="229bcbe5b2de6f9c" providerId="LiveId" clId="{124A5242-A2BA-41F6-9E09-BCDA976906E5}"/>
    <pc:docChg chg="undo custSel addSld delSld modSld">
      <pc:chgData name="Manuel Ernesto Rodriguez Tudor" userId="229bcbe5b2de6f9c" providerId="LiveId" clId="{124A5242-A2BA-41F6-9E09-BCDA976906E5}" dt="2021-04-25T16:37:37.944" v="1838" actId="26606"/>
      <pc:docMkLst>
        <pc:docMk/>
      </pc:docMkLst>
      <pc:sldChg chg="addSp delSp modSp mod setBg modClrScheme chgLayout">
        <pc:chgData name="Manuel Ernesto Rodriguez Tudor" userId="229bcbe5b2de6f9c" providerId="LiveId" clId="{124A5242-A2BA-41F6-9E09-BCDA976906E5}" dt="2021-04-25T14:28:01.911" v="92" actId="27636"/>
        <pc:sldMkLst>
          <pc:docMk/>
          <pc:sldMk cId="0" sldId="256"/>
        </pc:sldMkLst>
        <pc:spChg chg="mod ord">
          <ac:chgData name="Manuel Ernesto Rodriguez Tudor" userId="229bcbe5b2de6f9c" providerId="LiveId" clId="{124A5242-A2BA-41F6-9E09-BCDA976906E5}" dt="2021-04-25T14:28:01.911" v="92" actId="27636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Manuel Ernesto Rodriguez Tudor" userId="229bcbe5b2de6f9c" providerId="LiveId" clId="{124A5242-A2BA-41F6-9E09-BCDA976906E5}" dt="2021-04-25T14:27:35.684" v="81" actId="27636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Manuel Ernesto Rodriguez Tudor" userId="229bcbe5b2de6f9c" providerId="LiveId" clId="{124A5242-A2BA-41F6-9E09-BCDA976906E5}" dt="2021-04-25T14:20:21.678" v="34" actId="700"/>
          <ac:spMkLst>
            <pc:docMk/>
            <pc:sldMk cId="0" sldId="256"/>
            <ac:spMk id="8" creationId="{E2CDE2E0-6274-46ED-AD6A-BBB171F3FA53}"/>
          </ac:spMkLst>
        </pc:spChg>
        <pc:spChg chg="add del">
          <ac:chgData name="Manuel Ernesto Rodriguez Tudor" userId="229bcbe5b2de6f9c" providerId="LiveId" clId="{124A5242-A2BA-41F6-9E09-BCDA976906E5}" dt="2021-04-25T14:22:01.277" v="52" actId="26606"/>
          <ac:spMkLst>
            <pc:docMk/>
            <pc:sldMk cId="0" sldId="256"/>
            <ac:spMk id="9" creationId="{665DBBEF-238B-476B-96AB-8AAC3224ECEA}"/>
          </ac:spMkLst>
        </pc:spChg>
        <pc:spChg chg="add del">
          <ac:chgData name="Manuel Ernesto Rodriguez Tudor" userId="229bcbe5b2de6f9c" providerId="LiveId" clId="{124A5242-A2BA-41F6-9E09-BCDA976906E5}" dt="2021-04-25T14:22:01.277" v="52" actId="26606"/>
          <ac:spMkLst>
            <pc:docMk/>
            <pc:sldMk cId="0" sldId="256"/>
            <ac:spMk id="11" creationId="{3FCFB1DE-0B7E-48CC-BA90-B2AB0889F9D6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13" creationId="{A88B2AAA-B805-498E-A9E6-98B885855498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14" creationId="{07322A9E-F1EC-405E-8971-BA906EFFCCB8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15" creationId="{9B8051E0-19D7-43E1-BFD9-E6DBFEB3A3F1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16" creationId="{A5704422-1118-4FD1-95AD-29A064EB80D9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17" creationId="{4EDB2B02-86A2-46F5-A4BE-B7D9B10411D6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19" creationId="{43954639-FB5D-41F4-9560-6F6DFE778425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21" creationId="{E898931C-0323-41FA-A036-20F818B1FF81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23" creationId="{89AFE9DD-0792-4B98-B4EB-97ACA17E6AA8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25" creationId="{3981F5C4-9AE1-404E-AF44-A4E6DB374F9D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27" creationId="{763C1781-8726-4FAC-8C45-FF40376BE409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29" creationId="{301491B5-56C7-43DC-A3D9-861EECCA056A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31" creationId="{237E2353-22DF-46E0-A200-FB30F8F394E2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33" creationId="{DD6138DB-057B-45F7-A5F4-E7BFDA20D02C}"/>
          </ac:spMkLst>
        </pc:spChg>
        <pc:spChg chg="add del">
          <ac:chgData name="Manuel Ernesto Rodriguez Tudor" userId="229bcbe5b2de6f9c" providerId="LiveId" clId="{124A5242-A2BA-41F6-9E09-BCDA976906E5}" dt="2021-04-25T14:25:07.385" v="68" actId="26606"/>
          <ac:spMkLst>
            <pc:docMk/>
            <pc:sldMk cId="0" sldId="256"/>
            <ac:spMk id="35" creationId="{79A54AB1-B64F-4843-BFAB-81CB74E66B65}"/>
          </ac:spMkLst>
        </pc:spChg>
        <pc:spChg chg="add del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40" creationId="{86295E7F-EA66-480B-B001-C8BE7CD61903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47" creationId="{07322A9E-F1EC-405E-8971-BA906EFFCCB8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49" creationId="{A5704422-1118-4FD1-95AD-29A064EB80D9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51" creationId="{A88B2AAA-B805-498E-A9E6-98B885855498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53" creationId="{9B8051E0-19D7-43E1-BFD9-E6DBFEB3A3F1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55" creationId="{4EDB2B02-86A2-46F5-A4BE-B7D9B10411D6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57" creationId="{43954639-FB5D-41F4-9560-6F6DFE778425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59" creationId="{E898931C-0323-41FA-A036-20F818B1FF81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61" creationId="{89AFE9DD-0792-4B98-B4EB-97ACA17E6AA8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63" creationId="{3981F5C4-9AE1-404E-AF44-A4E6DB374F9D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65" creationId="{763C1781-8726-4FAC-8C45-FF40376BE409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67" creationId="{301491B5-56C7-43DC-A3D9-861EECCA056A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69" creationId="{237E2353-22DF-46E0-A200-FB30F8F394E2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71" creationId="{DD6138DB-057B-45F7-A5F4-E7BFDA20D02C}"/>
          </ac:spMkLst>
        </pc:spChg>
        <pc:spChg chg="add">
          <ac:chgData name="Manuel Ernesto Rodriguez Tudor" userId="229bcbe5b2de6f9c" providerId="LiveId" clId="{124A5242-A2BA-41F6-9E09-BCDA976906E5}" dt="2021-04-25T14:26:34.498" v="72" actId="26606"/>
          <ac:spMkLst>
            <pc:docMk/>
            <pc:sldMk cId="0" sldId="256"/>
            <ac:spMk id="73" creationId="{79A54AB1-B64F-4843-BFAB-81CB74E66B65}"/>
          </ac:spMkLst>
        </pc:spChg>
        <pc:picChg chg="add mod">
          <ac:chgData name="Manuel Ernesto Rodriguez Tudor" userId="229bcbe5b2de6f9c" providerId="LiveId" clId="{124A5242-A2BA-41F6-9E09-BCDA976906E5}" dt="2021-04-25T14:26:34.498" v="72" actId="26606"/>
          <ac:picMkLst>
            <pc:docMk/>
            <pc:sldMk cId="0" sldId="256"/>
            <ac:picMk id="4" creationId="{CC4C44C7-E3FC-4E2C-8E0E-83A30C6C85D6}"/>
          </ac:picMkLst>
        </pc:picChg>
        <pc:cxnChg chg="add del">
          <ac:chgData name="Manuel Ernesto Rodriguez Tudor" userId="229bcbe5b2de6f9c" providerId="LiveId" clId="{124A5242-A2BA-41F6-9E09-BCDA976906E5}" dt="2021-04-25T14:26:34.498" v="72" actId="26606"/>
          <ac:cxnSpMkLst>
            <pc:docMk/>
            <pc:sldMk cId="0" sldId="256"/>
            <ac:cxnSpMk id="42" creationId="{E126E481-B945-4179-BD79-05E96E9B29E1}"/>
          </ac:cxnSpMkLst>
        </pc:cxnChg>
      </pc:sldChg>
      <pc:sldChg chg="addSp delSp modSp mod setBg setClrOvrMap">
        <pc:chgData name="Manuel Ernesto Rodriguez Tudor" userId="229bcbe5b2de6f9c" providerId="LiveId" clId="{124A5242-A2BA-41F6-9E09-BCDA976906E5}" dt="2021-04-25T16:08:49.011" v="1635" actId="26606"/>
        <pc:sldMkLst>
          <pc:docMk/>
          <pc:sldMk cId="0" sldId="257"/>
        </pc:sldMkLst>
        <pc:spChg chg="mod ord">
          <ac:chgData name="Manuel Ernesto Rodriguez Tudor" userId="229bcbe5b2de6f9c" providerId="LiveId" clId="{124A5242-A2BA-41F6-9E09-BCDA976906E5}" dt="2021-04-25T16:08:49.011" v="1635" actId="26606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Manuel Ernesto Rodriguez Tudor" userId="229bcbe5b2de6f9c" providerId="LiveId" clId="{124A5242-A2BA-41F6-9E09-BCDA976906E5}" dt="2021-04-25T16:08:49.011" v="1635" actId="26606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Manuel Ernesto Rodriguez Tudor" userId="229bcbe5b2de6f9c" providerId="LiveId" clId="{124A5242-A2BA-41F6-9E09-BCDA976906E5}" dt="2021-04-25T16:08:49.011" v="1635" actId="26606"/>
          <ac:spMkLst>
            <pc:docMk/>
            <pc:sldMk cId="0" sldId="257"/>
            <ac:spMk id="9" creationId="{79BB35BC-D5C2-4C8B-A22A-A71E6191913B}"/>
          </ac:spMkLst>
        </pc:spChg>
        <pc:spChg chg="add del">
          <ac:chgData name="Manuel Ernesto Rodriguez Tudor" userId="229bcbe5b2de6f9c" providerId="LiveId" clId="{124A5242-A2BA-41F6-9E09-BCDA976906E5}" dt="2021-04-25T16:08:49.011" v="1635" actId="26606"/>
          <ac:spMkLst>
            <pc:docMk/>
            <pc:sldMk cId="0" sldId="257"/>
            <ac:spMk id="14" creationId="{9AA72BD9-2C5A-4EDC-931F-5AA08EACA0F3}"/>
          </ac:spMkLst>
        </pc:spChg>
        <pc:spChg chg="add del">
          <ac:chgData name="Manuel Ernesto Rodriguez Tudor" userId="229bcbe5b2de6f9c" providerId="LiveId" clId="{124A5242-A2BA-41F6-9E09-BCDA976906E5}" dt="2021-04-25T16:08:49.011" v="1635" actId="26606"/>
          <ac:spMkLst>
            <pc:docMk/>
            <pc:sldMk cId="0" sldId="257"/>
            <ac:spMk id="16" creationId="{DD3981AC-7B61-4947-BCF3-F7AA7FA385B9}"/>
          </ac:spMkLst>
        </pc:spChg>
        <pc:spChg chg="add del">
          <ac:chgData name="Manuel Ernesto Rodriguez Tudor" userId="229bcbe5b2de6f9c" providerId="LiveId" clId="{124A5242-A2BA-41F6-9E09-BCDA976906E5}" dt="2021-04-25T16:08:49.011" v="1635" actId="26606"/>
          <ac:spMkLst>
            <pc:docMk/>
            <pc:sldMk cId="0" sldId="257"/>
            <ac:spMk id="18" creationId="{55D4142C-5077-457F-A6AD-3FECFDB39685}"/>
          </ac:spMkLst>
        </pc:spChg>
        <pc:spChg chg="add del">
          <ac:chgData name="Manuel Ernesto Rodriguez Tudor" userId="229bcbe5b2de6f9c" providerId="LiveId" clId="{124A5242-A2BA-41F6-9E09-BCDA976906E5}" dt="2021-04-25T16:08:49.011" v="1635" actId="26606"/>
          <ac:spMkLst>
            <pc:docMk/>
            <pc:sldMk cId="0" sldId="257"/>
            <ac:spMk id="20" creationId="{7A5F0580-5EE9-419F-96EE-B6529EF6E7D0}"/>
          </ac:spMkLst>
        </pc:spChg>
        <pc:picChg chg="add mod">
          <ac:chgData name="Manuel Ernesto Rodriguez Tudor" userId="229bcbe5b2de6f9c" providerId="LiveId" clId="{124A5242-A2BA-41F6-9E09-BCDA976906E5}" dt="2021-04-25T16:08:49.011" v="1635" actId="26606"/>
          <ac:picMkLst>
            <pc:docMk/>
            <pc:sldMk cId="0" sldId="257"/>
            <ac:picMk id="4" creationId="{183B3A6E-B5FB-4509-A2FB-4D8897E993B9}"/>
          </ac:picMkLst>
        </pc:picChg>
      </pc:sldChg>
      <pc:sldChg chg="addSp modSp mod setBg setClrOvrMap">
        <pc:chgData name="Manuel Ernesto Rodriguez Tudor" userId="229bcbe5b2de6f9c" providerId="LiveId" clId="{124A5242-A2BA-41F6-9E09-BCDA976906E5}" dt="2021-04-25T15:45:10.099" v="1351" actId="26606"/>
        <pc:sldMkLst>
          <pc:docMk/>
          <pc:sldMk cId="0" sldId="258"/>
        </pc:sldMkLst>
        <pc:spChg chg="mod">
          <ac:chgData name="Manuel Ernesto Rodriguez Tudor" userId="229bcbe5b2de6f9c" providerId="LiveId" clId="{124A5242-A2BA-41F6-9E09-BCDA976906E5}" dt="2021-04-25T15:45:10.099" v="1351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nuel Ernesto Rodriguez Tudor" userId="229bcbe5b2de6f9c" providerId="LiveId" clId="{124A5242-A2BA-41F6-9E09-BCDA976906E5}" dt="2021-04-25T15:45:10.099" v="1351" actId="26606"/>
          <ac:spMkLst>
            <pc:docMk/>
            <pc:sldMk cId="0" sldId="258"/>
            <ac:spMk id="3" creationId="{00000000-0000-0000-0000-000000000000}"/>
          </ac:spMkLst>
        </pc:spChg>
        <pc:spChg chg="add">
          <ac:chgData name="Manuel Ernesto Rodriguez Tudor" userId="229bcbe5b2de6f9c" providerId="LiveId" clId="{124A5242-A2BA-41F6-9E09-BCDA976906E5}" dt="2021-04-25T15:45:10.099" v="1351" actId="26606"/>
          <ac:spMkLst>
            <pc:docMk/>
            <pc:sldMk cId="0" sldId="258"/>
            <ac:spMk id="9" creationId="{C5E6CFF1-2F42-4E10-9A97-F116F46F53FE}"/>
          </ac:spMkLst>
        </pc:spChg>
        <pc:picChg chg="add mod ord">
          <ac:chgData name="Manuel Ernesto Rodriguez Tudor" userId="229bcbe5b2de6f9c" providerId="LiveId" clId="{124A5242-A2BA-41F6-9E09-BCDA976906E5}" dt="2021-04-25T15:45:10.099" v="1351" actId="26606"/>
          <ac:picMkLst>
            <pc:docMk/>
            <pc:sldMk cId="0" sldId="258"/>
            <ac:picMk id="4" creationId="{D0A32360-C1CB-4E75-9994-3C3969CDF608}"/>
          </ac:picMkLst>
        </pc:picChg>
        <pc:cxnChg chg="add">
          <ac:chgData name="Manuel Ernesto Rodriguez Tudor" userId="229bcbe5b2de6f9c" providerId="LiveId" clId="{124A5242-A2BA-41F6-9E09-BCDA976906E5}" dt="2021-04-25T15:45:10.099" v="1351" actId="26606"/>
          <ac:cxnSpMkLst>
            <pc:docMk/>
            <pc:sldMk cId="0" sldId="258"/>
            <ac:cxnSpMk id="11" creationId="{67182200-4859-4C8D-BCBB-55B245C28BA3}"/>
          </ac:cxnSpMkLst>
        </pc:cxnChg>
      </pc:sldChg>
      <pc:sldChg chg="addSp delSp modSp mod setBg setClrOvrMap">
        <pc:chgData name="Manuel Ernesto Rodriguez Tudor" userId="229bcbe5b2de6f9c" providerId="LiveId" clId="{124A5242-A2BA-41F6-9E09-BCDA976906E5}" dt="2021-04-25T16:37:37.944" v="1838" actId="26606"/>
        <pc:sldMkLst>
          <pc:docMk/>
          <pc:sldMk cId="0" sldId="259"/>
        </pc:sldMkLst>
        <pc:spChg chg="mod">
          <ac:chgData name="Manuel Ernesto Rodriguez Tudor" userId="229bcbe5b2de6f9c" providerId="LiveId" clId="{124A5242-A2BA-41F6-9E09-BCDA976906E5}" dt="2021-04-25T16:37:37.944" v="1838" actId="26606"/>
          <ac:spMkLst>
            <pc:docMk/>
            <pc:sldMk cId="0" sldId="259"/>
            <ac:spMk id="2" creationId="{00000000-0000-0000-0000-000000000000}"/>
          </ac:spMkLst>
        </pc:spChg>
        <pc:spChg chg="mod ord">
          <ac:chgData name="Manuel Ernesto Rodriguez Tudor" userId="229bcbe5b2de6f9c" providerId="LiveId" clId="{124A5242-A2BA-41F6-9E09-BCDA976906E5}" dt="2021-04-25T16:37:37.944" v="1838" actId="26606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Manuel Ernesto Rodriguez Tudor" userId="229bcbe5b2de6f9c" providerId="LiveId" clId="{124A5242-A2BA-41F6-9E09-BCDA976906E5}" dt="2021-04-25T15:33:27.519" v="1346" actId="26606"/>
          <ac:spMkLst>
            <pc:docMk/>
            <pc:sldMk cId="0" sldId="259"/>
            <ac:spMk id="10" creationId="{D1A4588A-55D5-49B8-BE41-54ACDCFF2C17}"/>
          </ac:spMkLst>
        </pc:spChg>
        <pc:spChg chg="add del">
          <ac:chgData name="Manuel Ernesto Rodriguez Tudor" userId="229bcbe5b2de6f9c" providerId="LiveId" clId="{124A5242-A2BA-41F6-9E09-BCDA976906E5}" dt="2021-04-25T15:33:27.519" v="1346" actId="26606"/>
          <ac:spMkLst>
            <pc:docMk/>
            <pc:sldMk cId="0" sldId="259"/>
            <ac:spMk id="12" creationId="{F97E7EA2-EDCD-47E9-81BC-415C606D1B58}"/>
          </ac:spMkLst>
        </pc:spChg>
        <pc:spChg chg="add del">
          <ac:chgData name="Manuel Ernesto Rodriguez Tudor" userId="229bcbe5b2de6f9c" providerId="LiveId" clId="{124A5242-A2BA-41F6-9E09-BCDA976906E5}" dt="2021-04-25T15:33:58.734" v="1348" actId="26606"/>
          <ac:spMkLst>
            <pc:docMk/>
            <pc:sldMk cId="0" sldId="259"/>
            <ac:spMk id="14" creationId="{9B76D444-2756-434F-AE61-96D69830C13E}"/>
          </ac:spMkLst>
        </pc:spChg>
        <pc:spChg chg="add del">
          <ac:chgData name="Manuel Ernesto Rodriguez Tudor" userId="229bcbe5b2de6f9c" providerId="LiveId" clId="{124A5242-A2BA-41F6-9E09-BCDA976906E5}" dt="2021-04-25T15:33:58.734" v="1348" actId="26606"/>
          <ac:spMkLst>
            <pc:docMk/>
            <pc:sldMk cId="0" sldId="259"/>
            <ac:spMk id="15" creationId="{B0161EF8-C8C6-4F2A-9D5C-49BD28A2BDC2}"/>
          </ac:spMkLst>
        </pc:spChg>
        <pc:spChg chg="add del">
          <ac:chgData name="Manuel Ernesto Rodriguez Tudor" userId="229bcbe5b2de6f9c" providerId="LiveId" clId="{124A5242-A2BA-41F6-9E09-BCDA976906E5}" dt="2021-04-25T16:37:37.944" v="1838" actId="26606"/>
          <ac:spMkLst>
            <pc:docMk/>
            <pc:sldMk cId="0" sldId="259"/>
            <ac:spMk id="17" creationId="{C3896A03-3945-419A-B66B-4EE266EDD152}"/>
          </ac:spMkLst>
        </pc:spChg>
        <pc:spChg chg="add del">
          <ac:chgData name="Manuel Ernesto Rodriguez Tudor" userId="229bcbe5b2de6f9c" providerId="LiveId" clId="{124A5242-A2BA-41F6-9E09-BCDA976906E5}" dt="2021-04-25T16:37:37.944" v="1838" actId="26606"/>
          <ac:spMkLst>
            <pc:docMk/>
            <pc:sldMk cId="0" sldId="259"/>
            <ac:spMk id="18" creationId="{B34F5AD2-EDBD-4BBD-A55C-EAFFD0C7097A}"/>
          </ac:spMkLst>
        </pc:spChg>
        <pc:spChg chg="add del">
          <ac:chgData name="Manuel Ernesto Rodriguez Tudor" userId="229bcbe5b2de6f9c" providerId="LiveId" clId="{124A5242-A2BA-41F6-9E09-BCDA976906E5}" dt="2021-04-25T16:37:37.944" v="1838" actId="26606"/>
          <ac:spMkLst>
            <pc:docMk/>
            <pc:sldMk cId="0" sldId="259"/>
            <ac:spMk id="19" creationId="{450D3AD2-FA80-415F-A9CE-54D884561CD7}"/>
          </ac:spMkLst>
        </pc:spChg>
        <pc:spChg chg="add">
          <ac:chgData name="Manuel Ernesto Rodriguez Tudor" userId="229bcbe5b2de6f9c" providerId="LiveId" clId="{124A5242-A2BA-41F6-9E09-BCDA976906E5}" dt="2021-04-25T16:37:37.944" v="1838" actId="26606"/>
          <ac:spMkLst>
            <pc:docMk/>
            <pc:sldMk cId="0" sldId="259"/>
            <ac:spMk id="24" creationId="{B0792D4F-247E-46FE-85FC-881DEFA41D94}"/>
          </ac:spMkLst>
        </pc:spChg>
        <pc:picChg chg="add del mod ord">
          <ac:chgData name="Manuel Ernesto Rodriguez Tudor" userId="229bcbe5b2de6f9c" providerId="LiveId" clId="{124A5242-A2BA-41F6-9E09-BCDA976906E5}" dt="2021-04-25T16:37:00.545" v="1836" actId="21"/>
          <ac:picMkLst>
            <pc:docMk/>
            <pc:sldMk cId="0" sldId="259"/>
            <ac:picMk id="5" creationId="{243085B6-DC5D-44DE-87BD-7798E08737A3}"/>
          </ac:picMkLst>
        </pc:picChg>
        <pc:picChg chg="add mod">
          <ac:chgData name="Manuel Ernesto Rodriguez Tudor" userId="229bcbe5b2de6f9c" providerId="LiveId" clId="{124A5242-A2BA-41F6-9E09-BCDA976906E5}" dt="2021-04-25T16:37:37.944" v="1838" actId="26606"/>
          <ac:picMkLst>
            <pc:docMk/>
            <pc:sldMk cId="0" sldId="259"/>
            <ac:picMk id="6" creationId="{DAA5C8DE-23F3-4E3B-80B9-1BDA0304296C}"/>
          </ac:picMkLst>
        </pc:picChg>
        <pc:cxnChg chg="add">
          <ac:chgData name="Manuel Ernesto Rodriguez Tudor" userId="229bcbe5b2de6f9c" providerId="LiveId" clId="{124A5242-A2BA-41F6-9E09-BCDA976906E5}" dt="2021-04-25T16:37:37.944" v="1838" actId="26606"/>
          <ac:cxnSpMkLst>
            <pc:docMk/>
            <pc:sldMk cId="0" sldId="259"/>
            <ac:cxnSpMk id="26" creationId="{CE272F12-AF86-441A-BC1B-C014BBBF85B5}"/>
          </ac:cxnSpMkLst>
        </pc:cxnChg>
      </pc:sldChg>
      <pc:sldChg chg="addSp delSp modSp mod setBg setClrOvrMap">
        <pc:chgData name="Manuel Ernesto Rodriguez Tudor" userId="229bcbe5b2de6f9c" providerId="LiveId" clId="{124A5242-A2BA-41F6-9E09-BCDA976906E5}" dt="2021-04-25T16:32:51.910" v="1835" actId="26606"/>
        <pc:sldMkLst>
          <pc:docMk/>
          <pc:sldMk cId="0" sldId="260"/>
        </pc:sldMkLst>
        <pc:spChg chg="mod">
          <ac:chgData name="Manuel Ernesto Rodriguez Tudor" userId="229bcbe5b2de6f9c" providerId="LiveId" clId="{124A5242-A2BA-41F6-9E09-BCDA976906E5}" dt="2021-04-25T16:32:51.910" v="1835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Manuel Ernesto Rodriguez Tudor" userId="229bcbe5b2de6f9c" providerId="LiveId" clId="{124A5242-A2BA-41F6-9E09-BCDA976906E5}" dt="2021-04-25T16:32:51.910" v="1835" actId="26606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Manuel Ernesto Rodriguez Tudor" userId="229bcbe5b2de6f9c" providerId="LiveId" clId="{124A5242-A2BA-41F6-9E09-BCDA976906E5}" dt="2021-04-25T16:13:34.793" v="1649" actId="26606"/>
          <ac:spMkLst>
            <pc:docMk/>
            <pc:sldMk cId="0" sldId="260"/>
            <ac:spMk id="9" creationId="{3CD9DF72-87A3-404E-A828-84CBF11A8303}"/>
          </ac:spMkLst>
        </pc:spChg>
        <pc:spChg chg="add del">
          <ac:chgData name="Manuel Ernesto Rodriguez Tudor" userId="229bcbe5b2de6f9c" providerId="LiveId" clId="{124A5242-A2BA-41F6-9E09-BCDA976906E5}" dt="2021-04-25T16:32:51.910" v="1835" actId="26606"/>
          <ac:spMkLst>
            <pc:docMk/>
            <pc:sldMk cId="0" sldId="260"/>
            <ac:spMk id="16" creationId="{5E8D2E83-FB3A-40E7-A9E5-7AB389D612B4}"/>
          </ac:spMkLst>
        </pc:spChg>
        <pc:spChg chg="add">
          <ac:chgData name="Manuel Ernesto Rodriguez Tudor" userId="229bcbe5b2de6f9c" providerId="LiveId" clId="{124A5242-A2BA-41F6-9E09-BCDA976906E5}" dt="2021-04-25T16:32:51.910" v="1835" actId="26606"/>
          <ac:spMkLst>
            <pc:docMk/>
            <pc:sldMk cId="0" sldId="260"/>
            <ac:spMk id="21" creationId="{7C432AFE-B3D2-4BFF-BF8F-96C27AFF1AC7}"/>
          </ac:spMkLst>
        </pc:spChg>
        <pc:spChg chg="add">
          <ac:chgData name="Manuel Ernesto Rodriguez Tudor" userId="229bcbe5b2de6f9c" providerId="LiveId" clId="{124A5242-A2BA-41F6-9E09-BCDA976906E5}" dt="2021-04-25T16:32:51.910" v="1835" actId="26606"/>
          <ac:spMkLst>
            <pc:docMk/>
            <pc:sldMk cId="0" sldId="260"/>
            <ac:spMk id="23" creationId="{AF2F604E-43BE-4DC3-B983-E071523364F8}"/>
          </ac:spMkLst>
        </pc:spChg>
        <pc:spChg chg="add">
          <ac:chgData name="Manuel Ernesto Rodriguez Tudor" userId="229bcbe5b2de6f9c" providerId="LiveId" clId="{124A5242-A2BA-41F6-9E09-BCDA976906E5}" dt="2021-04-25T16:32:51.910" v="1835" actId="26606"/>
          <ac:spMkLst>
            <pc:docMk/>
            <pc:sldMk cId="0" sldId="260"/>
            <ac:spMk id="25" creationId="{08C9B587-E65E-4B52-B37C-ABEBB6E87928}"/>
          </ac:spMkLst>
        </pc:spChg>
        <pc:picChg chg="add mod ord">
          <ac:chgData name="Manuel Ernesto Rodriguez Tudor" userId="229bcbe5b2de6f9c" providerId="LiveId" clId="{124A5242-A2BA-41F6-9E09-BCDA976906E5}" dt="2021-04-25T16:32:51.910" v="1835" actId="26606"/>
          <ac:picMkLst>
            <pc:docMk/>
            <pc:sldMk cId="0" sldId="260"/>
            <ac:picMk id="4" creationId="{0847F6DC-D392-4D98-8243-52F55D20EC3E}"/>
          </ac:picMkLst>
        </pc:picChg>
        <pc:cxnChg chg="add del">
          <ac:chgData name="Manuel Ernesto Rodriguez Tudor" userId="229bcbe5b2de6f9c" providerId="LiveId" clId="{124A5242-A2BA-41F6-9E09-BCDA976906E5}" dt="2021-04-25T16:13:34.793" v="1649" actId="26606"/>
          <ac:cxnSpMkLst>
            <pc:docMk/>
            <pc:sldMk cId="0" sldId="260"/>
            <ac:cxnSpMk id="11" creationId="{20E3A342-4D61-4E3F-AF90-1AB42AEB96CC}"/>
          </ac:cxnSpMkLst>
        </pc:cxnChg>
      </pc:sldChg>
      <pc:sldChg chg="modSp del mod">
        <pc:chgData name="Manuel Ernesto Rodriguez Tudor" userId="229bcbe5b2de6f9c" providerId="LiveId" clId="{124A5242-A2BA-41F6-9E09-BCDA976906E5}" dt="2021-04-25T16:18:17.732" v="1652" actId="2696"/>
        <pc:sldMkLst>
          <pc:docMk/>
          <pc:sldMk cId="0" sldId="261"/>
        </pc:sldMkLst>
        <pc:spChg chg="mod">
          <ac:chgData name="Manuel Ernesto Rodriguez Tudor" userId="229bcbe5b2de6f9c" providerId="LiveId" clId="{124A5242-A2BA-41F6-9E09-BCDA976906E5}" dt="2021-04-25T14:21:07.068" v="47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Manuel Ernesto Rodriguez Tudor" userId="229bcbe5b2de6f9c" providerId="LiveId" clId="{124A5242-A2BA-41F6-9E09-BCDA976906E5}" dt="2021-04-25T14:21:06.802" v="38"/>
          <ac:spMkLst>
            <pc:docMk/>
            <pc:sldMk cId="0" sldId="261"/>
            <ac:spMk id="3" creationId="{00000000-0000-0000-0000-000000000000}"/>
          </ac:spMkLst>
        </pc:spChg>
      </pc:sldChg>
      <pc:sldChg chg="modSp del mod">
        <pc:chgData name="Manuel Ernesto Rodriguez Tudor" userId="229bcbe5b2de6f9c" providerId="LiveId" clId="{124A5242-A2BA-41F6-9E09-BCDA976906E5}" dt="2021-04-25T16:15:24.219" v="1651" actId="2696"/>
        <pc:sldMkLst>
          <pc:docMk/>
          <pc:sldMk cId="0" sldId="262"/>
        </pc:sldMkLst>
        <pc:spChg chg="mod">
          <ac:chgData name="Manuel Ernesto Rodriguez Tudor" userId="229bcbe5b2de6f9c" providerId="LiveId" clId="{124A5242-A2BA-41F6-9E09-BCDA976906E5}" dt="2021-04-25T14:21:07.068" v="48" actId="27636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nuel Ernesto Rodriguez Tudor" userId="229bcbe5b2de6f9c" providerId="LiveId" clId="{124A5242-A2BA-41F6-9E09-BCDA976906E5}" dt="2021-04-25T14:21:06.802" v="38"/>
          <ac:spMkLst>
            <pc:docMk/>
            <pc:sldMk cId="0" sldId="262"/>
            <ac:spMk id="3" creationId="{00000000-0000-0000-0000-000000000000}"/>
          </ac:spMkLst>
        </pc:spChg>
      </pc:sldChg>
      <pc:sldChg chg="modSp del mod">
        <pc:chgData name="Manuel Ernesto Rodriguez Tudor" userId="229bcbe5b2de6f9c" providerId="LiveId" clId="{124A5242-A2BA-41F6-9E09-BCDA976906E5}" dt="2021-04-25T16:15:15.222" v="1650" actId="2696"/>
        <pc:sldMkLst>
          <pc:docMk/>
          <pc:sldMk cId="0" sldId="263"/>
        </pc:sldMkLst>
        <pc:spChg chg="mod">
          <ac:chgData name="Manuel Ernesto Rodriguez Tudor" userId="229bcbe5b2de6f9c" providerId="LiveId" clId="{124A5242-A2BA-41F6-9E09-BCDA976906E5}" dt="2021-04-25T14:21:07.068" v="49" actId="27636"/>
          <ac:spMkLst>
            <pc:docMk/>
            <pc:sldMk cId="0" sldId="263"/>
            <ac:spMk id="2" creationId="{00000000-0000-0000-0000-000000000000}"/>
          </ac:spMkLst>
        </pc:spChg>
        <pc:spChg chg="mod">
          <ac:chgData name="Manuel Ernesto Rodriguez Tudor" userId="229bcbe5b2de6f9c" providerId="LiveId" clId="{124A5242-A2BA-41F6-9E09-BCDA976906E5}" dt="2021-04-25T14:21:07.083" v="50" actId="27636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new mod setBg setClrOvrMap">
        <pc:chgData name="Manuel Ernesto Rodriguez Tudor" userId="229bcbe5b2de6f9c" providerId="LiveId" clId="{124A5242-A2BA-41F6-9E09-BCDA976906E5}" dt="2021-04-25T16:08:04.199" v="1633" actId="26606"/>
        <pc:sldMkLst>
          <pc:docMk/>
          <pc:sldMk cId="798563548" sldId="264"/>
        </pc:sldMkLst>
        <pc:spChg chg="mod ord">
          <ac:chgData name="Manuel Ernesto Rodriguez Tudor" userId="229bcbe5b2de6f9c" providerId="LiveId" clId="{124A5242-A2BA-41F6-9E09-BCDA976906E5}" dt="2021-04-25T16:08:04.199" v="1633" actId="26606"/>
          <ac:spMkLst>
            <pc:docMk/>
            <pc:sldMk cId="798563548" sldId="264"/>
            <ac:spMk id="2" creationId="{87A7086C-A249-4F71-903D-8874A44BD15C}"/>
          </ac:spMkLst>
        </pc:spChg>
        <pc:spChg chg="mod ord">
          <ac:chgData name="Manuel Ernesto Rodriguez Tudor" userId="229bcbe5b2de6f9c" providerId="LiveId" clId="{124A5242-A2BA-41F6-9E09-BCDA976906E5}" dt="2021-04-25T16:08:04.199" v="1633" actId="26606"/>
          <ac:spMkLst>
            <pc:docMk/>
            <pc:sldMk cId="798563548" sldId="264"/>
            <ac:spMk id="3" creationId="{FC1DE03F-012E-437C-A1CC-6CAFFBD84D4A}"/>
          </ac:spMkLst>
        </pc:spChg>
        <pc:spChg chg="add del">
          <ac:chgData name="Manuel Ernesto Rodriguez Tudor" userId="229bcbe5b2de6f9c" providerId="LiveId" clId="{124A5242-A2BA-41F6-9E09-BCDA976906E5}" dt="2021-04-25T15:26:33.266" v="473" actId="26606"/>
          <ac:spMkLst>
            <pc:docMk/>
            <pc:sldMk cId="798563548" sldId="264"/>
            <ac:spMk id="9" creationId="{8FC9BE17-9A7B-462D-AE50-3D8777387304}"/>
          </ac:spMkLst>
        </pc:spChg>
        <pc:spChg chg="add del">
          <ac:chgData name="Manuel Ernesto Rodriguez Tudor" userId="229bcbe5b2de6f9c" providerId="LiveId" clId="{124A5242-A2BA-41F6-9E09-BCDA976906E5}" dt="2021-04-25T15:26:33.266" v="473" actId="26606"/>
          <ac:spMkLst>
            <pc:docMk/>
            <pc:sldMk cId="798563548" sldId="264"/>
            <ac:spMk id="11" creationId="{3EBE8569-6AEC-4B8C-8D53-2DE337CDBA65}"/>
          </ac:spMkLst>
        </pc:spChg>
        <pc:spChg chg="add del">
          <ac:chgData name="Manuel Ernesto Rodriguez Tudor" userId="229bcbe5b2de6f9c" providerId="LiveId" clId="{124A5242-A2BA-41F6-9E09-BCDA976906E5}" dt="2021-04-25T15:26:33.266" v="473" actId="26606"/>
          <ac:spMkLst>
            <pc:docMk/>
            <pc:sldMk cId="798563548" sldId="264"/>
            <ac:spMk id="13" creationId="{55D4142C-5077-457F-A6AD-3FECFDB39685}"/>
          </ac:spMkLst>
        </pc:spChg>
        <pc:spChg chg="add del">
          <ac:chgData name="Manuel Ernesto Rodriguez Tudor" userId="229bcbe5b2de6f9c" providerId="LiveId" clId="{124A5242-A2BA-41F6-9E09-BCDA976906E5}" dt="2021-04-25T15:26:33.266" v="473" actId="26606"/>
          <ac:spMkLst>
            <pc:docMk/>
            <pc:sldMk cId="798563548" sldId="264"/>
            <ac:spMk id="15" creationId="{7A5F0580-5EE9-419F-96EE-B6529EF6E7D0}"/>
          </ac:spMkLst>
        </pc:spChg>
        <pc:spChg chg="add del">
          <ac:chgData name="Manuel Ernesto Rodriguez Tudor" userId="229bcbe5b2de6f9c" providerId="LiveId" clId="{124A5242-A2BA-41F6-9E09-BCDA976906E5}" dt="2021-04-25T16:08:04.199" v="1633" actId="26606"/>
          <ac:spMkLst>
            <pc:docMk/>
            <pc:sldMk cId="798563548" sldId="264"/>
            <ac:spMk id="20" creationId="{A3BAF07C-C39E-42EB-BB22-8D46691D9735}"/>
          </ac:spMkLst>
        </pc:spChg>
        <pc:spChg chg="add">
          <ac:chgData name="Manuel Ernesto Rodriguez Tudor" userId="229bcbe5b2de6f9c" providerId="LiveId" clId="{124A5242-A2BA-41F6-9E09-BCDA976906E5}" dt="2021-04-25T16:08:04.199" v="1633" actId="26606"/>
          <ac:spMkLst>
            <pc:docMk/>
            <pc:sldMk cId="798563548" sldId="264"/>
            <ac:spMk id="46" creationId="{C5E6CFF1-2F42-4E10-9A97-F116F46F53FE}"/>
          </ac:spMkLst>
        </pc:spChg>
        <pc:grpChg chg="add del">
          <ac:chgData name="Manuel Ernesto Rodriguez Tudor" userId="229bcbe5b2de6f9c" providerId="LiveId" clId="{124A5242-A2BA-41F6-9E09-BCDA976906E5}" dt="2021-04-25T16:08:04.199" v="1633" actId="26606"/>
          <ac:grpSpMkLst>
            <pc:docMk/>
            <pc:sldMk cId="798563548" sldId="264"/>
            <ac:grpSpMk id="22" creationId="{D8E9CF54-0466-4261-9E62-0249E60E1886}"/>
          </ac:grpSpMkLst>
        </pc:grpChg>
        <pc:picChg chg="add del mod ord">
          <ac:chgData name="Manuel Ernesto Rodriguez Tudor" userId="229bcbe5b2de6f9c" providerId="LiveId" clId="{124A5242-A2BA-41F6-9E09-BCDA976906E5}" dt="2021-04-25T15:25:34.280" v="469" actId="21"/>
          <ac:picMkLst>
            <pc:docMk/>
            <pc:sldMk cId="798563548" sldId="264"/>
            <ac:picMk id="4" creationId="{47C8A37A-909B-4785-AA89-63616F2E6EF7}"/>
          </ac:picMkLst>
        </pc:picChg>
        <pc:picChg chg="add mod">
          <ac:chgData name="Manuel Ernesto Rodriguez Tudor" userId="229bcbe5b2de6f9c" providerId="LiveId" clId="{124A5242-A2BA-41F6-9E09-BCDA976906E5}" dt="2021-04-25T16:08:04.199" v="1633" actId="26606"/>
          <ac:picMkLst>
            <pc:docMk/>
            <pc:sldMk cId="798563548" sldId="264"/>
            <ac:picMk id="6" creationId="{B48FE88C-D4BA-4697-976F-BC13D080B5C6}"/>
          </ac:picMkLst>
        </pc:picChg>
        <pc:cxnChg chg="add">
          <ac:chgData name="Manuel Ernesto Rodriguez Tudor" userId="229bcbe5b2de6f9c" providerId="LiveId" clId="{124A5242-A2BA-41F6-9E09-BCDA976906E5}" dt="2021-04-25T16:08:04.199" v="1633" actId="26606"/>
          <ac:cxnSpMkLst>
            <pc:docMk/>
            <pc:sldMk cId="798563548" sldId="264"/>
            <ac:cxnSpMk id="48" creationId="{67182200-4859-4C8D-BCBB-55B245C28BA3}"/>
          </ac:cxnSpMkLst>
        </pc:cxnChg>
      </pc:sldChg>
      <pc:sldChg chg="addSp delSp modSp new mod setBg addAnim">
        <pc:chgData name="Manuel Ernesto Rodriguez Tudor" userId="229bcbe5b2de6f9c" providerId="LiveId" clId="{124A5242-A2BA-41F6-9E09-BCDA976906E5}" dt="2021-04-25T16:09:35.885" v="1638"/>
        <pc:sldMkLst>
          <pc:docMk/>
          <pc:sldMk cId="2358116539" sldId="265"/>
        </pc:sldMkLst>
        <pc:spChg chg="mod">
          <ac:chgData name="Manuel Ernesto Rodriguez Tudor" userId="229bcbe5b2de6f9c" providerId="LiveId" clId="{124A5242-A2BA-41F6-9E09-BCDA976906E5}" dt="2021-04-25T14:47:54.214" v="300" actId="26606"/>
          <ac:spMkLst>
            <pc:docMk/>
            <pc:sldMk cId="2358116539" sldId="265"/>
            <ac:spMk id="2" creationId="{F03E7B8D-C4B4-4C32-9E00-38881CA9100A}"/>
          </ac:spMkLst>
        </pc:spChg>
        <pc:spChg chg="mod">
          <ac:chgData name="Manuel Ernesto Rodriguez Tudor" userId="229bcbe5b2de6f9c" providerId="LiveId" clId="{124A5242-A2BA-41F6-9E09-BCDA976906E5}" dt="2021-04-25T14:47:54.214" v="300" actId="26606"/>
          <ac:spMkLst>
            <pc:docMk/>
            <pc:sldMk cId="2358116539" sldId="265"/>
            <ac:spMk id="3" creationId="{EB9A68BC-3FCD-4E59-A557-39062A028CF2}"/>
          </ac:spMkLst>
        </pc:spChg>
        <pc:spChg chg="add del">
          <ac:chgData name="Manuel Ernesto Rodriguez Tudor" userId="229bcbe5b2de6f9c" providerId="LiveId" clId="{124A5242-A2BA-41F6-9E09-BCDA976906E5}" dt="2021-04-25T16:09:35.885" v="1636" actId="26606"/>
          <ac:spMkLst>
            <pc:docMk/>
            <pc:sldMk cId="2358116539" sldId="265"/>
            <ac:spMk id="10" creationId="{6FD9D7E7-DF77-490E-BCAC-DB04B3804C10}"/>
          </ac:spMkLst>
        </pc:spChg>
        <pc:spChg chg="add del">
          <ac:chgData name="Manuel Ernesto Rodriguez Tudor" userId="229bcbe5b2de6f9c" providerId="LiveId" clId="{124A5242-A2BA-41F6-9E09-BCDA976906E5}" dt="2021-04-25T16:09:35.885" v="1636" actId="26606"/>
          <ac:spMkLst>
            <pc:docMk/>
            <pc:sldMk cId="2358116539" sldId="265"/>
            <ac:spMk id="12" creationId="{808D3699-71D0-43ED-A7CE-F02D1DA045C8}"/>
          </ac:spMkLst>
        </pc:spChg>
        <pc:spChg chg="add del">
          <ac:chgData name="Manuel Ernesto Rodriguez Tudor" userId="229bcbe5b2de6f9c" providerId="LiveId" clId="{124A5242-A2BA-41F6-9E09-BCDA976906E5}" dt="2021-04-25T16:09:35.885" v="1636" actId="26606"/>
          <ac:spMkLst>
            <pc:docMk/>
            <pc:sldMk cId="2358116539" sldId="265"/>
            <ac:spMk id="14" creationId="{48A6DC93-4348-48FB-A1F6-6E8F5C960D1B}"/>
          </ac:spMkLst>
        </pc:spChg>
        <pc:spChg chg="add">
          <ac:chgData name="Manuel Ernesto Rodriguez Tudor" userId="229bcbe5b2de6f9c" providerId="LiveId" clId="{124A5242-A2BA-41F6-9E09-BCDA976906E5}" dt="2021-04-25T16:09:35.885" v="1636" actId="26606"/>
          <ac:spMkLst>
            <pc:docMk/>
            <pc:sldMk cId="2358116539" sldId="265"/>
            <ac:spMk id="19" creationId="{6FD9D7E7-DF77-490E-BCAC-DB04B3804C10}"/>
          </ac:spMkLst>
        </pc:spChg>
        <pc:spChg chg="add">
          <ac:chgData name="Manuel Ernesto Rodriguez Tudor" userId="229bcbe5b2de6f9c" providerId="LiveId" clId="{124A5242-A2BA-41F6-9E09-BCDA976906E5}" dt="2021-04-25T16:09:35.885" v="1636" actId="26606"/>
          <ac:spMkLst>
            <pc:docMk/>
            <pc:sldMk cId="2358116539" sldId="265"/>
            <ac:spMk id="21" creationId="{808D3699-71D0-43ED-A7CE-F02D1DA045C8}"/>
          </ac:spMkLst>
        </pc:spChg>
        <pc:spChg chg="add">
          <ac:chgData name="Manuel Ernesto Rodriguez Tudor" userId="229bcbe5b2de6f9c" providerId="LiveId" clId="{124A5242-A2BA-41F6-9E09-BCDA976906E5}" dt="2021-04-25T16:09:35.885" v="1636" actId="26606"/>
          <ac:spMkLst>
            <pc:docMk/>
            <pc:sldMk cId="2358116539" sldId="265"/>
            <ac:spMk id="23" creationId="{48A6DC93-4348-48FB-A1F6-6E8F5C960D1B}"/>
          </ac:spMkLst>
        </pc:spChg>
        <pc:picChg chg="add mod">
          <ac:chgData name="Manuel Ernesto Rodriguez Tudor" userId="229bcbe5b2de6f9c" providerId="LiveId" clId="{124A5242-A2BA-41F6-9E09-BCDA976906E5}" dt="2021-04-25T14:47:54.214" v="300" actId="26606"/>
          <ac:picMkLst>
            <pc:docMk/>
            <pc:sldMk cId="2358116539" sldId="265"/>
            <ac:picMk id="5" creationId="{CF34F004-A822-491E-BF5B-E785FF61F2F4}"/>
          </ac:picMkLst>
        </pc:picChg>
      </pc:sldChg>
      <pc:sldChg chg="addSp delSp modSp new mod setBg">
        <pc:chgData name="Manuel Ernesto Rodriguez Tudor" userId="229bcbe5b2de6f9c" providerId="LiveId" clId="{124A5242-A2BA-41F6-9E09-BCDA976906E5}" dt="2021-04-25T16:10:25.442" v="1640" actId="20577"/>
        <pc:sldMkLst>
          <pc:docMk/>
          <pc:sldMk cId="2636987536" sldId="266"/>
        </pc:sldMkLst>
        <pc:spChg chg="mod">
          <ac:chgData name="Manuel Ernesto Rodriguez Tudor" userId="229bcbe5b2de6f9c" providerId="LiveId" clId="{124A5242-A2BA-41F6-9E09-BCDA976906E5}" dt="2021-04-25T16:10:15.587" v="1639" actId="26606"/>
          <ac:spMkLst>
            <pc:docMk/>
            <pc:sldMk cId="2636987536" sldId="266"/>
            <ac:spMk id="2" creationId="{4A1BD62F-4F7D-4A50-B21B-038F6EBB2CE4}"/>
          </ac:spMkLst>
        </pc:spChg>
        <pc:spChg chg="mod ord">
          <ac:chgData name="Manuel Ernesto Rodriguez Tudor" userId="229bcbe5b2de6f9c" providerId="LiveId" clId="{124A5242-A2BA-41F6-9E09-BCDA976906E5}" dt="2021-04-25T16:10:25.442" v="1640" actId="20577"/>
          <ac:spMkLst>
            <pc:docMk/>
            <pc:sldMk cId="2636987536" sldId="266"/>
            <ac:spMk id="3" creationId="{373B67AB-1B7A-486D-8942-CFE7190FBB3E}"/>
          </ac:spMkLst>
        </pc:spChg>
        <pc:spChg chg="add del">
          <ac:chgData name="Manuel Ernesto Rodriguez Tudor" userId="229bcbe5b2de6f9c" providerId="LiveId" clId="{124A5242-A2BA-41F6-9E09-BCDA976906E5}" dt="2021-04-25T14:52:59.408" v="320" actId="26606"/>
          <ac:spMkLst>
            <pc:docMk/>
            <pc:sldMk cId="2636987536" sldId="266"/>
            <ac:spMk id="9" creationId="{325166D1-1B21-4128-AC42-61745528E4D6}"/>
          </ac:spMkLst>
        </pc:spChg>
        <pc:spChg chg="add del">
          <ac:chgData name="Manuel Ernesto Rodriguez Tudor" userId="229bcbe5b2de6f9c" providerId="LiveId" clId="{124A5242-A2BA-41F6-9E09-BCDA976906E5}" dt="2021-04-25T16:10:15.587" v="1639" actId="26606"/>
          <ac:spMkLst>
            <pc:docMk/>
            <pc:sldMk cId="2636987536" sldId="266"/>
            <ac:spMk id="15" creationId="{D009D6D5-DAC2-4A8B-A17A-E206B9012D09}"/>
          </ac:spMkLst>
        </pc:spChg>
        <pc:spChg chg="add">
          <ac:chgData name="Manuel Ernesto Rodriguez Tudor" userId="229bcbe5b2de6f9c" providerId="LiveId" clId="{124A5242-A2BA-41F6-9E09-BCDA976906E5}" dt="2021-04-25T16:10:15.587" v="1639" actId="26606"/>
          <ac:spMkLst>
            <pc:docMk/>
            <pc:sldMk cId="2636987536" sldId="266"/>
            <ac:spMk id="20" creationId="{375B19E4-0108-41C4-8DB1-11BAE0B49D9B}"/>
          </ac:spMkLst>
        </pc:spChg>
        <pc:grpChg chg="add del">
          <ac:chgData name="Manuel Ernesto Rodriguez Tudor" userId="229bcbe5b2de6f9c" providerId="LiveId" clId="{124A5242-A2BA-41F6-9E09-BCDA976906E5}" dt="2021-04-25T14:52:59.408" v="320" actId="26606"/>
          <ac:grpSpMkLst>
            <pc:docMk/>
            <pc:sldMk cId="2636987536" sldId="266"/>
            <ac:grpSpMk id="11" creationId="{E6517BAC-C80F-4065-90D8-703493E0B353}"/>
          </ac:grpSpMkLst>
        </pc:grpChg>
        <pc:picChg chg="add mod">
          <ac:chgData name="Manuel Ernesto Rodriguez Tudor" userId="229bcbe5b2de6f9c" providerId="LiveId" clId="{124A5242-A2BA-41F6-9E09-BCDA976906E5}" dt="2021-04-25T16:10:15.587" v="1639" actId="26606"/>
          <ac:picMkLst>
            <pc:docMk/>
            <pc:sldMk cId="2636987536" sldId="266"/>
            <ac:picMk id="4" creationId="{10242ACE-28C2-461D-95A9-AB933667F7E0}"/>
          </ac:picMkLst>
        </pc:picChg>
        <pc:cxnChg chg="add">
          <ac:chgData name="Manuel Ernesto Rodriguez Tudor" userId="229bcbe5b2de6f9c" providerId="LiveId" clId="{124A5242-A2BA-41F6-9E09-BCDA976906E5}" dt="2021-04-25T16:10:15.587" v="1639" actId="26606"/>
          <ac:cxnSpMkLst>
            <pc:docMk/>
            <pc:sldMk cId="2636987536" sldId="266"/>
            <ac:cxnSpMk id="22" creationId="{C727A21A-62F5-405C-B7A5-439FD3993289}"/>
          </ac:cxnSpMkLst>
        </pc:cxnChg>
        <pc:cxnChg chg="add">
          <ac:chgData name="Manuel Ernesto Rodriguez Tudor" userId="229bcbe5b2de6f9c" providerId="LiveId" clId="{124A5242-A2BA-41F6-9E09-BCDA976906E5}" dt="2021-04-25T16:10:15.587" v="1639" actId="26606"/>
          <ac:cxnSpMkLst>
            <pc:docMk/>
            <pc:sldMk cId="2636987536" sldId="266"/>
            <ac:cxnSpMk id="24" creationId="{92E62CE6-1D21-4565-8E90-0F1D900BEF85}"/>
          </ac:cxnSpMkLst>
        </pc:cxnChg>
      </pc:sldChg>
      <pc:sldChg chg="addSp delSp modSp new mod setBg modClrScheme setClrOvrMap chgLayout">
        <pc:chgData name="Manuel Ernesto Rodriguez Tudor" userId="229bcbe5b2de6f9c" providerId="LiveId" clId="{124A5242-A2BA-41F6-9E09-BCDA976906E5}" dt="2021-04-25T16:11:32.140" v="1647" actId="26606"/>
        <pc:sldMkLst>
          <pc:docMk/>
          <pc:sldMk cId="1052167507" sldId="267"/>
        </pc:sldMkLst>
        <pc:spChg chg="mod ord">
          <ac:chgData name="Manuel Ernesto Rodriguez Tudor" userId="229bcbe5b2de6f9c" providerId="LiveId" clId="{124A5242-A2BA-41F6-9E09-BCDA976906E5}" dt="2021-04-25T16:11:32.140" v="1647" actId="26606"/>
          <ac:spMkLst>
            <pc:docMk/>
            <pc:sldMk cId="1052167507" sldId="267"/>
            <ac:spMk id="2" creationId="{72B096AB-695B-446D-9945-750BD2D7DB78}"/>
          </ac:spMkLst>
        </pc:spChg>
        <pc:spChg chg="mod ord">
          <ac:chgData name="Manuel Ernesto Rodriguez Tudor" userId="229bcbe5b2de6f9c" providerId="LiveId" clId="{124A5242-A2BA-41F6-9E09-BCDA976906E5}" dt="2021-04-25T16:11:32.140" v="1647" actId="26606"/>
          <ac:spMkLst>
            <pc:docMk/>
            <pc:sldMk cId="1052167507" sldId="267"/>
            <ac:spMk id="3" creationId="{CBFCFB3D-9D55-4656-9D00-65AA318FCCE5}"/>
          </ac:spMkLst>
        </pc:spChg>
        <pc:spChg chg="add del">
          <ac:chgData name="Manuel Ernesto Rodriguez Tudor" userId="229bcbe5b2de6f9c" providerId="LiveId" clId="{124A5242-A2BA-41F6-9E09-BCDA976906E5}" dt="2021-04-25T15:05:53.383" v="358" actId="26606"/>
          <ac:spMkLst>
            <pc:docMk/>
            <pc:sldMk cId="1052167507" sldId="267"/>
            <ac:spMk id="9" creationId="{5E8D2E83-FB3A-40E7-A9E5-7AB389D612B4}"/>
          </ac:spMkLst>
        </pc:spChg>
        <pc:spChg chg="add del">
          <ac:chgData name="Manuel Ernesto Rodriguez Tudor" userId="229bcbe5b2de6f9c" providerId="LiveId" clId="{124A5242-A2BA-41F6-9E09-BCDA976906E5}" dt="2021-04-25T15:16:27.613" v="377" actId="26606"/>
          <ac:spMkLst>
            <pc:docMk/>
            <pc:sldMk cId="1052167507" sldId="267"/>
            <ac:spMk id="16" creationId="{86295E7F-EA66-480B-B001-C8BE7CD61903}"/>
          </ac:spMkLst>
        </pc:spChg>
        <pc:spChg chg="add del">
          <ac:chgData name="Manuel Ernesto Rodriguez Tudor" userId="229bcbe5b2de6f9c" providerId="LiveId" clId="{124A5242-A2BA-41F6-9E09-BCDA976906E5}" dt="2021-04-25T15:16:27.598" v="376" actId="26606"/>
          <ac:spMkLst>
            <pc:docMk/>
            <pc:sldMk cId="1052167507" sldId="267"/>
            <ac:spMk id="23" creationId="{854DEE1C-7FD6-4FA0-A96A-BDF952F199AB}"/>
          </ac:spMkLst>
        </pc:spChg>
        <pc:spChg chg="add del">
          <ac:chgData name="Manuel Ernesto Rodriguez Tudor" userId="229bcbe5b2de6f9c" providerId="LiveId" clId="{124A5242-A2BA-41F6-9E09-BCDA976906E5}" dt="2021-04-25T16:11:32.140" v="1647" actId="26606"/>
          <ac:spMkLst>
            <pc:docMk/>
            <pc:sldMk cId="1052167507" sldId="267"/>
            <ac:spMk id="25" creationId="{3540989C-C7B8-473B-BF87-6F2DA6A90006}"/>
          </ac:spMkLst>
        </pc:spChg>
        <pc:spChg chg="add del">
          <ac:chgData name="Manuel Ernesto Rodriguez Tudor" userId="229bcbe5b2de6f9c" providerId="LiveId" clId="{124A5242-A2BA-41F6-9E09-BCDA976906E5}" dt="2021-04-25T16:11:32.140" v="1647" actId="26606"/>
          <ac:spMkLst>
            <pc:docMk/>
            <pc:sldMk cId="1052167507" sldId="267"/>
            <ac:spMk id="26" creationId="{B1595A09-E336-4D1B-9B3A-06A2287A54E2}"/>
          </ac:spMkLst>
        </pc:spChg>
        <pc:spChg chg="add del">
          <ac:chgData name="Manuel Ernesto Rodriguez Tudor" userId="229bcbe5b2de6f9c" providerId="LiveId" clId="{124A5242-A2BA-41F6-9E09-BCDA976906E5}" dt="2021-04-25T16:10:58.433" v="1642" actId="26606"/>
          <ac:spMkLst>
            <pc:docMk/>
            <pc:sldMk cId="1052167507" sldId="267"/>
            <ac:spMk id="31" creationId="{5E8D2E83-FB3A-40E7-A9E5-7AB389D612B4}"/>
          </ac:spMkLst>
        </pc:spChg>
        <pc:spChg chg="add del">
          <ac:chgData name="Manuel Ernesto Rodriguez Tudor" userId="229bcbe5b2de6f9c" providerId="LiveId" clId="{124A5242-A2BA-41F6-9E09-BCDA976906E5}" dt="2021-04-25T16:11:02.006" v="1644" actId="26606"/>
          <ac:spMkLst>
            <pc:docMk/>
            <pc:sldMk cId="1052167507" sldId="267"/>
            <ac:spMk id="33" creationId="{1A89CBBC-7743-43D9-A324-25CB472E9B2E}"/>
          </ac:spMkLst>
        </pc:spChg>
        <pc:spChg chg="add del">
          <ac:chgData name="Manuel Ernesto Rodriguez Tudor" userId="229bcbe5b2de6f9c" providerId="LiveId" clId="{124A5242-A2BA-41F6-9E09-BCDA976906E5}" dt="2021-04-25T16:11:02.006" v="1644" actId="26606"/>
          <ac:spMkLst>
            <pc:docMk/>
            <pc:sldMk cId="1052167507" sldId="267"/>
            <ac:spMk id="34" creationId="{FB5B0058-AF13-4859-B429-4EDDE2A26F7F}"/>
          </ac:spMkLst>
        </pc:spChg>
        <pc:spChg chg="add del">
          <ac:chgData name="Manuel Ernesto Rodriguez Tudor" userId="229bcbe5b2de6f9c" providerId="LiveId" clId="{124A5242-A2BA-41F6-9E09-BCDA976906E5}" dt="2021-04-25T16:11:32.125" v="1646" actId="26606"/>
          <ac:spMkLst>
            <pc:docMk/>
            <pc:sldMk cId="1052167507" sldId="267"/>
            <ac:spMk id="36" creationId="{5E8D2E83-FB3A-40E7-A9E5-7AB389D612B4}"/>
          </ac:spMkLst>
        </pc:spChg>
        <pc:spChg chg="add">
          <ac:chgData name="Manuel Ernesto Rodriguez Tudor" userId="229bcbe5b2de6f9c" providerId="LiveId" clId="{124A5242-A2BA-41F6-9E09-BCDA976906E5}" dt="2021-04-25T16:11:32.140" v="1647" actId="26606"/>
          <ac:spMkLst>
            <pc:docMk/>
            <pc:sldMk cId="1052167507" sldId="267"/>
            <ac:spMk id="38" creationId="{F13C74B1-5B17-4795-BED0-7140497B445A}"/>
          </ac:spMkLst>
        </pc:spChg>
        <pc:spChg chg="add">
          <ac:chgData name="Manuel Ernesto Rodriguez Tudor" userId="229bcbe5b2de6f9c" providerId="LiveId" clId="{124A5242-A2BA-41F6-9E09-BCDA976906E5}" dt="2021-04-25T16:11:32.140" v="1647" actId="26606"/>
          <ac:spMkLst>
            <pc:docMk/>
            <pc:sldMk cId="1052167507" sldId="267"/>
            <ac:spMk id="39" creationId="{D4974D33-8DC5-464E-8C6D-BE58F0669C17}"/>
          </ac:spMkLst>
        </pc:spChg>
        <pc:picChg chg="add del mod ord">
          <ac:chgData name="Manuel Ernesto Rodriguez Tudor" userId="229bcbe5b2de6f9c" providerId="LiveId" clId="{124A5242-A2BA-41F6-9E09-BCDA976906E5}" dt="2021-04-25T15:14:43.090" v="361" actId="21"/>
          <ac:picMkLst>
            <pc:docMk/>
            <pc:sldMk cId="1052167507" sldId="267"/>
            <ac:picMk id="4" creationId="{53CDC141-CA01-4EDD-8AAC-9E8BE2AC3663}"/>
          </ac:picMkLst>
        </pc:picChg>
        <pc:picChg chg="add mod ord">
          <ac:chgData name="Manuel Ernesto Rodriguez Tudor" userId="229bcbe5b2de6f9c" providerId="LiveId" clId="{124A5242-A2BA-41F6-9E09-BCDA976906E5}" dt="2021-04-25T16:11:32.140" v="1647" actId="26606"/>
          <ac:picMkLst>
            <pc:docMk/>
            <pc:sldMk cId="1052167507" sldId="267"/>
            <ac:picMk id="5" creationId="{06F4058A-FDB1-4DC1-81E8-A572F222A2E5}"/>
          </ac:picMkLst>
        </pc:picChg>
        <pc:cxnChg chg="add del">
          <ac:chgData name="Manuel Ernesto Rodriguez Tudor" userId="229bcbe5b2de6f9c" providerId="LiveId" clId="{124A5242-A2BA-41F6-9E09-BCDA976906E5}" dt="2021-04-25T15:14:55.057" v="363" actId="26606"/>
          <ac:cxnSpMkLst>
            <pc:docMk/>
            <pc:sldMk cId="1052167507" sldId="267"/>
            <ac:cxnSpMk id="11" creationId="{A7F400EE-A8A5-48AF-B4D6-291B52C6F0B0}"/>
          </ac:cxnSpMkLst>
        </pc:cxnChg>
        <pc:cxnChg chg="add del">
          <ac:chgData name="Manuel Ernesto Rodriguez Tudor" userId="229bcbe5b2de6f9c" providerId="LiveId" clId="{124A5242-A2BA-41F6-9E09-BCDA976906E5}" dt="2021-04-25T15:16:27.613" v="377" actId="26606"/>
          <ac:cxnSpMkLst>
            <pc:docMk/>
            <pc:sldMk cId="1052167507" sldId="267"/>
            <ac:cxnSpMk id="18" creationId="{E126E481-B945-4179-BD79-05E96E9B29E1}"/>
          </ac:cxnSpMkLst>
        </pc:cxnChg>
      </pc:sldChg>
      <pc:sldChg chg="addSp delSp modSp new mod setBg modClrScheme chgLayout">
        <pc:chgData name="Manuel Ernesto Rodriguez Tudor" userId="229bcbe5b2de6f9c" providerId="LiveId" clId="{124A5242-A2BA-41F6-9E09-BCDA976906E5}" dt="2021-04-25T16:12:28.511" v="1648" actId="26606"/>
        <pc:sldMkLst>
          <pc:docMk/>
          <pc:sldMk cId="1986574354" sldId="268"/>
        </pc:sldMkLst>
        <pc:spChg chg="mod ord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2" creationId="{7810ABF8-F791-472D-A833-165F526D9B12}"/>
          </ac:spMkLst>
        </pc:spChg>
        <pc:spChg chg="add mod ord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3" creationId="{B669A4DC-66BE-4F52-B759-A0C54C91F416}"/>
          </ac:spMkLst>
        </pc:spChg>
        <pc:spChg chg="add del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9" creationId="{362D44EE-C852-4460-B8B5-C4F2BC20510C}"/>
          </ac:spMkLst>
        </pc:spChg>
        <pc:spChg chg="add del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11" creationId="{658970D8-8D1D-4B5C-894B-E871CC86543D}"/>
          </ac:spMkLst>
        </pc:spChg>
        <pc:spChg chg="add del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13" creationId="{F227E5B6-9132-43CA-B503-37A18562ADF2}"/>
          </ac:spMkLst>
        </pc:spChg>
        <pc:spChg chg="add del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15" creationId="{03C2051E-A88D-48E5-BACF-AAED17892722}"/>
          </ac:spMkLst>
        </pc:spChg>
        <pc:spChg chg="add del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17" creationId="{7821A508-2985-4905-874A-527429BAABFA}"/>
          </ac:spMkLst>
        </pc:spChg>
        <pc:spChg chg="add del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19" creationId="{D2929CB1-0E3C-4B2D-ADC5-0154FB33BA44}"/>
          </ac:spMkLst>
        </pc:spChg>
        <pc:spChg chg="add del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21" creationId="{5F2F0C84-BE8C-4DC2-A6D3-30349A801D5C}"/>
          </ac:spMkLst>
        </pc:spChg>
        <pc:spChg chg="add">
          <ac:chgData name="Manuel Ernesto Rodriguez Tudor" userId="229bcbe5b2de6f9c" providerId="LiveId" clId="{124A5242-A2BA-41F6-9E09-BCDA976906E5}" dt="2021-04-25T16:12:28.511" v="1648" actId="26606"/>
          <ac:spMkLst>
            <pc:docMk/>
            <pc:sldMk cId="1986574354" sldId="268"/>
            <ac:spMk id="26" creationId="{9B37791B-B040-4694-BFDC-8DD132D86E8E}"/>
          </ac:spMkLst>
        </pc:spChg>
        <pc:grpChg chg="add">
          <ac:chgData name="Manuel Ernesto Rodriguez Tudor" userId="229bcbe5b2de6f9c" providerId="LiveId" clId="{124A5242-A2BA-41F6-9E09-BCDA976906E5}" dt="2021-04-25T16:12:28.511" v="1648" actId="26606"/>
          <ac:grpSpMkLst>
            <pc:docMk/>
            <pc:sldMk cId="1986574354" sldId="268"/>
            <ac:grpSpMk id="28" creationId="{4B2AE301-8298-47C2-81FA-781BA50D9933}"/>
          </ac:grpSpMkLst>
        </pc:grpChg>
        <pc:picChg chg="add mod">
          <ac:chgData name="Manuel Ernesto Rodriguez Tudor" userId="229bcbe5b2de6f9c" providerId="LiveId" clId="{124A5242-A2BA-41F6-9E09-BCDA976906E5}" dt="2021-04-25T16:12:28.511" v="1648" actId="26606"/>
          <ac:picMkLst>
            <pc:docMk/>
            <pc:sldMk cId="1986574354" sldId="268"/>
            <ac:picMk id="4" creationId="{E82ABEBB-AD1A-4B6C-BD91-8EB5963D2D7F}"/>
          </ac:picMkLst>
        </pc:picChg>
      </pc:sldChg>
      <pc:sldChg chg="addSp delSp modSp new mod setBg setClrOvrMap">
        <pc:chgData name="Manuel Ernesto Rodriguez Tudor" userId="229bcbe5b2de6f9c" providerId="LiveId" clId="{124A5242-A2BA-41F6-9E09-BCDA976906E5}" dt="2021-04-25T16:07:06.445" v="1632" actId="26606"/>
        <pc:sldMkLst>
          <pc:docMk/>
          <pc:sldMk cId="3411257622" sldId="269"/>
        </pc:sldMkLst>
        <pc:spChg chg="mod">
          <ac:chgData name="Manuel Ernesto Rodriguez Tudor" userId="229bcbe5b2de6f9c" providerId="LiveId" clId="{124A5242-A2BA-41F6-9E09-BCDA976906E5}" dt="2021-04-25T16:07:06.445" v="1632" actId="26606"/>
          <ac:spMkLst>
            <pc:docMk/>
            <pc:sldMk cId="3411257622" sldId="269"/>
            <ac:spMk id="2" creationId="{DC5BA598-9C08-4B9C-A135-7A1FC2838951}"/>
          </ac:spMkLst>
        </pc:spChg>
        <pc:spChg chg="mod">
          <ac:chgData name="Manuel Ernesto Rodriguez Tudor" userId="229bcbe5b2de6f9c" providerId="LiveId" clId="{124A5242-A2BA-41F6-9E09-BCDA976906E5}" dt="2021-04-25T16:07:06.445" v="1632" actId="26606"/>
          <ac:spMkLst>
            <pc:docMk/>
            <pc:sldMk cId="3411257622" sldId="269"/>
            <ac:spMk id="3" creationId="{951D6CB8-085A-486C-8788-5FF76A4BC4CA}"/>
          </ac:spMkLst>
        </pc:spChg>
        <pc:spChg chg="add del">
          <ac:chgData name="Manuel Ernesto Rodriguez Tudor" userId="229bcbe5b2de6f9c" providerId="LiveId" clId="{124A5242-A2BA-41F6-9E09-BCDA976906E5}" dt="2021-04-25T16:03:29.869" v="1628" actId="26606"/>
          <ac:spMkLst>
            <pc:docMk/>
            <pc:sldMk cId="3411257622" sldId="269"/>
            <ac:spMk id="9" creationId="{3CD9DF72-87A3-404E-A828-84CBF11A8303}"/>
          </ac:spMkLst>
        </pc:spChg>
        <pc:spChg chg="add del">
          <ac:chgData name="Manuel Ernesto Rodriguez Tudor" userId="229bcbe5b2de6f9c" providerId="LiveId" clId="{124A5242-A2BA-41F6-9E09-BCDA976906E5}" dt="2021-04-25T16:07:06.445" v="1632" actId="26606"/>
          <ac:spMkLst>
            <pc:docMk/>
            <pc:sldMk cId="3411257622" sldId="269"/>
            <ac:spMk id="13" creationId="{C5E6CFF1-2F42-4E10-9A97-F116F46F53FE}"/>
          </ac:spMkLst>
        </pc:spChg>
        <pc:spChg chg="add">
          <ac:chgData name="Manuel Ernesto Rodriguez Tudor" userId="229bcbe5b2de6f9c" providerId="LiveId" clId="{124A5242-A2BA-41F6-9E09-BCDA976906E5}" dt="2021-04-25T16:07:06.445" v="1632" actId="26606"/>
          <ac:spMkLst>
            <pc:docMk/>
            <pc:sldMk cId="3411257622" sldId="269"/>
            <ac:spMk id="19" creationId="{C3D6EC93-F369-413E-AA67-5D4104161046}"/>
          </ac:spMkLst>
        </pc:spChg>
        <pc:grpChg chg="add">
          <ac:chgData name="Manuel Ernesto Rodriguez Tudor" userId="229bcbe5b2de6f9c" providerId="LiveId" clId="{124A5242-A2BA-41F6-9E09-BCDA976906E5}" dt="2021-04-25T16:07:06.445" v="1632" actId="26606"/>
          <ac:grpSpMkLst>
            <pc:docMk/>
            <pc:sldMk cId="3411257622" sldId="269"/>
            <ac:grpSpMk id="21" creationId="{4EA04677-6B2C-40F4-975C-ED9196552771}"/>
          </ac:grpSpMkLst>
        </pc:grpChg>
        <pc:picChg chg="add del mod ord">
          <ac:chgData name="Manuel Ernesto Rodriguez Tudor" userId="229bcbe5b2de6f9c" providerId="LiveId" clId="{124A5242-A2BA-41F6-9E09-BCDA976906E5}" dt="2021-04-25T16:05:27.303" v="1631" actId="21"/>
          <ac:picMkLst>
            <pc:docMk/>
            <pc:sldMk cId="3411257622" sldId="269"/>
            <ac:picMk id="4" creationId="{9D11D77A-99FF-4CEE-BB7B-1D13EE54C9EB}"/>
          </ac:picMkLst>
        </pc:picChg>
        <pc:picChg chg="add mod">
          <ac:chgData name="Manuel Ernesto Rodriguez Tudor" userId="229bcbe5b2de6f9c" providerId="LiveId" clId="{124A5242-A2BA-41F6-9E09-BCDA976906E5}" dt="2021-04-25T16:07:06.445" v="1632" actId="26606"/>
          <ac:picMkLst>
            <pc:docMk/>
            <pc:sldMk cId="3411257622" sldId="269"/>
            <ac:picMk id="5" creationId="{BF7F1A65-C39F-4EE8-BD7D-37B22B1C9870}"/>
          </ac:picMkLst>
        </pc:picChg>
        <pc:cxnChg chg="add del">
          <ac:chgData name="Manuel Ernesto Rodriguez Tudor" userId="229bcbe5b2de6f9c" providerId="LiveId" clId="{124A5242-A2BA-41F6-9E09-BCDA976906E5}" dt="2021-04-25T16:03:29.869" v="1628" actId="26606"/>
          <ac:cxnSpMkLst>
            <pc:docMk/>
            <pc:sldMk cId="3411257622" sldId="269"/>
            <ac:cxnSpMk id="11" creationId="{20E3A342-4D61-4E3F-AF90-1AB42AEB96CC}"/>
          </ac:cxnSpMkLst>
        </pc:cxnChg>
        <pc:cxnChg chg="add del">
          <ac:chgData name="Manuel Ernesto Rodriguez Tudor" userId="229bcbe5b2de6f9c" providerId="LiveId" clId="{124A5242-A2BA-41F6-9E09-BCDA976906E5}" dt="2021-04-25T16:07:06.445" v="1632" actId="26606"/>
          <ac:cxnSpMkLst>
            <pc:docMk/>
            <pc:sldMk cId="3411257622" sldId="269"/>
            <ac:cxnSpMk id="14" creationId="{67182200-4859-4C8D-BCBB-55B245C28BA3}"/>
          </ac:cxnSpMkLst>
        </pc:cxnChg>
      </pc:sldChg>
      <pc:sldChg chg="addSp delSp modSp new mod setBg">
        <pc:chgData name="Manuel Ernesto Rodriguez Tudor" userId="229bcbe5b2de6f9c" providerId="LiveId" clId="{124A5242-A2BA-41F6-9E09-BCDA976906E5}" dt="2021-04-25T15:56:58.318" v="1625" actId="26606"/>
        <pc:sldMkLst>
          <pc:docMk/>
          <pc:sldMk cId="542491779" sldId="270"/>
        </pc:sldMkLst>
        <pc:spChg chg="add del">
          <ac:chgData name="Manuel Ernesto Rodriguez Tudor" userId="229bcbe5b2de6f9c" providerId="LiveId" clId="{124A5242-A2BA-41F6-9E09-BCDA976906E5}" dt="2021-04-25T15:56:58.318" v="1625" actId="26606"/>
          <ac:spMkLst>
            <pc:docMk/>
            <pc:sldMk cId="542491779" sldId="270"/>
            <ac:spMk id="2" creationId="{6101F556-DC7D-44BC-8902-950586375578}"/>
          </ac:spMkLst>
        </pc:spChg>
        <pc:spChg chg="add del">
          <ac:chgData name="Manuel Ernesto Rodriguez Tudor" userId="229bcbe5b2de6f9c" providerId="LiveId" clId="{124A5242-A2BA-41F6-9E09-BCDA976906E5}" dt="2021-04-25T15:56:58.318" v="1625" actId="26606"/>
          <ac:spMkLst>
            <pc:docMk/>
            <pc:sldMk cId="542491779" sldId="270"/>
            <ac:spMk id="3" creationId="{1C450A4D-F0EB-4BCE-9ABD-294E9C3DC1AF}"/>
          </ac:spMkLst>
        </pc:spChg>
        <pc:spChg chg="add del">
          <ac:chgData name="Manuel Ernesto Rodriguez Tudor" userId="229bcbe5b2de6f9c" providerId="LiveId" clId="{124A5242-A2BA-41F6-9E09-BCDA976906E5}" dt="2021-04-25T15:56:42.189" v="1622" actId="26606"/>
          <ac:spMkLst>
            <pc:docMk/>
            <pc:sldMk cId="542491779" sldId="270"/>
            <ac:spMk id="9" creationId="{42A4FC2C-047E-45A5-965D-8E1E3BF09BC6}"/>
          </ac:spMkLst>
        </pc:spChg>
        <pc:spChg chg="add del">
          <ac:chgData name="Manuel Ernesto Rodriguez Tudor" userId="229bcbe5b2de6f9c" providerId="LiveId" clId="{124A5242-A2BA-41F6-9E09-BCDA976906E5}" dt="2021-04-25T15:56:58.318" v="1624" actId="26606"/>
          <ac:spMkLst>
            <pc:docMk/>
            <pc:sldMk cId="542491779" sldId="270"/>
            <ac:spMk id="11" creationId="{CB44330D-EA18-4254-AA95-EB49948539B8}"/>
          </ac:spMkLst>
        </pc:spChg>
        <pc:spChg chg="add del">
          <ac:chgData name="Manuel Ernesto Rodriguez Tudor" userId="229bcbe5b2de6f9c" providerId="LiveId" clId="{124A5242-A2BA-41F6-9E09-BCDA976906E5}" dt="2021-04-25T15:56:58.318" v="1624" actId="26606"/>
          <ac:spMkLst>
            <pc:docMk/>
            <pc:sldMk cId="542491779" sldId="270"/>
            <ac:spMk id="12" creationId="{32BC26D8-82FB-445E-AA49-62A77D7C1EE0}"/>
          </ac:spMkLst>
        </pc:spChg>
        <pc:spChg chg="add">
          <ac:chgData name="Manuel Ernesto Rodriguez Tudor" userId="229bcbe5b2de6f9c" providerId="LiveId" clId="{124A5242-A2BA-41F6-9E09-BCDA976906E5}" dt="2021-04-25T15:56:58.318" v="1625" actId="26606"/>
          <ac:spMkLst>
            <pc:docMk/>
            <pc:sldMk cId="542491779" sldId="270"/>
            <ac:spMk id="14" creationId="{42A4FC2C-047E-45A5-965D-8E1E3BF09BC6}"/>
          </ac:spMkLst>
        </pc:spChg>
        <pc:picChg chg="add mod">
          <ac:chgData name="Manuel Ernesto Rodriguez Tudor" userId="229bcbe5b2de6f9c" providerId="LiveId" clId="{124A5242-A2BA-41F6-9E09-BCDA976906E5}" dt="2021-04-25T15:56:58.318" v="1625" actId="26606"/>
          <ac:picMkLst>
            <pc:docMk/>
            <pc:sldMk cId="542491779" sldId="270"/>
            <ac:picMk id="4" creationId="{8B603546-34E7-42CC-94C5-2C8A2FD14CAF}"/>
          </ac:picMkLst>
        </pc:picChg>
      </pc:sldChg>
      <pc:sldChg chg="addSp delSp modSp new mod setBg addAnim delAnim setClrOvrMap">
        <pc:chgData name="Manuel Ernesto Rodriguez Tudor" userId="229bcbe5b2de6f9c" providerId="LiveId" clId="{124A5242-A2BA-41F6-9E09-BCDA976906E5}" dt="2021-04-25T16:31:25.469" v="1738" actId="26606"/>
        <pc:sldMkLst>
          <pc:docMk/>
          <pc:sldMk cId="441256453" sldId="271"/>
        </pc:sldMkLst>
        <pc:spChg chg="mod">
          <ac:chgData name="Manuel Ernesto Rodriguez Tudor" userId="229bcbe5b2de6f9c" providerId="LiveId" clId="{124A5242-A2BA-41F6-9E09-BCDA976906E5}" dt="2021-04-25T16:31:25.469" v="1738" actId="26606"/>
          <ac:spMkLst>
            <pc:docMk/>
            <pc:sldMk cId="441256453" sldId="271"/>
            <ac:spMk id="2" creationId="{8EDDA7B4-97C5-4325-A663-980D95617199}"/>
          </ac:spMkLst>
        </pc:spChg>
        <pc:spChg chg="mod">
          <ac:chgData name="Manuel Ernesto Rodriguez Tudor" userId="229bcbe5b2de6f9c" providerId="LiveId" clId="{124A5242-A2BA-41F6-9E09-BCDA976906E5}" dt="2021-04-25T16:31:25.469" v="1738" actId="26606"/>
          <ac:spMkLst>
            <pc:docMk/>
            <pc:sldMk cId="441256453" sldId="271"/>
            <ac:spMk id="3" creationId="{D81186AF-D58A-431B-B428-5B087196B97F}"/>
          </ac:spMkLst>
        </pc:spChg>
        <pc:spChg chg="add del">
          <ac:chgData name="Manuel Ernesto Rodriguez Tudor" userId="229bcbe5b2de6f9c" providerId="LiveId" clId="{124A5242-A2BA-41F6-9E09-BCDA976906E5}" dt="2021-04-25T16:31:16.115" v="1735" actId="26606"/>
          <ac:spMkLst>
            <pc:docMk/>
            <pc:sldMk cId="441256453" sldId="271"/>
            <ac:spMk id="9" creationId="{5E8D2E83-FB3A-40E7-A9E5-7AB389D612B4}"/>
          </ac:spMkLst>
        </pc:spChg>
        <pc:spChg chg="add del">
          <ac:chgData name="Manuel Ernesto Rodriguez Tudor" userId="229bcbe5b2de6f9c" providerId="LiveId" clId="{124A5242-A2BA-41F6-9E09-BCDA976906E5}" dt="2021-04-25T16:31:25.454" v="1737" actId="26606"/>
          <ac:spMkLst>
            <pc:docMk/>
            <pc:sldMk cId="441256453" sldId="271"/>
            <ac:spMk id="11" creationId="{D74A4382-E3AD-430A-9A1F-DFA3E0E77A7D}"/>
          </ac:spMkLst>
        </pc:spChg>
        <pc:spChg chg="add del">
          <ac:chgData name="Manuel Ernesto Rodriguez Tudor" userId="229bcbe5b2de6f9c" providerId="LiveId" clId="{124A5242-A2BA-41F6-9E09-BCDA976906E5}" dt="2021-04-25T16:31:25.454" v="1737" actId="26606"/>
          <ac:spMkLst>
            <pc:docMk/>
            <pc:sldMk cId="441256453" sldId="271"/>
            <ac:spMk id="12" creationId="{5A59F003-E00A-43F9-91DC-CC54E3B87466}"/>
          </ac:spMkLst>
        </pc:spChg>
        <pc:spChg chg="add del">
          <ac:chgData name="Manuel Ernesto Rodriguez Tudor" userId="229bcbe5b2de6f9c" providerId="LiveId" clId="{124A5242-A2BA-41F6-9E09-BCDA976906E5}" dt="2021-04-25T16:31:25.454" v="1737" actId="26606"/>
          <ac:spMkLst>
            <pc:docMk/>
            <pc:sldMk cId="441256453" sldId="271"/>
            <ac:spMk id="13" creationId="{79F40191-0F44-4FD1-82CC-ACB507C14BE6}"/>
          </ac:spMkLst>
        </pc:spChg>
        <pc:spChg chg="add">
          <ac:chgData name="Manuel Ernesto Rodriguez Tudor" userId="229bcbe5b2de6f9c" providerId="LiveId" clId="{124A5242-A2BA-41F6-9E09-BCDA976906E5}" dt="2021-04-25T16:31:25.469" v="1738" actId="26606"/>
          <ac:spMkLst>
            <pc:docMk/>
            <pc:sldMk cId="441256453" sldId="271"/>
            <ac:spMk id="15" creationId="{3CD9DF72-87A3-404E-A828-84CBF11A8303}"/>
          </ac:spMkLst>
        </pc:spChg>
        <pc:picChg chg="add mod ord">
          <ac:chgData name="Manuel Ernesto Rodriguez Tudor" userId="229bcbe5b2de6f9c" providerId="LiveId" clId="{124A5242-A2BA-41F6-9E09-BCDA976906E5}" dt="2021-04-25T16:31:25.469" v="1738" actId="26606"/>
          <ac:picMkLst>
            <pc:docMk/>
            <pc:sldMk cId="441256453" sldId="271"/>
            <ac:picMk id="4" creationId="{8D0ABDD2-CA01-4A69-BDFC-3126CA0B9438}"/>
          </ac:picMkLst>
        </pc:picChg>
        <pc:cxnChg chg="add">
          <ac:chgData name="Manuel Ernesto Rodriguez Tudor" userId="229bcbe5b2de6f9c" providerId="LiveId" clId="{124A5242-A2BA-41F6-9E09-BCDA976906E5}" dt="2021-04-25T16:31:25.469" v="1738" actId="26606"/>
          <ac:cxnSpMkLst>
            <pc:docMk/>
            <pc:sldMk cId="441256453" sldId="271"/>
            <ac:cxnSpMk id="16" creationId="{20E3A342-4D61-4E3F-AF90-1AB42AEB96C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941A-BBB7-4E49-9B40-42832B77B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A3069C-4118-4449-8EAC-9558B629D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7B21C1-3655-4C65-9115-8D4FE13A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B755B-A97E-4E46-8E6E-26482BBF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2C65F-D96B-4CCB-91CC-AFBA7160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45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D148B-0EA0-4CA5-87BA-F5BFD35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436A2A-7434-425D-9D33-F812315C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A8AC7-6391-4F51-9D5B-6CA3279F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7B8F02-D83E-4E71-8465-3F31F0ED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A3C51-F1DE-4471-905C-D8FA726D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D5718B-0815-4C8C-9BEC-2CF59430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42F7D6-7A5F-478D-B38A-147E3E3F1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74ECDD-CFA7-4A5B-8E65-CF0D4277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CACEC-897A-45B5-A9FE-AE4A105C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E748A-459C-4ACA-9925-8A5A8C85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1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C80C-E8C2-40F1-BC28-706B96BD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CD2AF-0A3E-4419-8392-FE8D74DE6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B33C7-413F-42AE-A993-594267F1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3472F7-E8F6-479D-B4C7-7002582C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AA7536-F66B-4B46-8882-9D4C30F3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428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A85A8-43B3-447A-A6FF-7444AF8A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80A9BC-1809-4205-8722-A8629798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A50B4-2D17-4EC2-9F58-4F4F8234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70984-81BF-461D-8154-1CAD9FC6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B8C6F6-478C-4885-B2F0-0C9E9D48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366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8565E-DAD7-47A3-A74F-A2C4387C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5AD9A-E5BA-4017-8A54-9869C1FA9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171B04-F897-4FE8-ADCC-009EB6DEA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C753F7-A111-4AE3-B201-8132FC35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66CA92-F423-4819-93C6-7357D647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49DA14-111D-421A-8E06-56573425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6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23CAB-321D-4B0F-B552-8BA61592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CF56E7-F460-4A6C-AF9B-91E259B0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75CBA5-D634-4A46-A8EC-969AEBB50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ED960F-2D39-460C-B2EC-7DDA0D6ED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066A04-320C-4A6E-A8BF-AE45643AF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38C2B3-BF4D-4561-A4C2-660FED6B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2A2A2F-3064-439C-A7D9-26478F95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970E79-3318-4D1B-8360-C44CFCA2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1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E97DA-2934-4C5D-BA07-9A6682AD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33BB05-D1AA-473A-B60E-638E804D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67AA92-DBBC-4017-9226-17040778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57FD80-1C0F-4069-8BF7-722309A6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89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C537F6-A8F3-4BE3-BBBF-E30CABD0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7B9B37-ACBA-4DE9-827D-E8156B24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E27043-8739-4310-AA64-E2B377BD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16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D9024-4069-46DD-B4A8-4F020E45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A8E67-670E-4F6D-87E5-0BA8E32A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4FD0E1-8012-453A-9037-D6F6211CB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AC62B-43B0-4E82-ABA1-077CD771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12E5C-CF7C-4228-93AB-81F7B288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EA3BA-CD9A-4D7A-B47A-484D7BFD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11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5D22-1252-4BF4-BBFE-B774E7A5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B65C70-D445-413F-B048-920417218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F2CCEB-E98B-4357-91A1-5A704E1F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E72900-AEB0-4821-A754-FC2D4A7A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CF327-8CCD-4EBF-82EE-5A3F89EB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843549-253D-45C6-820D-ABA8E218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61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D8CDA5-90B4-4241-A1AD-905744D3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AE442-11A0-47A5-A6D9-B3927BD37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A895D-6082-4878-8716-06B2EB38D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7C0F-2045-409E-8801-00599483B045}" type="datetimeFigureOut">
              <a:rPr lang="es-CL" smtClean="0"/>
              <a:pPr/>
              <a:t>01-05-2022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3A44C-3997-4BAF-9D5E-B73004531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A7FB8-D306-4348-A487-CDA324C0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96DB-1532-4045-93BA-B2F48BC25A1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66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80113" y="310897"/>
            <a:ext cx="3246134" cy="1375840"/>
          </a:xfrm>
        </p:spPr>
        <p:txBody>
          <a:bodyPr>
            <a:normAutofit fontScale="90000"/>
          </a:bodyPr>
          <a:lstStyle/>
          <a:p>
            <a:pPr algn="l"/>
            <a:r>
              <a:rPr lang="es-CL" sz="2500" dirty="0"/>
              <a:t>"Hacia una caracterización de la filosofía analítica“ </a:t>
            </a:r>
            <a:br>
              <a:rPr lang="es-CL" sz="2500" dirty="0"/>
            </a:br>
            <a:r>
              <a:rPr lang="es-CL" sz="2500" dirty="0"/>
              <a:t>Alfonso García Suárez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21885" y="4698770"/>
            <a:ext cx="2604361" cy="1848334"/>
          </a:xfrm>
        </p:spPr>
        <p:txBody>
          <a:bodyPr>
            <a:normAutofit fontScale="92500"/>
          </a:bodyPr>
          <a:lstStyle/>
          <a:p>
            <a:pPr algn="l"/>
            <a:r>
              <a:rPr lang="es-CL" sz="1000" dirty="0"/>
              <a:t>En A. López Cuenca (ed.), 'Resistiendo al oleaje: Reflexiones tras un siglo de filosofía analítica'. (Cuaderno Gris, 4). Madrid: Universidad Autónoma de Madrid, 1999, pp. 13-32.</a:t>
            </a:r>
          </a:p>
          <a:p>
            <a:pPr algn="l"/>
            <a:endParaRPr lang="es-CL" sz="1000" dirty="0"/>
          </a:p>
          <a:p>
            <a:pPr algn="l"/>
            <a:r>
              <a:rPr lang="es-CL" sz="1000" dirty="0"/>
              <a:t>Curso: Problemas Fundamentales de la Filosofía</a:t>
            </a:r>
          </a:p>
          <a:p>
            <a:pPr algn="l"/>
            <a:endParaRPr lang="es-CL" sz="1000" dirty="0"/>
          </a:p>
          <a:p>
            <a:pPr algn="l"/>
            <a:r>
              <a:rPr lang="es-CL" sz="1000" dirty="0"/>
              <a:t>Profesor: Manuel Rodríguez T.</a:t>
            </a:r>
          </a:p>
          <a:p>
            <a:pPr algn="l"/>
            <a:r>
              <a:rPr lang="es-CL" sz="1000" dirty="0"/>
              <a:t>Ayudante: Nicolás Silva</a:t>
            </a:r>
          </a:p>
          <a:p>
            <a:pPr algn="l"/>
            <a:endParaRPr lang="es-CL" sz="600" dirty="0"/>
          </a:p>
        </p:txBody>
      </p:sp>
      <p:sp>
        <p:nvSpPr>
          <p:cNvPr id="6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4C44C7-E3FC-4E2C-8E0E-83A30C6C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71" b="3"/>
          <a:stretch/>
        </p:blipFill>
        <p:spPr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0ABDD2-CA01-4A69-BDFC-3126CA0B9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8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DA7B4-97C5-4325-A663-980D9561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rmAutofit/>
          </a:bodyPr>
          <a:lstStyle/>
          <a:p>
            <a:pPr algn="ctr"/>
            <a:r>
              <a:rPr lang="es-CL" sz="2900"/>
              <a:t>FILOSOFÍA ANALÍTICA DE POSTGUERRA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186AF-D58A-431B-B428-5B087196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anchor="ctr">
            <a:normAutofit/>
          </a:bodyPr>
          <a:lstStyle/>
          <a:p>
            <a:r>
              <a:rPr lang="es-CL" sz="1600"/>
              <a:t>FIN DEL ANÁLISIS CLÁSICO</a:t>
            </a:r>
          </a:p>
        </p:txBody>
      </p:sp>
    </p:spTree>
    <p:extLst>
      <p:ext uri="{BB962C8B-B14F-4D97-AF65-F5344CB8AC3E}">
        <p14:creationId xmlns:p14="http://schemas.microsoft.com/office/powerpoint/2010/main" val="44125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47F6DC-D392-4D98-8243-52F55D20E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776" b="10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s-CL" sz="4400"/>
              <a:t>Construcción Lingüística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pPr lvl="0"/>
            <a:r>
              <a:rPr lang="es-CL" sz="1700" dirty="0"/>
              <a:t>Lenguajes formales.</a:t>
            </a:r>
          </a:p>
          <a:p>
            <a:pPr lvl="0"/>
            <a:r>
              <a:rPr lang="es-CL" sz="1700" dirty="0"/>
              <a:t>Reconstrucción racional.</a:t>
            </a:r>
          </a:p>
          <a:p>
            <a:pPr lvl="0"/>
            <a:r>
              <a:rPr lang="es-CL" sz="1700" dirty="0"/>
              <a:t>Regimentación. </a:t>
            </a:r>
          </a:p>
          <a:p>
            <a:pPr lvl="0"/>
            <a:r>
              <a:rPr lang="es-CL" sz="1700" dirty="0"/>
              <a:t>Traducción como paráfrasis.</a:t>
            </a:r>
          </a:p>
          <a:p>
            <a:endParaRPr lang="es-CL" sz="17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5BA598-9C08-4B9C-A135-7A1FC283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1752"/>
            <a:ext cx="3295650" cy="1323439"/>
          </a:xfrm>
        </p:spPr>
        <p:txBody>
          <a:bodyPr anchor="t">
            <a:normAutofit/>
          </a:bodyPr>
          <a:lstStyle/>
          <a:p>
            <a:r>
              <a:rPr lang="es-CL" sz="3500">
                <a:solidFill>
                  <a:schemeClr val="bg1"/>
                </a:solidFill>
              </a:rPr>
              <a:t>Descripción Lingüística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D6CB8-085A-486C-8788-5FF76A4B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46400"/>
            <a:ext cx="3295650" cy="2454300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>
                    <a:alpha val="80000"/>
                  </a:schemeClr>
                </a:solidFill>
              </a:rPr>
              <a:t>Gramática lógica de las expresiones de los lenguajes naturales.</a:t>
            </a:r>
          </a:p>
          <a:p>
            <a:r>
              <a:rPr lang="es-ES">
                <a:solidFill>
                  <a:schemeClr val="bg1">
                    <a:alpha val="80000"/>
                  </a:schemeClr>
                </a:solidFill>
              </a:rPr>
              <a:t>Funcionamiento de conceptos ordinarios. </a:t>
            </a:r>
          </a:p>
          <a:p>
            <a:r>
              <a:rPr lang="es-ES">
                <a:solidFill>
                  <a:schemeClr val="bg1">
                    <a:alpha val="80000"/>
                  </a:schemeClr>
                </a:solidFill>
              </a:rPr>
              <a:t>Elucidación conceptual, Análisis conectivo.</a:t>
            </a:r>
          </a:p>
          <a:p>
            <a:endParaRPr lang="es-CL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7F1A65-C39F-4EE8-BD7D-37B22B1C9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3" r="14340"/>
          <a:stretch/>
        </p:blipFill>
        <p:spPr>
          <a:xfrm>
            <a:off x="4314144" y="10"/>
            <a:ext cx="4829856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4273" y="0"/>
            <a:ext cx="656039" cy="6857455"/>
            <a:chOff x="5632356" y="0"/>
            <a:chExt cx="874718" cy="685745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125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B603546-34E7-42CC-94C5-2C8A2FD14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6" r="14929" b="-1"/>
          <a:stretch/>
        </p:blipFill>
        <p:spPr>
          <a:xfrm>
            <a:off x="-36512" y="-27384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937D61-12CC-40D6-83D9-FE8B3D4B8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144" b="9491"/>
          <a:stretch/>
        </p:blipFill>
        <p:spPr>
          <a:xfrm>
            <a:off x="2" y="10"/>
            <a:ext cx="914399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D00756-DDAA-4DA3-AFEF-66794216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02" y="844486"/>
            <a:ext cx="7113168" cy="1461778"/>
          </a:xfrm>
        </p:spPr>
        <p:txBody>
          <a:bodyPr>
            <a:normAutofit/>
          </a:bodyPr>
          <a:lstStyle/>
          <a:p>
            <a:r>
              <a:rPr lang="es-CL" sz="3500"/>
              <a:t>ASOMBRO,</a:t>
            </a:r>
            <a:br>
              <a:rPr lang="es-CL" sz="3500"/>
            </a:br>
            <a:r>
              <a:rPr lang="es-CL" sz="3500"/>
              <a:t>TERAPIA Y DESCRIPCION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245832" y="343106"/>
            <a:ext cx="1269070" cy="1852591"/>
            <a:chOff x="790870" y="911082"/>
            <a:chExt cx="2191635" cy="2442764"/>
          </a:xfrm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B96A5-5A3A-4617-B327-BCE91C1B5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202" y="2470248"/>
            <a:ext cx="7113176" cy="3052726"/>
          </a:xfrm>
        </p:spPr>
        <p:txBody>
          <a:bodyPr>
            <a:normAutofit/>
          </a:bodyPr>
          <a:lstStyle/>
          <a:p>
            <a:r>
              <a:rPr lang="es-CL" sz="1900"/>
              <a:t>TERAPIA Y DESCRIPCIÓN (SISTEMÁTICA):  NO EXCLUYENTES</a:t>
            </a:r>
          </a:p>
          <a:p>
            <a:r>
              <a:rPr lang="es-CL" sz="1900"/>
              <a:t>ASOMBRO FILOSÓFICO (FUTUROS CONTINGENTES):</a:t>
            </a:r>
          </a:p>
          <a:p>
            <a:pPr>
              <a:buFontTx/>
              <a:buChar char="-"/>
            </a:pPr>
            <a:r>
              <a:rPr lang="es-CL" sz="1900"/>
              <a:t>COTIDIANEIDAD</a:t>
            </a:r>
          </a:p>
          <a:p>
            <a:pPr>
              <a:buFontTx/>
              <a:buChar char="-"/>
            </a:pPr>
            <a:r>
              <a:rPr lang="es-CL" sz="1900"/>
              <a:t>NO EMPIRICO</a:t>
            </a:r>
          </a:p>
          <a:p>
            <a:pPr>
              <a:buFontTx/>
              <a:buChar char="-"/>
            </a:pPr>
            <a:r>
              <a:rPr lang="es-CL" sz="1900"/>
              <a:t>PROBLEMAS CONCEPTUALES (CLARIFICACIÓN DEL PENSAMIENTO)</a:t>
            </a:r>
          </a:p>
          <a:p>
            <a:pPr marL="0" indent="0">
              <a:buNone/>
            </a:pPr>
            <a:endParaRPr lang="es-CL" sz="1900"/>
          </a:p>
          <a:p>
            <a:r>
              <a:rPr lang="es-CL" sz="1900"/>
              <a:t>ASOMBRO </a:t>
            </a:r>
            <a:r>
              <a:rPr lang="es-CL" sz="1900">
                <a:sym typeface="Wingdings" panose="05000000000000000000" pitchFamily="2" charset="2"/>
              </a:rPr>
              <a:t> TERAPIA (NEGATIVA)  DESCRIPCIÓN (POSITIVA)</a:t>
            </a:r>
            <a:endParaRPr lang="es-CL" sz="1900"/>
          </a:p>
          <a:p>
            <a:endParaRPr lang="es-CL" sz="1900"/>
          </a:p>
        </p:txBody>
      </p:sp>
    </p:spTree>
    <p:extLst>
      <p:ext uri="{BB962C8B-B14F-4D97-AF65-F5344CB8AC3E}">
        <p14:creationId xmlns:p14="http://schemas.microsoft.com/office/powerpoint/2010/main" val="1159097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6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367FA0-3872-4DA9-8596-DB197DCF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>
            <a:normAutofit/>
          </a:bodyPr>
          <a:lstStyle/>
          <a:p>
            <a:r>
              <a:rPr lang="es-CL" sz="3900"/>
              <a:t>¿FILOSOFÍA PRIMERA?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D16ABE-EF5D-4CD0-9B07-ED418D426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5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9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C814D4-6C78-47BB-A40C-1D78C541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0" y="4777739"/>
            <a:ext cx="5173220" cy="1399223"/>
          </a:xfrm>
        </p:spPr>
        <p:txBody>
          <a:bodyPr anchor="ctr">
            <a:normAutofit/>
          </a:bodyPr>
          <a:lstStyle/>
          <a:p>
            <a:r>
              <a:rPr lang="es-CL" sz="1900"/>
              <a:t>Filosofía del Lenguaje</a:t>
            </a:r>
          </a:p>
          <a:p>
            <a:r>
              <a:rPr lang="es-CL" sz="1900"/>
              <a:t>Filosofía de la Mente</a:t>
            </a:r>
          </a:p>
          <a:p>
            <a:r>
              <a:rPr lang="es-CL" sz="1900"/>
              <a:t>Filosofía Naturalizada</a:t>
            </a:r>
          </a:p>
        </p:txBody>
      </p:sp>
    </p:spTree>
    <p:extLst>
      <p:ext uri="{BB962C8B-B14F-4D97-AF65-F5344CB8AC3E}">
        <p14:creationId xmlns:p14="http://schemas.microsoft.com/office/powerpoint/2010/main" val="8323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en blanco y negro de un hombre con barba y bigote&#10;&#10;Descripción generada automáticamente con confianza media">
            <a:extLst>
              <a:ext uri="{FF2B5EF4-FFF2-40B4-BE49-F238E27FC236}">
                <a16:creationId xmlns:a16="http://schemas.microsoft.com/office/drawing/2014/main" id="{B48FE88C-D4BA-4697-976F-BC13D080B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A7086C-A249-4F71-903D-8874A44B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s-CL" sz="3500">
                <a:solidFill>
                  <a:srgbClr val="FFFFFF"/>
                </a:solidFill>
              </a:rPr>
              <a:t>El giro lingüístico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DE03F-012E-437C-A1CC-6CAFFBD84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r>
              <a:rPr lang="es-CL" sz="1700">
                <a:solidFill>
                  <a:srgbClr val="FFFFFF"/>
                </a:solidFill>
              </a:rPr>
              <a:t>Filosofía crítica</a:t>
            </a:r>
          </a:p>
          <a:p>
            <a:r>
              <a:rPr lang="es-CL" sz="1700">
                <a:solidFill>
                  <a:srgbClr val="FFFFFF"/>
                </a:solidFill>
              </a:rPr>
              <a:t>Antipsicologismo</a:t>
            </a:r>
          </a:p>
          <a:p>
            <a:r>
              <a:rPr lang="es-CL" sz="1700">
                <a:solidFill>
                  <a:srgbClr val="FFFFFF"/>
                </a:solidFill>
              </a:rPr>
              <a:t>Límites del sentido</a:t>
            </a:r>
          </a:p>
        </p:txBody>
      </p:sp>
    </p:spTree>
    <p:extLst>
      <p:ext uri="{BB962C8B-B14F-4D97-AF65-F5344CB8AC3E}">
        <p14:creationId xmlns:p14="http://schemas.microsoft.com/office/powerpoint/2010/main" val="79856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87426" y="365125"/>
            <a:ext cx="4089029" cy="1807305"/>
          </a:xfrm>
        </p:spPr>
        <p:txBody>
          <a:bodyPr>
            <a:normAutofit/>
          </a:bodyPr>
          <a:lstStyle/>
          <a:p>
            <a:r>
              <a:rPr lang="es-CL"/>
              <a:t>La tesis de la prioridad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3B3A6E-B5FB-4509-A2FB-4D8897E99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48" r="9750" b="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5341" y="2333297"/>
            <a:ext cx="3630007" cy="3843666"/>
          </a:xfrm>
        </p:spPr>
        <p:txBody>
          <a:bodyPr>
            <a:normAutofit/>
          </a:bodyPr>
          <a:lstStyle/>
          <a:p>
            <a:pPr lvl="0"/>
            <a:r>
              <a:rPr lang="es-CL" sz="1700"/>
              <a:t>La meta de la filosofía es el análisis de la estructura del </a:t>
            </a:r>
            <a:r>
              <a:rPr lang="es-CL" sz="1700" i="1"/>
              <a:t>pensamiento</a:t>
            </a:r>
            <a:r>
              <a:rPr lang="es-CL" sz="1700"/>
              <a:t>;</a:t>
            </a:r>
          </a:p>
          <a:p>
            <a:pPr lvl="0"/>
            <a:r>
              <a:rPr lang="es-CL" sz="1700"/>
              <a:t>El estudio del pensamiento debe distinguirse del estudio del proceso psicológico de pensar; y</a:t>
            </a:r>
          </a:p>
          <a:p>
            <a:pPr lvl="0"/>
            <a:r>
              <a:rPr lang="es-CL" sz="1700"/>
              <a:t>El único método apropiado para analizar el pensamiento consiste en el análisis del lenguaje (tesis metodológica de la prioridad del lenguaje sobre el pensamiento en el orden de la explicación; lenguaje como expresión de pensamientos)</a:t>
            </a:r>
          </a:p>
          <a:p>
            <a:pPr marL="0" indent="0">
              <a:buNone/>
            </a:pPr>
            <a:endParaRPr lang="es-CL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8D3699-71D0-43ED-A7CE-F02D1DA04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041" y="3131936"/>
            <a:ext cx="930480" cy="1240638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3E7B8D-C4B4-4C32-9E00-38881CA9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93914"/>
            <a:ext cx="3429144" cy="34747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/>
              <a:t>Variedades del Análisis Filosófico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8A6DC93-4348-48FB-A1F6-6E8F5C96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083" y="4546924"/>
            <a:ext cx="1777491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9A68BC-3FCD-4E59-A557-39062A02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643287"/>
            <a:ext cx="3096822" cy="1441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400"/>
              <a:t>ANÁLISIS CLÁSICO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F34F004-A822-491E-BF5B-E785FF61F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2"/>
          <a:stretch/>
        </p:blipFill>
        <p:spPr>
          <a:xfrm>
            <a:off x="4593573" y="10"/>
            <a:ext cx="4550429" cy="6857990"/>
          </a:xfrm>
          <a:custGeom>
            <a:avLst/>
            <a:gdLst/>
            <a:ahLst/>
            <a:cxnLst/>
            <a:rect l="l" t="t" r="r" b="b"/>
            <a:pathLst>
              <a:path w="6067239" h="6858000">
                <a:moveTo>
                  <a:pt x="1619628" y="0"/>
                </a:moveTo>
                <a:lnTo>
                  <a:pt x="6067239" y="0"/>
                </a:lnTo>
                <a:lnTo>
                  <a:pt x="6067239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81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1BD62F-4F7D-4A50-B21B-038F6EBB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75" y="669925"/>
            <a:ext cx="3343276" cy="1325563"/>
          </a:xfrm>
        </p:spPr>
        <p:txBody>
          <a:bodyPr anchor="b"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Moore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242ACE-28C2-461D-95A9-AB933667F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8" r="24587" b="-1"/>
          <a:stretch/>
        </p:blipFill>
        <p:spPr>
          <a:xfrm>
            <a:off x="0" y="241062"/>
            <a:ext cx="4314826" cy="66169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27A21A-62F5-405C-B7A5-439FD399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525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E62CE6-1D21-4565-8E90-0F1D900B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81724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B67AB-1B7A-486D-8942-CFE7190FB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5" y="2400304"/>
            <a:ext cx="3343276" cy="3441692"/>
          </a:xfrm>
        </p:spPr>
        <p:txBody>
          <a:bodyPr>
            <a:normAutofit/>
          </a:bodyPr>
          <a:lstStyle/>
          <a:p>
            <a:r>
              <a:rPr lang="es-ES" sz="1700" dirty="0">
                <a:solidFill>
                  <a:schemeClr val="bg1"/>
                </a:solidFill>
              </a:rPr>
              <a:t>Los conceptos o propiedades (universales) son los significados de las expresiones. </a:t>
            </a:r>
          </a:p>
          <a:p>
            <a:r>
              <a:rPr lang="es-ES" sz="1700" dirty="0">
                <a:solidFill>
                  <a:schemeClr val="bg1"/>
                </a:solidFill>
              </a:rPr>
              <a:t>Análisis de conceptos complejos por medio de paráfrasis.</a:t>
            </a:r>
          </a:p>
          <a:p>
            <a:endParaRPr lang="es-C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8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B096AB-695B-446D-9945-750BD2D7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/>
              <a:t>Russell</a:t>
            </a:r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FCFB3D-9D55-4656-9D00-65AA318FCC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600"/>
              <a:t>Análisis como descomposición de conceptos complejos en sus constituyentes simples.</a:t>
            </a:r>
          </a:p>
          <a:p>
            <a:pPr indent="-228600" defTabSz="914400"/>
            <a:r>
              <a:rPr lang="en-US" sz="1600"/>
              <a:t>Carácter lógico y propósito reductivo: “siempre que sea posible, entidades inferidas han de substituirse por construcciones lógicas”. </a:t>
            </a:r>
          </a:p>
          <a:p>
            <a:pPr indent="-228600" defTabSz="914400"/>
            <a:r>
              <a:rPr lang="en-US" sz="1600"/>
              <a:t>Filosofía científica.</a:t>
            </a:r>
          </a:p>
          <a:p>
            <a:pPr indent="-228600" defTabSz="914400"/>
            <a:r>
              <a:rPr lang="en-US" sz="1600"/>
              <a:t>Isomorfismo lenguaje-realidad.</a:t>
            </a:r>
          </a:p>
          <a:p>
            <a:pPr indent="-228600" defTabSz="914400"/>
            <a:endParaRPr lang="en-US" sz="16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F4058A-FDB1-4DC1-81E8-A572F222A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6" r="26617" b="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216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810ABF8-F791-472D-A833-165F526D9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4381" y="1354819"/>
            <a:ext cx="3930661" cy="2411014"/>
          </a:xfrm>
        </p:spPr>
        <p:txBody>
          <a:bodyPr>
            <a:normAutofit/>
          </a:bodyPr>
          <a:lstStyle/>
          <a:p>
            <a:pPr algn="l"/>
            <a:r>
              <a:rPr lang="es-CL" sz="5400">
                <a:solidFill>
                  <a:schemeClr val="bg1"/>
                </a:solidFill>
              </a:rPr>
              <a:t>Wittgenstein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9A4DC-66BE-4F52-B759-A0C54C91F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146832"/>
            <a:ext cx="2622947" cy="101277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100">
                <a:solidFill>
                  <a:schemeClr val="bg1"/>
                </a:solidFill>
              </a:rPr>
              <a:t>Concepción lingüística de la filosofía.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100">
                <a:solidFill>
                  <a:schemeClr val="bg1"/>
                </a:solidFill>
              </a:rPr>
              <a:t>Distinción entre filosofía y ciencia.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100">
                <a:solidFill>
                  <a:schemeClr val="bg1"/>
                </a:solidFill>
              </a:rPr>
              <a:t>No hay proposiciones filosóficas.</a:t>
            </a:r>
          </a:p>
          <a:p>
            <a:pPr algn="l"/>
            <a:endParaRPr lang="es-CL" sz="110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2ABEBB-AD1A-4B6C-BD91-8EB5963D2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7" r="30834"/>
          <a:stretch/>
        </p:blipFill>
        <p:spPr>
          <a:xfrm>
            <a:off x="626268" y="1429488"/>
            <a:ext cx="2465681" cy="32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A32360-C1CB-4E75-9994-3C3969CDF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946" r="386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lvl="0" algn="r"/>
            <a:r>
              <a:rPr lang="es-CL" sz="3500">
                <a:solidFill>
                  <a:srgbClr val="FFFFFF"/>
                </a:solidFill>
              </a:rPr>
              <a:t>Círculo de Viena</a:t>
            </a:r>
            <a:br>
              <a:rPr lang="es-CL" sz="3500">
                <a:solidFill>
                  <a:srgbClr val="FFFFFF"/>
                </a:solidFill>
              </a:rPr>
            </a:br>
            <a:endParaRPr lang="es-CL" sz="35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pPr lvl="0"/>
            <a:r>
              <a:rPr lang="es-CL" sz="1700">
                <a:solidFill>
                  <a:srgbClr val="FFFFFF"/>
                </a:solidFill>
              </a:rPr>
              <a:t>No cognitivismo de la filosofía. </a:t>
            </a:r>
          </a:p>
          <a:p>
            <a:pPr lvl="0"/>
            <a:r>
              <a:rPr lang="es-CL" sz="1700">
                <a:solidFill>
                  <a:srgbClr val="FFFFFF"/>
                </a:solidFill>
              </a:rPr>
              <a:t>Eliminación de la metafísica (verificacionismo).</a:t>
            </a:r>
          </a:p>
          <a:p>
            <a:pPr lvl="0"/>
            <a:r>
              <a:rPr lang="es-CL" sz="1700">
                <a:solidFill>
                  <a:srgbClr val="FFFFFF"/>
                </a:solidFill>
              </a:rPr>
              <a:t>Sintaxis lógica de la ciencia.</a:t>
            </a:r>
          </a:p>
          <a:p>
            <a:pPr lvl="0"/>
            <a:endParaRPr lang="es-CL" sz="1700">
              <a:solidFill>
                <a:srgbClr val="FFFFFF"/>
              </a:solidFill>
            </a:endParaRPr>
          </a:p>
          <a:p>
            <a:pPr lvl="0"/>
            <a:r>
              <a:rPr lang="es-CL" sz="1700">
                <a:solidFill>
                  <a:srgbClr val="FFFFFF"/>
                </a:solidFill>
              </a:rPr>
              <a:t>Marcos lingüísticos</a:t>
            </a:r>
          </a:p>
          <a:p>
            <a:endParaRPr lang="es-CL" sz="1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lvl="0" algn="r"/>
            <a:r>
              <a:rPr lang="es-CL" sz="2100">
                <a:solidFill>
                  <a:schemeClr val="bg1"/>
                </a:solidFill>
              </a:rPr>
              <a:t>ANÁLISIS CLÁSICO: SÍNTESIS</a:t>
            </a:r>
            <a:br>
              <a:rPr lang="es-CL" sz="2100">
                <a:solidFill>
                  <a:schemeClr val="bg1"/>
                </a:solidFill>
              </a:rPr>
            </a:br>
            <a:endParaRPr lang="es-CL" sz="210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59087" y="411881"/>
            <a:ext cx="4884199" cy="1461780"/>
          </a:xfrm>
        </p:spPr>
        <p:txBody>
          <a:bodyPr anchor="ctr">
            <a:normAutofit/>
          </a:bodyPr>
          <a:lstStyle/>
          <a:p>
            <a:r>
              <a:rPr lang="es-CL" sz="1500">
                <a:solidFill>
                  <a:schemeClr val="bg1"/>
                </a:solidFill>
              </a:rPr>
              <a:t>Filosofía como empresa a priori, relativa a los significados y las verdades analíticas.</a:t>
            </a:r>
          </a:p>
          <a:p>
            <a:pPr lvl="0"/>
            <a:r>
              <a:rPr lang="es-CL" sz="1500">
                <a:solidFill>
                  <a:schemeClr val="bg1"/>
                </a:solidFill>
              </a:rPr>
              <a:t>Análisis como traducción.</a:t>
            </a:r>
          </a:p>
          <a:p>
            <a:pPr lvl="0"/>
            <a:r>
              <a:rPr lang="es-CL" sz="1500">
                <a:solidFill>
                  <a:schemeClr val="bg1"/>
                </a:solidFill>
              </a:rPr>
              <a:t>Forma lógica versus forma gramatical.</a:t>
            </a:r>
          </a:p>
          <a:p>
            <a:pPr lvl="0"/>
            <a:r>
              <a:rPr lang="es-CL" sz="1500">
                <a:solidFill>
                  <a:schemeClr val="bg1"/>
                </a:solidFill>
              </a:rPr>
              <a:t>Lenguaje fenomenista: Russell y Carnap.</a:t>
            </a:r>
          </a:p>
          <a:p>
            <a:endParaRPr lang="es-CL" sz="150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A5C8DE-23F3-4E3B-80B9-1BDA03042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56" y="2803896"/>
            <a:ext cx="7946933" cy="32781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398</Words>
  <Application>Microsoft Office PowerPoint</Application>
  <PresentationFormat>Presentación en pantalla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Tw Cen MT</vt:lpstr>
      <vt:lpstr>Tema de Office</vt:lpstr>
      <vt:lpstr>"Hacia una caracterización de la filosofía analítica“  Alfonso García Suárez </vt:lpstr>
      <vt:lpstr>El giro lingüístico</vt:lpstr>
      <vt:lpstr>La tesis de la prioridad</vt:lpstr>
      <vt:lpstr>Variedades del Análisis Filosófico</vt:lpstr>
      <vt:lpstr>Moore</vt:lpstr>
      <vt:lpstr>Russell</vt:lpstr>
      <vt:lpstr>Wittgenstein</vt:lpstr>
      <vt:lpstr>Círculo de Viena </vt:lpstr>
      <vt:lpstr>ANÁLISIS CLÁSICO: SÍNTESIS </vt:lpstr>
      <vt:lpstr>FILOSOFÍA ANALÍTICA DE POSTGUERRA</vt:lpstr>
      <vt:lpstr>Construcción Lingüística</vt:lpstr>
      <vt:lpstr>Descripción Lingüística</vt:lpstr>
      <vt:lpstr>Presentación de PowerPoint</vt:lpstr>
      <vt:lpstr>ASOMBRO, TERAPIA Y DESCRIPCION</vt:lpstr>
      <vt:lpstr>¿FILOSOFÍA PRIMERA?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"Hacia una caracterización de la filosofía analítica“ Alfonso garcía suárez</dc:title>
  <dc:creator>Postfilosofía</dc:creator>
  <cp:lastModifiedBy>Manuel Ernesto Rodriguez Tudor</cp:lastModifiedBy>
  <cp:revision>6</cp:revision>
  <dcterms:created xsi:type="dcterms:W3CDTF">2015-03-19T16:01:28Z</dcterms:created>
  <dcterms:modified xsi:type="dcterms:W3CDTF">2022-05-01T22:00:32Z</dcterms:modified>
</cp:coreProperties>
</file>