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3" r:id="rId7"/>
    <p:sldId id="264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22EFC-0D1B-4B44-8BCA-749576F1336C}" v="64" dt="2021-09-24T22:54:16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Ernesto Rodriguez Tudor" userId="229bcbe5b2de6f9c" providerId="LiveId" clId="{9E322EFC-0D1B-4B44-8BCA-749576F1336C}"/>
    <pc:docChg chg="undo custSel delSld modSld">
      <pc:chgData name="Manuel Ernesto Rodriguez Tudor" userId="229bcbe5b2de6f9c" providerId="LiveId" clId="{9E322EFC-0D1B-4B44-8BCA-749576F1336C}" dt="2021-09-24T22:56:16.463" v="162" actId="26606"/>
      <pc:docMkLst>
        <pc:docMk/>
      </pc:docMkLst>
      <pc:sldChg chg="addSp delSp modSp mod addAnim delAnim">
        <pc:chgData name="Manuel Ernesto Rodriguez Tudor" userId="229bcbe5b2de6f9c" providerId="LiveId" clId="{9E322EFC-0D1B-4B44-8BCA-749576F1336C}" dt="2021-09-24T21:42:17.240" v="6"/>
        <pc:sldMkLst>
          <pc:docMk/>
          <pc:sldMk cId="1427695481" sldId="256"/>
        </pc:sldMkLst>
        <pc:spChg chg="del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9" creationId="{E20BB609-EF92-42DB-836C-0699A590B5CF}"/>
          </ac:spMkLst>
        </pc:spChg>
        <pc:spChg chg="del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11" creationId="{ECF0998E-D577-43EA-A7B8-E3EC67F75955}"/>
          </ac:spMkLst>
        </pc:spChg>
        <pc:spChg chg="del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13" creationId="{B2C335F7-F61C-4EB4-80F2-4B1438FE66BB}"/>
          </ac:spMkLst>
        </pc:spChg>
        <pc:spChg chg="del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15" creationId="{E7DC364D-882B-4786-89FB-1703C1A5CFF0}"/>
          </ac:spMkLst>
        </pc:spChg>
        <pc:spChg chg="del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17" creationId="{F1189494-2B67-46D2-93D6-A122A09BF6B2}"/>
          </ac:spMkLst>
        </pc:spChg>
        <pc:spChg chg="add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22" creationId="{E20BB609-EF92-42DB-836C-0699A590B5CF}"/>
          </ac:spMkLst>
        </pc:spChg>
        <pc:spChg chg="add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24" creationId="{ECF0998E-D577-43EA-A7B8-E3EC67F75955}"/>
          </ac:spMkLst>
        </pc:spChg>
        <pc:spChg chg="add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26" creationId="{B2C335F7-F61C-4EB4-80F2-4B1438FE66BB}"/>
          </ac:spMkLst>
        </pc:spChg>
        <pc:spChg chg="add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28" creationId="{E7DC364D-882B-4786-89FB-1703C1A5CFF0}"/>
          </ac:spMkLst>
        </pc:spChg>
        <pc:spChg chg="add">
          <ac:chgData name="Manuel Ernesto Rodriguez Tudor" userId="229bcbe5b2de6f9c" providerId="LiveId" clId="{9E322EFC-0D1B-4B44-8BCA-749576F1336C}" dt="2021-09-24T21:42:17.240" v="4" actId="26606"/>
          <ac:spMkLst>
            <pc:docMk/>
            <pc:sldMk cId="1427695481" sldId="256"/>
            <ac:spMk id="30" creationId="{F1189494-2B67-46D2-93D6-A122A09BF6B2}"/>
          </ac:spMkLst>
        </pc:spChg>
        <pc:picChg chg="del">
          <ac:chgData name="Manuel Ernesto Rodriguez Tudor" userId="229bcbe5b2de6f9c" providerId="LiveId" clId="{9E322EFC-0D1B-4B44-8BCA-749576F1336C}" dt="2021-09-24T21:41:18.463" v="2" actId="21"/>
          <ac:picMkLst>
            <pc:docMk/>
            <pc:sldMk cId="1427695481" sldId="256"/>
            <ac:picMk id="4" creationId="{39344C84-E05C-49F4-9B29-878912C3D4A6}"/>
          </ac:picMkLst>
        </pc:picChg>
        <pc:picChg chg="add mod ord">
          <ac:chgData name="Manuel Ernesto Rodriguez Tudor" userId="229bcbe5b2de6f9c" providerId="LiveId" clId="{9E322EFC-0D1B-4B44-8BCA-749576F1336C}" dt="2021-09-24T21:42:17.240" v="4" actId="26606"/>
          <ac:picMkLst>
            <pc:docMk/>
            <pc:sldMk cId="1427695481" sldId="256"/>
            <ac:picMk id="5" creationId="{3938A75D-4814-42C1-9E95-854AD171A5BB}"/>
          </ac:picMkLst>
        </pc:picChg>
      </pc:sldChg>
      <pc:sldChg chg="addSp delSp modSp mod addAnim">
        <pc:chgData name="Manuel Ernesto Rodriguez Tudor" userId="229bcbe5b2de6f9c" providerId="LiveId" clId="{9E322EFC-0D1B-4B44-8BCA-749576F1336C}" dt="2021-09-24T22:56:16.463" v="162" actId="26606"/>
        <pc:sldMkLst>
          <pc:docMk/>
          <pc:sldMk cId="1924950120" sldId="257"/>
        </pc:sldMkLst>
        <pc:spChg chg="mod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2" creationId="{305854A2-F2B2-492E-95FE-547165DE93E6}"/>
          </ac:spMkLst>
        </pc:spChg>
        <pc:spChg chg="del">
          <ac:chgData name="Manuel Ernesto Rodriguez Tudor" userId="229bcbe5b2de6f9c" providerId="LiveId" clId="{9E322EFC-0D1B-4B44-8BCA-749576F1336C}" dt="2021-09-24T19:19:45.333" v="0" actId="26606"/>
          <ac:spMkLst>
            <pc:docMk/>
            <pc:sldMk cId="1924950120" sldId="257"/>
            <ac:spMk id="9" creationId="{ADE57300-C7FF-4578-99A0-42B0295B123C}"/>
          </ac:spMkLst>
        </pc:spChg>
        <pc:spChg chg="del">
          <ac:chgData name="Manuel Ernesto Rodriguez Tudor" userId="229bcbe5b2de6f9c" providerId="LiveId" clId="{9E322EFC-0D1B-4B44-8BCA-749576F1336C}" dt="2021-09-24T19:19:45.333" v="0" actId="26606"/>
          <ac:spMkLst>
            <pc:docMk/>
            <pc:sldMk cId="1924950120" sldId="257"/>
            <ac:spMk id="11" creationId="{F3FF94B3-6D3E-44FE-BB02-A9027C0003C7}"/>
          </ac:spMkLst>
        </pc:spChg>
        <pc:spChg chg="del">
          <ac:chgData name="Manuel Ernesto Rodriguez Tudor" userId="229bcbe5b2de6f9c" providerId="LiveId" clId="{9E322EFC-0D1B-4B44-8BCA-749576F1336C}" dt="2021-09-24T19:19:45.333" v="0" actId="26606"/>
          <ac:spMkLst>
            <pc:docMk/>
            <pc:sldMk cId="1924950120" sldId="257"/>
            <ac:spMk id="13" creationId="{E20BB609-EF92-42DB-836C-0699A590B5CF}"/>
          </ac:spMkLst>
        </pc:spChg>
        <pc:spChg chg="del">
          <ac:chgData name="Manuel Ernesto Rodriguez Tudor" userId="229bcbe5b2de6f9c" providerId="LiveId" clId="{9E322EFC-0D1B-4B44-8BCA-749576F1336C}" dt="2021-09-24T19:19:45.333" v="0" actId="26606"/>
          <ac:spMkLst>
            <pc:docMk/>
            <pc:sldMk cId="1924950120" sldId="257"/>
            <ac:spMk id="15" creationId="{7508F7DC-CA28-4ACE-AF79-D7E98ED1BFA3}"/>
          </ac:spMkLst>
        </pc:spChg>
        <pc:spChg chg="del">
          <ac:chgData name="Manuel Ernesto Rodriguez Tudor" userId="229bcbe5b2de6f9c" providerId="LiveId" clId="{9E322EFC-0D1B-4B44-8BCA-749576F1336C}" dt="2021-09-24T19:19:45.333" v="0" actId="26606"/>
          <ac:spMkLst>
            <pc:docMk/>
            <pc:sldMk cId="1924950120" sldId="257"/>
            <ac:spMk id="17" creationId="{9AB20218-A500-457C-B65C-F3D198B1F717}"/>
          </ac:spMkLst>
        </pc:spChg>
        <pc:spChg chg="del">
          <ac:chgData name="Manuel Ernesto Rodriguez Tudor" userId="229bcbe5b2de6f9c" providerId="LiveId" clId="{9E322EFC-0D1B-4B44-8BCA-749576F1336C}" dt="2021-09-24T19:19:45.333" v="0" actId="26606"/>
          <ac:spMkLst>
            <pc:docMk/>
            <pc:sldMk cId="1924950120" sldId="257"/>
            <ac:spMk id="19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1:44:44.262" v="9" actId="26606"/>
          <ac:spMkLst>
            <pc:docMk/>
            <pc:sldMk cId="1924950120" sldId="257"/>
            <ac:spMk id="24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1:44:44.262" v="9" actId="26606"/>
          <ac:spMkLst>
            <pc:docMk/>
            <pc:sldMk cId="1924950120" sldId="257"/>
            <ac:spMk id="26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1:44:44.262" v="9" actId="26606"/>
          <ac:spMkLst>
            <pc:docMk/>
            <pc:sldMk cId="1924950120" sldId="257"/>
            <ac:spMk id="28" creationId="{E20BB609-EF92-42DB-836C-0699A590B5CF}"/>
          </ac:spMkLst>
        </pc:spChg>
        <pc:spChg chg="add del">
          <ac:chgData name="Manuel Ernesto Rodriguez Tudor" userId="229bcbe5b2de6f9c" providerId="LiveId" clId="{9E322EFC-0D1B-4B44-8BCA-749576F1336C}" dt="2021-09-24T21:44:44.262" v="9" actId="26606"/>
          <ac:spMkLst>
            <pc:docMk/>
            <pc:sldMk cId="1924950120" sldId="257"/>
            <ac:spMk id="30" creationId="{7508F7DC-CA28-4ACE-AF79-D7E98ED1BFA3}"/>
          </ac:spMkLst>
        </pc:spChg>
        <pc:spChg chg="add del">
          <ac:chgData name="Manuel Ernesto Rodriguez Tudor" userId="229bcbe5b2de6f9c" providerId="LiveId" clId="{9E322EFC-0D1B-4B44-8BCA-749576F1336C}" dt="2021-09-24T21:44:44.262" v="9" actId="26606"/>
          <ac:spMkLst>
            <pc:docMk/>
            <pc:sldMk cId="1924950120" sldId="257"/>
            <ac:spMk id="32" creationId="{9AB20218-A500-457C-B65C-F3D198B1F717}"/>
          </ac:spMkLst>
        </pc:spChg>
        <pc:spChg chg="add del">
          <ac:chgData name="Manuel Ernesto Rodriguez Tudor" userId="229bcbe5b2de6f9c" providerId="LiveId" clId="{9E322EFC-0D1B-4B44-8BCA-749576F1336C}" dt="2021-09-24T21:44:44.262" v="9" actId="26606"/>
          <ac:spMkLst>
            <pc:docMk/>
            <pc:sldMk cId="1924950120" sldId="257"/>
            <ac:spMk id="34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09:24.512" v="96" actId="26606"/>
          <ac:spMkLst>
            <pc:docMk/>
            <pc:sldMk cId="1924950120" sldId="257"/>
            <ac:spMk id="39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2:09:24.512" v="96" actId="26606"/>
          <ac:spMkLst>
            <pc:docMk/>
            <pc:sldMk cId="1924950120" sldId="257"/>
            <ac:spMk id="41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2:09:24.512" v="96" actId="26606"/>
          <ac:spMkLst>
            <pc:docMk/>
            <pc:sldMk cId="1924950120" sldId="257"/>
            <ac:spMk id="43" creationId="{956C5C09-0043-4549-B800-2101B70D667D}"/>
          </ac:spMkLst>
        </pc:spChg>
        <pc:spChg chg="add del">
          <ac:chgData name="Manuel Ernesto Rodriguez Tudor" userId="229bcbe5b2de6f9c" providerId="LiveId" clId="{9E322EFC-0D1B-4B44-8BCA-749576F1336C}" dt="2021-09-24T22:09:24.512" v="96" actId="26606"/>
          <ac:spMkLst>
            <pc:docMk/>
            <pc:sldMk cId="1924950120" sldId="257"/>
            <ac:spMk id="45" creationId="{AA4C3261-E83D-49C6-8D5B-92EAB81BD4A7}"/>
          </ac:spMkLst>
        </pc:spChg>
        <pc:spChg chg="add del">
          <ac:chgData name="Manuel Ernesto Rodriguez Tudor" userId="229bcbe5b2de6f9c" providerId="LiveId" clId="{9E322EFC-0D1B-4B44-8BCA-749576F1336C}" dt="2021-09-24T22:09:24.512" v="96" actId="26606"/>
          <ac:spMkLst>
            <pc:docMk/>
            <pc:sldMk cId="1924950120" sldId="257"/>
            <ac:spMk id="47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09:20.040" v="91" actId="26606"/>
          <ac:spMkLst>
            <pc:docMk/>
            <pc:sldMk cId="1924950120" sldId="257"/>
            <ac:spMk id="52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2:09:20.040" v="91" actId="26606"/>
          <ac:spMkLst>
            <pc:docMk/>
            <pc:sldMk cId="1924950120" sldId="257"/>
            <ac:spMk id="54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2:09:20.040" v="91" actId="26606"/>
          <ac:spMkLst>
            <pc:docMk/>
            <pc:sldMk cId="1924950120" sldId="257"/>
            <ac:spMk id="56" creationId="{956C5C09-0043-4549-B800-2101B70D667D}"/>
          </ac:spMkLst>
        </pc:spChg>
        <pc:spChg chg="add del">
          <ac:chgData name="Manuel Ernesto Rodriguez Tudor" userId="229bcbe5b2de6f9c" providerId="LiveId" clId="{9E322EFC-0D1B-4B44-8BCA-749576F1336C}" dt="2021-09-24T22:09:20.040" v="91" actId="26606"/>
          <ac:spMkLst>
            <pc:docMk/>
            <pc:sldMk cId="1924950120" sldId="257"/>
            <ac:spMk id="58" creationId="{AA4C3261-E83D-49C6-8D5B-92EAB81BD4A7}"/>
          </ac:spMkLst>
        </pc:spChg>
        <pc:spChg chg="add del">
          <ac:chgData name="Manuel Ernesto Rodriguez Tudor" userId="229bcbe5b2de6f9c" providerId="LiveId" clId="{9E322EFC-0D1B-4B44-8BCA-749576F1336C}" dt="2021-09-24T22:09:20.040" v="91" actId="26606"/>
          <ac:spMkLst>
            <pc:docMk/>
            <pc:sldMk cId="1924950120" sldId="257"/>
            <ac:spMk id="60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09:21.990" v="93" actId="26606"/>
          <ac:spMkLst>
            <pc:docMk/>
            <pc:sldMk cId="1924950120" sldId="257"/>
            <ac:spMk id="62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2:09:21.990" v="93" actId="26606"/>
          <ac:spMkLst>
            <pc:docMk/>
            <pc:sldMk cId="1924950120" sldId="257"/>
            <ac:spMk id="63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2:09:21.990" v="93" actId="26606"/>
          <ac:spMkLst>
            <pc:docMk/>
            <pc:sldMk cId="1924950120" sldId="257"/>
            <ac:spMk id="64" creationId="{B99FAEB5-D20D-48E2-B67F-57D161AE47D4}"/>
          </ac:spMkLst>
        </pc:spChg>
        <pc:spChg chg="add del">
          <ac:chgData name="Manuel Ernesto Rodriguez Tudor" userId="229bcbe5b2de6f9c" providerId="LiveId" clId="{9E322EFC-0D1B-4B44-8BCA-749576F1336C}" dt="2021-09-24T22:09:21.990" v="93" actId="26606"/>
          <ac:spMkLst>
            <pc:docMk/>
            <pc:sldMk cId="1924950120" sldId="257"/>
            <ac:spMk id="65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09:21.990" v="93" actId="26606"/>
          <ac:spMkLst>
            <pc:docMk/>
            <pc:sldMk cId="1924950120" sldId="257"/>
            <ac:spMk id="66" creationId="{77632950-D278-4CFA-808C-361D65D66E65}"/>
          </ac:spMkLst>
        </pc:spChg>
        <pc:spChg chg="add del">
          <ac:chgData name="Manuel Ernesto Rodriguez Tudor" userId="229bcbe5b2de6f9c" providerId="LiveId" clId="{9E322EFC-0D1B-4B44-8BCA-749576F1336C}" dt="2021-09-24T22:09:24.488" v="95" actId="26606"/>
          <ac:spMkLst>
            <pc:docMk/>
            <pc:sldMk cId="1924950120" sldId="257"/>
            <ac:spMk id="68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2:09:24.488" v="95" actId="26606"/>
          <ac:spMkLst>
            <pc:docMk/>
            <pc:sldMk cId="1924950120" sldId="257"/>
            <ac:spMk id="69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2:09:24.488" v="95" actId="26606"/>
          <ac:spMkLst>
            <pc:docMk/>
            <pc:sldMk cId="1924950120" sldId="257"/>
            <ac:spMk id="70" creationId="{FF9FFCE1-E057-415B-A971-88EC7E22AF15}"/>
          </ac:spMkLst>
        </pc:spChg>
        <pc:spChg chg="add del">
          <ac:chgData name="Manuel Ernesto Rodriguez Tudor" userId="229bcbe5b2de6f9c" providerId="LiveId" clId="{9E322EFC-0D1B-4B44-8BCA-749576F1336C}" dt="2021-09-24T22:09:24.488" v="95" actId="26606"/>
          <ac:spMkLst>
            <pc:docMk/>
            <pc:sldMk cId="1924950120" sldId="257"/>
            <ac:spMk id="71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09:24.488" v="95" actId="26606"/>
          <ac:spMkLst>
            <pc:docMk/>
            <pc:sldMk cId="1924950120" sldId="257"/>
            <ac:spMk id="72" creationId="{D58401B5-5F1B-4D21-9AC3-AAEC8D366502}"/>
          </ac:spMkLst>
        </pc:spChg>
        <pc:spChg chg="add del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74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75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76" creationId="{B99FAEB5-D20D-48E2-B67F-57D161AE47D4}"/>
          </ac:spMkLst>
        </pc:spChg>
        <pc:spChg chg="add del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77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78" creationId="{77632950-D278-4CFA-808C-361D65D66E65}"/>
          </ac:spMkLst>
        </pc:spChg>
        <pc:spChg chg="add del">
          <ac:chgData name="Manuel Ernesto Rodriguez Tudor" userId="229bcbe5b2de6f9c" providerId="LiveId" clId="{9E322EFC-0D1B-4B44-8BCA-749576F1336C}" dt="2021-09-24T22:56:16.454" v="161" actId="26606"/>
          <ac:spMkLst>
            <pc:docMk/>
            <pc:sldMk cId="1924950120" sldId="257"/>
            <ac:spMk id="83" creationId="{ADE57300-C7FF-4578-99A0-42B0295B123C}"/>
          </ac:spMkLst>
        </pc:spChg>
        <pc:spChg chg="add del">
          <ac:chgData name="Manuel Ernesto Rodriguez Tudor" userId="229bcbe5b2de6f9c" providerId="LiveId" clId="{9E322EFC-0D1B-4B44-8BCA-749576F1336C}" dt="2021-09-24T22:56:16.454" v="161" actId="26606"/>
          <ac:spMkLst>
            <pc:docMk/>
            <pc:sldMk cId="1924950120" sldId="257"/>
            <ac:spMk id="85" creationId="{F3FF94B3-6D3E-44FE-BB02-A9027C0003C7}"/>
          </ac:spMkLst>
        </pc:spChg>
        <pc:spChg chg="add del">
          <ac:chgData name="Manuel Ernesto Rodriguez Tudor" userId="229bcbe5b2de6f9c" providerId="LiveId" clId="{9E322EFC-0D1B-4B44-8BCA-749576F1336C}" dt="2021-09-24T22:56:16.454" v="161" actId="26606"/>
          <ac:spMkLst>
            <pc:docMk/>
            <pc:sldMk cId="1924950120" sldId="257"/>
            <ac:spMk id="87" creationId="{FAF3766F-DEF3-4802-BB0D-7A18EDD9704F}"/>
          </ac:spMkLst>
        </pc:spChg>
        <pc:spChg chg="add del">
          <ac:chgData name="Manuel Ernesto Rodriguez Tudor" userId="229bcbe5b2de6f9c" providerId="LiveId" clId="{9E322EFC-0D1B-4B44-8BCA-749576F1336C}" dt="2021-09-24T22:56:16.454" v="161" actId="26606"/>
          <ac:spMkLst>
            <pc:docMk/>
            <pc:sldMk cId="1924950120" sldId="257"/>
            <ac:spMk id="89" creationId="{6F5D6D08-411E-40CE-BA85-27B88B4BD44C}"/>
          </ac:spMkLst>
        </pc:spChg>
        <pc:spChg chg="add del">
          <ac:chgData name="Manuel Ernesto Rodriguez Tudor" userId="229bcbe5b2de6f9c" providerId="LiveId" clId="{9E322EFC-0D1B-4B44-8BCA-749576F1336C}" dt="2021-09-24T22:56:16.454" v="161" actId="26606"/>
          <ac:spMkLst>
            <pc:docMk/>
            <pc:sldMk cId="1924950120" sldId="257"/>
            <ac:spMk id="91" creationId="{B2C335F7-F61C-4EB4-80F2-4B1438FE66BB}"/>
          </ac:spMkLst>
        </pc:spChg>
        <pc:spChg chg="add del">
          <ac:chgData name="Manuel Ernesto Rodriguez Tudor" userId="229bcbe5b2de6f9c" providerId="LiveId" clId="{9E322EFC-0D1B-4B44-8BCA-749576F1336C}" dt="2021-09-24T22:56:16.454" v="161" actId="26606"/>
          <ac:spMkLst>
            <pc:docMk/>
            <pc:sldMk cId="1924950120" sldId="257"/>
            <ac:spMk id="93" creationId="{F1189494-2B67-46D2-93D6-A122A09BF6B2}"/>
          </ac:spMkLst>
        </pc:spChg>
        <pc:spChg chg="add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95" creationId="{ADE57300-C7FF-4578-99A0-42B0295B123C}"/>
          </ac:spMkLst>
        </pc:spChg>
        <pc:spChg chg="add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96" creationId="{F3FF94B3-6D3E-44FE-BB02-A9027C0003C7}"/>
          </ac:spMkLst>
        </pc:spChg>
        <pc:spChg chg="add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97" creationId="{CD7F9EC8-0E2C-4023-9DD1-73BEF6B80D13}"/>
          </ac:spMkLst>
        </pc:spChg>
        <pc:spChg chg="add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98" creationId="{AACEB7BF-F8E5-4078-97E4-4276495F2BC2}"/>
          </ac:spMkLst>
        </pc:spChg>
        <pc:spChg chg="add">
          <ac:chgData name="Manuel Ernesto Rodriguez Tudor" userId="229bcbe5b2de6f9c" providerId="LiveId" clId="{9E322EFC-0D1B-4B44-8BCA-749576F1336C}" dt="2021-09-24T22:56:16.463" v="162" actId="26606"/>
          <ac:spMkLst>
            <pc:docMk/>
            <pc:sldMk cId="1924950120" sldId="257"/>
            <ac:spMk id="99" creationId="{C0301BA4-10E6-44CC-9EEC-727EDF3BC4B8}"/>
          </ac:spMkLst>
        </pc:spChg>
        <pc:picChg chg="add mod">
          <ac:chgData name="Manuel Ernesto Rodriguez Tudor" userId="229bcbe5b2de6f9c" providerId="LiveId" clId="{9E322EFC-0D1B-4B44-8BCA-749576F1336C}" dt="2021-09-24T22:56:16.463" v="162" actId="26606"/>
          <ac:picMkLst>
            <pc:docMk/>
            <pc:sldMk cId="1924950120" sldId="257"/>
            <ac:picMk id="3" creationId="{B644DC5D-684B-40C1-8D18-BC02BCAF9BEA}"/>
          </ac:picMkLst>
        </pc:picChg>
        <pc:picChg chg="del">
          <ac:chgData name="Manuel Ernesto Rodriguez Tudor" userId="229bcbe5b2de6f9c" providerId="LiveId" clId="{9E322EFC-0D1B-4B44-8BCA-749576F1336C}" dt="2021-09-24T21:42:40.512" v="7" actId="21"/>
          <ac:picMkLst>
            <pc:docMk/>
            <pc:sldMk cId="1924950120" sldId="257"/>
            <ac:picMk id="5" creationId="{4E21B6E6-E19B-4BED-AF59-7AB2A995F9BE}"/>
          </ac:picMkLst>
        </pc:picChg>
      </pc:sldChg>
      <pc:sldChg chg="del">
        <pc:chgData name="Manuel Ernesto Rodriguez Tudor" userId="229bcbe5b2de6f9c" providerId="LiveId" clId="{9E322EFC-0D1B-4B44-8BCA-749576F1336C}" dt="2021-09-24T21:46:31.250" v="65" actId="2696"/>
        <pc:sldMkLst>
          <pc:docMk/>
          <pc:sldMk cId="2098793395" sldId="258"/>
        </pc:sldMkLst>
      </pc:sldChg>
      <pc:sldChg chg="addSp delSp modSp mod setBg">
        <pc:chgData name="Manuel Ernesto Rodriguez Tudor" userId="229bcbe5b2de6f9c" providerId="LiveId" clId="{9E322EFC-0D1B-4B44-8BCA-749576F1336C}" dt="2021-09-24T22:55:13.458" v="159" actId="26606"/>
        <pc:sldMkLst>
          <pc:docMk/>
          <pc:sldMk cId="2080325099" sldId="259"/>
        </pc:sldMkLst>
        <pc:spChg chg="mod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2" creationId="{89A87B52-7D27-4E5C-BC25-8A6E4BEFAD43}"/>
          </ac:spMkLst>
        </pc:spChg>
        <pc:spChg chg="mod ord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3" creationId="{B9EBA738-AFA0-4BA3-8793-9868D86FAD43}"/>
          </ac:spMkLst>
        </pc:spChg>
        <pc:spChg chg="del">
          <ac:chgData name="Manuel Ernesto Rodriguez Tudor" userId="229bcbe5b2de6f9c" providerId="LiveId" clId="{9E322EFC-0D1B-4B44-8BCA-749576F1336C}" dt="2021-09-24T21:47:31.918" v="67" actId="26606"/>
          <ac:spMkLst>
            <pc:docMk/>
            <pc:sldMk cId="2080325099" sldId="259"/>
            <ac:spMk id="15" creationId="{FAA3B297-9683-4E38-89FA-062C53E13F85}"/>
          </ac:spMkLst>
        </pc:spChg>
        <pc:spChg chg="del">
          <ac:chgData name="Manuel Ernesto Rodriguez Tudor" userId="229bcbe5b2de6f9c" providerId="LiveId" clId="{9E322EFC-0D1B-4B44-8BCA-749576F1336C}" dt="2021-09-24T21:47:31.918" v="67" actId="26606"/>
          <ac:spMkLst>
            <pc:docMk/>
            <pc:sldMk cId="2080325099" sldId="259"/>
            <ac:spMk id="17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01:10.474" v="74" actId="26606"/>
          <ac:spMkLst>
            <pc:docMk/>
            <pc:sldMk cId="2080325099" sldId="259"/>
            <ac:spMk id="22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01:10.474" v="74" actId="26606"/>
          <ac:spMkLst>
            <pc:docMk/>
            <pc:sldMk cId="2080325099" sldId="259"/>
            <ac:spMk id="24" creationId="{C1F1676C-F2A4-4F2A-95E0-0AAB6995769F}"/>
          </ac:spMkLst>
        </pc:spChg>
        <pc:spChg chg="add del">
          <ac:chgData name="Manuel Ernesto Rodriguez Tudor" userId="229bcbe5b2de6f9c" providerId="LiveId" clId="{9E322EFC-0D1B-4B44-8BCA-749576F1336C}" dt="2021-09-24T22:01:10.474" v="74" actId="26606"/>
          <ac:spMkLst>
            <pc:docMk/>
            <pc:sldMk cId="2080325099" sldId="259"/>
            <ac:spMk id="26" creationId="{9322A652-16AB-4D19-AA9B-F65C1123603A}"/>
          </ac:spMkLst>
        </pc:spChg>
        <pc:spChg chg="add del">
          <ac:chgData name="Manuel Ernesto Rodriguez Tudor" userId="229bcbe5b2de6f9c" providerId="LiveId" clId="{9E322EFC-0D1B-4B44-8BCA-749576F1336C}" dt="2021-09-24T22:08:37.367" v="89" actId="26606"/>
          <ac:spMkLst>
            <pc:docMk/>
            <pc:sldMk cId="2080325099" sldId="259"/>
            <ac:spMk id="31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08:37.367" v="89" actId="26606"/>
          <ac:spMkLst>
            <pc:docMk/>
            <pc:sldMk cId="2080325099" sldId="259"/>
            <ac:spMk id="33" creationId="{C1F1676C-F2A4-4F2A-95E0-0AAB6995769F}"/>
          </ac:spMkLst>
        </pc:spChg>
        <pc:spChg chg="add del">
          <ac:chgData name="Manuel Ernesto Rodriguez Tudor" userId="229bcbe5b2de6f9c" providerId="LiveId" clId="{9E322EFC-0D1B-4B44-8BCA-749576F1336C}" dt="2021-09-24T22:08:37.367" v="89" actId="26606"/>
          <ac:spMkLst>
            <pc:docMk/>
            <pc:sldMk cId="2080325099" sldId="259"/>
            <ac:spMk id="35" creationId="{9322A652-16AB-4D19-AA9B-F65C1123603A}"/>
          </ac:spMkLst>
        </pc:spChg>
        <pc:spChg chg="add del">
          <ac:chgData name="Manuel Ernesto Rodriguez Tudor" userId="229bcbe5b2de6f9c" providerId="LiveId" clId="{9E322EFC-0D1B-4B44-8BCA-749576F1336C}" dt="2021-09-24T22:08:22.409" v="86" actId="26606"/>
          <ac:spMkLst>
            <pc:docMk/>
            <pc:sldMk cId="2080325099" sldId="259"/>
            <ac:spMk id="40" creationId="{9E10BDB4-64F2-477D-A03B-9F8352D5E02E}"/>
          </ac:spMkLst>
        </pc:spChg>
        <pc:spChg chg="add del">
          <ac:chgData name="Manuel Ernesto Rodriguez Tudor" userId="229bcbe5b2de6f9c" providerId="LiveId" clId="{9E322EFC-0D1B-4B44-8BCA-749576F1336C}" dt="2021-09-24T22:08:22.409" v="86" actId="26606"/>
          <ac:spMkLst>
            <pc:docMk/>
            <pc:sldMk cId="2080325099" sldId="259"/>
            <ac:spMk id="42" creationId="{823F9191-ED89-4F61-8B8F-97E567D96BA3}"/>
          </ac:spMkLst>
        </pc:spChg>
        <pc:spChg chg="add del">
          <ac:chgData name="Manuel Ernesto Rodriguez Tudor" userId="229bcbe5b2de6f9c" providerId="LiveId" clId="{9E322EFC-0D1B-4B44-8BCA-749576F1336C}" dt="2021-09-24T22:08:22.409" v="86" actId="26606"/>
          <ac:spMkLst>
            <pc:docMk/>
            <pc:sldMk cId="2080325099" sldId="259"/>
            <ac:spMk id="44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08:22.409" v="86" actId="26606"/>
          <ac:spMkLst>
            <pc:docMk/>
            <pc:sldMk cId="2080325099" sldId="259"/>
            <ac:spMk id="46" creationId="{A133035C-46AF-4B6B-A264-C0D48C50BA93}"/>
          </ac:spMkLst>
        </pc:spChg>
        <pc:spChg chg="add del">
          <ac:chgData name="Manuel Ernesto Rodriguez Tudor" userId="229bcbe5b2de6f9c" providerId="LiveId" clId="{9E322EFC-0D1B-4B44-8BCA-749576F1336C}" dt="2021-09-24T22:08:37.345" v="88" actId="26606"/>
          <ac:spMkLst>
            <pc:docMk/>
            <pc:sldMk cId="2080325099" sldId="259"/>
            <ac:spMk id="48" creationId="{9EE42DCE-4A4F-44C4-84E5-261B3BEEF1DA}"/>
          </ac:spMkLst>
        </pc:spChg>
        <pc:spChg chg="add del">
          <ac:chgData name="Manuel Ernesto Rodriguez Tudor" userId="229bcbe5b2de6f9c" providerId="LiveId" clId="{9E322EFC-0D1B-4B44-8BCA-749576F1336C}" dt="2021-09-24T22:08:37.345" v="88" actId="26606"/>
          <ac:spMkLst>
            <pc:docMk/>
            <pc:sldMk cId="2080325099" sldId="259"/>
            <ac:spMk id="49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08:37.345" v="88" actId="26606"/>
          <ac:spMkLst>
            <pc:docMk/>
            <pc:sldMk cId="2080325099" sldId="259"/>
            <ac:spMk id="50" creationId="{02AF664E-956D-40D1-9B64-72A7857083AB}"/>
          </ac:spMkLst>
        </pc:spChg>
        <pc:spChg chg="add del">
          <ac:chgData name="Manuel Ernesto Rodriguez Tudor" userId="229bcbe5b2de6f9c" providerId="LiveId" clId="{9E322EFC-0D1B-4B44-8BCA-749576F1336C}" dt="2021-09-24T22:09:35.788" v="97" actId="26606"/>
          <ac:spMkLst>
            <pc:docMk/>
            <pc:sldMk cId="2080325099" sldId="259"/>
            <ac:spMk id="52" creationId="{A082E5AA-6E5F-4FCC-8C41-11E32F833BFC}"/>
          </ac:spMkLst>
        </pc:spChg>
        <pc:spChg chg="add del">
          <ac:chgData name="Manuel Ernesto Rodriguez Tudor" userId="229bcbe5b2de6f9c" providerId="LiveId" clId="{9E322EFC-0D1B-4B44-8BCA-749576F1336C}" dt="2021-09-24T22:09:35.788" v="97" actId="26606"/>
          <ac:spMkLst>
            <pc:docMk/>
            <pc:sldMk cId="2080325099" sldId="259"/>
            <ac:spMk id="53" creationId="{EDC872B6-524A-4445-9AD6-FA0326B5D6EA}"/>
          </ac:spMkLst>
        </pc:spChg>
        <pc:spChg chg="add del">
          <ac:chgData name="Manuel Ernesto Rodriguez Tudor" userId="229bcbe5b2de6f9c" providerId="LiveId" clId="{9E322EFC-0D1B-4B44-8BCA-749576F1336C}" dt="2021-09-24T22:09:35.788" v="97" actId="26606"/>
          <ac:spMkLst>
            <pc:docMk/>
            <pc:sldMk cId="2080325099" sldId="259"/>
            <ac:spMk id="54" creationId="{92BE0106-0C20-465B-A1BE-0BAC2737B1AD}"/>
          </ac:spMkLst>
        </pc:spChg>
        <pc:spChg chg="add del">
          <ac:chgData name="Manuel Ernesto Rodriguez Tudor" userId="229bcbe5b2de6f9c" providerId="LiveId" clId="{9E322EFC-0D1B-4B44-8BCA-749576F1336C}" dt="2021-09-24T22:09:35.788" v="97" actId="26606"/>
          <ac:spMkLst>
            <pc:docMk/>
            <pc:sldMk cId="2080325099" sldId="259"/>
            <ac:spMk id="55" creationId="{4A3D569D-D3A6-49CA-A483-291E95DACA14}"/>
          </ac:spMkLst>
        </pc:spChg>
        <pc:spChg chg="add del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60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62" creationId="{450C084C-2967-474A-B5F9-270F1FB43643}"/>
          </ac:spMkLst>
        </pc:spChg>
        <pc:spChg chg="add del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64" creationId="{92BE0106-0C20-465B-A1BE-0BAC2737B1AD}"/>
          </ac:spMkLst>
        </pc:spChg>
        <pc:spChg chg="add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69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71" creationId="{C1F1676C-F2A4-4F2A-95E0-0AAB6995769F}"/>
          </ac:spMkLst>
        </pc:spChg>
        <pc:spChg chg="add">
          <ac:chgData name="Manuel Ernesto Rodriguez Tudor" userId="229bcbe5b2de6f9c" providerId="LiveId" clId="{9E322EFC-0D1B-4B44-8BCA-749576F1336C}" dt="2021-09-24T22:55:13.458" v="159" actId="26606"/>
          <ac:spMkLst>
            <pc:docMk/>
            <pc:sldMk cId="2080325099" sldId="259"/>
            <ac:spMk id="73" creationId="{9322A652-16AB-4D19-AA9B-F65C1123603A}"/>
          </ac:spMkLst>
        </pc:spChg>
        <pc:picChg chg="add del mod">
          <ac:chgData name="Manuel Ernesto Rodriguez Tudor" userId="229bcbe5b2de6f9c" providerId="LiveId" clId="{9E322EFC-0D1B-4B44-8BCA-749576F1336C}" dt="2021-09-24T22:02:21.595" v="83" actId="21"/>
          <ac:picMkLst>
            <pc:docMk/>
            <pc:sldMk cId="2080325099" sldId="259"/>
            <ac:picMk id="4" creationId="{2060ABC3-FB36-4314-83C6-73B60B5659BF}"/>
          </ac:picMkLst>
        </pc:picChg>
        <pc:picChg chg="add mod">
          <ac:chgData name="Manuel Ernesto Rodriguez Tudor" userId="229bcbe5b2de6f9c" providerId="LiveId" clId="{9E322EFC-0D1B-4B44-8BCA-749576F1336C}" dt="2021-09-24T22:55:13.458" v="159" actId="26606"/>
          <ac:picMkLst>
            <pc:docMk/>
            <pc:sldMk cId="2080325099" sldId="259"/>
            <ac:picMk id="5" creationId="{5E6EAB87-A3B0-4D83-81D5-62DFAE4C8E73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1:51:13.674" v="71" actId="26606"/>
        <pc:sldMkLst>
          <pc:docMk/>
          <pc:sldMk cId="664457693" sldId="260"/>
        </pc:sldMkLst>
        <pc:spChg chg="mod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2" creationId="{B7582D09-5573-45D9-BB03-AFB414DE5D5B}"/>
          </ac:spMkLst>
        </pc:spChg>
        <pc:spChg chg="mod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3" creationId="{0D51BE2D-2AC8-466C-BA22-4D2BE1F6FA06}"/>
          </ac:spMkLst>
        </pc:spChg>
        <pc:spChg chg="del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22" creationId="{FAA3B297-9683-4E38-89FA-062C53E13F85}"/>
          </ac:spMkLst>
        </pc:spChg>
        <pc:spChg chg="del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24" creationId="{5B8D7907-8AB9-4E98-A576-1A13AECEDF3A}"/>
          </ac:spMkLst>
        </pc:spChg>
        <pc:spChg chg="add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29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31" creationId="{450C084C-2967-474A-B5F9-270F1FB43643}"/>
          </ac:spMkLst>
        </pc:spChg>
        <pc:spChg chg="add">
          <ac:chgData name="Manuel Ernesto Rodriguez Tudor" userId="229bcbe5b2de6f9c" providerId="LiveId" clId="{9E322EFC-0D1B-4B44-8BCA-749576F1336C}" dt="2021-09-24T21:51:13.674" v="71" actId="26606"/>
          <ac:spMkLst>
            <pc:docMk/>
            <pc:sldMk cId="664457693" sldId="260"/>
            <ac:spMk id="33" creationId="{92BE0106-0C20-465B-A1BE-0BAC2737B1AD}"/>
          </ac:spMkLst>
        </pc:spChg>
        <pc:picChg chg="add mod">
          <ac:chgData name="Manuel Ernesto Rodriguez Tudor" userId="229bcbe5b2de6f9c" providerId="LiveId" clId="{9E322EFC-0D1B-4B44-8BCA-749576F1336C}" dt="2021-09-24T21:51:13.674" v="71" actId="26606"/>
          <ac:picMkLst>
            <pc:docMk/>
            <pc:sldMk cId="664457693" sldId="260"/>
            <ac:picMk id="4" creationId="{112F0AD9-27C9-4391-9751-5A1010683B5D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39:42.311" v="153" actId="26606"/>
        <pc:sldMkLst>
          <pc:docMk/>
          <pc:sldMk cId="4146784465" sldId="261"/>
        </pc:sldMkLst>
        <pc:spChg chg="mod">
          <ac:chgData name="Manuel Ernesto Rodriguez Tudor" userId="229bcbe5b2de6f9c" providerId="LiveId" clId="{9E322EFC-0D1B-4B44-8BCA-749576F1336C}" dt="2021-09-24T22:39:42.295" v="152" actId="26606"/>
          <ac:spMkLst>
            <pc:docMk/>
            <pc:sldMk cId="4146784465" sldId="261"/>
            <ac:spMk id="2" creationId="{C605A34E-BEE8-4935-8278-1A223105B94C}"/>
          </ac:spMkLst>
        </pc:spChg>
        <pc:spChg chg="mod ord">
          <ac:chgData name="Manuel Ernesto Rodriguez Tudor" userId="229bcbe5b2de6f9c" providerId="LiveId" clId="{9E322EFC-0D1B-4B44-8BCA-749576F1336C}" dt="2021-09-24T22:39:42.295" v="152" actId="26606"/>
          <ac:spMkLst>
            <pc:docMk/>
            <pc:sldMk cId="4146784465" sldId="261"/>
            <ac:spMk id="3" creationId="{19233360-2633-4AF3-9B3B-D7833BC72A0C}"/>
          </ac:spMkLst>
        </pc:spChg>
        <pc:spChg chg="del">
          <ac:chgData name="Manuel Ernesto Rodriguez Tudor" userId="229bcbe5b2de6f9c" providerId="LiveId" clId="{9E322EFC-0D1B-4B44-8BCA-749576F1336C}" dt="2021-09-24T21:50:02.777" v="69" actId="26606"/>
          <ac:spMkLst>
            <pc:docMk/>
            <pc:sldMk cId="4146784465" sldId="261"/>
            <ac:spMk id="22" creationId="{FAA3B297-9683-4E38-89FA-062C53E13F85}"/>
          </ac:spMkLst>
        </pc:spChg>
        <pc:spChg chg="del">
          <ac:chgData name="Manuel Ernesto Rodriguez Tudor" userId="229bcbe5b2de6f9c" providerId="LiveId" clId="{9E322EFC-0D1B-4B44-8BCA-749576F1336C}" dt="2021-09-24T21:50:02.777" v="69" actId="26606"/>
          <ac:spMkLst>
            <pc:docMk/>
            <pc:sldMk cId="4146784465" sldId="261"/>
            <ac:spMk id="24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39:00.518" v="122" actId="26606"/>
          <ac:spMkLst>
            <pc:docMk/>
            <pc:sldMk cId="4146784465" sldId="261"/>
            <ac:spMk id="29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39:00.518" v="122" actId="26606"/>
          <ac:spMkLst>
            <pc:docMk/>
            <pc:sldMk cId="4146784465" sldId="261"/>
            <ac:spMk id="31" creationId="{C1F1676C-F2A4-4F2A-95E0-0AAB6995769F}"/>
          </ac:spMkLst>
        </pc:spChg>
        <pc:spChg chg="add del">
          <ac:chgData name="Manuel Ernesto Rodriguez Tudor" userId="229bcbe5b2de6f9c" providerId="LiveId" clId="{9E322EFC-0D1B-4B44-8BCA-749576F1336C}" dt="2021-09-24T22:39:00.518" v="122" actId="26606"/>
          <ac:spMkLst>
            <pc:docMk/>
            <pc:sldMk cId="4146784465" sldId="261"/>
            <ac:spMk id="33" creationId="{9322A652-16AB-4D19-AA9B-F65C1123603A}"/>
          </ac:spMkLst>
        </pc:spChg>
        <pc:spChg chg="add del">
          <ac:chgData name="Manuel Ernesto Rodriguez Tudor" userId="229bcbe5b2de6f9c" providerId="LiveId" clId="{9E322EFC-0D1B-4B44-8BCA-749576F1336C}" dt="2021-09-24T22:39:42.311" v="153" actId="26606"/>
          <ac:spMkLst>
            <pc:docMk/>
            <pc:sldMk cId="4146784465" sldId="261"/>
            <ac:spMk id="38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39:42.311" v="153" actId="26606"/>
          <ac:spMkLst>
            <pc:docMk/>
            <pc:sldMk cId="4146784465" sldId="261"/>
            <ac:spMk id="40" creationId="{C1F1676C-F2A4-4F2A-95E0-0AAB6995769F}"/>
          </ac:spMkLst>
        </pc:spChg>
        <pc:spChg chg="add del">
          <ac:chgData name="Manuel Ernesto Rodriguez Tudor" userId="229bcbe5b2de6f9c" providerId="LiveId" clId="{9E322EFC-0D1B-4B44-8BCA-749576F1336C}" dt="2021-09-24T22:39:42.311" v="153" actId="26606"/>
          <ac:spMkLst>
            <pc:docMk/>
            <pc:sldMk cId="4146784465" sldId="261"/>
            <ac:spMk id="42" creationId="{9322A652-16AB-4D19-AA9B-F65C1123603A}"/>
          </ac:spMkLst>
        </pc:spChg>
        <pc:spChg chg="add del">
          <ac:chgData name="Manuel Ernesto Rodriguez Tudor" userId="229bcbe5b2de6f9c" providerId="LiveId" clId="{9E322EFC-0D1B-4B44-8BCA-749576F1336C}" dt="2021-09-24T22:39:40.518" v="150" actId="26606"/>
          <ac:spMkLst>
            <pc:docMk/>
            <pc:sldMk cId="4146784465" sldId="261"/>
            <ac:spMk id="47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39:40.518" v="150" actId="26606"/>
          <ac:spMkLst>
            <pc:docMk/>
            <pc:sldMk cId="4146784465" sldId="261"/>
            <ac:spMk id="49" creationId="{C1F1676C-F2A4-4F2A-95E0-0AAB6995769F}"/>
          </ac:spMkLst>
        </pc:spChg>
        <pc:spChg chg="add del">
          <ac:chgData name="Manuel Ernesto Rodriguez Tudor" userId="229bcbe5b2de6f9c" providerId="LiveId" clId="{9E322EFC-0D1B-4B44-8BCA-749576F1336C}" dt="2021-09-24T22:39:40.518" v="150" actId="26606"/>
          <ac:spMkLst>
            <pc:docMk/>
            <pc:sldMk cId="4146784465" sldId="261"/>
            <ac:spMk id="51" creationId="{9322A652-16AB-4D19-AA9B-F65C1123603A}"/>
          </ac:spMkLst>
        </pc:spChg>
        <pc:spChg chg="add del">
          <ac:chgData name="Manuel Ernesto Rodriguez Tudor" userId="229bcbe5b2de6f9c" providerId="LiveId" clId="{9E322EFC-0D1B-4B44-8BCA-749576F1336C}" dt="2021-09-24T22:39:42.295" v="152" actId="26606"/>
          <ac:spMkLst>
            <pc:docMk/>
            <pc:sldMk cId="4146784465" sldId="261"/>
            <ac:spMk id="53" creationId="{9EE42DCE-4A4F-44C4-84E5-261B3BEEF1DA}"/>
          </ac:spMkLst>
        </pc:spChg>
        <pc:spChg chg="add del">
          <ac:chgData name="Manuel Ernesto Rodriguez Tudor" userId="229bcbe5b2de6f9c" providerId="LiveId" clId="{9E322EFC-0D1B-4B44-8BCA-749576F1336C}" dt="2021-09-24T22:39:42.295" v="152" actId="26606"/>
          <ac:spMkLst>
            <pc:docMk/>
            <pc:sldMk cId="4146784465" sldId="261"/>
            <ac:spMk id="54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39:42.295" v="152" actId="26606"/>
          <ac:spMkLst>
            <pc:docMk/>
            <pc:sldMk cId="4146784465" sldId="261"/>
            <ac:spMk id="55" creationId="{02AF664E-956D-40D1-9B64-72A7857083AB}"/>
          </ac:spMkLst>
        </pc:spChg>
        <pc:spChg chg="add">
          <ac:chgData name="Manuel Ernesto Rodriguez Tudor" userId="229bcbe5b2de6f9c" providerId="LiveId" clId="{9E322EFC-0D1B-4B44-8BCA-749576F1336C}" dt="2021-09-24T22:39:42.311" v="153" actId="26606"/>
          <ac:spMkLst>
            <pc:docMk/>
            <pc:sldMk cId="4146784465" sldId="261"/>
            <ac:spMk id="57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39:42.311" v="153" actId="26606"/>
          <ac:spMkLst>
            <pc:docMk/>
            <pc:sldMk cId="4146784465" sldId="261"/>
            <ac:spMk id="58" creationId="{C1F1676C-F2A4-4F2A-95E0-0AAB6995769F}"/>
          </ac:spMkLst>
        </pc:spChg>
        <pc:spChg chg="add">
          <ac:chgData name="Manuel Ernesto Rodriguez Tudor" userId="229bcbe5b2de6f9c" providerId="LiveId" clId="{9E322EFC-0D1B-4B44-8BCA-749576F1336C}" dt="2021-09-24T22:39:42.311" v="153" actId="26606"/>
          <ac:spMkLst>
            <pc:docMk/>
            <pc:sldMk cId="4146784465" sldId="261"/>
            <ac:spMk id="59" creationId="{9322A652-16AB-4D19-AA9B-F65C1123603A}"/>
          </ac:spMkLst>
        </pc:spChg>
        <pc:picChg chg="add del mod">
          <ac:chgData name="Manuel Ernesto Rodriguez Tudor" userId="229bcbe5b2de6f9c" providerId="LiveId" clId="{9E322EFC-0D1B-4B44-8BCA-749576F1336C}" dt="2021-09-24T22:24:00.142" v="107" actId="21"/>
          <ac:picMkLst>
            <pc:docMk/>
            <pc:sldMk cId="4146784465" sldId="261"/>
            <ac:picMk id="4" creationId="{3D0BF9E2-D99D-4E04-AF31-BDAD5CE54F29}"/>
          </ac:picMkLst>
        </pc:picChg>
        <pc:picChg chg="add mod">
          <ac:chgData name="Manuel Ernesto Rodriguez Tudor" userId="229bcbe5b2de6f9c" providerId="LiveId" clId="{9E322EFC-0D1B-4B44-8BCA-749576F1336C}" dt="2021-09-24T22:39:42.295" v="152" actId="26606"/>
          <ac:picMkLst>
            <pc:docMk/>
            <pc:sldMk cId="4146784465" sldId="261"/>
            <ac:picMk id="5" creationId="{2C3BA39B-4B4A-458B-8C5B-67A5058D4DB4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09:56.326" v="102" actId="26606"/>
        <pc:sldMkLst>
          <pc:docMk/>
          <pc:sldMk cId="2961706331" sldId="262"/>
        </pc:sldMkLst>
        <pc:spChg chg="mod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2" creationId="{D6D2F71D-FFE5-4F99-9687-F7D120862E49}"/>
          </ac:spMkLst>
        </pc:spChg>
        <pc:spChg chg="mod ord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3" creationId="{611B37E2-EE63-4C70-874E-F2E4B145A9A3}"/>
          </ac:spMkLst>
        </pc:spChg>
        <pc:spChg chg="del">
          <ac:chgData name="Manuel Ernesto Rodriguez Tudor" userId="229bcbe5b2de6f9c" providerId="LiveId" clId="{9E322EFC-0D1B-4B44-8BCA-749576F1336C}" dt="2021-09-24T22:00:54.170" v="73" actId="26606"/>
          <ac:spMkLst>
            <pc:docMk/>
            <pc:sldMk cId="2961706331" sldId="262"/>
            <ac:spMk id="8" creationId="{FAA3B297-9683-4E38-89FA-062C53E13F85}"/>
          </ac:spMkLst>
        </pc:spChg>
        <pc:spChg chg="del">
          <ac:chgData name="Manuel Ernesto Rodriguez Tudor" userId="229bcbe5b2de6f9c" providerId="LiveId" clId="{9E322EFC-0D1B-4B44-8BCA-749576F1336C}" dt="2021-09-24T22:00:54.170" v="73" actId="26606"/>
          <ac:spMkLst>
            <pc:docMk/>
            <pc:sldMk cId="2961706331" sldId="262"/>
            <ac:spMk id="10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15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17" creationId="{450C084C-2967-474A-B5F9-270F1FB43643}"/>
          </ac:spMkLst>
        </pc:spChg>
        <pc:spChg chg="add del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19" creationId="{92BE0106-0C20-465B-A1BE-0BAC2737B1AD}"/>
          </ac:spMkLst>
        </pc:spChg>
        <pc:spChg chg="add del">
          <ac:chgData name="Manuel Ernesto Rodriguez Tudor" userId="229bcbe5b2de6f9c" providerId="LiveId" clId="{9E322EFC-0D1B-4B44-8BCA-749576F1336C}" dt="2021-09-24T22:09:51.225" v="99" actId="26606"/>
          <ac:spMkLst>
            <pc:docMk/>
            <pc:sldMk cId="2961706331" sldId="262"/>
            <ac:spMk id="24" creationId="{9E10BDB4-64F2-477D-A03B-9F8352D5E02E}"/>
          </ac:spMkLst>
        </pc:spChg>
        <pc:spChg chg="add del">
          <ac:chgData name="Manuel Ernesto Rodriguez Tudor" userId="229bcbe5b2de6f9c" providerId="LiveId" clId="{9E322EFC-0D1B-4B44-8BCA-749576F1336C}" dt="2021-09-24T22:09:51.225" v="99" actId="26606"/>
          <ac:spMkLst>
            <pc:docMk/>
            <pc:sldMk cId="2961706331" sldId="262"/>
            <ac:spMk id="26" creationId="{823F9191-ED89-4F61-8B8F-97E567D96BA3}"/>
          </ac:spMkLst>
        </pc:spChg>
        <pc:spChg chg="add del">
          <ac:chgData name="Manuel Ernesto Rodriguez Tudor" userId="229bcbe5b2de6f9c" providerId="LiveId" clId="{9E322EFC-0D1B-4B44-8BCA-749576F1336C}" dt="2021-09-24T22:09:51.225" v="99" actId="26606"/>
          <ac:spMkLst>
            <pc:docMk/>
            <pc:sldMk cId="2961706331" sldId="262"/>
            <ac:spMk id="28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09:51.225" v="99" actId="26606"/>
          <ac:spMkLst>
            <pc:docMk/>
            <pc:sldMk cId="2961706331" sldId="262"/>
            <ac:spMk id="30" creationId="{A133035C-46AF-4B6B-A264-C0D48C50BA93}"/>
          </ac:spMkLst>
        </pc:spChg>
        <pc:spChg chg="add del">
          <ac:chgData name="Manuel Ernesto Rodriguez Tudor" userId="229bcbe5b2de6f9c" providerId="LiveId" clId="{9E322EFC-0D1B-4B44-8BCA-749576F1336C}" dt="2021-09-24T22:09:56.315" v="101" actId="26606"/>
          <ac:spMkLst>
            <pc:docMk/>
            <pc:sldMk cId="2961706331" sldId="262"/>
            <ac:spMk id="32" creationId="{9E10BDB4-64F2-477D-A03B-9F8352D5E02E}"/>
          </ac:spMkLst>
        </pc:spChg>
        <pc:spChg chg="add del">
          <ac:chgData name="Manuel Ernesto Rodriguez Tudor" userId="229bcbe5b2de6f9c" providerId="LiveId" clId="{9E322EFC-0D1B-4B44-8BCA-749576F1336C}" dt="2021-09-24T22:09:56.315" v="101" actId="26606"/>
          <ac:spMkLst>
            <pc:docMk/>
            <pc:sldMk cId="2961706331" sldId="262"/>
            <ac:spMk id="33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09:56.315" v="101" actId="26606"/>
          <ac:spMkLst>
            <pc:docMk/>
            <pc:sldMk cId="2961706331" sldId="262"/>
            <ac:spMk id="34" creationId="{A133035C-46AF-4B6B-A264-C0D48C50BA93}"/>
          </ac:spMkLst>
        </pc:spChg>
        <pc:spChg chg="add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36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37" creationId="{C1F1676C-F2A4-4F2A-95E0-0AAB6995769F}"/>
          </ac:spMkLst>
        </pc:spChg>
        <pc:spChg chg="add">
          <ac:chgData name="Manuel Ernesto Rodriguez Tudor" userId="229bcbe5b2de6f9c" providerId="LiveId" clId="{9E322EFC-0D1B-4B44-8BCA-749576F1336C}" dt="2021-09-24T22:09:56.326" v="102" actId="26606"/>
          <ac:spMkLst>
            <pc:docMk/>
            <pc:sldMk cId="2961706331" sldId="262"/>
            <ac:spMk id="38" creationId="{9322A652-16AB-4D19-AA9B-F65C1123603A}"/>
          </ac:spMkLst>
        </pc:spChg>
        <pc:picChg chg="add mod">
          <ac:chgData name="Manuel Ernesto Rodriguez Tudor" userId="229bcbe5b2de6f9c" providerId="LiveId" clId="{9E322EFC-0D1B-4B44-8BCA-749576F1336C}" dt="2021-09-24T22:09:56.326" v="102" actId="26606"/>
          <ac:picMkLst>
            <pc:docMk/>
            <pc:sldMk cId="2961706331" sldId="262"/>
            <ac:picMk id="4" creationId="{43BBEB1B-E0F6-494C-B963-6A625E620A4E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54:55.474" v="158" actId="26606"/>
        <pc:sldMkLst>
          <pc:docMk/>
          <pc:sldMk cId="3576344413" sldId="263"/>
        </pc:sldMkLst>
        <pc:spChg chg="mod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2" creationId="{AE936CE9-ADAB-483B-8ADC-20F6854D55AF}"/>
          </ac:spMkLst>
        </pc:spChg>
        <pc:spChg chg="mod ord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3" creationId="{34742400-9DE0-4C4B-A6AB-FC0357D42472}"/>
          </ac:spMkLst>
        </pc:spChg>
        <pc:spChg chg="add del">
          <ac:chgData name="Manuel Ernesto Rodriguez Tudor" userId="229bcbe5b2de6f9c" providerId="LiveId" clId="{9E322EFC-0D1B-4B44-8BCA-749576F1336C}" dt="2021-09-24T22:22:18.654" v="106" actId="26606"/>
          <ac:spMkLst>
            <pc:docMk/>
            <pc:sldMk cId="3576344413" sldId="263"/>
            <ac:spMk id="8" creationId="{FAA3B297-9683-4E38-89FA-062C53E13F85}"/>
          </ac:spMkLst>
        </pc:spChg>
        <pc:spChg chg="add del">
          <ac:chgData name="Manuel Ernesto Rodriguez Tudor" userId="229bcbe5b2de6f9c" providerId="LiveId" clId="{9E322EFC-0D1B-4B44-8BCA-749576F1336C}" dt="2021-09-24T22:22:18.654" v="106" actId="26606"/>
          <ac:spMkLst>
            <pc:docMk/>
            <pc:sldMk cId="3576344413" sldId="263"/>
            <ac:spMk id="10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22:18.646" v="105" actId="26606"/>
          <ac:spMkLst>
            <pc:docMk/>
            <pc:sldMk cId="3576344413" sldId="263"/>
            <ac:spMk id="15" creationId="{A082E5AA-6E5F-4FCC-8C41-11E32F833BFC}"/>
          </ac:spMkLst>
        </pc:spChg>
        <pc:spChg chg="add del">
          <ac:chgData name="Manuel Ernesto Rodriguez Tudor" userId="229bcbe5b2de6f9c" providerId="LiveId" clId="{9E322EFC-0D1B-4B44-8BCA-749576F1336C}" dt="2021-09-24T22:22:18.646" v="105" actId="26606"/>
          <ac:spMkLst>
            <pc:docMk/>
            <pc:sldMk cId="3576344413" sldId="263"/>
            <ac:spMk id="17" creationId="{EDC872B6-524A-4445-9AD6-FA0326B5D6EA}"/>
          </ac:spMkLst>
        </pc:spChg>
        <pc:spChg chg="add del">
          <ac:chgData name="Manuel Ernesto Rodriguez Tudor" userId="229bcbe5b2de6f9c" providerId="LiveId" clId="{9E322EFC-0D1B-4B44-8BCA-749576F1336C}" dt="2021-09-24T22:22:18.646" v="105" actId="26606"/>
          <ac:spMkLst>
            <pc:docMk/>
            <pc:sldMk cId="3576344413" sldId="263"/>
            <ac:spMk id="19" creationId="{92BE0106-0C20-465B-A1BE-0BAC2737B1AD}"/>
          </ac:spMkLst>
        </pc:spChg>
        <pc:spChg chg="add del">
          <ac:chgData name="Manuel Ernesto Rodriguez Tudor" userId="229bcbe5b2de6f9c" providerId="LiveId" clId="{9E322EFC-0D1B-4B44-8BCA-749576F1336C}" dt="2021-09-24T22:22:18.646" v="105" actId="26606"/>
          <ac:spMkLst>
            <pc:docMk/>
            <pc:sldMk cId="3576344413" sldId="263"/>
            <ac:spMk id="21" creationId="{4A3D569D-D3A6-49CA-A483-291E95DACA14}"/>
          </ac:spMkLst>
        </pc:spChg>
        <pc:spChg chg="add del">
          <ac:chgData name="Manuel Ernesto Rodriguez Tudor" userId="229bcbe5b2de6f9c" providerId="LiveId" clId="{9E322EFC-0D1B-4B44-8BCA-749576F1336C}" dt="2021-09-24T22:33:39.630" v="120" actId="26606"/>
          <ac:spMkLst>
            <pc:docMk/>
            <pc:sldMk cId="3576344413" sldId="263"/>
            <ac:spMk id="23" creationId="{9E10BDB4-64F2-477D-A03B-9F8352D5E02E}"/>
          </ac:spMkLst>
        </pc:spChg>
        <pc:spChg chg="add del">
          <ac:chgData name="Manuel Ernesto Rodriguez Tudor" userId="229bcbe5b2de6f9c" providerId="LiveId" clId="{9E322EFC-0D1B-4B44-8BCA-749576F1336C}" dt="2021-09-24T22:33:39.630" v="120" actId="26606"/>
          <ac:spMkLst>
            <pc:docMk/>
            <pc:sldMk cId="3576344413" sldId="263"/>
            <ac:spMk id="24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33:39.630" v="120" actId="26606"/>
          <ac:spMkLst>
            <pc:docMk/>
            <pc:sldMk cId="3576344413" sldId="263"/>
            <ac:spMk id="25" creationId="{A133035C-46AF-4B6B-A264-C0D48C50BA93}"/>
          </ac:spMkLst>
        </pc:spChg>
        <pc:spChg chg="add del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30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32" creationId="{C1F1676C-F2A4-4F2A-95E0-0AAB6995769F}"/>
          </ac:spMkLst>
        </pc:spChg>
        <pc:spChg chg="add del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34" creationId="{9322A652-16AB-4D19-AA9B-F65C1123603A}"/>
          </ac:spMkLst>
        </pc:spChg>
        <pc:spChg chg="add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39" creationId="{9EE42DCE-4A4F-44C4-84E5-261B3BEEF1DA}"/>
          </ac:spMkLst>
        </pc:spChg>
        <pc:spChg chg="add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41" creationId="{F1EDBAD4-CA8E-4A37-A91C-CF0FBC51CD32}"/>
          </ac:spMkLst>
        </pc:spChg>
        <pc:spChg chg="add">
          <ac:chgData name="Manuel Ernesto Rodriguez Tudor" userId="229bcbe5b2de6f9c" providerId="LiveId" clId="{9E322EFC-0D1B-4B44-8BCA-749576F1336C}" dt="2021-09-24T22:54:55.474" v="158" actId="26606"/>
          <ac:spMkLst>
            <pc:docMk/>
            <pc:sldMk cId="3576344413" sldId="263"/>
            <ac:spMk id="43" creationId="{887F59F2-5FBC-40CD-AD35-376AECE49EA6}"/>
          </ac:spMkLst>
        </pc:spChg>
        <pc:picChg chg="add del mod">
          <ac:chgData name="Manuel Ernesto Rodriguez Tudor" userId="229bcbe5b2de6f9c" providerId="LiveId" clId="{9E322EFC-0D1B-4B44-8BCA-749576F1336C}" dt="2021-09-24T22:33:29.111" v="119" actId="21"/>
          <ac:picMkLst>
            <pc:docMk/>
            <pc:sldMk cId="3576344413" sldId="263"/>
            <ac:picMk id="4" creationId="{0000BE7D-38B0-4516-B0D5-E7BA66C78325}"/>
          </ac:picMkLst>
        </pc:picChg>
        <pc:picChg chg="add mod ord">
          <ac:chgData name="Manuel Ernesto Rodriguez Tudor" userId="229bcbe5b2de6f9c" providerId="LiveId" clId="{9E322EFC-0D1B-4B44-8BCA-749576F1336C}" dt="2021-09-24T22:54:55.474" v="158" actId="26606"/>
          <ac:picMkLst>
            <pc:docMk/>
            <pc:sldMk cId="3576344413" sldId="263"/>
            <ac:picMk id="5" creationId="{EF922987-C4D8-4D96-A22E-4A238331F344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27:43.934" v="117" actId="26606"/>
        <pc:sldMkLst>
          <pc:docMk/>
          <pc:sldMk cId="2582246070" sldId="264"/>
        </pc:sldMkLst>
        <pc:spChg chg="mod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2" creationId="{5C288F6E-AB29-4F2C-8213-09C174207825}"/>
          </ac:spMkLst>
        </pc:spChg>
        <pc:spChg chg="mod ord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3" creationId="{C5847F83-A1C7-4C2E-B33A-28E81DCC91DC}"/>
          </ac:spMkLst>
        </pc:spChg>
        <pc:spChg chg="add del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8" creationId="{FAA3B297-9683-4E38-89FA-062C53E13F85}"/>
          </ac:spMkLst>
        </pc:spChg>
        <pc:spChg chg="add del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10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27:14.539" v="112" actId="26606"/>
          <ac:spMkLst>
            <pc:docMk/>
            <pc:sldMk cId="2582246070" sldId="264"/>
            <ac:spMk id="15" creationId="{269FB8E5-6466-48D1-A250-C0CC9E5D3845}"/>
          </ac:spMkLst>
        </pc:spChg>
        <pc:spChg chg="add del">
          <ac:chgData name="Manuel Ernesto Rodriguez Tudor" userId="229bcbe5b2de6f9c" providerId="LiveId" clId="{9E322EFC-0D1B-4B44-8BCA-749576F1336C}" dt="2021-09-24T22:27:14.539" v="112" actId="26606"/>
          <ac:spMkLst>
            <pc:docMk/>
            <pc:sldMk cId="2582246070" sldId="264"/>
            <ac:spMk id="17" creationId="{92BE0106-0C20-465B-A1BE-0BAC2737B1AD}"/>
          </ac:spMkLst>
        </pc:spChg>
        <pc:spChg chg="add del">
          <ac:chgData name="Manuel Ernesto Rodriguez Tudor" userId="229bcbe5b2de6f9c" providerId="LiveId" clId="{9E322EFC-0D1B-4B44-8BCA-749576F1336C}" dt="2021-09-24T22:27:14.539" v="112" actId="26606"/>
          <ac:spMkLst>
            <pc:docMk/>
            <pc:sldMk cId="2582246070" sldId="264"/>
            <ac:spMk id="19" creationId="{851808AB-2943-464C-A710-F2A18D869334}"/>
          </ac:spMkLst>
        </pc:spChg>
        <pc:spChg chg="add del">
          <ac:chgData name="Manuel Ernesto Rodriguez Tudor" userId="229bcbe5b2de6f9c" providerId="LiveId" clId="{9E322EFC-0D1B-4B44-8BCA-749576F1336C}" dt="2021-09-24T22:27:34.689" v="114" actId="26606"/>
          <ac:spMkLst>
            <pc:docMk/>
            <pc:sldMk cId="2582246070" sldId="264"/>
            <ac:spMk id="21" creationId="{9E10BDB4-64F2-477D-A03B-9F8352D5E02E}"/>
          </ac:spMkLst>
        </pc:spChg>
        <pc:spChg chg="add del">
          <ac:chgData name="Manuel Ernesto Rodriguez Tudor" userId="229bcbe5b2de6f9c" providerId="LiveId" clId="{9E322EFC-0D1B-4B44-8BCA-749576F1336C}" dt="2021-09-24T22:27:34.689" v="114" actId="26606"/>
          <ac:spMkLst>
            <pc:docMk/>
            <pc:sldMk cId="2582246070" sldId="264"/>
            <ac:spMk id="22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27:34.689" v="114" actId="26606"/>
          <ac:spMkLst>
            <pc:docMk/>
            <pc:sldMk cId="2582246070" sldId="264"/>
            <ac:spMk id="23" creationId="{A133035C-46AF-4B6B-A264-C0D48C50BA93}"/>
          </ac:spMkLst>
        </pc:spChg>
        <pc:spChg chg="add del">
          <ac:chgData name="Manuel Ernesto Rodriguez Tudor" userId="229bcbe5b2de6f9c" providerId="LiveId" clId="{9E322EFC-0D1B-4B44-8BCA-749576F1336C}" dt="2021-09-24T22:27:43.916" v="116" actId="26606"/>
          <ac:spMkLst>
            <pc:docMk/>
            <pc:sldMk cId="2582246070" sldId="264"/>
            <ac:spMk id="25" creationId="{9EE42DCE-4A4F-44C4-84E5-261B3BEEF1DA}"/>
          </ac:spMkLst>
        </pc:spChg>
        <pc:spChg chg="add del">
          <ac:chgData name="Manuel Ernesto Rodriguez Tudor" userId="229bcbe5b2de6f9c" providerId="LiveId" clId="{9E322EFC-0D1B-4B44-8BCA-749576F1336C}" dt="2021-09-24T22:27:43.916" v="116" actId="26606"/>
          <ac:spMkLst>
            <pc:docMk/>
            <pc:sldMk cId="2582246070" sldId="264"/>
            <ac:spMk id="26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27:43.916" v="116" actId="26606"/>
          <ac:spMkLst>
            <pc:docMk/>
            <pc:sldMk cId="2582246070" sldId="264"/>
            <ac:spMk id="27" creationId="{02AF664E-956D-40D1-9B64-72A7857083AB}"/>
          </ac:spMkLst>
        </pc:spChg>
        <pc:spChg chg="add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29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30" creationId="{92BE0106-0C20-465B-A1BE-0BAC2737B1AD}"/>
          </ac:spMkLst>
        </pc:spChg>
        <pc:spChg chg="add">
          <ac:chgData name="Manuel Ernesto Rodriguez Tudor" userId="229bcbe5b2de6f9c" providerId="LiveId" clId="{9E322EFC-0D1B-4B44-8BCA-749576F1336C}" dt="2021-09-24T22:27:43.934" v="117" actId="26606"/>
          <ac:spMkLst>
            <pc:docMk/>
            <pc:sldMk cId="2582246070" sldId="264"/>
            <ac:spMk id="31" creationId="{97B17300-4063-4FCF-8D7A-59C263BDAA2A}"/>
          </ac:spMkLst>
        </pc:spChg>
        <pc:picChg chg="add mod">
          <ac:chgData name="Manuel Ernesto Rodriguez Tudor" userId="229bcbe5b2de6f9c" providerId="LiveId" clId="{9E322EFC-0D1B-4B44-8BCA-749576F1336C}" dt="2021-09-24T22:27:43.934" v="117" actId="26606"/>
          <ac:picMkLst>
            <pc:docMk/>
            <pc:sldMk cId="2582246070" sldId="264"/>
            <ac:picMk id="4" creationId="{5B94C0D1-014A-4D50-BD13-7E2B9B8DD596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40:01.322" v="154" actId="26606"/>
        <pc:sldMkLst>
          <pc:docMk/>
          <pc:sldMk cId="84230131" sldId="265"/>
        </pc:sldMkLst>
        <pc:spChg chg="mod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2" creationId="{9D78D2F7-2E90-4366-83E3-C97648372992}"/>
          </ac:spMkLst>
        </pc:spChg>
        <pc:spChg chg="mod ord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3" creationId="{433BE0F2-2925-4022-80E2-26BE82BFFBA9}"/>
          </ac:spMkLst>
        </pc:spChg>
        <pc:spChg chg="del">
          <ac:chgData name="Manuel Ernesto Rodriguez Tudor" userId="229bcbe5b2de6f9c" providerId="LiveId" clId="{9E322EFC-0D1B-4B44-8BCA-749576F1336C}" dt="2021-09-24T22:24:57.336" v="109" actId="26606"/>
          <ac:spMkLst>
            <pc:docMk/>
            <pc:sldMk cId="84230131" sldId="265"/>
            <ac:spMk id="8" creationId="{FAA3B297-9683-4E38-89FA-062C53E13F85}"/>
          </ac:spMkLst>
        </pc:spChg>
        <pc:spChg chg="del">
          <ac:chgData name="Manuel Ernesto Rodriguez Tudor" userId="229bcbe5b2de6f9c" providerId="LiveId" clId="{9E322EFC-0D1B-4B44-8BCA-749576F1336C}" dt="2021-09-24T22:24:57.336" v="109" actId="26606"/>
          <ac:spMkLst>
            <pc:docMk/>
            <pc:sldMk cId="84230131" sldId="265"/>
            <ac:spMk id="10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15" creationId="{269FB8E5-6466-48D1-A250-C0CC9E5D3845}"/>
          </ac:spMkLst>
        </pc:spChg>
        <pc:spChg chg="add del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17" creationId="{92BE0106-0C20-465B-A1BE-0BAC2737B1AD}"/>
          </ac:spMkLst>
        </pc:spChg>
        <pc:spChg chg="add del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19" creationId="{851808AB-2943-464C-A710-F2A18D869334}"/>
          </ac:spMkLst>
        </pc:spChg>
        <pc:spChg chg="add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24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26" creationId="{C1F1676C-F2A4-4F2A-95E0-0AAB6995769F}"/>
          </ac:spMkLst>
        </pc:spChg>
        <pc:spChg chg="add">
          <ac:chgData name="Manuel Ernesto Rodriguez Tudor" userId="229bcbe5b2de6f9c" providerId="LiveId" clId="{9E322EFC-0D1B-4B44-8BCA-749576F1336C}" dt="2021-09-24T22:40:01.322" v="154" actId="26606"/>
          <ac:spMkLst>
            <pc:docMk/>
            <pc:sldMk cId="84230131" sldId="265"/>
            <ac:spMk id="28" creationId="{9322A652-16AB-4D19-AA9B-F65C1123603A}"/>
          </ac:spMkLst>
        </pc:spChg>
        <pc:picChg chg="add mod">
          <ac:chgData name="Manuel Ernesto Rodriguez Tudor" userId="229bcbe5b2de6f9c" providerId="LiveId" clId="{9E322EFC-0D1B-4B44-8BCA-749576F1336C}" dt="2021-09-24T22:40:01.322" v="154" actId="26606"/>
          <ac:picMkLst>
            <pc:docMk/>
            <pc:sldMk cId="84230131" sldId="265"/>
            <ac:picMk id="4" creationId="{6F9EB8E3-2588-4223-8E8F-7C90862EE494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54:25.742" v="156" actId="26606"/>
        <pc:sldMkLst>
          <pc:docMk/>
          <pc:sldMk cId="1956013513" sldId="266"/>
        </pc:sldMkLst>
        <pc:spChg chg="mod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2" creationId="{668D9657-8186-4547-8CD3-1B6BE3040A67}"/>
          </ac:spMkLst>
        </pc:spChg>
        <pc:spChg chg="mod ord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3" creationId="{96F92A46-257C-4BBE-9236-6C6A39935BEF}"/>
          </ac:spMkLst>
        </pc:spChg>
        <pc:spChg chg="del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8" creationId="{FAA3B297-9683-4E38-89FA-062C53E13F85}"/>
          </ac:spMkLst>
        </pc:spChg>
        <pc:spChg chg="del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10" creationId="{5B8D7907-8AB9-4E98-A576-1A13AECEDF3A}"/>
          </ac:spMkLst>
        </pc:spChg>
        <pc:spChg chg="add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15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17" creationId="{C1F1676C-F2A4-4F2A-95E0-0AAB6995769F}"/>
          </ac:spMkLst>
        </pc:spChg>
        <pc:spChg chg="add">
          <ac:chgData name="Manuel Ernesto Rodriguez Tudor" userId="229bcbe5b2de6f9c" providerId="LiveId" clId="{9E322EFC-0D1B-4B44-8BCA-749576F1336C}" dt="2021-09-24T22:54:25.742" v="156" actId="26606"/>
          <ac:spMkLst>
            <pc:docMk/>
            <pc:sldMk cId="1956013513" sldId="266"/>
            <ac:spMk id="19" creationId="{9322A652-16AB-4D19-AA9B-F65C1123603A}"/>
          </ac:spMkLst>
        </pc:spChg>
        <pc:picChg chg="add mod">
          <ac:chgData name="Manuel Ernesto Rodriguez Tudor" userId="229bcbe5b2de6f9c" providerId="LiveId" clId="{9E322EFC-0D1B-4B44-8BCA-749576F1336C}" dt="2021-09-24T22:54:25.742" v="156" actId="26606"/>
          <ac:picMkLst>
            <pc:docMk/>
            <pc:sldMk cId="1956013513" sldId="266"/>
            <ac:picMk id="4" creationId="{FD08CFB7-2218-4D3A-958D-53602FAA6FBA}"/>
          </ac:picMkLst>
        </pc:picChg>
      </pc:sldChg>
      <pc:sldChg chg="addSp delSp modSp mod setBg">
        <pc:chgData name="Manuel Ernesto Rodriguez Tudor" userId="229bcbe5b2de6f9c" providerId="LiveId" clId="{9E322EFC-0D1B-4B44-8BCA-749576F1336C}" dt="2021-09-24T22:54:41.347" v="157" actId="26606"/>
        <pc:sldMkLst>
          <pc:docMk/>
          <pc:sldMk cId="2314321744" sldId="267"/>
        </pc:sldMkLst>
        <pc:spChg chg="mod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2" creationId="{9494C346-D310-4DAE-A989-CBB8B04028C0}"/>
          </ac:spMkLst>
        </pc:spChg>
        <pc:spChg chg="mod ord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3" creationId="{C948DB00-35E5-417C-8CF2-3097E6BA882C}"/>
          </ac:spMkLst>
        </pc:spChg>
        <pc:spChg chg="add del">
          <ac:chgData name="Manuel Ernesto Rodriguez Tudor" userId="229bcbe5b2de6f9c" providerId="LiveId" clId="{9E322EFC-0D1B-4B44-8BCA-749576F1336C}" dt="2021-09-24T22:02:09.836" v="82" actId="26606"/>
          <ac:spMkLst>
            <pc:docMk/>
            <pc:sldMk cId="2314321744" sldId="267"/>
            <ac:spMk id="8" creationId="{FAA3B297-9683-4E38-89FA-062C53E13F85}"/>
          </ac:spMkLst>
        </pc:spChg>
        <pc:spChg chg="add del">
          <ac:chgData name="Manuel Ernesto Rodriguez Tudor" userId="229bcbe5b2de6f9c" providerId="LiveId" clId="{9E322EFC-0D1B-4B44-8BCA-749576F1336C}" dt="2021-09-24T22:02:09.836" v="82" actId="26606"/>
          <ac:spMkLst>
            <pc:docMk/>
            <pc:sldMk cId="2314321744" sldId="267"/>
            <ac:spMk id="10" creationId="{5B8D7907-8AB9-4E98-A576-1A13AECEDF3A}"/>
          </ac:spMkLst>
        </pc:spChg>
        <pc:spChg chg="add del">
          <ac:chgData name="Manuel Ernesto Rodriguez Tudor" userId="229bcbe5b2de6f9c" providerId="LiveId" clId="{9E322EFC-0D1B-4B44-8BCA-749576F1336C}" dt="2021-09-24T22:02:03.496" v="77" actId="26606"/>
          <ac:spMkLst>
            <pc:docMk/>
            <pc:sldMk cId="2314321744" sldId="267"/>
            <ac:spMk id="15" creationId="{34C0330F-1D4F-4552-B799-615DD237B6DE}"/>
          </ac:spMkLst>
        </pc:spChg>
        <pc:spChg chg="add del">
          <ac:chgData name="Manuel Ernesto Rodriguez Tudor" userId="229bcbe5b2de6f9c" providerId="LiveId" clId="{9E322EFC-0D1B-4B44-8BCA-749576F1336C}" dt="2021-09-24T22:02:03.496" v="77" actId="26606"/>
          <ac:spMkLst>
            <pc:docMk/>
            <pc:sldMk cId="2314321744" sldId="267"/>
            <ac:spMk id="17" creationId="{450C084C-2967-474A-B5F9-270F1FB43643}"/>
          </ac:spMkLst>
        </pc:spChg>
        <pc:spChg chg="add del">
          <ac:chgData name="Manuel Ernesto Rodriguez Tudor" userId="229bcbe5b2de6f9c" providerId="LiveId" clId="{9E322EFC-0D1B-4B44-8BCA-749576F1336C}" dt="2021-09-24T22:02:03.496" v="77" actId="26606"/>
          <ac:spMkLst>
            <pc:docMk/>
            <pc:sldMk cId="2314321744" sldId="267"/>
            <ac:spMk id="19" creationId="{92BE0106-0C20-465B-A1BE-0BAC2737B1AD}"/>
          </ac:spMkLst>
        </pc:spChg>
        <pc:spChg chg="add del">
          <ac:chgData name="Manuel Ernesto Rodriguez Tudor" userId="229bcbe5b2de6f9c" providerId="LiveId" clId="{9E322EFC-0D1B-4B44-8BCA-749576F1336C}" dt="2021-09-24T22:02:06.566" v="79" actId="26606"/>
          <ac:spMkLst>
            <pc:docMk/>
            <pc:sldMk cId="2314321744" sldId="267"/>
            <ac:spMk id="21" creationId="{A133035C-46AF-4B6B-A264-C0D48C50BA93}"/>
          </ac:spMkLst>
        </pc:spChg>
        <pc:spChg chg="add del">
          <ac:chgData name="Manuel Ernesto Rodriguez Tudor" userId="229bcbe5b2de6f9c" providerId="LiveId" clId="{9E322EFC-0D1B-4B44-8BCA-749576F1336C}" dt="2021-09-24T22:02:06.566" v="79" actId="26606"/>
          <ac:spMkLst>
            <pc:docMk/>
            <pc:sldMk cId="2314321744" sldId="267"/>
            <ac:spMk id="22" creationId="{839C2F19-8FC2-4576-A76C-228178053632}"/>
          </ac:spMkLst>
        </pc:spChg>
        <pc:spChg chg="add del">
          <ac:chgData name="Manuel Ernesto Rodriguez Tudor" userId="229bcbe5b2de6f9c" providerId="LiveId" clId="{9E322EFC-0D1B-4B44-8BCA-749576F1336C}" dt="2021-09-24T22:02:06.566" v="79" actId="26606"/>
          <ac:spMkLst>
            <pc:docMk/>
            <pc:sldMk cId="2314321744" sldId="267"/>
            <ac:spMk id="23" creationId="{0DD445D2-3109-4763-87BD-15D07DD60F7C}"/>
          </ac:spMkLst>
        </pc:spChg>
        <pc:spChg chg="add del">
          <ac:chgData name="Manuel Ernesto Rodriguez Tudor" userId="229bcbe5b2de6f9c" providerId="LiveId" clId="{9E322EFC-0D1B-4B44-8BCA-749576F1336C}" dt="2021-09-24T22:02:06.566" v="79" actId="26606"/>
          <ac:spMkLst>
            <pc:docMk/>
            <pc:sldMk cId="2314321744" sldId="267"/>
            <ac:spMk id="24" creationId="{AC8CED11-7192-4FE4-96C8-0A231EEB67C1}"/>
          </ac:spMkLst>
        </pc:spChg>
        <pc:spChg chg="add del">
          <ac:chgData name="Manuel Ernesto Rodriguez Tudor" userId="229bcbe5b2de6f9c" providerId="LiveId" clId="{9E322EFC-0D1B-4B44-8BCA-749576F1336C}" dt="2021-09-24T22:02:09.812" v="81" actId="26606"/>
          <ac:spMkLst>
            <pc:docMk/>
            <pc:sldMk cId="2314321744" sldId="267"/>
            <ac:spMk id="26" creationId="{9EE42DCE-4A4F-44C4-84E5-261B3BEEF1DA}"/>
          </ac:spMkLst>
        </pc:spChg>
        <pc:spChg chg="add del">
          <ac:chgData name="Manuel Ernesto Rodriguez Tudor" userId="229bcbe5b2de6f9c" providerId="LiveId" clId="{9E322EFC-0D1B-4B44-8BCA-749576F1336C}" dt="2021-09-24T22:02:09.812" v="81" actId="26606"/>
          <ac:spMkLst>
            <pc:docMk/>
            <pc:sldMk cId="2314321744" sldId="267"/>
            <ac:spMk id="27" creationId="{F1EDBAD4-CA8E-4A37-A91C-CF0FBC51CD32}"/>
          </ac:spMkLst>
        </pc:spChg>
        <pc:spChg chg="add del">
          <ac:chgData name="Manuel Ernesto Rodriguez Tudor" userId="229bcbe5b2de6f9c" providerId="LiveId" clId="{9E322EFC-0D1B-4B44-8BCA-749576F1336C}" dt="2021-09-24T22:02:09.812" v="81" actId="26606"/>
          <ac:spMkLst>
            <pc:docMk/>
            <pc:sldMk cId="2314321744" sldId="267"/>
            <ac:spMk id="28" creationId="{887F59F2-5FBC-40CD-AD35-376AECE49EA6}"/>
          </ac:spMkLst>
        </pc:spChg>
        <pc:spChg chg="add del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30" creationId="{839C2F19-8FC2-4576-A76C-228178053632}"/>
          </ac:spMkLst>
        </pc:spChg>
        <pc:spChg chg="add del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31" creationId="{0DD445D2-3109-4763-87BD-15D07DD60F7C}"/>
          </ac:spMkLst>
        </pc:spChg>
        <pc:spChg chg="add del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32" creationId="{AC8CED11-7192-4FE4-96C8-0A231EEB67C1}"/>
          </ac:spMkLst>
        </pc:spChg>
        <pc:spChg chg="add del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33" creationId="{A133035C-46AF-4B6B-A264-C0D48C50BA93}"/>
          </ac:spMkLst>
        </pc:spChg>
        <pc:spChg chg="add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38" creationId="{34C0330F-1D4F-4552-B799-615DD237B6DE}"/>
          </ac:spMkLst>
        </pc:spChg>
        <pc:spChg chg="add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40" creationId="{C1F1676C-F2A4-4F2A-95E0-0AAB6995769F}"/>
          </ac:spMkLst>
        </pc:spChg>
        <pc:spChg chg="add">
          <ac:chgData name="Manuel Ernesto Rodriguez Tudor" userId="229bcbe5b2de6f9c" providerId="LiveId" clId="{9E322EFC-0D1B-4B44-8BCA-749576F1336C}" dt="2021-09-24T22:54:41.347" v="157" actId="26606"/>
          <ac:spMkLst>
            <pc:docMk/>
            <pc:sldMk cId="2314321744" sldId="267"/>
            <ac:spMk id="42" creationId="{9322A652-16AB-4D19-AA9B-F65C1123603A}"/>
          </ac:spMkLst>
        </pc:spChg>
        <pc:picChg chg="add mod">
          <ac:chgData name="Manuel Ernesto Rodriguez Tudor" userId="229bcbe5b2de6f9c" providerId="LiveId" clId="{9E322EFC-0D1B-4B44-8BCA-749576F1336C}" dt="2021-09-24T22:54:41.347" v="157" actId="26606"/>
          <ac:picMkLst>
            <pc:docMk/>
            <pc:sldMk cId="2314321744" sldId="267"/>
            <ac:picMk id="4" creationId="{3C26EF38-8A7D-459E-A7B8-273063D2B1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3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4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38A75D-4814-42C1-9E95-854AD171A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98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232859-B195-4FAE-954E-EFD679116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PRINCIPIO DE REFUTACIÓN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8B7A44-B7E4-4656-B781-AA83ABA6B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4017818"/>
            <a:ext cx="5040785" cy="1828799"/>
          </a:xfrm>
        </p:spPr>
        <p:txBody>
          <a:bodyPr anchor="b">
            <a:normAutofit/>
          </a:bodyPr>
          <a:lstStyle/>
          <a:p>
            <a:r>
              <a:rPr lang="es-CL" dirty="0">
                <a:solidFill>
                  <a:srgbClr val="FFFFFF"/>
                </a:solidFill>
              </a:rPr>
              <a:t>FALACIAS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8D9657-8186-4547-8CD3-1B6BE304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dirty="0"/>
              <a:t>DESVIACIÓN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08CFB7-2218-4D3A-958D-53602FAA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1" y="3414317"/>
            <a:ext cx="5028041" cy="267743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F92A46-257C-4BBE-9236-6C6A3993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Cortina de humo (red </a:t>
            </a:r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herring</a:t>
            </a: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intentar esconder la debilidad de una posición dirigiendo la atención lejos del punto central del tema.</a:t>
            </a:r>
          </a:p>
          <a:p>
            <a:pPr marL="906780"/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“No puedes decir que no tengamos derecho a expresar lo que pensamos, en dictadura te desaparecían si no estabas de acuerdo con el gobierno.”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1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94C346-D310-4DAE-A989-CBB8B040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dirty="0"/>
              <a:t>DESVIACIÓN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6EF38-8A7D-459E-A7B8-273063D2B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7" r="26626" b="-1"/>
          <a:stretch/>
        </p:blipFill>
        <p:spPr>
          <a:xfrm>
            <a:off x="1003958" y="657369"/>
            <a:ext cx="4042147" cy="543438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8DB00-35E5-417C-8CF2-3097E6BA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CL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Recurso al humor a al ridículo: introducir el humor o el ridículo en un argumento en un esfuerzo por ocultar la inhabilidad o falta de voluntad para responder apropiadamente a una crítica o un contra-argumento.</a:t>
            </a:r>
          </a:p>
          <a:p>
            <a:pPr marL="906780">
              <a:lnSpc>
                <a:spcPct val="100000"/>
              </a:lnSpc>
            </a:pPr>
            <a:r>
              <a:rPr lang="es-CL" sz="19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“No deben preocuparse por mi edad si es que soy electo presidente, no voy a aprovecharme de la juventud e inexperiencia de mis oponentes”.</a:t>
            </a:r>
          </a:p>
          <a:p>
            <a:pPr>
              <a:lnSpc>
                <a:spcPct val="100000"/>
              </a:lnSpc>
            </a:pPr>
            <a:endParaRPr lang="es-CL" sz="19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82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4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Rectangle 86">
            <a:extLst>
              <a:ext uri="{FF2B5EF4-FFF2-40B4-BE49-F238E27FC236}">
                <a16:creationId xmlns:a16="http://schemas.microsoft.com/office/drawing/2014/main" id="{CD7F9EC8-0E2C-4023-9DD1-73BEF6B80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5854A2-F2B2-492E-95FE-547165DE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8408"/>
            <a:ext cx="5037174" cy="259196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U</a:t>
            </a:r>
            <a:r>
              <a:rPr lang="en-US" sz="1800">
                <a:effectLst/>
              </a:rPr>
              <a:t>n buen argumento debe incluir una efectiva refutación de todas las posibles críticas que uno pueda prever ante el argumento o la posición que defiende.</a:t>
            </a:r>
            <a:br>
              <a:rPr lang="en-US" sz="1800">
                <a:effectLst/>
              </a:rPr>
            </a:br>
            <a:br>
              <a:rPr lang="en-US" sz="1800"/>
            </a:br>
            <a:br>
              <a:rPr lang="en-US" sz="1800"/>
            </a:br>
            <a:r>
              <a:rPr lang="en-US" sz="1800"/>
              <a:t>- CONTRAEVIDENCIA</a:t>
            </a:r>
            <a:br>
              <a:rPr lang="en-US" sz="1800"/>
            </a:br>
            <a:r>
              <a:rPr lang="en-US" sz="1800"/>
              <a:t>- AD HOMINEM</a:t>
            </a:r>
            <a:br>
              <a:rPr lang="en-US" sz="1800"/>
            </a:br>
            <a:r>
              <a:rPr lang="en-US" sz="1800"/>
              <a:t>- DESVIACIÓN</a:t>
            </a:r>
            <a:br>
              <a:rPr lang="en-US" sz="1800">
                <a:effectLst/>
              </a:rPr>
            </a:br>
            <a:endParaRPr lang="en-US" sz="1800"/>
          </a:p>
        </p:txBody>
      </p:sp>
      <p:sp>
        <p:nvSpPr>
          <p:cNvPr id="98" name="Rectangle 88">
            <a:extLst>
              <a:ext uri="{FF2B5EF4-FFF2-40B4-BE49-F238E27FC236}">
                <a16:creationId xmlns:a16="http://schemas.microsoft.com/office/drawing/2014/main" id="{AACEB7BF-F8E5-4078-97E4-4276495F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44DC5D-684B-40C1-8D18-BC02BCAF9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" r="46894" b="2"/>
          <a:stretch/>
        </p:blipFill>
        <p:spPr>
          <a:xfrm>
            <a:off x="6719282" y="657369"/>
            <a:ext cx="4914056" cy="5430348"/>
          </a:xfrm>
          <a:prstGeom prst="rect">
            <a:avLst/>
          </a:prstGeom>
        </p:spPr>
      </p:pic>
      <p:sp>
        <p:nvSpPr>
          <p:cNvPr id="99" name="Rectangle 90">
            <a:extLst>
              <a:ext uri="{FF2B5EF4-FFF2-40B4-BE49-F238E27FC236}">
                <a16:creationId xmlns:a16="http://schemas.microsoft.com/office/drawing/2014/main" id="{C0301BA4-10E6-44CC-9EEC-727EDF3BC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A87B52-7D27-4E5C-BC25-8A6E4BEF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sz="4200"/>
              <a:t>CONTRAEVIDENCIA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6EAB87-A3B0-4D83-81D5-62DFAE4C8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3" r="26210" b="-2"/>
          <a:stretch/>
        </p:blipFill>
        <p:spPr>
          <a:xfrm>
            <a:off x="571783" y="657369"/>
            <a:ext cx="4906497" cy="543438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EBA738-AFA0-4BA3-8793-9868D86FA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Negar la contraevidencia: rehusarse a considerar seriamente, o minimizar injustamente, la evidencia en contra de la propia posición.</a:t>
            </a:r>
          </a:p>
          <a:p>
            <a:pPr marL="906780"/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“No me importa lo que diga la biología. A diferencia de la biblia, eso es sólo opinión de humanos”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D2F71D-FFE5-4F99-9687-F7D12086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sz="4200"/>
              <a:t>CONTRAEVIDENCIA</a:t>
            </a: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BBEB1B-E0F6-494C-B963-6A625E620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9" r="13148" b="-1"/>
          <a:stretch/>
        </p:blipFill>
        <p:spPr>
          <a:xfrm>
            <a:off x="571748" y="657369"/>
            <a:ext cx="4906568" cy="543438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1B37E2-EE63-4C70-874E-F2E4B145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CL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Ignorar la contraevidencia: omitir o ignorar cualquier referencia a evidencia contra la propia posición, dando la impresión que tal evidencia no existe o no es importante.</a:t>
            </a:r>
          </a:p>
          <a:p>
            <a:pPr marL="906780">
              <a:lnSpc>
                <a:spcPct val="100000"/>
              </a:lnSpc>
            </a:pPr>
            <a:r>
              <a:rPr lang="es-CL" sz="1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“No entiendo por qué se hace una comisión para ver el tema de los inmigrantes ilegales. Todos sabemos lo que hay que hacer: mandarlos a todos deportados. Están aquí ilegalmente, así que sólo hay que enviarlos de vuelta a sus países”.</a:t>
            </a:r>
          </a:p>
          <a:p>
            <a:pPr>
              <a:lnSpc>
                <a:spcPct val="100000"/>
              </a:lnSpc>
            </a:pPr>
            <a:endParaRPr lang="es-CL" sz="1700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0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582D09-5573-45D9-BB03-AFB414DE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dirty="0"/>
              <a:t>AD HOMINEM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1BE2D-2AC8-466C-BA22-4D2BE1F6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 rtl="0">
              <a:buFont typeface="Symbol" panose="05050102010706020507" pitchFamily="18" charset="2"/>
              <a:buChar char=""/>
            </a:pPr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Ad-hominem abusivo: atacar al oponente de forma personal o abusiva para ignorar o desacreditar sus argumentos o críticas.</a:t>
            </a:r>
          </a:p>
          <a:p>
            <a:pPr marL="906780"/>
            <a:r>
              <a:rPr lang="es-C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“Lo que diga Heidegger en filosofía no tiene ningún valor, el apoyó a los nazis”.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2F0AD9-27C9-4391-9751-5A1010683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5" r="42991" b="-2"/>
          <a:stretch/>
        </p:blipFill>
        <p:spPr>
          <a:xfrm>
            <a:off x="6662167" y="657369"/>
            <a:ext cx="4994209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EDBAD4-CA8E-4A37-A91C-CF0FBC51C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936CE9-ADAB-483B-8ADC-20F6854D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6144230" cy="1934172"/>
          </a:xfrm>
        </p:spPr>
        <p:txBody>
          <a:bodyPr>
            <a:normAutofit/>
          </a:bodyPr>
          <a:lstStyle/>
          <a:p>
            <a:r>
              <a:rPr lang="es-CL" dirty="0"/>
              <a:t>AD HOMINEM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42400-9DE0-4C4B-A6AB-FC0357D42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9" y="3172570"/>
            <a:ext cx="6126480" cy="3016294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Envenenar el pozo: rechazar una crítica o argumento de un oponente basado en sus circunstancias personales o motivos impropios.</a:t>
            </a:r>
          </a:p>
          <a:p>
            <a:pPr marL="906780"/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“Tú no eres mujer, así que no tienes nada que decir acerca del aborto”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922987-C4D8-4D96-A22E-4A238331F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4" r="12915" b="2"/>
          <a:stretch/>
        </p:blipFill>
        <p:spPr>
          <a:xfrm>
            <a:off x="7586236" y="657369"/>
            <a:ext cx="4081805" cy="5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288F6E-AB29-4F2C-8213-09C17420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dirty="0"/>
              <a:t>AD HOMINEM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847F83-A1C7-4C2E-B33A-28E81DCC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 quoque (dos errores): rechazar una crítica acusando al crítico de pensar o actuar de una forma similar.</a:t>
            </a:r>
          </a:p>
          <a:p>
            <a:pPr marL="906780">
              <a:lnSpc>
                <a:spcPct val="100000"/>
              </a:lnSpc>
            </a:pPr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“Ellos me juzgan políticamente por usar boletas ideológicamente falsas para financiar mi campaña, cuando todos sabemos que sus propias campañas se financiaron de la misma forma”</a:t>
            </a:r>
          </a:p>
          <a:p>
            <a:pPr>
              <a:lnSpc>
                <a:spcPct val="100000"/>
              </a:lnSpc>
            </a:pPr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94C0D1-014A-4D50-BD13-7E2B9B8D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68" y="2358429"/>
            <a:ext cx="5028041" cy="3733320"/>
          </a:xfrm>
          <a:prstGeom prst="rect">
            <a:avLst/>
          </a:prstGeom>
        </p:spPr>
      </p:pic>
      <p:sp>
        <p:nvSpPr>
          <p:cNvPr id="31" name="Rectangle 18">
            <a:extLst>
              <a:ext uri="{FF2B5EF4-FFF2-40B4-BE49-F238E27FC236}">
                <a16:creationId xmlns:a16="http://schemas.microsoft.com/office/drawing/2014/main" id="{97B17300-4063-4FCF-8D7A-59C263BDA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6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05A34E-BEE8-4935-8278-1A223105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dirty="0"/>
              <a:t>DESVIACIÓN</a:t>
            </a:r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3BA39B-4B4A-458B-8C5B-67A5058D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1" y="2320719"/>
            <a:ext cx="5028041" cy="377103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33360-2633-4AF3-9B3B-D7833BC72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 rtl="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s-C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hombre de paja (atacar a un): tergiversar una crítica para poder refutarla más fácilmente.</a:t>
            </a:r>
          </a:p>
          <a:p>
            <a:pPr marL="906780">
              <a:lnSpc>
                <a:spcPct val="100000"/>
              </a:lnSpc>
            </a:pPr>
            <a:r>
              <a:rPr lang="es-CL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“Si se pretende racionalizar el uso de fondos públicos para el ejército, entonces se está proponiendo que dejemos sin defender nuestras fronteras, dejar sin ayuda a familias en las catástrofes naturales, y desvirtuar el sentido de la patria.”</a:t>
            </a:r>
          </a:p>
        </p:txBody>
      </p:sp>
      <p:sp>
        <p:nvSpPr>
          <p:cNvPr id="59" name="Rectangle 50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8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78D2F7-2E90-4366-83E3-C9764837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es-CL" dirty="0"/>
              <a:t>DESVIACIÓN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9EB8E3-2588-4223-8E8F-7C90862E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1" y="2735531"/>
            <a:ext cx="5028041" cy="335621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BE0F2-2925-4022-80E2-26BE82BF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3172570"/>
            <a:ext cx="4945183" cy="3016294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Objeciones triviales: atacar la posición contraria enfocándose en un punto menor del argumento.</a:t>
            </a:r>
          </a:p>
          <a:p>
            <a:pPr marL="906780"/>
            <a:r>
              <a:rPr lang="es-C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“No es que no tome en serio al cristianismo, pero eso de caminar sobre el agua o convertir el agua en vino… sabemos que eso es empíricamente imposible”</a:t>
            </a:r>
          </a:p>
          <a:p>
            <a:endParaRPr lang="es-C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13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LightSeedRightStep">
      <a:dk1>
        <a:srgbClr val="000000"/>
      </a:dk1>
      <a:lt1>
        <a:srgbClr val="FFFFFF"/>
      </a:lt1>
      <a:dk2>
        <a:srgbClr val="412424"/>
      </a:dk2>
      <a:lt2>
        <a:srgbClr val="E8E3E2"/>
      </a:lt2>
      <a:accent1>
        <a:srgbClr val="49AFC3"/>
      </a:accent1>
      <a:accent2>
        <a:srgbClr val="5F93DA"/>
      </a:accent2>
      <a:accent3>
        <a:srgbClr val="7C7CE1"/>
      </a:accent3>
      <a:accent4>
        <a:srgbClr val="915FDA"/>
      </a:accent4>
      <a:accent5>
        <a:srgbClr val="CF7CE1"/>
      </a:accent5>
      <a:accent6>
        <a:srgbClr val="DA5FBC"/>
      </a:accent6>
      <a:hlink>
        <a:srgbClr val="AC7165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524</Words>
  <Application>Microsoft Office PowerPoint</Application>
  <PresentationFormat>Panorámica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Bierstadt</vt:lpstr>
      <vt:lpstr>Symbol</vt:lpstr>
      <vt:lpstr>Times New Roman</vt:lpstr>
      <vt:lpstr>GestaltVTI</vt:lpstr>
      <vt:lpstr>PRINCIPIO DE REFUTACIÓN</vt:lpstr>
      <vt:lpstr>Un buen argumento debe incluir una efectiva refutación de todas las posibles críticas que uno pueda prever ante el argumento o la posición que defiende.   - CONTRAEVIDENCIA - AD HOMINEM - DESVIACIÓN </vt:lpstr>
      <vt:lpstr>CONTRAEVIDENCIA</vt:lpstr>
      <vt:lpstr>CONTRAEVIDENCIA</vt:lpstr>
      <vt:lpstr>AD HOMINEM</vt:lpstr>
      <vt:lpstr>AD HOMINEM</vt:lpstr>
      <vt:lpstr>AD HOMINEM</vt:lpstr>
      <vt:lpstr>DESVIACIÓN</vt:lpstr>
      <vt:lpstr>DESVIACIÓN</vt:lpstr>
      <vt:lpstr>DESVIACIÓN</vt:lpstr>
      <vt:lpstr>DESVIACIÓN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 DE REFUTACIÓN</dc:title>
  <dc:creator>Manuel Ernesto Rodriguez Tudor</dc:creator>
  <cp:lastModifiedBy>Manuel Ernesto Rodriguez Tudor</cp:lastModifiedBy>
  <cp:revision>1</cp:revision>
  <dcterms:created xsi:type="dcterms:W3CDTF">2021-09-24T19:04:46Z</dcterms:created>
  <dcterms:modified xsi:type="dcterms:W3CDTF">2021-09-24T22:56:29Z</dcterms:modified>
</cp:coreProperties>
</file>