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4FA970-1201-4DE9-9C14-0B394420A283}" v="14" dt="2021-08-13T12:20:18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Ernesto Rodriguez Tudor" userId="229bcbe5b2de6f9c" providerId="LiveId" clId="{AA4FA970-1201-4DE9-9C14-0B394420A283}"/>
    <pc:docChg chg="undo custSel addSld delSld modSld">
      <pc:chgData name="Manuel Ernesto Rodriguez Tudor" userId="229bcbe5b2de6f9c" providerId="LiveId" clId="{AA4FA970-1201-4DE9-9C14-0B394420A283}" dt="2021-08-13T12:20:45.277" v="43" actId="26606"/>
      <pc:docMkLst>
        <pc:docMk/>
      </pc:docMkLst>
      <pc:sldChg chg="addSp delSp modSp mod setBg">
        <pc:chgData name="Manuel Ernesto Rodriguez Tudor" userId="229bcbe5b2de6f9c" providerId="LiveId" clId="{AA4FA970-1201-4DE9-9C14-0B394420A283}" dt="2021-08-12T00:52:12.793" v="5" actId="26606"/>
        <pc:sldMkLst>
          <pc:docMk/>
          <pc:sldMk cId="227285616" sldId="256"/>
        </pc:sldMkLst>
        <pc:spChg chg="mod">
          <ac:chgData name="Manuel Ernesto Rodriguez Tudor" userId="229bcbe5b2de6f9c" providerId="LiveId" clId="{AA4FA970-1201-4DE9-9C14-0B394420A283}" dt="2021-08-12T00:52:12.793" v="5" actId="26606"/>
          <ac:spMkLst>
            <pc:docMk/>
            <pc:sldMk cId="227285616" sldId="256"/>
            <ac:spMk id="2" creationId="{00000000-0000-0000-0000-000000000000}"/>
          </ac:spMkLst>
        </pc:spChg>
        <pc:spChg chg="mod">
          <ac:chgData name="Manuel Ernesto Rodriguez Tudor" userId="229bcbe5b2de6f9c" providerId="LiveId" clId="{AA4FA970-1201-4DE9-9C14-0B394420A283}" dt="2021-08-12T00:52:12.793" v="5" actId="26606"/>
          <ac:spMkLst>
            <pc:docMk/>
            <pc:sldMk cId="227285616" sldId="256"/>
            <ac:spMk id="3" creationId="{00000000-0000-0000-0000-000000000000}"/>
          </ac:spMkLst>
        </pc:spChg>
        <pc:spChg chg="add del">
          <ac:chgData name="Manuel Ernesto Rodriguez Tudor" userId="229bcbe5b2de6f9c" providerId="LiveId" clId="{AA4FA970-1201-4DE9-9C14-0B394420A283}" dt="2021-08-12T00:52:12.793" v="5" actId="26606"/>
          <ac:spMkLst>
            <pc:docMk/>
            <pc:sldMk cId="227285616" sldId="256"/>
            <ac:spMk id="9" creationId="{9203DE33-2CD4-4CA8-9AF3-37C3B65133B0}"/>
          </ac:spMkLst>
        </pc:spChg>
        <pc:spChg chg="add del">
          <ac:chgData name="Manuel Ernesto Rodriguez Tudor" userId="229bcbe5b2de6f9c" providerId="LiveId" clId="{AA4FA970-1201-4DE9-9C14-0B394420A283}" dt="2021-08-12T00:52:12.793" v="5" actId="26606"/>
          <ac:spMkLst>
            <pc:docMk/>
            <pc:sldMk cId="227285616" sldId="256"/>
            <ac:spMk id="11" creationId="{0AF57B88-1D4C-41FA-A761-EC1DD10C35CB}"/>
          </ac:spMkLst>
        </pc:spChg>
        <pc:spChg chg="add del">
          <ac:chgData name="Manuel Ernesto Rodriguez Tudor" userId="229bcbe5b2de6f9c" providerId="LiveId" clId="{AA4FA970-1201-4DE9-9C14-0B394420A283}" dt="2021-08-12T00:52:12.793" v="5" actId="26606"/>
          <ac:spMkLst>
            <pc:docMk/>
            <pc:sldMk cId="227285616" sldId="256"/>
            <ac:spMk id="13" creationId="{D2548F45-5164-4ABB-8212-7F293FDED8D4}"/>
          </ac:spMkLst>
        </pc:spChg>
        <pc:spChg chg="add del">
          <ac:chgData name="Manuel Ernesto Rodriguez Tudor" userId="229bcbe5b2de6f9c" providerId="LiveId" clId="{AA4FA970-1201-4DE9-9C14-0B394420A283}" dt="2021-08-12T00:52:12.793" v="5" actId="26606"/>
          <ac:spMkLst>
            <pc:docMk/>
            <pc:sldMk cId="227285616" sldId="256"/>
            <ac:spMk id="15" creationId="{5E81CCFB-7BEF-4186-86FB-D09450B4D02D}"/>
          </ac:spMkLst>
        </pc:spChg>
        <pc:spChg chg="add">
          <ac:chgData name="Manuel Ernesto Rodriguez Tudor" userId="229bcbe5b2de6f9c" providerId="LiveId" clId="{AA4FA970-1201-4DE9-9C14-0B394420A283}" dt="2021-08-12T00:52:12.793" v="5" actId="26606"/>
          <ac:spMkLst>
            <pc:docMk/>
            <pc:sldMk cId="227285616" sldId="256"/>
            <ac:spMk id="20" creationId="{489B7BFD-8F45-4093-AD9C-91B15B0503D9}"/>
          </ac:spMkLst>
        </pc:spChg>
        <pc:spChg chg="add">
          <ac:chgData name="Manuel Ernesto Rodriguez Tudor" userId="229bcbe5b2de6f9c" providerId="LiveId" clId="{AA4FA970-1201-4DE9-9C14-0B394420A283}" dt="2021-08-12T00:52:12.793" v="5" actId="26606"/>
          <ac:spMkLst>
            <pc:docMk/>
            <pc:sldMk cId="227285616" sldId="256"/>
            <ac:spMk id="22" creationId="{498F8FF6-43B4-494A-AF8F-123A4983EDF7}"/>
          </ac:spMkLst>
        </pc:spChg>
        <pc:spChg chg="add">
          <ac:chgData name="Manuel Ernesto Rodriguez Tudor" userId="229bcbe5b2de6f9c" providerId="LiveId" clId="{AA4FA970-1201-4DE9-9C14-0B394420A283}" dt="2021-08-12T00:52:12.793" v="5" actId="26606"/>
          <ac:spMkLst>
            <pc:docMk/>
            <pc:sldMk cId="227285616" sldId="256"/>
            <ac:spMk id="24" creationId="{4DCEC70C-9F4B-4A73-B4BD-AE50AD617F59}"/>
          </ac:spMkLst>
        </pc:spChg>
        <pc:spChg chg="add">
          <ac:chgData name="Manuel Ernesto Rodriguez Tudor" userId="229bcbe5b2de6f9c" providerId="LiveId" clId="{AA4FA970-1201-4DE9-9C14-0B394420A283}" dt="2021-08-12T00:52:12.793" v="5" actId="26606"/>
          <ac:spMkLst>
            <pc:docMk/>
            <pc:sldMk cId="227285616" sldId="256"/>
            <ac:spMk id="26" creationId="{5AFEC601-A132-47EE-B0C2-B38ACD9FCE6F}"/>
          </ac:spMkLst>
        </pc:spChg>
        <pc:spChg chg="add">
          <ac:chgData name="Manuel Ernesto Rodriguez Tudor" userId="229bcbe5b2de6f9c" providerId="LiveId" clId="{AA4FA970-1201-4DE9-9C14-0B394420A283}" dt="2021-08-12T00:52:12.793" v="5" actId="26606"/>
          <ac:spMkLst>
            <pc:docMk/>
            <pc:sldMk cId="227285616" sldId="256"/>
            <ac:spMk id="28" creationId="{279CAF82-0ECF-42BE-8F37-F71941E5D410}"/>
          </ac:spMkLst>
        </pc:spChg>
        <pc:spChg chg="add">
          <ac:chgData name="Manuel Ernesto Rodriguez Tudor" userId="229bcbe5b2de6f9c" providerId="LiveId" clId="{AA4FA970-1201-4DE9-9C14-0B394420A283}" dt="2021-08-12T00:52:12.793" v="5" actId="26606"/>
          <ac:spMkLst>
            <pc:docMk/>
            <pc:sldMk cId="227285616" sldId="256"/>
            <ac:spMk id="30" creationId="{4D525A72-77E7-4E14-BEE2-FC3A19EC41C3}"/>
          </ac:spMkLst>
        </pc:spChg>
        <pc:spChg chg="add">
          <ac:chgData name="Manuel Ernesto Rodriguez Tudor" userId="229bcbe5b2de6f9c" providerId="LiveId" clId="{AA4FA970-1201-4DE9-9C14-0B394420A283}" dt="2021-08-12T00:52:12.793" v="5" actId="26606"/>
          <ac:spMkLst>
            <pc:docMk/>
            <pc:sldMk cId="227285616" sldId="256"/>
            <ac:spMk id="32" creationId="{033BC44A-0661-43B4-9C14-FD5963C226AE}"/>
          </ac:spMkLst>
        </pc:spChg>
        <pc:spChg chg="add">
          <ac:chgData name="Manuel Ernesto Rodriguez Tudor" userId="229bcbe5b2de6f9c" providerId="LiveId" clId="{AA4FA970-1201-4DE9-9C14-0B394420A283}" dt="2021-08-12T00:52:12.793" v="5" actId="26606"/>
          <ac:spMkLst>
            <pc:docMk/>
            <pc:sldMk cId="227285616" sldId="256"/>
            <ac:spMk id="34" creationId="{DA31323F-03C2-4114-B2CC-79931D220D0E}"/>
          </ac:spMkLst>
        </pc:spChg>
        <pc:spChg chg="add">
          <ac:chgData name="Manuel Ernesto Rodriguez Tudor" userId="229bcbe5b2de6f9c" providerId="LiveId" clId="{AA4FA970-1201-4DE9-9C14-0B394420A283}" dt="2021-08-12T00:52:12.793" v="5" actId="26606"/>
          <ac:spMkLst>
            <pc:docMk/>
            <pc:sldMk cId="227285616" sldId="256"/>
            <ac:spMk id="36" creationId="{298EBCA3-8AAD-4596-8EBF-43A43542FDD1}"/>
          </ac:spMkLst>
        </pc:spChg>
        <pc:spChg chg="add">
          <ac:chgData name="Manuel Ernesto Rodriguez Tudor" userId="229bcbe5b2de6f9c" providerId="LiveId" clId="{AA4FA970-1201-4DE9-9C14-0B394420A283}" dt="2021-08-12T00:52:12.793" v="5" actId="26606"/>
          <ac:spMkLst>
            <pc:docMk/>
            <pc:sldMk cId="227285616" sldId="256"/>
            <ac:spMk id="45" creationId="{9457709F-7F08-4A4A-9DB7-1AFB3FCF0790}"/>
          </ac:spMkLst>
        </pc:spChg>
        <pc:grpChg chg="add">
          <ac:chgData name="Manuel Ernesto Rodriguez Tudor" userId="229bcbe5b2de6f9c" providerId="LiveId" clId="{AA4FA970-1201-4DE9-9C14-0B394420A283}" dt="2021-08-12T00:52:12.793" v="5" actId="26606"/>
          <ac:grpSpMkLst>
            <pc:docMk/>
            <pc:sldMk cId="227285616" sldId="256"/>
            <ac:grpSpMk id="38" creationId="{FB9739EB-7F66-433D-841F-AB3CD18700B7}"/>
          </ac:grpSpMkLst>
        </pc:grpChg>
        <pc:picChg chg="add mod">
          <ac:chgData name="Manuel Ernesto Rodriguez Tudor" userId="229bcbe5b2de6f9c" providerId="LiveId" clId="{AA4FA970-1201-4DE9-9C14-0B394420A283}" dt="2021-08-12T00:52:12.793" v="5" actId="26606"/>
          <ac:picMkLst>
            <pc:docMk/>
            <pc:sldMk cId="227285616" sldId="256"/>
            <ac:picMk id="4" creationId="{B57649D7-E16B-4970-B067-3EB1D580C907}"/>
          </ac:picMkLst>
        </pc:picChg>
        <pc:picChg chg="add del">
          <ac:chgData name="Manuel Ernesto Rodriguez Tudor" userId="229bcbe5b2de6f9c" providerId="LiveId" clId="{AA4FA970-1201-4DE9-9C14-0B394420A283}" dt="2021-08-12T00:51:31.922" v="4" actId="21"/>
          <ac:picMkLst>
            <pc:docMk/>
            <pc:sldMk cId="227285616" sldId="256"/>
            <ac:picMk id="5" creationId="{5957F677-FDD1-4408-820B-213E8A1460CB}"/>
          </ac:picMkLst>
        </pc:picChg>
      </pc:sldChg>
      <pc:sldChg chg="addSp delSp modSp del mod">
        <pc:chgData name="Manuel Ernesto Rodriguez Tudor" userId="229bcbe5b2de6f9c" providerId="LiveId" clId="{AA4FA970-1201-4DE9-9C14-0B394420A283}" dt="2021-08-12T00:52:28.560" v="6" actId="2696"/>
        <pc:sldMkLst>
          <pc:docMk/>
          <pc:sldMk cId="4028037359" sldId="257"/>
        </pc:sldMkLst>
        <pc:spChg chg="del">
          <ac:chgData name="Manuel Ernesto Rodriguez Tudor" userId="229bcbe5b2de6f9c" providerId="LiveId" clId="{AA4FA970-1201-4DE9-9C14-0B394420A283}" dt="2021-08-12T00:50:32.177" v="1"/>
          <ac:spMkLst>
            <pc:docMk/>
            <pc:sldMk cId="4028037359" sldId="257"/>
            <ac:spMk id="3" creationId="{00000000-0000-0000-0000-000000000000}"/>
          </ac:spMkLst>
        </pc:spChg>
        <pc:spChg chg="add mod">
          <ac:chgData name="Manuel Ernesto Rodriguez Tudor" userId="229bcbe5b2de6f9c" providerId="LiveId" clId="{AA4FA970-1201-4DE9-9C14-0B394420A283}" dt="2021-08-12T00:51:18.540" v="2" actId="21"/>
          <ac:spMkLst>
            <pc:docMk/>
            <pc:sldMk cId="4028037359" sldId="257"/>
            <ac:spMk id="6" creationId="{1DA2B8E1-9710-4BFB-867A-A3B2C5EE29D3}"/>
          </ac:spMkLst>
        </pc:spChg>
        <pc:picChg chg="add del mod">
          <ac:chgData name="Manuel Ernesto Rodriguez Tudor" userId="229bcbe5b2de6f9c" providerId="LiveId" clId="{AA4FA970-1201-4DE9-9C14-0B394420A283}" dt="2021-08-12T00:51:18.540" v="2" actId="21"/>
          <ac:picMkLst>
            <pc:docMk/>
            <pc:sldMk cId="4028037359" sldId="257"/>
            <ac:picMk id="4" creationId="{9C4F5680-DBDD-4CF7-9E90-BAD728F3F1A0}"/>
          </ac:picMkLst>
        </pc:picChg>
      </pc:sldChg>
      <pc:sldChg chg="addSp delSp modSp mod setBg">
        <pc:chgData name="Manuel Ernesto Rodriguez Tudor" userId="229bcbe5b2de6f9c" providerId="LiveId" clId="{AA4FA970-1201-4DE9-9C14-0B394420A283}" dt="2021-08-12T01:27:26.085" v="19" actId="26606"/>
        <pc:sldMkLst>
          <pc:docMk/>
          <pc:sldMk cId="12906233" sldId="258"/>
        </pc:sldMkLst>
        <pc:spChg chg="mod">
          <ac:chgData name="Manuel Ernesto Rodriguez Tudor" userId="229bcbe5b2de6f9c" providerId="LiveId" clId="{AA4FA970-1201-4DE9-9C14-0B394420A283}" dt="2021-08-12T01:27:26.085" v="19" actId="26606"/>
          <ac:spMkLst>
            <pc:docMk/>
            <pc:sldMk cId="12906233" sldId="258"/>
            <ac:spMk id="2" creationId="{00000000-0000-0000-0000-000000000000}"/>
          </ac:spMkLst>
        </pc:spChg>
        <pc:spChg chg="mod ord">
          <ac:chgData name="Manuel Ernesto Rodriguez Tudor" userId="229bcbe5b2de6f9c" providerId="LiveId" clId="{AA4FA970-1201-4DE9-9C14-0B394420A283}" dt="2021-08-12T01:27:26.085" v="19" actId="26606"/>
          <ac:spMkLst>
            <pc:docMk/>
            <pc:sldMk cId="12906233" sldId="258"/>
            <ac:spMk id="3" creationId="{00000000-0000-0000-0000-000000000000}"/>
          </ac:spMkLst>
        </pc:spChg>
        <pc:spChg chg="add del">
          <ac:chgData name="Manuel Ernesto Rodriguez Tudor" userId="229bcbe5b2de6f9c" providerId="LiveId" clId="{AA4FA970-1201-4DE9-9C14-0B394420A283}" dt="2021-08-12T01:12:50.699" v="13" actId="26606"/>
          <ac:spMkLst>
            <pc:docMk/>
            <pc:sldMk cId="12906233" sldId="258"/>
            <ac:spMk id="9" creationId="{5A0118C5-4F8D-4CF4-BADD-53FEACC6C42A}"/>
          </ac:spMkLst>
        </pc:spChg>
        <pc:spChg chg="add del">
          <ac:chgData name="Manuel Ernesto Rodriguez Tudor" userId="229bcbe5b2de6f9c" providerId="LiveId" clId="{AA4FA970-1201-4DE9-9C14-0B394420A283}" dt="2021-08-12T01:27:26.085" v="19" actId="26606"/>
          <ac:spMkLst>
            <pc:docMk/>
            <pc:sldMk cId="12906233" sldId="258"/>
            <ac:spMk id="25" creationId="{5A0118C5-4F8D-4CF4-BADD-53FEACC6C42A}"/>
          </ac:spMkLst>
        </pc:spChg>
        <pc:spChg chg="add del">
          <ac:chgData name="Manuel Ernesto Rodriguez Tudor" userId="229bcbe5b2de6f9c" providerId="LiveId" clId="{AA4FA970-1201-4DE9-9C14-0B394420A283}" dt="2021-08-12T01:27:26.085" v="19" actId="26606"/>
          <ac:spMkLst>
            <pc:docMk/>
            <pc:sldMk cId="12906233" sldId="258"/>
            <ac:spMk id="31" creationId="{4E0A5C5C-2A95-428E-9F6A-0D29EBD57C9F}"/>
          </ac:spMkLst>
        </pc:spChg>
        <pc:spChg chg="add">
          <ac:chgData name="Manuel Ernesto Rodriguez Tudor" userId="229bcbe5b2de6f9c" providerId="LiveId" clId="{AA4FA970-1201-4DE9-9C14-0B394420A283}" dt="2021-08-12T01:27:26.085" v="19" actId="26606"/>
          <ac:spMkLst>
            <pc:docMk/>
            <pc:sldMk cId="12906233" sldId="258"/>
            <ac:spMk id="47" creationId="{B95B9BA8-1D69-4796-85F5-B6D0BD52354B}"/>
          </ac:spMkLst>
        </pc:spChg>
        <pc:grpChg chg="add del">
          <ac:chgData name="Manuel Ernesto Rodriguez Tudor" userId="229bcbe5b2de6f9c" providerId="LiveId" clId="{AA4FA970-1201-4DE9-9C14-0B394420A283}" dt="2021-08-12T01:12:50.699" v="13" actId="26606"/>
          <ac:grpSpMkLst>
            <pc:docMk/>
            <pc:sldMk cId="12906233" sldId="258"/>
            <ac:grpSpMk id="11" creationId="{B894EFA8-F425-4D19-A94B-445388B31E20}"/>
          </ac:grpSpMkLst>
        </pc:grpChg>
        <pc:grpChg chg="add del">
          <ac:chgData name="Manuel Ernesto Rodriguez Tudor" userId="229bcbe5b2de6f9c" providerId="LiveId" clId="{AA4FA970-1201-4DE9-9C14-0B394420A283}" dt="2021-08-12T01:12:50.699" v="13" actId="26606"/>
          <ac:grpSpMkLst>
            <pc:docMk/>
            <pc:sldMk cId="12906233" sldId="258"/>
            <ac:grpSpMk id="15" creationId="{582A903B-6B78-4F0A-B7C9-3D80499020B8}"/>
          </ac:grpSpMkLst>
        </pc:grpChg>
        <pc:grpChg chg="add del">
          <ac:chgData name="Manuel Ernesto Rodriguez Tudor" userId="229bcbe5b2de6f9c" providerId="LiveId" clId="{AA4FA970-1201-4DE9-9C14-0B394420A283}" dt="2021-08-12T01:27:26.085" v="19" actId="26606"/>
          <ac:grpSpMkLst>
            <pc:docMk/>
            <pc:sldMk cId="12906233" sldId="258"/>
            <ac:grpSpMk id="27" creationId="{2A638C7D-9088-41A9-88A0-7357157BC168}"/>
          </ac:grpSpMkLst>
        </pc:grpChg>
        <pc:grpChg chg="add del">
          <ac:chgData name="Manuel Ernesto Rodriguez Tudor" userId="229bcbe5b2de6f9c" providerId="LiveId" clId="{AA4FA970-1201-4DE9-9C14-0B394420A283}" dt="2021-08-12T01:27:26.085" v="19" actId="26606"/>
          <ac:grpSpMkLst>
            <pc:docMk/>
            <pc:sldMk cId="12906233" sldId="258"/>
            <ac:grpSpMk id="33" creationId="{3F219210-B16A-47B6-9AA8-207DAFF37E66}"/>
          </ac:grpSpMkLst>
        </pc:grpChg>
        <pc:grpChg chg="add del">
          <ac:chgData name="Manuel Ernesto Rodriguez Tudor" userId="229bcbe5b2de6f9c" providerId="LiveId" clId="{AA4FA970-1201-4DE9-9C14-0B394420A283}" dt="2021-08-12T01:27:26.085" v="19" actId="26606"/>
          <ac:grpSpMkLst>
            <pc:docMk/>
            <pc:sldMk cId="12906233" sldId="258"/>
            <ac:grpSpMk id="37" creationId="{582A903B-6B78-4F0A-B7C9-3D80499020B8}"/>
          </ac:grpSpMkLst>
        </pc:grpChg>
        <pc:picChg chg="add del mod">
          <ac:chgData name="Manuel Ernesto Rodriguez Tudor" userId="229bcbe5b2de6f9c" providerId="LiveId" clId="{AA4FA970-1201-4DE9-9C14-0B394420A283}" dt="2021-08-12T01:12:33.940" v="12" actId="21"/>
          <ac:picMkLst>
            <pc:docMk/>
            <pc:sldMk cId="12906233" sldId="258"/>
            <ac:picMk id="4" creationId="{097E1B97-6642-4F1A-A538-FC5B325DB5EA}"/>
          </ac:picMkLst>
        </pc:picChg>
        <pc:picChg chg="add del mod">
          <ac:chgData name="Manuel Ernesto Rodriguez Tudor" userId="229bcbe5b2de6f9c" providerId="LiveId" clId="{AA4FA970-1201-4DE9-9C14-0B394420A283}" dt="2021-08-12T01:26:20.208" v="15" actId="21"/>
          <ac:picMkLst>
            <pc:docMk/>
            <pc:sldMk cId="12906233" sldId="258"/>
            <ac:picMk id="5" creationId="{28B5EA77-3304-4452-AE4A-F59618214E8C}"/>
          </ac:picMkLst>
        </pc:picChg>
        <pc:picChg chg="add mod">
          <ac:chgData name="Manuel Ernesto Rodriguez Tudor" userId="229bcbe5b2de6f9c" providerId="LiveId" clId="{AA4FA970-1201-4DE9-9C14-0B394420A283}" dt="2021-08-12T01:27:26.085" v="19" actId="26606"/>
          <ac:picMkLst>
            <pc:docMk/>
            <pc:sldMk cId="12906233" sldId="258"/>
            <ac:picMk id="6" creationId="{932EEC35-49A3-43BF-AE16-EA3DF175B42B}"/>
          </ac:picMkLst>
        </pc:picChg>
      </pc:sldChg>
      <pc:sldChg chg="addSp delSp modSp mod setBg setClrOvrMap">
        <pc:chgData name="Manuel Ernesto Rodriguez Tudor" userId="229bcbe5b2de6f9c" providerId="LiveId" clId="{AA4FA970-1201-4DE9-9C14-0B394420A283}" dt="2021-08-13T12:19:09.551" v="36" actId="26606"/>
        <pc:sldMkLst>
          <pc:docMk/>
          <pc:sldMk cId="865232658" sldId="259"/>
        </pc:sldMkLst>
        <pc:spChg chg="mod">
          <ac:chgData name="Manuel Ernesto Rodriguez Tudor" userId="229bcbe5b2de6f9c" providerId="LiveId" clId="{AA4FA970-1201-4DE9-9C14-0B394420A283}" dt="2021-08-13T12:19:09.551" v="36" actId="26606"/>
          <ac:spMkLst>
            <pc:docMk/>
            <pc:sldMk cId="865232658" sldId="259"/>
            <ac:spMk id="2" creationId="{00000000-0000-0000-0000-000000000000}"/>
          </ac:spMkLst>
        </pc:spChg>
        <pc:spChg chg="mod ord">
          <ac:chgData name="Manuel Ernesto Rodriguez Tudor" userId="229bcbe5b2de6f9c" providerId="LiveId" clId="{AA4FA970-1201-4DE9-9C14-0B394420A283}" dt="2021-08-13T12:19:09.551" v="36" actId="26606"/>
          <ac:spMkLst>
            <pc:docMk/>
            <pc:sldMk cId="865232658" sldId="259"/>
            <ac:spMk id="3" creationId="{00000000-0000-0000-0000-000000000000}"/>
          </ac:spMkLst>
        </pc:spChg>
        <pc:spChg chg="add del">
          <ac:chgData name="Manuel Ernesto Rodriguez Tudor" userId="229bcbe5b2de6f9c" providerId="LiveId" clId="{AA4FA970-1201-4DE9-9C14-0B394420A283}" dt="2021-08-12T01:26:48.763" v="17" actId="26606"/>
          <ac:spMkLst>
            <pc:docMk/>
            <pc:sldMk cId="865232658" sldId="259"/>
            <ac:spMk id="9" creationId="{B95B9BA8-1D69-4796-85F5-B6D0BD52354B}"/>
          </ac:spMkLst>
        </pc:spChg>
        <pc:spChg chg="add del">
          <ac:chgData name="Manuel Ernesto Rodriguez Tudor" userId="229bcbe5b2de6f9c" providerId="LiveId" clId="{AA4FA970-1201-4DE9-9C14-0B394420A283}" dt="2021-08-13T12:19:09.551" v="36" actId="26606"/>
          <ac:spMkLst>
            <pc:docMk/>
            <pc:sldMk cId="865232658" sldId="259"/>
            <ac:spMk id="14" creationId="{5A0118C5-4F8D-4CF4-BADD-53FEACC6C42A}"/>
          </ac:spMkLst>
        </pc:spChg>
        <pc:spChg chg="add del">
          <ac:chgData name="Manuel Ernesto Rodriguez Tudor" userId="229bcbe5b2de6f9c" providerId="LiveId" clId="{AA4FA970-1201-4DE9-9C14-0B394420A283}" dt="2021-08-13T12:19:09.551" v="36" actId="26606"/>
          <ac:spMkLst>
            <pc:docMk/>
            <pc:sldMk cId="865232658" sldId="259"/>
            <ac:spMk id="20" creationId="{4E0A5C5C-2A95-428E-9F6A-0D29EBD57C9F}"/>
          </ac:spMkLst>
        </pc:spChg>
        <pc:spChg chg="add">
          <ac:chgData name="Manuel Ernesto Rodriguez Tudor" userId="229bcbe5b2de6f9c" providerId="LiveId" clId="{AA4FA970-1201-4DE9-9C14-0B394420A283}" dt="2021-08-13T12:19:09.551" v="36" actId="26606"/>
          <ac:spMkLst>
            <pc:docMk/>
            <pc:sldMk cId="865232658" sldId="259"/>
            <ac:spMk id="36" creationId="{EE1FC7B4-E4A7-4452-B413-1A623E3A7230}"/>
          </ac:spMkLst>
        </pc:spChg>
        <pc:spChg chg="add">
          <ac:chgData name="Manuel Ernesto Rodriguez Tudor" userId="229bcbe5b2de6f9c" providerId="LiveId" clId="{AA4FA970-1201-4DE9-9C14-0B394420A283}" dt="2021-08-13T12:19:09.551" v="36" actId="26606"/>
          <ac:spMkLst>
            <pc:docMk/>
            <pc:sldMk cId="865232658" sldId="259"/>
            <ac:spMk id="38" creationId="{E0709AF0-24F0-4486-B189-BE6386BDB198}"/>
          </ac:spMkLst>
        </pc:spChg>
        <pc:spChg chg="add">
          <ac:chgData name="Manuel Ernesto Rodriguez Tudor" userId="229bcbe5b2de6f9c" providerId="LiveId" clId="{AA4FA970-1201-4DE9-9C14-0B394420A283}" dt="2021-08-13T12:19:09.551" v="36" actId="26606"/>
          <ac:spMkLst>
            <pc:docMk/>
            <pc:sldMk cId="865232658" sldId="259"/>
            <ac:spMk id="40" creationId="{FBE3B62F-5853-4A3C-B050-6186351A7176}"/>
          </ac:spMkLst>
        </pc:spChg>
        <pc:grpChg chg="add del">
          <ac:chgData name="Manuel Ernesto Rodriguez Tudor" userId="229bcbe5b2de6f9c" providerId="LiveId" clId="{AA4FA970-1201-4DE9-9C14-0B394420A283}" dt="2021-08-13T12:19:09.551" v="36" actId="26606"/>
          <ac:grpSpMkLst>
            <pc:docMk/>
            <pc:sldMk cId="865232658" sldId="259"/>
            <ac:grpSpMk id="16" creationId="{2A638C7D-9088-41A9-88A0-7357157BC168}"/>
          </ac:grpSpMkLst>
        </pc:grpChg>
        <pc:grpChg chg="add del">
          <ac:chgData name="Manuel Ernesto Rodriguez Tudor" userId="229bcbe5b2de6f9c" providerId="LiveId" clId="{AA4FA970-1201-4DE9-9C14-0B394420A283}" dt="2021-08-13T12:19:09.551" v="36" actId="26606"/>
          <ac:grpSpMkLst>
            <pc:docMk/>
            <pc:sldMk cId="865232658" sldId="259"/>
            <ac:grpSpMk id="22" creationId="{3F219210-B16A-47B6-9AA8-207DAFF37E66}"/>
          </ac:grpSpMkLst>
        </pc:grpChg>
        <pc:grpChg chg="add del">
          <ac:chgData name="Manuel Ernesto Rodriguez Tudor" userId="229bcbe5b2de6f9c" providerId="LiveId" clId="{AA4FA970-1201-4DE9-9C14-0B394420A283}" dt="2021-08-13T12:19:09.551" v="36" actId="26606"/>
          <ac:grpSpMkLst>
            <pc:docMk/>
            <pc:sldMk cId="865232658" sldId="259"/>
            <ac:grpSpMk id="26" creationId="{582A903B-6B78-4F0A-B7C9-3D80499020B8}"/>
          </ac:grpSpMkLst>
        </pc:grpChg>
        <pc:picChg chg="add mod">
          <ac:chgData name="Manuel Ernesto Rodriguez Tudor" userId="229bcbe5b2de6f9c" providerId="LiveId" clId="{AA4FA970-1201-4DE9-9C14-0B394420A283}" dt="2021-08-13T12:19:09.551" v="36" actId="26606"/>
          <ac:picMkLst>
            <pc:docMk/>
            <pc:sldMk cId="865232658" sldId="259"/>
            <ac:picMk id="4" creationId="{5ADA84D2-9F1B-4DEB-B575-CC96A88B14CE}"/>
          </ac:picMkLst>
        </pc:picChg>
        <pc:picChg chg="add del mod">
          <ac:chgData name="Manuel Ernesto Rodriguez Tudor" userId="229bcbe5b2de6f9c" providerId="LiveId" clId="{AA4FA970-1201-4DE9-9C14-0B394420A283}" dt="2021-08-12T01:15:20.206" v="14" actId="21"/>
          <ac:picMkLst>
            <pc:docMk/>
            <pc:sldMk cId="865232658" sldId="259"/>
            <ac:picMk id="4" creationId="{765EB27C-D037-49B2-B5F7-43933B140C14}"/>
          </ac:picMkLst>
        </pc:picChg>
        <pc:picChg chg="add del mod">
          <ac:chgData name="Manuel Ernesto Rodriguez Tudor" userId="229bcbe5b2de6f9c" providerId="LiveId" clId="{AA4FA970-1201-4DE9-9C14-0B394420A283}" dt="2021-08-13T12:17:53.085" v="34" actId="21"/>
          <ac:picMkLst>
            <pc:docMk/>
            <pc:sldMk cId="865232658" sldId="259"/>
            <ac:picMk id="5" creationId="{B02D1404-33E8-4F53-81F4-230E24EFDC1C}"/>
          </ac:picMkLst>
        </pc:picChg>
      </pc:sldChg>
      <pc:sldChg chg="addSp delSp modSp mod setBg">
        <pc:chgData name="Manuel Ernesto Rodriguez Tudor" userId="229bcbe5b2de6f9c" providerId="LiveId" clId="{AA4FA970-1201-4DE9-9C14-0B394420A283}" dt="2021-08-12T01:34:35.799" v="23" actId="26606"/>
        <pc:sldMkLst>
          <pc:docMk/>
          <pc:sldMk cId="142273474" sldId="260"/>
        </pc:sldMkLst>
        <pc:spChg chg="mod">
          <ac:chgData name="Manuel Ernesto Rodriguez Tudor" userId="229bcbe5b2de6f9c" providerId="LiveId" clId="{AA4FA970-1201-4DE9-9C14-0B394420A283}" dt="2021-08-12T01:34:35.799" v="23" actId="26606"/>
          <ac:spMkLst>
            <pc:docMk/>
            <pc:sldMk cId="142273474" sldId="260"/>
            <ac:spMk id="2" creationId="{00000000-0000-0000-0000-000000000000}"/>
          </ac:spMkLst>
        </pc:spChg>
        <pc:spChg chg="mod">
          <ac:chgData name="Manuel Ernesto Rodriguez Tudor" userId="229bcbe5b2de6f9c" providerId="LiveId" clId="{AA4FA970-1201-4DE9-9C14-0B394420A283}" dt="2021-08-12T01:34:35.799" v="23" actId="26606"/>
          <ac:spMkLst>
            <pc:docMk/>
            <pc:sldMk cId="142273474" sldId="260"/>
            <ac:spMk id="3" creationId="{00000000-0000-0000-0000-000000000000}"/>
          </ac:spMkLst>
        </pc:spChg>
        <pc:spChg chg="add del">
          <ac:chgData name="Manuel Ernesto Rodriguez Tudor" userId="229bcbe5b2de6f9c" providerId="LiveId" clId="{AA4FA970-1201-4DE9-9C14-0B394420A283}" dt="2021-08-12T01:34:35.783" v="22" actId="26606"/>
          <ac:spMkLst>
            <pc:docMk/>
            <pc:sldMk cId="142273474" sldId="260"/>
            <ac:spMk id="9" creationId="{E8A8EAB8-D2FF-444D-B34B-7D32F106AD0E}"/>
          </ac:spMkLst>
        </pc:spChg>
        <pc:spChg chg="add del">
          <ac:chgData name="Manuel Ernesto Rodriguez Tudor" userId="229bcbe5b2de6f9c" providerId="LiveId" clId="{AA4FA970-1201-4DE9-9C14-0B394420A283}" dt="2021-08-12T01:34:35.783" v="22" actId="26606"/>
          <ac:spMkLst>
            <pc:docMk/>
            <pc:sldMk cId="142273474" sldId="260"/>
            <ac:spMk id="11" creationId="{9DD005C1-8C51-42D6-9BEE-B9B83849743D}"/>
          </ac:spMkLst>
        </pc:spChg>
        <pc:spChg chg="add del">
          <ac:chgData name="Manuel Ernesto Rodriguez Tudor" userId="229bcbe5b2de6f9c" providerId="LiveId" clId="{AA4FA970-1201-4DE9-9C14-0B394420A283}" dt="2021-08-12T01:34:35.783" v="22" actId="26606"/>
          <ac:spMkLst>
            <pc:docMk/>
            <pc:sldMk cId="142273474" sldId="260"/>
            <ac:spMk id="13" creationId="{C61F2F60-14E3-4196-B7CE-175E46F04481}"/>
          </ac:spMkLst>
        </pc:spChg>
        <pc:spChg chg="add">
          <ac:chgData name="Manuel Ernesto Rodriguez Tudor" userId="229bcbe5b2de6f9c" providerId="LiveId" clId="{AA4FA970-1201-4DE9-9C14-0B394420A283}" dt="2021-08-12T01:34:35.799" v="23" actId="26606"/>
          <ac:spMkLst>
            <pc:docMk/>
            <pc:sldMk cId="142273474" sldId="260"/>
            <ac:spMk id="15" creationId="{B95B9BA8-1D69-4796-85F5-B6D0BD52354B}"/>
          </ac:spMkLst>
        </pc:spChg>
        <pc:picChg chg="add mod">
          <ac:chgData name="Manuel Ernesto Rodriguez Tudor" userId="229bcbe5b2de6f9c" providerId="LiveId" clId="{AA4FA970-1201-4DE9-9C14-0B394420A283}" dt="2021-08-12T01:34:35.799" v="23" actId="26606"/>
          <ac:picMkLst>
            <pc:docMk/>
            <pc:sldMk cId="142273474" sldId="260"/>
            <ac:picMk id="4" creationId="{08B3D155-21AC-4F75-BFD1-CDEA26A0A7A2}"/>
          </ac:picMkLst>
        </pc:picChg>
      </pc:sldChg>
      <pc:sldChg chg="addSp modSp mod setBg">
        <pc:chgData name="Manuel Ernesto Rodriguez Tudor" userId="229bcbe5b2de6f9c" providerId="LiveId" clId="{AA4FA970-1201-4DE9-9C14-0B394420A283}" dt="2021-08-12T01:38:26.975" v="25" actId="26606"/>
        <pc:sldMkLst>
          <pc:docMk/>
          <pc:sldMk cId="1235262657" sldId="261"/>
        </pc:sldMkLst>
        <pc:spChg chg="mod">
          <ac:chgData name="Manuel Ernesto Rodriguez Tudor" userId="229bcbe5b2de6f9c" providerId="LiveId" clId="{AA4FA970-1201-4DE9-9C14-0B394420A283}" dt="2021-08-12T01:38:26.975" v="25" actId="26606"/>
          <ac:spMkLst>
            <pc:docMk/>
            <pc:sldMk cId="1235262657" sldId="261"/>
            <ac:spMk id="2" creationId="{00000000-0000-0000-0000-000000000000}"/>
          </ac:spMkLst>
        </pc:spChg>
        <pc:spChg chg="mod ord">
          <ac:chgData name="Manuel Ernesto Rodriguez Tudor" userId="229bcbe5b2de6f9c" providerId="LiveId" clId="{AA4FA970-1201-4DE9-9C14-0B394420A283}" dt="2021-08-12T01:38:26.975" v="25" actId="26606"/>
          <ac:spMkLst>
            <pc:docMk/>
            <pc:sldMk cId="1235262657" sldId="261"/>
            <ac:spMk id="3" creationId="{00000000-0000-0000-0000-000000000000}"/>
          </ac:spMkLst>
        </pc:spChg>
        <pc:spChg chg="add">
          <ac:chgData name="Manuel Ernesto Rodriguez Tudor" userId="229bcbe5b2de6f9c" providerId="LiveId" clId="{AA4FA970-1201-4DE9-9C14-0B394420A283}" dt="2021-08-12T01:38:26.975" v="25" actId="26606"/>
          <ac:spMkLst>
            <pc:docMk/>
            <pc:sldMk cId="1235262657" sldId="261"/>
            <ac:spMk id="9" creationId="{5A0118C5-4F8D-4CF4-BADD-53FEACC6C42A}"/>
          </ac:spMkLst>
        </pc:spChg>
        <pc:grpChg chg="add">
          <ac:chgData name="Manuel Ernesto Rodriguez Tudor" userId="229bcbe5b2de6f9c" providerId="LiveId" clId="{AA4FA970-1201-4DE9-9C14-0B394420A283}" dt="2021-08-12T01:38:26.975" v="25" actId="26606"/>
          <ac:grpSpMkLst>
            <pc:docMk/>
            <pc:sldMk cId="1235262657" sldId="261"/>
            <ac:grpSpMk id="11" creationId="{B894EFA8-F425-4D19-A94B-445388B31E20}"/>
          </ac:grpSpMkLst>
        </pc:grpChg>
        <pc:grpChg chg="add">
          <ac:chgData name="Manuel Ernesto Rodriguez Tudor" userId="229bcbe5b2de6f9c" providerId="LiveId" clId="{AA4FA970-1201-4DE9-9C14-0B394420A283}" dt="2021-08-12T01:38:26.975" v="25" actId="26606"/>
          <ac:grpSpMkLst>
            <pc:docMk/>
            <pc:sldMk cId="1235262657" sldId="261"/>
            <ac:grpSpMk id="15" creationId="{582A903B-6B78-4F0A-B7C9-3D80499020B8}"/>
          </ac:grpSpMkLst>
        </pc:grpChg>
        <pc:picChg chg="add mod">
          <ac:chgData name="Manuel Ernesto Rodriguez Tudor" userId="229bcbe5b2de6f9c" providerId="LiveId" clId="{AA4FA970-1201-4DE9-9C14-0B394420A283}" dt="2021-08-12T01:38:26.975" v="25" actId="26606"/>
          <ac:picMkLst>
            <pc:docMk/>
            <pc:sldMk cId="1235262657" sldId="261"/>
            <ac:picMk id="4" creationId="{09118908-DEF5-44D4-8D82-E7BE990E0F06}"/>
          </ac:picMkLst>
        </pc:picChg>
      </pc:sldChg>
      <pc:sldChg chg="addSp delSp modSp mod setBg addAnim">
        <pc:chgData name="Manuel Ernesto Rodriguez Tudor" userId="229bcbe5b2de6f9c" providerId="LiveId" clId="{AA4FA970-1201-4DE9-9C14-0B394420A283}" dt="2021-08-12T02:09:43.944" v="33"/>
        <pc:sldMkLst>
          <pc:docMk/>
          <pc:sldMk cId="1867762150" sldId="262"/>
        </pc:sldMkLst>
        <pc:spChg chg="mod">
          <ac:chgData name="Manuel Ernesto Rodriguez Tudor" userId="229bcbe5b2de6f9c" providerId="LiveId" clId="{AA4FA970-1201-4DE9-9C14-0B394420A283}" dt="2021-08-12T02:09:43.921" v="32" actId="26606"/>
          <ac:spMkLst>
            <pc:docMk/>
            <pc:sldMk cId="1867762150" sldId="262"/>
            <ac:spMk id="2" creationId="{00000000-0000-0000-0000-000000000000}"/>
          </ac:spMkLst>
        </pc:spChg>
        <pc:spChg chg="del">
          <ac:chgData name="Manuel Ernesto Rodriguez Tudor" userId="229bcbe5b2de6f9c" providerId="LiveId" clId="{AA4FA970-1201-4DE9-9C14-0B394420A283}" dt="2021-08-12T01:40:38.207" v="26" actId="26606"/>
          <ac:spMkLst>
            <pc:docMk/>
            <pc:sldMk cId="1867762150" sldId="262"/>
            <ac:spMk id="3" creationId="{00000000-0000-0000-0000-000000000000}"/>
          </ac:spMkLst>
        </pc:spChg>
        <pc:spChg chg="add del">
          <ac:chgData name="Manuel Ernesto Rodriguez Tudor" userId="229bcbe5b2de6f9c" providerId="LiveId" clId="{AA4FA970-1201-4DE9-9C14-0B394420A283}" dt="2021-08-12T02:09:43.921" v="32" actId="26606"/>
          <ac:spMkLst>
            <pc:docMk/>
            <pc:sldMk cId="1867762150" sldId="262"/>
            <ac:spMk id="8" creationId="{FB5B0058-AF13-4859-B429-4EDDE2A26F7F}"/>
          </ac:spMkLst>
        </pc:spChg>
        <pc:spChg chg="add">
          <ac:chgData name="Manuel Ernesto Rodriguez Tudor" userId="229bcbe5b2de6f9c" providerId="LiveId" clId="{AA4FA970-1201-4DE9-9C14-0B394420A283}" dt="2021-08-12T02:09:43.921" v="32" actId="26606"/>
          <ac:spMkLst>
            <pc:docMk/>
            <pc:sldMk cId="1867762150" sldId="262"/>
            <ac:spMk id="17" creationId="{5F18414D-1626-4996-AACB-23D3DE45B03B}"/>
          </ac:spMkLst>
        </pc:spChg>
        <pc:spChg chg="add">
          <ac:chgData name="Manuel Ernesto Rodriguez Tudor" userId="229bcbe5b2de6f9c" providerId="LiveId" clId="{AA4FA970-1201-4DE9-9C14-0B394420A283}" dt="2021-08-12T02:09:43.921" v="32" actId="26606"/>
          <ac:spMkLst>
            <pc:docMk/>
            <pc:sldMk cId="1867762150" sldId="262"/>
            <ac:spMk id="19" creationId="{D84C2E9E-0B5D-4B5F-9A1F-70EBDCE39034}"/>
          </ac:spMkLst>
        </pc:spChg>
        <pc:picChg chg="add mod">
          <ac:chgData name="Manuel Ernesto Rodriguez Tudor" userId="229bcbe5b2de6f9c" providerId="LiveId" clId="{AA4FA970-1201-4DE9-9C14-0B394420A283}" dt="2021-08-12T02:09:43.921" v="32" actId="26606"/>
          <ac:picMkLst>
            <pc:docMk/>
            <pc:sldMk cId="1867762150" sldId="262"/>
            <ac:picMk id="4" creationId="{50817967-1722-435E-9B05-2A7916F7D233}"/>
          </ac:picMkLst>
        </pc:picChg>
        <pc:cxnChg chg="add del">
          <ac:chgData name="Manuel Ernesto Rodriguez Tudor" userId="229bcbe5b2de6f9c" providerId="LiveId" clId="{AA4FA970-1201-4DE9-9C14-0B394420A283}" dt="2021-08-12T02:09:43.921" v="32" actId="26606"/>
          <ac:cxnSpMkLst>
            <pc:docMk/>
            <pc:sldMk cId="1867762150" sldId="262"/>
            <ac:cxnSpMk id="10" creationId="{C4C8A451-B6C1-4CB1-95FC-2DBDEC61FF17}"/>
          </ac:cxnSpMkLst>
        </pc:cxnChg>
        <pc:cxnChg chg="add del">
          <ac:chgData name="Manuel Ernesto Rodriguez Tudor" userId="229bcbe5b2de6f9c" providerId="LiveId" clId="{AA4FA970-1201-4DE9-9C14-0B394420A283}" dt="2021-08-12T02:09:43.921" v="32" actId="26606"/>
          <ac:cxnSpMkLst>
            <pc:docMk/>
            <pc:sldMk cId="1867762150" sldId="262"/>
            <ac:cxnSpMk id="12" creationId="{E8439DD6-1CCF-48C6-AF10-B7018793022A}"/>
          </ac:cxnSpMkLst>
        </pc:cxnChg>
        <pc:cxnChg chg="add">
          <ac:chgData name="Manuel Ernesto Rodriguez Tudor" userId="229bcbe5b2de6f9c" providerId="LiveId" clId="{AA4FA970-1201-4DE9-9C14-0B394420A283}" dt="2021-08-12T02:09:43.921" v="32" actId="26606"/>
          <ac:cxnSpMkLst>
            <pc:docMk/>
            <pc:sldMk cId="1867762150" sldId="262"/>
            <ac:cxnSpMk id="21" creationId="{07A9243D-8FC3-4B36-874B-55906B03F484}"/>
          </ac:cxnSpMkLst>
        </pc:cxnChg>
      </pc:sldChg>
      <pc:sldChg chg="new del">
        <pc:chgData name="Manuel Ernesto Rodriguez Tudor" userId="229bcbe5b2de6f9c" providerId="LiveId" clId="{AA4FA970-1201-4DE9-9C14-0B394420A283}" dt="2021-08-12T01:45:20.530" v="30" actId="680"/>
        <pc:sldMkLst>
          <pc:docMk/>
          <pc:sldMk cId="3139968877" sldId="263"/>
        </pc:sldMkLst>
      </pc:sldChg>
      <pc:sldChg chg="addSp delSp modSp new mod setBg">
        <pc:chgData name="Manuel Ernesto Rodriguez Tudor" userId="229bcbe5b2de6f9c" providerId="LiveId" clId="{AA4FA970-1201-4DE9-9C14-0B394420A283}" dt="2021-08-13T12:20:45.277" v="43" actId="26606"/>
        <pc:sldMkLst>
          <pc:docMk/>
          <pc:sldMk cId="3381621124" sldId="263"/>
        </pc:sldMkLst>
        <pc:spChg chg="add del">
          <ac:chgData name="Manuel Ernesto Rodriguez Tudor" userId="229bcbe5b2de6f9c" providerId="LiveId" clId="{AA4FA970-1201-4DE9-9C14-0B394420A283}" dt="2021-08-13T12:20:45.277" v="43" actId="26606"/>
          <ac:spMkLst>
            <pc:docMk/>
            <pc:sldMk cId="3381621124" sldId="263"/>
            <ac:spMk id="2" creationId="{F5CEAB8B-B2C4-4819-9BF3-161C20E82E99}"/>
          </ac:spMkLst>
        </pc:spChg>
        <pc:spChg chg="del">
          <ac:chgData name="Manuel Ernesto Rodriguez Tudor" userId="229bcbe5b2de6f9c" providerId="LiveId" clId="{AA4FA970-1201-4DE9-9C14-0B394420A283}" dt="2021-08-13T12:20:18.237" v="38"/>
          <ac:spMkLst>
            <pc:docMk/>
            <pc:sldMk cId="3381621124" sldId="263"/>
            <ac:spMk id="3" creationId="{30E50457-7F47-4EB0-812C-ED88EBAD2E68}"/>
          </ac:spMkLst>
        </pc:spChg>
        <pc:spChg chg="add del">
          <ac:chgData name="Manuel Ernesto Rodriguez Tudor" userId="229bcbe5b2de6f9c" providerId="LiveId" clId="{AA4FA970-1201-4DE9-9C14-0B394420A283}" dt="2021-08-13T12:20:24.389" v="40" actId="26606"/>
          <ac:spMkLst>
            <pc:docMk/>
            <pc:sldMk cId="3381621124" sldId="263"/>
            <ac:spMk id="9" creationId="{42A4FC2C-047E-45A5-965D-8E1E3BF09BC6}"/>
          </ac:spMkLst>
        </pc:spChg>
        <pc:spChg chg="add del">
          <ac:chgData name="Manuel Ernesto Rodriguez Tudor" userId="229bcbe5b2de6f9c" providerId="LiveId" clId="{AA4FA970-1201-4DE9-9C14-0B394420A283}" dt="2021-08-13T12:20:45.262" v="42" actId="26606"/>
          <ac:spMkLst>
            <pc:docMk/>
            <pc:sldMk cId="3381621124" sldId="263"/>
            <ac:spMk id="11" creationId="{E2384209-CB15-4CDF-9D31-C44FD9A3F20D}"/>
          </ac:spMkLst>
        </pc:spChg>
        <pc:spChg chg="add del">
          <ac:chgData name="Manuel Ernesto Rodriguez Tudor" userId="229bcbe5b2de6f9c" providerId="LiveId" clId="{AA4FA970-1201-4DE9-9C14-0B394420A283}" dt="2021-08-13T12:20:45.262" v="42" actId="26606"/>
          <ac:spMkLst>
            <pc:docMk/>
            <pc:sldMk cId="3381621124" sldId="263"/>
            <ac:spMk id="12" creationId="{AB8C311F-7253-4AED-9701-7FC0708C41C7}"/>
          </ac:spMkLst>
        </pc:spChg>
        <pc:spChg chg="add del">
          <ac:chgData name="Manuel Ernesto Rodriguez Tudor" userId="229bcbe5b2de6f9c" providerId="LiveId" clId="{AA4FA970-1201-4DE9-9C14-0B394420A283}" dt="2021-08-13T12:20:45.262" v="42" actId="26606"/>
          <ac:spMkLst>
            <pc:docMk/>
            <pc:sldMk cId="3381621124" sldId="263"/>
            <ac:spMk id="13" creationId="{2633B3B5-CC90-43F0-8714-D31D1F3F0209}"/>
          </ac:spMkLst>
        </pc:spChg>
        <pc:spChg chg="add del">
          <ac:chgData name="Manuel Ernesto Rodriguez Tudor" userId="229bcbe5b2de6f9c" providerId="LiveId" clId="{AA4FA970-1201-4DE9-9C14-0B394420A283}" dt="2021-08-13T12:20:45.262" v="42" actId="26606"/>
          <ac:spMkLst>
            <pc:docMk/>
            <pc:sldMk cId="3381621124" sldId="263"/>
            <ac:spMk id="15" creationId="{A8D57A06-A426-446D-B02C-A2DC6B62E45E}"/>
          </ac:spMkLst>
        </pc:spChg>
        <pc:spChg chg="add">
          <ac:chgData name="Manuel Ernesto Rodriguez Tudor" userId="229bcbe5b2de6f9c" providerId="LiveId" clId="{AA4FA970-1201-4DE9-9C14-0B394420A283}" dt="2021-08-13T12:20:45.277" v="43" actId="26606"/>
          <ac:spMkLst>
            <pc:docMk/>
            <pc:sldMk cId="3381621124" sldId="263"/>
            <ac:spMk id="17" creationId="{42A4FC2C-047E-45A5-965D-8E1E3BF09BC6}"/>
          </ac:spMkLst>
        </pc:spChg>
        <pc:picChg chg="add mod">
          <ac:chgData name="Manuel Ernesto Rodriguez Tudor" userId="229bcbe5b2de6f9c" providerId="LiveId" clId="{AA4FA970-1201-4DE9-9C14-0B394420A283}" dt="2021-08-13T12:20:45.277" v="43" actId="26606"/>
          <ac:picMkLst>
            <pc:docMk/>
            <pc:sldMk cId="3381621124" sldId="263"/>
            <ac:picMk id="4" creationId="{0E845B0C-8D6B-4EB2-8548-482C9F6E3E93}"/>
          </ac:picMkLst>
        </pc:picChg>
      </pc:sldChg>
      <pc:sldChg chg="add del">
        <pc:chgData name="Manuel Ernesto Rodriguez Tudor" userId="229bcbe5b2de6f9c" providerId="LiveId" clId="{AA4FA970-1201-4DE9-9C14-0B394420A283}" dt="2021-08-12T01:45:18.618" v="29"/>
        <pc:sldMkLst>
          <pc:docMk/>
          <pc:sldMk cId="1788452228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E774-4ED1-46FF-821A-5375F8A7DF4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D446-91B8-4A86-A0E9-7C785E127F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5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E774-4ED1-46FF-821A-5375F8A7DF4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D446-91B8-4A86-A0E9-7C785E127F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3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E774-4ED1-46FF-821A-5375F8A7DF4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D446-91B8-4A86-A0E9-7C785E127F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9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E774-4ED1-46FF-821A-5375F8A7DF4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D446-91B8-4A86-A0E9-7C785E127F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3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E774-4ED1-46FF-821A-5375F8A7DF4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D446-91B8-4A86-A0E9-7C785E127F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3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E774-4ED1-46FF-821A-5375F8A7DF4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D446-91B8-4A86-A0E9-7C785E127F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6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E774-4ED1-46FF-821A-5375F8A7DF4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D446-91B8-4A86-A0E9-7C785E127F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0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E774-4ED1-46FF-821A-5375F8A7DF4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D446-91B8-4A86-A0E9-7C785E127F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1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E774-4ED1-46FF-821A-5375F8A7DF4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D446-91B8-4A86-A0E9-7C785E127F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8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E774-4ED1-46FF-821A-5375F8A7DF4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D446-91B8-4A86-A0E9-7C785E127F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5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E774-4ED1-46FF-821A-5375F8A7DF4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D446-91B8-4A86-A0E9-7C785E127F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9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DE774-4ED1-46FF-821A-5375F8A7DF4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9D446-91B8-4A86-A0E9-7C785E127F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0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010" y="-18660"/>
            <a:ext cx="4902679" cy="466700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DCEC70C-9F4B-4A73-B4BD-AE50AD617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010" y="-18660"/>
            <a:ext cx="4902679" cy="466700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955" y="-18660"/>
            <a:ext cx="4902678" cy="4544235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7477" y="306277"/>
            <a:ext cx="4024032" cy="2885715"/>
          </a:xfrm>
        </p:spPr>
        <p:txBody>
          <a:bodyPr>
            <a:normAutofit/>
          </a:bodyPr>
          <a:lstStyle/>
          <a:p>
            <a:r>
              <a:rPr lang="es-ES" sz="4600">
                <a:solidFill>
                  <a:schemeClr val="bg1"/>
                </a:solidFill>
              </a:rPr>
              <a:t>Dimensión Lógica </a:t>
            </a:r>
            <a:br>
              <a:rPr lang="es-ES" sz="4600">
                <a:solidFill>
                  <a:schemeClr val="bg1"/>
                </a:solidFill>
              </a:rPr>
            </a:br>
            <a:r>
              <a:rPr lang="es-ES" sz="4600">
                <a:solidFill>
                  <a:schemeClr val="bg1"/>
                </a:solidFill>
              </a:rPr>
              <a:t>de la Argumentación</a:t>
            </a:r>
            <a:endParaRPr lang="en-US" sz="460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7477" y="3210652"/>
            <a:ext cx="4024032" cy="708802"/>
          </a:xfrm>
        </p:spPr>
        <p:txBody>
          <a:bodyPr>
            <a:normAutofit/>
          </a:bodyPr>
          <a:lstStyle/>
          <a:p>
            <a:endParaRPr lang="es-ES" sz="1700" i="1">
              <a:solidFill>
                <a:schemeClr val="bg1"/>
              </a:solidFill>
            </a:endParaRPr>
          </a:p>
          <a:p>
            <a:r>
              <a:rPr lang="es-ES" sz="1700">
                <a:solidFill>
                  <a:schemeClr val="bg1"/>
                </a:solidFill>
              </a:rPr>
              <a:t>Manuel Rodríguez T.</a:t>
            </a:r>
            <a:endParaRPr lang="en-US" sz="1700">
              <a:solidFill>
                <a:schemeClr val="bg1"/>
              </a:solidFill>
            </a:endParaRPr>
          </a:p>
        </p:txBody>
      </p:sp>
      <p:sp>
        <p:nvSpPr>
          <p:cNvPr id="28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95744" y="619036"/>
            <a:ext cx="857067" cy="857067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0" name="Graphic 212">
            <a:extLst>
              <a:ext uri="{FF2B5EF4-FFF2-40B4-BE49-F238E27FC236}">
                <a16:creationId xmlns:a16="http://schemas.microsoft.com/office/drawing/2014/main" id="{4D525A72-77E7-4E14-BEE2-FC3A19EC4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95744" y="619036"/>
            <a:ext cx="857067" cy="857067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7649D7-E16B-4970-B067-3EB1D580C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380" y="2474375"/>
            <a:ext cx="2134993" cy="308302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DA31323F-03C2-4114-B2CC-79931D220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412" y="1675422"/>
            <a:ext cx="4680928" cy="46809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98EBCA3-8AAD-4596-8EBF-43A43542F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412" y="1675422"/>
            <a:ext cx="4680928" cy="4680928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49330" y="222739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9457709F-7F08-4A4A-9DB7-1AFB3FCF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5" cy="1323439"/>
          </a:xfrm>
        </p:spPr>
        <p:txBody>
          <a:bodyPr anchor="t">
            <a:normAutofit/>
          </a:bodyPr>
          <a:lstStyle/>
          <a:p>
            <a:r>
              <a:rPr lang="es-ES" sz="2800">
                <a:solidFill>
                  <a:schemeClr val="bg1"/>
                </a:solidFill>
              </a:rPr>
              <a:t>Código de conducta intelectual,</a:t>
            </a:r>
            <a:br>
              <a:rPr lang="es-ES" sz="2800">
                <a:solidFill>
                  <a:schemeClr val="bg1"/>
                </a:solidFill>
              </a:rPr>
            </a:br>
            <a:r>
              <a:rPr lang="es-ES" sz="2800">
                <a:solidFill>
                  <a:schemeClr val="bg1"/>
                </a:solidFill>
              </a:rPr>
              <a:t>para una discusión efectiva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146400"/>
            <a:ext cx="4391025" cy="2454300"/>
          </a:xfrm>
        </p:spPr>
        <p:txBody>
          <a:bodyPr>
            <a:normAutofit/>
          </a:bodyPr>
          <a:lstStyle/>
          <a:p>
            <a:r>
              <a:rPr lang="es-ES" sz="2400">
                <a:solidFill>
                  <a:schemeClr val="bg1">
                    <a:alpha val="80000"/>
                  </a:schemeClr>
                </a:solidFill>
              </a:rPr>
              <a:t>Principio de Falibilidad</a:t>
            </a:r>
          </a:p>
          <a:p>
            <a:r>
              <a:rPr lang="es-ES" sz="2400">
                <a:solidFill>
                  <a:schemeClr val="bg1">
                    <a:alpha val="80000"/>
                  </a:schemeClr>
                </a:solidFill>
              </a:rPr>
              <a:t>Principio de Búsqueda de la Verdad</a:t>
            </a:r>
          </a:p>
          <a:p>
            <a:r>
              <a:rPr lang="es-ES" sz="2400">
                <a:solidFill>
                  <a:schemeClr val="bg1">
                    <a:alpha val="80000"/>
                  </a:schemeClr>
                </a:solidFill>
              </a:rPr>
              <a:t>Principio de Claridad</a:t>
            </a:r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32EEC35-49A3-43BF-AE16-EA3DF175B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041634"/>
            <a:ext cx="5260976" cy="27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es-ES"/>
              <a:t>Qué es un argumento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r>
              <a:rPr lang="es-ES" sz="2000"/>
              <a:t>Principio de La Carga de la Prueba</a:t>
            </a:r>
          </a:p>
          <a:p>
            <a:r>
              <a:rPr lang="es-ES" sz="2000"/>
              <a:t>Principio de Caridad</a:t>
            </a:r>
            <a:endParaRPr lang="en-US" sz="20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DA84D2-9F1B-4DEB-B575-CC96A88B1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734" y="2623384"/>
            <a:ext cx="4935970" cy="312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32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5" cy="1323439"/>
          </a:xfrm>
        </p:spPr>
        <p:txBody>
          <a:bodyPr anchor="t">
            <a:normAutofit/>
          </a:bodyPr>
          <a:lstStyle/>
          <a:p>
            <a:r>
              <a:rPr lang="es-ES" sz="4000">
                <a:solidFill>
                  <a:schemeClr val="bg1"/>
                </a:solidFill>
              </a:rPr>
              <a:t>Qué es un buen argumento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146400"/>
            <a:ext cx="4391025" cy="2454300"/>
          </a:xfrm>
        </p:spPr>
        <p:txBody>
          <a:bodyPr>
            <a:normAutofit/>
          </a:bodyPr>
          <a:lstStyle/>
          <a:p>
            <a:r>
              <a:rPr lang="es-ES" sz="2400">
                <a:solidFill>
                  <a:schemeClr val="bg1">
                    <a:alpha val="80000"/>
                  </a:schemeClr>
                </a:solidFill>
              </a:rPr>
              <a:t>Principio Estructural</a:t>
            </a:r>
          </a:p>
          <a:p>
            <a:r>
              <a:rPr lang="es-ES" sz="2400">
                <a:solidFill>
                  <a:schemeClr val="bg1">
                    <a:alpha val="80000"/>
                  </a:schemeClr>
                </a:solidFill>
              </a:rPr>
              <a:t>Principio de Relevancia</a:t>
            </a:r>
          </a:p>
          <a:p>
            <a:r>
              <a:rPr lang="es-ES" sz="2400">
                <a:solidFill>
                  <a:schemeClr val="bg1">
                    <a:alpha val="80000"/>
                  </a:schemeClr>
                </a:solidFill>
              </a:rPr>
              <a:t>Principio de Aceptabilidad</a:t>
            </a:r>
          </a:p>
          <a:p>
            <a:r>
              <a:rPr lang="es-ES" sz="2400">
                <a:solidFill>
                  <a:schemeClr val="bg1">
                    <a:alpha val="80000"/>
                  </a:schemeClr>
                </a:solidFill>
              </a:rPr>
              <a:t>Principio de Suficiencia</a:t>
            </a:r>
          </a:p>
          <a:p>
            <a:r>
              <a:rPr lang="es-ES" sz="2400">
                <a:solidFill>
                  <a:schemeClr val="bg1">
                    <a:alpha val="80000"/>
                  </a:schemeClr>
                </a:solidFill>
              </a:rPr>
              <a:t>Principio de Refutación</a:t>
            </a:r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B3D155-21AC-4F75-BFD1-CDEA26A0A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936415"/>
            <a:ext cx="5260976" cy="294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es-ES" sz="4100">
                <a:solidFill>
                  <a:schemeClr val="bg1"/>
                </a:solidFill>
              </a:rPr>
              <a:t>Resolviendo el conflicto</a:t>
            </a:r>
            <a:endParaRPr lang="en-US" sz="410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118908-DEF5-44D4-8D82-E7BE990E0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35" r="19278" b="-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es-ES">
                <a:solidFill>
                  <a:schemeClr val="bg1"/>
                </a:solidFill>
              </a:rPr>
              <a:t>Principio de Suspensión del Juicio</a:t>
            </a:r>
          </a:p>
          <a:p>
            <a:r>
              <a:rPr lang="es-ES">
                <a:solidFill>
                  <a:schemeClr val="bg1"/>
                </a:solidFill>
              </a:rPr>
              <a:t>Principio de Resolución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5262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F18414D-1626-4996-AACB-23D3DE45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8875" y="707132"/>
            <a:ext cx="306228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>
                <a:solidFill>
                  <a:schemeClr val="bg1"/>
                </a:solidFill>
              </a:rPr>
              <a:t>Falacias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817967-1722-435E-9B05-2A7916F7D2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6" r="-1" b="22724"/>
          <a:stretch/>
        </p:blipFill>
        <p:spPr>
          <a:xfrm>
            <a:off x="5748338" y="10"/>
            <a:ext cx="6443662" cy="68579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28875" y="3209925"/>
            <a:ext cx="97631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76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E845B0C-8D6B-4EB2-8548-482C9F6E3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21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77</Words>
  <Application>Microsoft Office PowerPoint</Application>
  <PresentationFormat>Panorámica</PresentationFormat>
  <Paragraphs>20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Dimensión Lógica  de la Argumentación</vt:lpstr>
      <vt:lpstr>Código de conducta intelectual, para una discusión efectiva</vt:lpstr>
      <vt:lpstr>Qué es un argumento</vt:lpstr>
      <vt:lpstr>Qué es un buen argumento</vt:lpstr>
      <vt:lpstr>Resolviendo el conflicto</vt:lpstr>
      <vt:lpstr>Falacias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Dimensión Lógica  de la Argumentación</dc:title>
  <dc:creator>ucsh</dc:creator>
  <cp:lastModifiedBy>Manuel Ernesto Rodriguez Tudor</cp:lastModifiedBy>
  <cp:revision>3</cp:revision>
  <dcterms:created xsi:type="dcterms:W3CDTF">2021-08-12T00:10:10Z</dcterms:created>
  <dcterms:modified xsi:type="dcterms:W3CDTF">2021-08-13T12:20:45Z</dcterms:modified>
</cp:coreProperties>
</file>