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uel Ernesto Rodriguez Tudor" userId="229bcbe5b2de6f9c" providerId="LiveId" clId="{53E81E28-D30B-492C-9341-BCFFF57475AE}"/>
    <pc:docChg chg="custSel modSld">
      <pc:chgData name="Manuel Ernesto Rodriguez Tudor" userId="229bcbe5b2de6f9c" providerId="LiveId" clId="{53E81E28-D30B-492C-9341-BCFFF57475AE}" dt="2021-09-08T18:43:48.691" v="569" actId="20577"/>
      <pc:docMkLst>
        <pc:docMk/>
      </pc:docMkLst>
      <pc:sldChg chg="modSp mod">
        <pc:chgData name="Manuel Ernesto Rodriguez Tudor" userId="229bcbe5b2de6f9c" providerId="LiveId" clId="{53E81E28-D30B-492C-9341-BCFFF57475AE}" dt="2021-09-08T18:31:09.117" v="7" actId="20577"/>
        <pc:sldMkLst>
          <pc:docMk/>
          <pc:sldMk cId="2072686197" sldId="261"/>
        </pc:sldMkLst>
        <pc:spChg chg="mod">
          <ac:chgData name="Manuel Ernesto Rodriguez Tudor" userId="229bcbe5b2de6f9c" providerId="LiveId" clId="{53E81E28-D30B-492C-9341-BCFFF57475AE}" dt="2021-09-08T18:31:09.117" v="7" actId="20577"/>
          <ac:spMkLst>
            <pc:docMk/>
            <pc:sldMk cId="2072686197" sldId="261"/>
            <ac:spMk id="3" creationId="{0B869539-BBD6-40DC-B0C6-04EECB8B3823}"/>
          </ac:spMkLst>
        </pc:spChg>
      </pc:sldChg>
      <pc:sldChg chg="modSp mod">
        <pc:chgData name="Manuel Ernesto Rodriguez Tudor" userId="229bcbe5b2de6f9c" providerId="LiveId" clId="{53E81E28-D30B-492C-9341-BCFFF57475AE}" dt="2021-09-08T17:49:29.882" v="0" actId="20577"/>
        <pc:sldMkLst>
          <pc:docMk/>
          <pc:sldMk cId="4045205593" sldId="267"/>
        </pc:sldMkLst>
        <pc:spChg chg="mod">
          <ac:chgData name="Manuel Ernesto Rodriguez Tudor" userId="229bcbe5b2de6f9c" providerId="LiveId" clId="{53E81E28-D30B-492C-9341-BCFFF57475AE}" dt="2021-09-08T17:49:29.882" v="0" actId="20577"/>
          <ac:spMkLst>
            <pc:docMk/>
            <pc:sldMk cId="4045205593" sldId="267"/>
            <ac:spMk id="3" creationId="{33B42891-1B10-47B2-B7E7-D0D2F0AD2908}"/>
          </ac:spMkLst>
        </pc:spChg>
      </pc:sldChg>
      <pc:sldChg chg="modSp mod">
        <pc:chgData name="Manuel Ernesto Rodriguez Tudor" userId="229bcbe5b2de6f9c" providerId="LiveId" clId="{53E81E28-D30B-492C-9341-BCFFF57475AE}" dt="2021-09-08T18:39:15.220" v="147" actId="20577"/>
        <pc:sldMkLst>
          <pc:docMk/>
          <pc:sldMk cId="788886367" sldId="270"/>
        </pc:sldMkLst>
        <pc:spChg chg="mod">
          <ac:chgData name="Manuel Ernesto Rodriguez Tudor" userId="229bcbe5b2de6f9c" providerId="LiveId" clId="{53E81E28-D30B-492C-9341-BCFFF57475AE}" dt="2021-09-08T18:39:15.220" v="147" actId="20577"/>
          <ac:spMkLst>
            <pc:docMk/>
            <pc:sldMk cId="788886367" sldId="270"/>
            <ac:spMk id="3" creationId="{43255D97-798D-449C-B332-E68C422F71AD}"/>
          </ac:spMkLst>
        </pc:spChg>
      </pc:sldChg>
      <pc:sldChg chg="modSp mod">
        <pc:chgData name="Manuel Ernesto Rodriguez Tudor" userId="229bcbe5b2de6f9c" providerId="LiveId" clId="{53E81E28-D30B-492C-9341-BCFFF57475AE}" dt="2021-09-08T18:40:11.047" v="256" actId="20577"/>
        <pc:sldMkLst>
          <pc:docMk/>
          <pc:sldMk cId="3457197068" sldId="271"/>
        </pc:sldMkLst>
        <pc:spChg chg="mod">
          <ac:chgData name="Manuel Ernesto Rodriguez Tudor" userId="229bcbe5b2de6f9c" providerId="LiveId" clId="{53E81E28-D30B-492C-9341-BCFFF57475AE}" dt="2021-09-08T18:40:11.047" v="256" actId="20577"/>
          <ac:spMkLst>
            <pc:docMk/>
            <pc:sldMk cId="3457197068" sldId="271"/>
            <ac:spMk id="3" creationId="{B8A56261-E939-48B2-A566-3507D54495AA}"/>
          </ac:spMkLst>
        </pc:spChg>
      </pc:sldChg>
      <pc:sldChg chg="modSp mod">
        <pc:chgData name="Manuel Ernesto Rodriguez Tudor" userId="229bcbe5b2de6f9c" providerId="LiveId" clId="{53E81E28-D30B-492C-9341-BCFFF57475AE}" dt="2021-09-08T18:43:48.691" v="569" actId="20577"/>
        <pc:sldMkLst>
          <pc:docMk/>
          <pc:sldMk cId="3890162456" sldId="273"/>
        </pc:sldMkLst>
        <pc:spChg chg="mod">
          <ac:chgData name="Manuel Ernesto Rodriguez Tudor" userId="229bcbe5b2de6f9c" providerId="LiveId" clId="{53E81E28-D30B-492C-9341-BCFFF57475AE}" dt="2021-09-08T18:43:48.691" v="569" actId="20577"/>
          <ac:spMkLst>
            <pc:docMk/>
            <pc:sldMk cId="3890162456" sldId="273"/>
            <ac:spMk id="3" creationId="{F05CA77C-2FAF-40BC-85F4-4E761A464936}"/>
          </ac:spMkLst>
        </pc:spChg>
      </pc:sldChg>
    </pc:docChg>
  </pc:docChgLst>
  <pc:docChgLst>
    <pc:chgData name="husar33@gmail.com" userId="229bcbe5b2de6f9c" providerId="LiveId" clId="{20A7EB04-CFAD-4365-95D1-CEE82ABD84EC}"/>
    <pc:docChg chg="undo custSel mod addSld modSld">
      <pc:chgData name="husar33@gmail.com" userId="229bcbe5b2de6f9c" providerId="LiveId" clId="{20A7EB04-CFAD-4365-95D1-CEE82ABD84EC}" dt="2020-10-06T14:08:51.387" v="1285" actId="20577"/>
      <pc:docMkLst>
        <pc:docMk/>
      </pc:docMkLst>
      <pc:sldChg chg="addSp delSp modSp new mod setBg modClrScheme setClrOvrMap chgLayout">
        <pc:chgData name="husar33@gmail.com" userId="229bcbe5b2de6f9c" providerId="LiveId" clId="{20A7EB04-CFAD-4365-95D1-CEE82ABD84EC}" dt="2020-10-06T12:25:35.230" v="1268" actId="20577"/>
        <pc:sldMkLst>
          <pc:docMk/>
          <pc:sldMk cId="3767435016" sldId="258"/>
        </pc:sldMkLst>
        <pc:spChg chg="del mod ord">
          <ac:chgData name="husar33@gmail.com" userId="229bcbe5b2de6f9c" providerId="LiveId" clId="{20A7EB04-CFAD-4365-95D1-CEE82ABD84EC}" dt="2020-10-06T11:42:20.712" v="1" actId="700"/>
          <ac:spMkLst>
            <pc:docMk/>
            <pc:sldMk cId="3767435016" sldId="258"/>
            <ac:spMk id="2" creationId="{18F9F58D-E319-4B2C-8127-06A5C4C47B75}"/>
          </ac:spMkLst>
        </pc:spChg>
        <pc:spChg chg="del mod ord">
          <ac:chgData name="husar33@gmail.com" userId="229bcbe5b2de6f9c" providerId="LiveId" clId="{20A7EB04-CFAD-4365-95D1-CEE82ABD84EC}" dt="2020-10-06T11:42:20.712" v="1" actId="700"/>
          <ac:spMkLst>
            <pc:docMk/>
            <pc:sldMk cId="3767435016" sldId="258"/>
            <ac:spMk id="3" creationId="{891B2A63-8983-4E67-88EF-93664F8BD97F}"/>
          </ac:spMkLst>
        </pc:spChg>
        <pc:spChg chg="add mod ord">
          <ac:chgData name="husar33@gmail.com" userId="229bcbe5b2de6f9c" providerId="LiveId" clId="{20A7EB04-CFAD-4365-95D1-CEE82ABD84EC}" dt="2020-10-06T12:24:23.607" v="1258" actId="26606"/>
          <ac:spMkLst>
            <pc:docMk/>
            <pc:sldMk cId="3767435016" sldId="258"/>
            <ac:spMk id="4" creationId="{D933A410-55D9-4E3F-846B-518495A07A93}"/>
          </ac:spMkLst>
        </pc:spChg>
        <pc:spChg chg="add mod ord">
          <ac:chgData name="husar33@gmail.com" userId="229bcbe5b2de6f9c" providerId="LiveId" clId="{20A7EB04-CFAD-4365-95D1-CEE82ABD84EC}" dt="2020-10-06T12:25:23.110" v="1264" actId="14100"/>
          <ac:spMkLst>
            <pc:docMk/>
            <pc:sldMk cId="3767435016" sldId="258"/>
            <ac:spMk id="5" creationId="{89C57591-1996-4EF5-86DC-E468C5BC03BF}"/>
          </ac:spMkLst>
        </pc:spChg>
        <pc:spChg chg="add mod ord">
          <ac:chgData name="husar33@gmail.com" userId="229bcbe5b2de6f9c" providerId="LiveId" clId="{20A7EB04-CFAD-4365-95D1-CEE82ABD84EC}" dt="2020-10-06T12:25:35.230" v="1268" actId="20577"/>
          <ac:spMkLst>
            <pc:docMk/>
            <pc:sldMk cId="3767435016" sldId="258"/>
            <ac:spMk id="6" creationId="{03AB13F9-47EB-4640-A032-B5A0455EDC12}"/>
          </ac:spMkLst>
        </pc:spChg>
        <pc:spChg chg="add del">
          <ac:chgData name="husar33@gmail.com" userId="229bcbe5b2de6f9c" providerId="LiveId" clId="{20A7EB04-CFAD-4365-95D1-CEE82ABD84EC}" dt="2020-10-06T12:20:41.798" v="1239" actId="26606"/>
          <ac:spMkLst>
            <pc:docMk/>
            <pc:sldMk cId="3767435016" sldId="258"/>
            <ac:spMk id="11" creationId="{9F7D788E-2C1B-4EF4-8719-12613771FF98}"/>
          </ac:spMkLst>
        </pc:spChg>
        <pc:spChg chg="add del">
          <ac:chgData name="husar33@gmail.com" userId="229bcbe5b2de6f9c" providerId="LiveId" clId="{20A7EB04-CFAD-4365-95D1-CEE82ABD84EC}" dt="2020-10-06T12:20:41.798" v="1239" actId="26606"/>
          <ac:spMkLst>
            <pc:docMk/>
            <pc:sldMk cId="3767435016" sldId="258"/>
            <ac:spMk id="13" creationId="{7C54E824-C0F4-480B-BC88-689F50C45FBD}"/>
          </ac:spMkLst>
        </pc:spChg>
        <pc:spChg chg="add del">
          <ac:chgData name="husar33@gmail.com" userId="229bcbe5b2de6f9c" providerId="LiveId" clId="{20A7EB04-CFAD-4365-95D1-CEE82ABD84EC}" dt="2020-10-06T12:20:41.798" v="1239" actId="26606"/>
          <ac:spMkLst>
            <pc:docMk/>
            <pc:sldMk cId="3767435016" sldId="258"/>
            <ac:spMk id="15" creationId="{58DEA6A1-FC5C-4E6E-BBBF-7E472949B394}"/>
          </ac:spMkLst>
        </pc:spChg>
        <pc:spChg chg="add del">
          <ac:chgData name="husar33@gmail.com" userId="229bcbe5b2de6f9c" providerId="LiveId" clId="{20A7EB04-CFAD-4365-95D1-CEE82ABD84EC}" dt="2020-10-06T12:20:41.798" v="1239" actId="26606"/>
          <ac:spMkLst>
            <pc:docMk/>
            <pc:sldMk cId="3767435016" sldId="258"/>
            <ac:spMk id="17" creationId="{96AAAC3B-1954-46B7-BBAC-27DFF5B5295F}"/>
          </ac:spMkLst>
        </pc:spChg>
        <pc:spChg chg="add del">
          <ac:chgData name="husar33@gmail.com" userId="229bcbe5b2de6f9c" providerId="LiveId" clId="{20A7EB04-CFAD-4365-95D1-CEE82ABD84EC}" dt="2020-10-06T12:20:41.798" v="1239" actId="26606"/>
          <ac:spMkLst>
            <pc:docMk/>
            <pc:sldMk cId="3767435016" sldId="258"/>
            <ac:spMk id="19" creationId="{A5AD6500-BB62-4AAC-9D2F-C10DDC90CBB1}"/>
          </ac:spMkLst>
        </pc:spChg>
        <pc:spChg chg="add del">
          <ac:chgData name="husar33@gmail.com" userId="229bcbe5b2de6f9c" providerId="LiveId" clId="{20A7EB04-CFAD-4365-95D1-CEE82ABD84EC}" dt="2020-10-06T12:22:54.754" v="1249" actId="26606"/>
          <ac:spMkLst>
            <pc:docMk/>
            <pc:sldMk cId="3767435016" sldId="258"/>
            <ac:spMk id="24" creationId="{D12DDE76-C203-4047-9998-63900085B5E8}"/>
          </ac:spMkLst>
        </pc:spChg>
        <pc:spChg chg="add del">
          <ac:chgData name="husar33@gmail.com" userId="229bcbe5b2de6f9c" providerId="LiveId" clId="{20A7EB04-CFAD-4365-95D1-CEE82ABD84EC}" dt="2020-10-06T12:24:23.607" v="1258" actId="26606"/>
          <ac:spMkLst>
            <pc:docMk/>
            <pc:sldMk cId="3767435016" sldId="258"/>
            <ac:spMk id="29" creationId="{FEF085B8-A2C0-4A6F-B663-CCC56F3CD373}"/>
          </ac:spMkLst>
        </pc:spChg>
        <pc:spChg chg="add del">
          <ac:chgData name="husar33@gmail.com" userId="229bcbe5b2de6f9c" providerId="LiveId" clId="{20A7EB04-CFAD-4365-95D1-CEE82ABD84EC}" dt="2020-10-06T12:24:23.607" v="1258" actId="26606"/>
          <ac:spMkLst>
            <pc:docMk/>
            <pc:sldMk cId="3767435016" sldId="258"/>
            <ac:spMk id="31" creationId="{2658F6D6-96E0-421A-96D6-3DF404008543}"/>
          </ac:spMkLst>
        </pc:spChg>
        <pc:spChg chg="add del">
          <ac:chgData name="husar33@gmail.com" userId="229bcbe5b2de6f9c" providerId="LiveId" clId="{20A7EB04-CFAD-4365-95D1-CEE82ABD84EC}" dt="2020-10-06T12:24:23.607" v="1258" actId="26606"/>
          <ac:spMkLst>
            <pc:docMk/>
            <pc:sldMk cId="3767435016" sldId="258"/>
            <ac:spMk id="33" creationId="{3CF62545-93A0-4FD5-9B48-48DCA794CBA1}"/>
          </ac:spMkLst>
        </pc:spChg>
        <pc:spChg chg="add del">
          <ac:chgData name="husar33@gmail.com" userId="229bcbe5b2de6f9c" providerId="LiveId" clId="{20A7EB04-CFAD-4365-95D1-CEE82ABD84EC}" dt="2020-10-06T12:23:30.992" v="1251" actId="26606"/>
          <ac:spMkLst>
            <pc:docMk/>
            <pc:sldMk cId="3767435016" sldId="258"/>
            <ac:spMk id="38" creationId="{2A6B319F-86FE-4754-878E-06F0804D882B}"/>
          </ac:spMkLst>
        </pc:spChg>
        <pc:spChg chg="add del">
          <ac:chgData name="husar33@gmail.com" userId="229bcbe5b2de6f9c" providerId="LiveId" clId="{20A7EB04-CFAD-4365-95D1-CEE82ABD84EC}" dt="2020-10-06T12:23:30.992" v="1251" actId="26606"/>
          <ac:spMkLst>
            <pc:docMk/>
            <pc:sldMk cId="3767435016" sldId="258"/>
            <ac:spMk id="40" creationId="{DCF7D1B5-3477-499F-ACC5-2C8B07F4EDB3}"/>
          </ac:spMkLst>
        </pc:spChg>
        <pc:spChg chg="add del">
          <ac:chgData name="husar33@gmail.com" userId="229bcbe5b2de6f9c" providerId="LiveId" clId="{20A7EB04-CFAD-4365-95D1-CEE82ABD84EC}" dt="2020-10-06T12:23:40.221" v="1253" actId="26606"/>
          <ac:spMkLst>
            <pc:docMk/>
            <pc:sldMk cId="3767435016" sldId="258"/>
            <ac:spMk id="42" creationId="{10F24D38-B79E-44B4-830E-043F45D96DC2}"/>
          </ac:spMkLst>
        </pc:spChg>
        <pc:spChg chg="add del">
          <ac:chgData name="husar33@gmail.com" userId="229bcbe5b2de6f9c" providerId="LiveId" clId="{20A7EB04-CFAD-4365-95D1-CEE82ABD84EC}" dt="2020-10-06T12:24:23.592" v="1257" actId="26606"/>
          <ac:spMkLst>
            <pc:docMk/>
            <pc:sldMk cId="3767435016" sldId="258"/>
            <ac:spMk id="44" creationId="{96AAAC3B-1954-46B7-BBAC-27DFF5B5295F}"/>
          </ac:spMkLst>
        </pc:spChg>
        <pc:spChg chg="add del">
          <ac:chgData name="husar33@gmail.com" userId="229bcbe5b2de6f9c" providerId="LiveId" clId="{20A7EB04-CFAD-4365-95D1-CEE82ABD84EC}" dt="2020-10-06T12:24:15.719" v="1255" actId="26606"/>
          <ac:spMkLst>
            <pc:docMk/>
            <pc:sldMk cId="3767435016" sldId="258"/>
            <ac:spMk id="45" creationId="{2A6B319F-86FE-4754-878E-06F0804D882B}"/>
          </ac:spMkLst>
        </pc:spChg>
        <pc:spChg chg="add del">
          <ac:chgData name="husar33@gmail.com" userId="229bcbe5b2de6f9c" providerId="LiveId" clId="{20A7EB04-CFAD-4365-95D1-CEE82ABD84EC}" dt="2020-10-06T12:24:15.719" v="1255" actId="26606"/>
          <ac:spMkLst>
            <pc:docMk/>
            <pc:sldMk cId="3767435016" sldId="258"/>
            <ac:spMk id="46" creationId="{DCF7D1B5-3477-499F-ACC5-2C8B07F4EDB3}"/>
          </ac:spMkLst>
        </pc:spChg>
        <pc:spChg chg="add del">
          <ac:chgData name="husar33@gmail.com" userId="229bcbe5b2de6f9c" providerId="LiveId" clId="{20A7EB04-CFAD-4365-95D1-CEE82ABD84EC}" dt="2020-10-06T12:24:23.592" v="1257" actId="26606"/>
          <ac:spMkLst>
            <pc:docMk/>
            <pc:sldMk cId="3767435016" sldId="258"/>
            <ac:spMk id="48" creationId="{9F7D788E-2C1B-4EF4-8719-12613771FF98}"/>
          </ac:spMkLst>
        </pc:spChg>
        <pc:spChg chg="add del">
          <ac:chgData name="husar33@gmail.com" userId="229bcbe5b2de6f9c" providerId="LiveId" clId="{20A7EB04-CFAD-4365-95D1-CEE82ABD84EC}" dt="2020-10-06T12:24:23.592" v="1257" actId="26606"/>
          <ac:spMkLst>
            <pc:docMk/>
            <pc:sldMk cId="3767435016" sldId="258"/>
            <ac:spMk id="49" creationId="{7C54E824-C0F4-480B-BC88-689F50C45FBD}"/>
          </ac:spMkLst>
        </pc:spChg>
        <pc:spChg chg="add del">
          <ac:chgData name="husar33@gmail.com" userId="229bcbe5b2de6f9c" providerId="LiveId" clId="{20A7EB04-CFAD-4365-95D1-CEE82ABD84EC}" dt="2020-10-06T12:24:23.592" v="1257" actId="26606"/>
          <ac:spMkLst>
            <pc:docMk/>
            <pc:sldMk cId="3767435016" sldId="258"/>
            <ac:spMk id="50" creationId="{58DEA6A1-FC5C-4E6E-BBBF-7E472949B394}"/>
          </ac:spMkLst>
        </pc:spChg>
        <pc:spChg chg="add del">
          <ac:chgData name="husar33@gmail.com" userId="229bcbe5b2de6f9c" providerId="LiveId" clId="{20A7EB04-CFAD-4365-95D1-CEE82ABD84EC}" dt="2020-10-06T12:24:23.592" v="1257" actId="26606"/>
          <ac:spMkLst>
            <pc:docMk/>
            <pc:sldMk cId="3767435016" sldId="258"/>
            <ac:spMk id="51" creationId="{A5AD6500-BB62-4AAC-9D2F-C10DDC90CBB1}"/>
          </ac:spMkLst>
        </pc:spChg>
        <pc:spChg chg="add">
          <ac:chgData name="husar33@gmail.com" userId="229bcbe5b2de6f9c" providerId="LiveId" clId="{20A7EB04-CFAD-4365-95D1-CEE82ABD84EC}" dt="2020-10-06T12:24:23.607" v="1258" actId="26606"/>
          <ac:spMkLst>
            <pc:docMk/>
            <pc:sldMk cId="3767435016" sldId="258"/>
            <ac:spMk id="53" creationId="{2A6B319F-86FE-4754-878E-06F0804D882B}"/>
          </ac:spMkLst>
        </pc:spChg>
        <pc:spChg chg="add">
          <ac:chgData name="husar33@gmail.com" userId="229bcbe5b2de6f9c" providerId="LiveId" clId="{20A7EB04-CFAD-4365-95D1-CEE82ABD84EC}" dt="2020-10-06T12:24:23.607" v="1258" actId="26606"/>
          <ac:spMkLst>
            <pc:docMk/>
            <pc:sldMk cId="3767435016" sldId="258"/>
            <ac:spMk id="54" creationId="{DCF7D1B5-3477-499F-ACC5-2C8B07F4EDB3}"/>
          </ac:spMkLst>
        </pc:spChg>
        <pc:cxnChg chg="add del">
          <ac:chgData name="husar33@gmail.com" userId="229bcbe5b2de6f9c" providerId="LiveId" clId="{20A7EB04-CFAD-4365-95D1-CEE82ABD84EC}" dt="2020-10-06T12:23:40.221" v="1253" actId="26606"/>
          <ac:cxnSpMkLst>
            <pc:docMk/>
            <pc:sldMk cId="3767435016" sldId="258"/>
            <ac:cxnSpMk id="43" creationId="{FC469874-256B-45B3-A79C-7591B4BA1ECC}"/>
          </ac:cxnSpMkLst>
        </pc:cxnChg>
      </pc:sldChg>
      <pc:sldChg chg="addSp delSp modSp new mod setBg modClrScheme setClrOvrMap chgLayout">
        <pc:chgData name="husar33@gmail.com" userId="229bcbe5b2de6f9c" providerId="LiveId" clId="{20A7EB04-CFAD-4365-95D1-CEE82ABD84EC}" dt="2020-10-06T12:19:18.859" v="1238" actId="13900"/>
        <pc:sldMkLst>
          <pc:docMk/>
          <pc:sldMk cId="3516476699" sldId="259"/>
        </pc:sldMkLst>
        <pc:spChg chg="del mod ord">
          <ac:chgData name="husar33@gmail.com" userId="229bcbe5b2de6f9c" providerId="LiveId" clId="{20A7EB04-CFAD-4365-95D1-CEE82ABD84EC}" dt="2020-10-06T11:47:26.837" v="74" actId="700"/>
          <ac:spMkLst>
            <pc:docMk/>
            <pc:sldMk cId="3516476699" sldId="259"/>
            <ac:spMk id="2" creationId="{000543C2-E285-467C-ACFC-137D169D1FB9}"/>
          </ac:spMkLst>
        </pc:spChg>
        <pc:spChg chg="del mod ord">
          <ac:chgData name="husar33@gmail.com" userId="229bcbe5b2de6f9c" providerId="LiveId" clId="{20A7EB04-CFAD-4365-95D1-CEE82ABD84EC}" dt="2020-10-06T11:47:26.837" v="74" actId="700"/>
          <ac:spMkLst>
            <pc:docMk/>
            <pc:sldMk cId="3516476699" sldId="259"/>
            <ac:spMk id="3" creationId="{AF4ED9EF-6C6D-4E15-BD52-B26F024863A8}"/>
          </ac:spMkLst>
        </pc:spChg>
        <pc:spChg chg="del">
          <ac:chgData name="husar33@gmail.com" userId="229bcbe5b2de6f9c" providerId="LiveId" clId="{20A7EB04-CFAD-4365-95D1-CEE82ABD84EC}" dt="2020-10-06T11:47:26.837" v="74" actId="700"/>
          <ac:spMkLst>
            <pc:docMk/>
            <pc:sldMk cId="3516476699" sldId="259"/>
            <ac:spMk id="4" creationId="{2DC9B155-938D-42FE-A1BE-3621DF1A20DD}"/>
          </ac:spMkLst>
        </pc:spChg>
        <pc:spChg chg="add mod ord">
          <ac:chgData name="husar33@gmail.com" userId="229bcbe5b2de6f9c" providerId="LiveId" clId="{20A7EB04-CFAD-4365-95D1-CEE82ABD84EC}" dt="2020-10-06T12:19:03.916" v="1220" actId="20577"/>
          <ac:spMkLst>
            <pc:docMk/>
            <pc:sldMk cId="3516476699" sldId="259"/>
            <ac:spMk id="5" creationId="{30AF7F49-0FFE-4D6B-881A-B1EDD48AD766}"/>
          </ac:spMkLst>
        </pc:spChg>
        <pc:spChg chg="add mod ord">
          <ac:chgData name="husar33@gmail.com" userId="229bcbe5b2de6f9c" providerId="LiveId" clId="{20A7EB04-CFAD-4365-95D1-CEE82ABD84EC}" dt="2020-10-06T12:19:18.859" v="1238" actId="13900"/>
          <ac:spMkLst>
            <pc:docMk/>
            <pc:sldMk cId="3516476699" sldId="259"/>
            <ac:spMk id="6" creationId="{F176F253-469E-4F32-BE62-8515F7017A56}"/>
          </ac:spMkLst>
        </pc:spChg>
        <pc:spChg chg="add del">
          <ac:chgData name="husar33@gmail.com" userId="229bcbe5b2de6f9c" providerId="LiveId" clId="{20A7EB04-CFAD-4365-95D1-CEE82ABD84EC}" dt="2020-10-06T12:03:46.139" v="332" actId="26606"/>
          <ac:spMkLst>
            <pc:docMk/>
            <pc:sldMk cId="3516476699" sldId="259"/>
            <ac:spMk id="11" creationId="{E8A8EAB8-D2FF-444D-B34B-7D32F106AD0E}"/>
          </ac:spMkLst>
        </pc:spChg>
        <pc:spChg chg="add">
          <ac:chgData name="husar33@gmail.com" userId="229bcbe5b2de6f9c" providerId="LiveId" clId="{20A7EB04-CFAD-4365-95D1-CEE82ABD84EC}" dt="2020-10-06T12:03:46.170" v="333" actId="26606"/>
          <ac:spMkLst>
            <pc:docMk/>
            <pc:sldMk cId="3516476699" sldId="259"/>
            <ac:spMk id="17" creationId="{2CB6C291-6CAF-46DF-ACFF-AADF0FD03F58}"/>
          </ac:spMkLst>
        </pc:spChg>
        <pc:spChg chg="add">
          <ac:chgData name="husar33@gmail.com" userId="229bcbe5b2de6f9c" providerId="LiveId" clId="{20A7EB04-CFAD-4365-95D1-CEE82ABD84EC}" dt="2020-10-06T12:03:46.170" v="333" actId="26606"/>
          <ac:spMkLst>
            <pc:docMk/>
            <pc:sldMk cId="3516476699" sldId="259"/>
            <ac:spMk id="18" creationId="{4735DC46-5663-471D-AADB-81E00E65BCC6}"/>
          </ac:spMkLst>
        </pc:spChg>
        <pc:picChg chg="add">
          <ac:chgData name="husar33@gmail.com" userId="229bcbe5b2de6f9c" providerId="LiveId" clId="{20A7EB04-CFAD-4365-95D1-CEE82ABD84EC}" dt="2020-10-06T12:03:46.170" v="333" actId="26606"/>
          <ac:picMkLst>
            <pc:docMk/>
            <pc:sldMk cId="3516476699" sldId="259"/>
            <ac:picMk id="19" creationId="{595E59CC-7059-4455-9789-EDFBBE8F5A98}"/>
          </ac:picMkLst>
        </pc:picChg>
        <pc:cxnChg chg="add del">
          <ac:chgData name="husar33@gmail.com" userId="229bcbe5b2de6f9c" providerId="LiveId" clId="{20A7EB04-CFAD-4365-95D1-CEE82ABD84EC}" dt="2020-10-06T12:03:46.139" v="332" actId="26606"/>
          <ac:cxnSpMkLst>
            <pc:docMk/>
            <pc:sldMk cId="3516476699" sldId="259"/>
            <ac:cxnSpMk id="13" creationId="{067633D1-6EE6-4118-B9F0-B363477BEE7A}"/>
          </ac:cxnSpMkLst>
        </pc:cxnChg>
        <pc:cxnChg chg="add del">
          <ac:chgData name="husar33@gmail.com" userId="229bcbe5b2de6f9c" providerId="LiveId" clId="{20A7EB04-CFAD-4365-95D1-CEE82ABD84EC}" dt="2020-10-06T12:03:46.139" v="332" actId="26606"/>
          <ac:cxnSpMkLst>
            <pc:docMk/>
            <pc:sldMk cId="3516476699" sldId="259"/>
            <ac:cxnSpMk id="15" creationId="{4AD7FFC6-42A9-49CB-B5E9-B3F6B038331B}"/>
          </ac:cxnSpMkLst>
        </pc:cxnChg>
      </pc:sldChg>
      <pc:sldChg chg="addSp modSp new mod setBg setClrOvrMap">
        <pc:chgData name="husar33@gmail.com" userId="229bcbe5b2de6f9c" providerId="LiveId" clId="{20A7EB04-CFAD-4365-95D1-CEE82ABD84EC}" dt="2020-10-06T12:18:52.329" v="1202" actId="13900"/>
        <pc:sldMkLst>
          <pc:docMk/>
          <pc:sldMk cId="412802185" sldId="260"/>
        </pc:sldMkLst>
        <pc:spChg chg="mod">
          <ac:chgData name="husar33@gmail.com" userId="229bcbe5b2de6f9c" providerId="LiveId" clId="{20A7EB04-CFAD-4365-95D1-CEE82ABD84EC}" dt="2020-10-06T12:18:36.291" v="1186" actId="20577"/>
          <ac:spMkLst>
            <pc:docMk/>
            <pc:sldMk cId="412802185" sldId="260"/>
            <ac:spMk id="2" creationId="{76B5136F-87DC-44DB-B10F-80435D50D3C0}"/>
          </ac:spMkLst>
        </pc:spChg>
        <pc:spChg chg="mod">
          <ac:chgData name="husar33@gmail.com" userId="229bcbe5b2de6f9c" providerId="LiveId" clId="{20A7EB04-CFAD-4365-95D1-CEE82ABD84EC}" dt="2020-10-06T12:18:52.329" v="1202" actId="13900"/>
          <ac:spMkLst>
            <pc:docMk/>
            <pc:sldMk cId="412802185" sldId="260"/>
            <ac:spMk id="3" creationId="{3AF20A5B-1E69-4DBD-9861-097578F5B1A6}"/>
          </ac:spMkLst>
        </pc:spChg>
        <pc:spChg chg="add">
          <ac:chgData name="husar33@gmail.com" userId="229bcbe5b2de6f9c" providerId="LiveId" clId="{20A7EB04-CFAD-4365-95D1-CEE82ABD84EC}" dt="2020-10-06T12:04:19.173" v="334" actId="26606"/>
          <ac:spMkLst>
            <pc:docMk/>
            <pc:sldMk cId="412802185" sldId="260"/>
            <ac:spMk id="8" creationId="{2CB6C291-6CAF-46DF-ACFF-AADF0FD03F58}"/>
          </ac:spMkLst>
        </pc:spChg>
        <pc:spChg chg="add">
          <ac:chgData name="husar33@gmail.com" userId="229bcbe5b2de6f9c" providerId="LiveId" clId="{20A7EB04-CFAD-4365-95D1-CEE82ABD84EC}" dt="2020-10-06T12:04:19.173" v="334" actId="26606"/>
          <ac:spMkLst>
            <pc:docMk/>
            <pc:sldMk cId="412802185" sldId="260"/>
            <ac:spMk id="10" creationId="{4735DC46-5663-471D-AADB-81E00E65BCC6}"/>
          </ac:spMkLst>
        </pc:spChg>
        <pc:picChg chg="add">
          <ac:chgData name="husar33@gmail.com" userId="229bcbe5b2de6f9c" providerId="LiveId" clId="{20A7EB04-CFAD-4365-95D1-CEE82ABD84EC}" dt="2020-10-06T12:04:19.173" v="334" actId="26606"/>
          <ac:picMkLst>
            <pc:docMk/>
            <pc:sldMk cId="412802185" sldId="260"/>
            <ac:picMk id="12" creationId="{595E59CC-7059-4455-9789-EDFBBE8F5A98}"/>
          </ac:picMkLst>
        </pc:picChg>
      </pc:sldChg>
      <pc:sldChg chg="addSp modSp new mod setBg setClrOvrMap">
        <pc:chgData name="husar33@gmail.com" userId="229bcbe5b2de6f9c" providerId="LiveId" clId="{20A7EB04-CFAD-4365-95D1-CEE82ABD84EC}" dt="2020-10-06T12:18:19.500" v="1174" actId="13900"/>
        <pc:sldMkLst>
          <pc:docMk/>
          <pc:sldMk cId="2072686197" sldId="261"/>
        </pc:sldMkLst>
        <pc:spChg chg="mod">
          <ac:chgData name="husar33@gmail.com" userId="229bcbe5b2de6f9c" providerId="LiveId" clId="{20A7EB04-CFAD-4365-95D1-CEE82ABD84EC}" dt="2020-10-06T12:18:04.821" v="1157" actId="20577"/>
          <ac:spMkLst>
            <pc:docMk/>
            <pc:sldMk cId="2072686197" sldId="261"/>
            <ac:spMk id="2" creationId="{18AC77BB-D2F1-441B-9121-D30F8A93817A}"/>
          </ac:spMkLst>
        </pc:spChg>
        <pc:spChg chg="mod">
          <ac:chgData name="husar33@gmail.com" userId="229bcbe5b2de6f9c" providerId="LiveId" clId="{20A7EB04-CFAD-4365-95D1-CEE82ABD84EC}" dt="2020-10-06T12:18:19.500" v="1174" actId="13900"/>
          <ac:spMkLst>
            <pc:docMk/>
            <pc:sldMk cId="2072686197" sldId="261"/>
            <ac:spMk id="3" creationId="{0B869539-BBD6-40DC-B0C6-04EECB8B3823}"/>
          </ac:spMkLst>
        </pc:spChg>
        <pc:spChg chg="add">
          <ac:chgData name="husar33@gmail.com" userId="229bcbe5b2de6f9c" providerId="LiveId" clId="{20A7EB04-CFAD-4365-95D1-CEE82ABD84EC}" dt="2020-10-06T12:04:24.431" v="335" actId="26606"/>
          <ac:spMkLst>
            <pc:docMk/>
            <pc:sldMk cId="2072686197" sldId="261"/>
            <ac:spMk id="8" creationId="{2CB6C291-6CAF-46DF-ACFF-AADF0FD03F58}"/>
          </ac:spMkLst>
        </pc:spChg>
        <pc:spChg chg="add">
          <ac:chgData name="husar33@gmail.com" userId="229bcbe5b2de6f9c" providerId="LiveId" clId="{20A7EB04-CFAD-4365-95D1-CEE82ABD84EC}" dt="2020-10-06T12:04:24.431" v="335" actId="26606"/>
          <ac:spMkLst>
            <pc:docMk/>
            <pc:sldMk cId="2072686197" sldId="261"/>
            <ac:spMk id="10" creationId="{4735DC46-5663-471D-AADB-81E00E65BCC6}"/>
          </ac:spMkLst>
        </pc:spChg>
        <pc:picChg chg="add">
          <ac:chgData name="husar33@gmail.com" userId="229bcbe5b2de6f9c" providerId="LiveId" clId="{20A7EB04-CFAD-4365-95D1-CEE82ABD84EC}" dt="2020-10-06T12:04:24.431" v="335" actId="26606"/>
          <ac:picMkLst>
            <pc:docMk/>
            <pc:sldMk cId="2072686197" sldId="261"/>
            <ac:picMk id="12" creationId="{595E59CC-7059-4455-9789-EDFBBE8F5A98}"/>
          </ac:picMkLst>
        </pc:picChg>
      </pc:sldChg>
      <pc:sldChg chg="addSp modSp new mod setBg setClrOvrMap">
        <pc:chgData name="husar33@gmail.com" userId="229bcbe5b2de6f9c" providerId="LiveId" clId="{20A7EB04-CFAD-4365-95D1-CEE82ABD84EC}" dt="2020-10-06T12:17:54.004" v="1144" actId="13900"/>
        <pc:sldMkLst>
          <pc:docMk/>
          <pc:sldMk cId="1708657696" sldId="262"/>
        </pc:sldMkLst>
        <pc:spChg chg="mod">
          <ac:chgData name="husar33@gmail.com" userId="229bcbe5b2de6f9c" providerId="LiveId" clId="{20A7EB04-CFAD-4365-95D1-CEE82ABD84EC}" dt="2020-10-06T12:17:31.580" v="1119" actId="14100"/>
          <ac:spMkLst>
            <pc:docMk/>
            <pc:sldMk cId="1708657696" sldId="262"/>
            <ac:spMk id="2" creationId="{2C8DF938-E6A5-45EC-89D6-30D9384EA53F}"/>
          </ac:spMkLst>
        </pc:spChg>
        <pc:spChg chg="mod">
          <ac:chgData name="husar33@gmail.com" userId="229bcbe5b2de6f9c" providerId="LiveId" clId="{20A7EB04-CFAD-4365-95D1-CEE82ABD84EC}" dt="2020-10-06T12:17:54.004" v="1144" actId="13900"/>
          <ac:spMkLst>
            <pc:docMk/>
            <pc:sldMk cId="1708657696" sldId="262"/>
            <ac:spMk id="3" creationId="{3C23953F-6993-4ABA-ABA4-02915AD07A78}"/>
          </ac:spMkLst>
        </pc:spChg>
        <pc:spChg chg="add">
          <ac:chgData name="husar33@gmail.com" userId="229bcbe5b2de6f9c" providerId="LiveId" clId="{20A7EB04-CFAD-4365-95D1-CEE82ABD84EC}" dt="2020-10-06T12:04:28.546" v="336" actId="26606"/>
          <ac:spMkLst>
            <pc:docMk/>
            <pc:sldMk cId="1708657696" sldId="262"/>
            <ac:spMk id="8" creationId="{2CB6C291-6CAF-46DF-ACFF-AADF0FD03F58}"/>
          </ac:spMkLst>
        </pc:spChg>
        <pc:spChg chg="add">
          <ac:chgData name="husar33@gmail.com" userId="229bcbe5b2de6f9c" providerId="LiveId" clId="{20A7EB04-CFAD-4365-95D1-CEE82ABD84EC}" dt="2020-10-06T12:04:28.546" v="336" actId="26606"/>
          <ac:spMkLst>
            <pc:docMk/>
            <pc:sldMk cId="1708657696" sldId="262"/>
            <ac:spMk id="10" creationId="{4735DC46-5663-471D-AADB-81E00E65BCC6}"/>
          </ac:spMkLst>
        </pc:spChg>
        <pc:picChg chg="add">
          <ac:chgData name="husar33@gmail.com" userId="229bcbe5b2de6f9c" providerId="LiveId" clId="{20A7EB04-CFAD-4365-95D1-CEE82ABD84EC}" dt="2020-10-06T12:04:28.546" v="336" actId="26606"/>
          <ac:picMkLst>
            <pc:docMk/>
            <pc:sldMk cId="1708657696" sldId="262"/>
            <ac:picMk id="12" creationId="{595E59CC-7059-4455-9789-EDFBBE8F5A98}"/>
          </ac:picMkLst>
        </pc:picChg>
      </pc:sldChg>
      <pc:sldChg chg="addSp modSp new mod setBg setClrOvrMap">
        <pc:chgData name="husar33@gmail.com" userId="229bcbe5b2de6f9c" providerId="LiveId" clId="{20A7EB04-CFAD-4365-95D1-CEE82ABD84EC}" dt="2020-10-06T12:17:04.565" v="1090" actId="13900"/>
        <pc:sldMkLst>
          <pc:docMk/>
          <pc:sldMk cId="3921863482" sldId="263"/>
        </pc:sldMkLst>
        <pc:spChg chg="mod">
          <ac:chgData name="husar33@gmail.com" userId="229bcbe5b2de6f9c" providerId="LiveId" clId="{20A7EB04-CFAD-4365-95D1-CEE82ABD84EC}" dt="2020-10-06T12:16:44.172" v="1062" actId="20577"/>
          <ac:spMkLst>
            <pc:docMk/>
            <pc:sldMk cId="3921863482" sldId="263"/>
            <ac:spMk id="2" creationId="{A7A73307-074A-4D3A-B609-364A56C29982}"/>
          </ac:spMkLst>
        </pc:spChg>
        <pc:spChg chg="mod">
          <ac:chgData name="husar33@gmail.com" userId="229bcbe5b2de6f9c" providerId="LiveId" clId="{20A7EB04-CFAD-4365-95D1-CEE82ABD84EC}" dt="2020-10-06T12:17:04.565" v="1090" actId="13900"/>
          <ac:spMkLst>
            <pc:docMk/>
            <pc:sldMk cId="3921863482" sldId="263"/>
            <ac:spMk id="3" creationId="{713390CA-6340-4F7E-8A17-15E20809E710}"/>
          </ac:spMkLst>
        </pc:spChg>
        <pc:spChg chg="add">
          <ac:chgData name="husar33@gmail.com" userId="229bcbe5b2de6f9c" providerId="LiveId" clId="{20A7EB04-CFAD-4365-95D1-CEE82ABD84EC}" dt="2020-10-06T12:04:32.805" v="337" actId="26606"/>
          <ac:spMkLst>
            <pc:docMk/>
            <pc:sldMk cId="3921863482" sldId="263"/>
            <ac:spMk id="8" creationId="{2CB6C291-6CAF-46DF-ACFF-AADF0FD03F58}"/>
          </ac:spMkLst>
        </pc:spChg>
        <pc:spChg chg="add">
          <ac:chgData name="husar33@gmail.com" userId="229bcbe5b2de6f9c" providerId="LiveId" clId="{20A7EB04-CFAD-4365-95D1-CEE82ABD84EC}" dt="2020-10-06T12:04:32.805" v="337" actId="26606"/>
          <ac:spMkLst>
            <pc:docMk/>
            <pc:sldMk cId="3921863482" sldId="263"/>
            <ac:spMk id="10" creationId="{4735DC46-5663-471D-AADB-81E00E65BCC6}"/>
          </ac:spMkLst>
        </pc:spChg>
        <pc:picChg chg="add">
          <ac:chgData name="husar33@gmail.com" userId="229bcbe5b2de6f9c" providerId="LiveId" clId="{20A7EB04-CFAD-4365-95D1-CEE82ABD84EC}" dt="2020-10-06T12:04:32.805" v="337" actId="26606"/>
          <ac:picMkLst>
            <pc:docMk/>
            <pc:sldMk cId="3921863482" sldId="263"/>
            <ac:picMk id="12" creationId="{595E59CC-7059-4455-9789-EDFBBE8F5A98}"/>
          </ac:picMkLst>
        </pc:picChg>
      </pc:sldChg>
      <pc:sldChg chg="addSp modSp new mod setBg setClrOvrMap">
        <pc:chgData name="husar33@gmail.com" userId="229bcbe5b2de6f9c" providerId="LiveId" clId="{20A7EB04-CFAD-4365-95D1-CEE82ABD84EC}" dt="2020-10-06T12:16:33.329" v="1038" actId="13900"/>
        <pc:sldMkLst>
          <pc:docMk/>
          <pc:sldMk cId="556779208" sldId="264"/>
        </pc:sldMkLst>
        <pc:spChg chg="mod">
          <ac:chgData name="husar33@gmail.com" userId="229bcbe5b2de6f9c" providerId="LiveId" clId="{20A7EB04-CFAD-4365-95D1-CEE82ABD84EC}" dt="2020-10-06T12:16:15.847" v="1003" actId="14100"/>
          <ac:spMkLst>
            <pc:docMk/>
            <pc:sldMk cId="556779208" sldId="264"/>
            <ac:spMk id="2" creationId="{029D42C8-6BBD-441B-B5A5-36B96AF1F1A6}"/>
          </ac:spMkLst>
        </pc:spChg>
        <pc:spChg chg="mod">
          <ac:chgData name="husar33@gmail.com" userId="229bcbe5b2de6f9c" providerId="LiveId" clId="{20A7EB04-CFAD-4365-95D1-CEE82ABD84EC}" dt="2020-10-06T12:16:33.329" v="1038" actId="13900"/>
          <ac:spMkLst>
            <pc:docMk/>
            <pc:sldMk cId="556779208" sldId="264"/>
            <ac:spMk id="3" creationId="{AEF8AFC3-DE15-4DC9-98FA-5A44C49CF91A}"/>
          </ac:spMkLst>
        </pc:spChg>
        <pc:spChg chg="add">
          <ac:chgData name="husar33@gmail.com" userId="229bcbe5b2de6f9c" providerId="LiveId" clId="{20A7EB04-CFAD-4365-95D1-CEE82ABD84EC}" dt="2020-10-06T12:04:39.145" v="338" actId="26606"/>
          <ac:spMkLst>
            <pc:docMk/>
            <pc:sldMk cId="556779208" sldId="264"/>
            <ac:spMk id="8" creationId="{2CB6C291-6CAF-46DF-ACFF-AADF0FD03F58}"/>
          </ac:spMkLst>
        </pc:spChg>
        <pc:spChg chg="add">
          <ac:chgData name="husar33@gmail.com" userId="229bcbe5b2de6f9c" providerId="LiveId" clId="{20A7EB04-CFAD-4365-95D1-CEE82ABD84EC}" dt="2020-10-06T12:04:39.145" v="338" actId="26606"/>
          <ac:spMkLst>
            <pc:docMk/>
            <pc:sldMk cId="556779208" sldId="264"/>
            <ac:spMk id="10" creationId="{4735DC46-5663-471D-AADB-81E00E65BCC6}"/>
          </ac:spMkLst>
        </pc:spChg>
        <pc:picChg chg="add">
          <ac:chgData name="husar33@gmail.com" userId="229bcbe5b2de6f9c" providerId="LiveId" clId="{20A7EB04-CFAD-4365-95D1-CEE82ABD84EC}" dt="2020-10-06T12:04:39.145" v="338" actId="26606"/>
          <ac:picMkLst>
            <pc:docMk/>
            <pc:sldMk cId="556779208" sldId="264"/>
            <ac:picMk id="12" creationId="{595E59CC-7059-4455-9789-EDFBBE8F5A98}"/>
          </ac:picMkLst>
        </pc:picChg>
      </pc:sldChg>
      <pc:sldChg chg="addSp modSp new mod setBg setClrOvrMap">
        <pc:chgData name="husar33@gmail.com" userId="229bcbe5b2de6f9c" providerId="LiveId" clId="{20A7EB04-CFAD-4365-95D1-CEE82ABD84EC}" dt="2020-10-06T12:15:43.758" v="968" actId="13900"/>
        <pc:sldMkLst>
          <pc:docMk/>
          <pc:sldMk cId="2447667773" sldId="265"/>
        </pc:sldMkLst>
        <pc:spChg chg="mod">
          <ac:chgData name="husar33@gmail.com" userId="229bcbe5b2de6f9c" providerId="LiveId" clId="{20A7EB04-CFAD-4365-95D1-CEE82ABD84EC}" dt="2020-10-06T12:15:27.367" v="937" actId="20577"/>
          <ac:spMkLst>
            <pc:docMk/>
            <pc:sldMk cId="2447667773" sldId="265"/>
            <ac:spMk id="2" creationId="{FE2BE71E-665F-41B0-A6B5-85BF254E285A}"/>
          </ac:spMkLst>
        </pc:spChg>
        <pc:spChg chg="mod">
          <ac:chgData name="husar33@gmail.com" userId="229bcbe5b2de6f9c" providerId="LiveId" clId="{20A7EB04-CFAD-4365-95D1-CEE82ABD84EC}" dt="2020-10-06T12:15:43.758" v="968" actId="13900"/>
          <ac:spMkLst>
            <pc:docMk/>
            <pc:sldMk cId="2447667773" sldId="265"/>
            <ac:spMk id="3" creationId="{5D62B4B5-1315-4D66-A6A1-CE16EA51FC80}"/>
          </ac:spMkLst>
        </pc:spChg>
        <pc:spChg chg="add">
          <ac:chgData name="husar33@gmail.com" userId="229bcbe5b2de6f9c" providerId="LiveId" clId="{20A7EB04-CFAD-4365-95D1-CEE82ABD84EC}" dt="2020-10-06T12:04:48.342" v="339" actId="26606"/>
          <ac:spMkLst>
            <pc:docMk/>
            <pc:sldMk cId="2447667773" sldId="265"/>
            <ac:spMk id="8" creationId="{2CB6C291-6CAF-46DF-ACFF-AADF0FD03F58}"/>
          </ac:spMkLst>
        </pc:spChg>
        <pc:spChg chg="add">
          <ac:chgData name="husar33@gmail.com" userId="229bcbe5b2de6f9c" providerId="LiveId" clId="{20A7EB04-CFAD-4365-95D1-CEE82ABD84EC}" dt="2020-10-06T12:04:48.342" v="339" actId="26606"/>
          <ac:spMkLst>
            <pc:docMk/>
            <pc:sldMk cId="2447667773" sldId="265"/>
            <ac:spMk id="10" creationId="{4735DC46-5663-471D-AADB-81E00E65BCC6}"/>
          </ac:spMkLst>
        </pc:spChg>
        <pc:picChg chg="add">
          <ac:chgData name="husar33@gmail.com" userId="229bcbe5b2de6f9c" providerId="LiveId" clId="{20A7EB04-CFAD-4365-95D1-CEE82ABD84EC}" dt="2020-10-06T12:04:48.342" v="339" actId="26606"/>
          <ac:picMkLst>
            <pc:docMk/>
            <pc:sldMk cId="2447667773" sldId="265"/>
            <ac:picMk id="12" creationId="{595E59CC-7059-4455-9789-EDFBBE8F5A98}"/>
          </ac:picMkLst>
        </pc:picChg>
      </pc:sldChg>
      <pc:sldChg chg="addSp modSp new mod setBg">
        <pc:chgData name="husar33@gmail.com" userId="229bcbe5b2de6f9c" providerId="LiveId" clId="{20A7EB04-CFAD-4365-95D1-CEE82ABD84EC}" dt="2020-10-06T12:15:04.784" v="910" actId="13900"/>
        <pc:sldMkLst>
          <pc:docMk/>
          <pc:sldMk cId="1551118748" sldId="266"/>
        </pc:sldMkLst>
        <pc:spChg chg="mod">
          <ac:chgData name="husar33@gmail.com" userId="229bcbe5b2de6f9c" providerId="LiveId" clId="{20A7EB04-CFAD-4365-95D1-CEE82ABD84EC}" dt="2020-10-06T12:14:52.076" v="883" actId="14100"/>
          <ac:spMkLst>
            <pc:docMk/>
            <pc:sldMk cId="1551118748" sldId="266"/>
            <ac:spMk id="2" creationId="{E174DB1E-CEA4-495C-B8AD-50FEDB6E9651}"/>
          </ac:spMkLst>
        </pc:spChg>
        <pc:spChg chg="mod">
          <ac:chgData name="husar33@gmail.com" userId="229bcbe5b2de6f9c" providerId="LiveId" clId="{20A7EB04-CFAD-4365-95D1-CEE82ABD84EC}" dt="2020-10-06T12:15:04.784" v="910" actId="13900"/>
          <ac:spMkLst>
            <pc:docMk/>
            <pc:sldMk cId="1551118748" sldId="266"/>
            <ac:spMk id="3" creationId="{80627519-DE95-4F9F-A219-A6D7634FE555}"/>
          </ac:spMkLst>
        </pc:spChg>
        <pc:spChg chg="add">
          <ac:chgData name="husar33@gmail.com" userId="229bcbe5b2de6f9c" providerId="LiveId" clId="{20A7EB04-CFAD-4365-95D1-CEE82ABD84EC}" dt="2020-10-06T12:05:36.996" v="340" actId="26606"/>
          <ac:spMkLst>
            <pc:docMk/>
            <pc:sldMk cId="1551118748" sldId="266"/>
            <ac:spMk id="8" creationId="{3B854194-185D-494D-905C-7C7CB2E30F6E}"/>
          </ac:spMkLst>
        </pc:spChg>
        <pc:spChg chg="add">
          <ac:chgData name="husar33@gmail.com" userId="229bcbe5b2de6f9c" providerId="LiveId" clId="{20A7EB04-CFAD-4365-95D1-CEE82ABD84EC}" dt="2020-10-06T12:05:36.996" v="340" actId="26606"/>
          <ac:spMkLst>
            <pc:docMk/>
            <pc:sldMk cId="1551118748" sldId="266"/>
            <ac:spMk id="10" creationId="{B4F5FA0D-0104-4987-8241-EFF7C85B88DE}"/>
          </ac:spMkLst>
        </pc:spChg>
        <pc:picChg chg="add">
          <ac:chgData name="husar33@gmail.com" userId="229bcbe5b2de6f9c" providerId="LiveId" clId="{20A7EB04-CFAD-4365-95D1-CEE82ABD84EC}" dt="2020-10-06T12:05:36.996" v="340" actId="26606"/>
          <ac:picMkLst>
            <pc:docMk/>
            <pc:sldMk cId="1551118748" sldId="266"/>
            <ac:picMk id="12" creationId="{2897127E-6CEF-446C-BE87-93B7C46E49D1}"/>
          </ac:picMkLst>
        </pc:picChg>
      </pc:sldChg>
      <pc:sldChg chg="addSp modSp new mod setBg">
        <pc:chgData name="husar33@gmail.com" userId="229bcbe5b2de6f9c" providerId="LiveId" clId="{20A7EB04-CFAD-4365-95D1-CEE82ABD84EC}" dt="2020-10-06T14:08:51.387" v="1285" actId="20577"/>
        <pc:sldMkLst>
          <pc:docMk/>
          <pc:sldMk cId="4045205593" sldId="267"/>
        </pc:sldMkLst>
        <pc:spChg chg="mod">
          <ac:chgData name="husar33@gmail.com" userId="229bcbe5b2de6f9c" providerId="LiveId" clId="{20A7EB04-CFAD-4365-95D1-CEE82ABD84EC}" dt="2020-10-06T12:14:14.403" v="831" actId="14100"/>
          <ac:spMkLst>
            <pc:docMk/>
            <pc:sldMk cId="4045205593" sldId="267"/>
            <ac:spMk id="2" creationId="{3B3BFC06-1BA4-4088-AEA3-6FDD1EDADB97}"/>
          </ac:spMkLst>
        </pc:spChg>
        <pc:spChg chg="mod">
          <ac:chgData name="husar33@gmail.com" userId="229bcbe5b2de6f9c" providerId="LiveId" clId="{20A7EB04-CFAD-4365-95D1-CEE82ABD84EC}" dt="2020-10-06T14:08:51.387" v="1285" actId="20577"/>
          <ac:spMkLst>
            <pc:docMk/>
            <pc:sldMk cId="4045205593" sldId="267"/>
            <ac:spMk id="3" creationId="{33B42891-1B10-47B2-B7E7-D0D2F0AD2908}"/>
          </ac:spMkLst>
        </pc:spChg>
        <pc:spChg chg="add">
          <ac:chgData name="husar33@gmail.com" userId="229bcbe5b2de6f9c" providerId="LiveId" clId="{20A7EB04-CFAD-4365-95D1-CEE82ABD84EC}" dt="2020-10-06T12:05:52.741" v="341" actId="26606"/>
          <ac:spMkLst>
            <pc:docMk/>
            <pc:sldMk cId="4045205593" sldId="267"/>
            <ac:spMk id="8" creationId="{3B854194-185D-494D-905C-7C7CB2E30F6E}"/>
          </ac:spMkLst>
        </pc:spChg>
        <pc:spChg chg="add">
          <ac:chgData name="husar33@gmail.com" userId="229bcbe5b2de6f9c" providerId="LiveId" clId="{20A7EB04-CFAD-4365-95D1-CEE82ABD84EC}" dt="2020-10-06T12:05:52.741" v="341" actId="26606"/>
          <ac:spMkLst>
            <pc:docMk/>
            <pc:sldMk cId="4045205593" sldId="267"/>
            <ac:spMk id="10" creationId="{B4F5FA0D-0104-4987-8241-EFF7C85B88DE}"/>
          </ac:spMkLst>
        </pc:spChg>
        <pc:picChg chg="add">
          <ac:chgData name="husar33@gmail.com" userId="229bcbe5b2de6f9c" providerId="LiveId" clId="{20A7EB04-CFAD-4365-95D1-CEE82ABD84EC}" dt="2020-10-06T12:05:52.741" v="341" actId="26606"/>
          <ac:picMkLst>
            <pc:docMk/>
            <pc:sldMk cId="4045205593" sldId="267"/>
            <ac:picMk id="12" creationId="{2897127E-6CEF-446C-BE87-93B7C46E49D1}"/>
          </ac:picMkLst>
        </pc:picChg>
      </pc:sldChg>
      <pc:sldChg chg="addSp modSp new mod setBg">
        <pc:chgData name="husar33@gmail.com" userId="229bcbe5b2de6f9c" providerId="LiveId" clId="{20A7EB04-CFAD-4365-95D1-CEE82ABD84EC}" dt="2020-10-06T12:13:38.497" v="803" actId="13900"/>
        <pc:sldMkLst>
          <pc:docMk/>
          <pc:sldMk cId="1097485331" sldId="268"/>
        </pc:sldMkLst>
        <pc:spChg chg="mod">
          <ac:chgData name="husar33@gmail.com" userId="229bcbe5b2de6f9c" providerId="LiveId" clId="{20A7EB04-CFAD-4365-95D1-CEE82ABD84EC}" dt="2020-10-06T12:13:19.047" v="778" actId="14100"/>
          <ac:spMkLst>
            <pc:docMk/>
            <pc:sldMk cId="1097485331" sldId="268"/>
            <ac:spMk id="2" creationId="{4630271D-01F2-4214-8DC6-358CB7934A4A}"/>
          </ac:spMkLst>
        </pc:spChg>
        <pc:spChg chg="mod">
          <ac:chgData name="husar33@gmail.com" userId="229bcbe5b2de6f9c" providerId="LiveId" clId="{20A7EB04-CFAD-4365-95D1-CEE82ABD84EC}" dt="2020-10-06T12:13:38.497" v="803" actId="13900"/>
          <ac:spMkLst>
            <pc:docMk/>
            <pc:sldMk cId="1097485331" sldId="268"/>
            <ac:spMk id="3" creationId="{AFC88537-4905-47CD-A844-B27CCB7366C5}"/>
          </ac:spMkLst>
        </pc:spChg>
        <pc:spChg chg="add">
          <ac:chgData name="husar33@gmail.com" userId="229bcbe5b2de6f9c" providerId="LiveId" clId="{20A7EB04-CFAD-4365-95D1-CEE82ABD84EC}" dt="2020-10-06T12:06:05.684" v="342" actId="26606"/>
          <ac:spMkLst>
            <pc:docMk/>
            <pc:sldMk cId="1097485331" sldId="268"/>
            <ac:spMk id="8" creationId="{3B854194-185D-494D-905C-7C7CB2E30F6E}"/>
          </ac:spMkLst>
        </pc:spChg>
        <pc:spChg chg="add">
          <ac:chgData name="husar33@gmail.com" userId="229bcbe5b2de6f9c" providerId="LiveId" clId="{20A7EB04-CFAD-4365-95D1-CEE82ABD84EC}" dt="2020-10-06T12:06:05.684" v="342" actId="26606"/>
          <ac:spMkLst>
            <pc:docMk/>
            <pc:sldMk cId="1097485331" sldId="268"/>
            <ac:spMk id="10" creationId="{B4F5FA0D-0104-4987-8241-EFF7C85B88DE}"/>
          </ac:spMkLst>
        </pc:spChg>
        <pc:picChg chg="add">
          <ac:chgData name="husar33@gmail.com" userId="229bcbe5b2de6f9c" providerId="LiveId" clId="{20A7EB04-CFAD-4365-95D1-CEE82ABD84EC}" dt="2020-10-06T12:06:05.684" v="342" actId="26606"/>
          <ac:picMkLst>
            <pc:docMk/>
            <pc:sldMk cId="1097485331" sldId="268"/>
            <ac:picMk id="12" creationId="{2897127E-6CEF-446C-BE87-93B7C46E49D1}"/>
          </ac:picMkLst>
        </pc:picChg>
      </pc:sldChg>
      <pc:sldChg chg="addSp modSp new mod setBg">
        <pc:chgData name="husar33@gmail.com" userId="229bcbe5b2de6f9c" providerId="LiveId" clId="{20A7EB04-CFAD-4365-95D1-CEE82ABD84EC}" dt="2020-10-06T12:12:52.895" v="751" actId="13900"/>
        <pc:sldMkLst>
          <pc:docMk/>
          <pc:sldMk cId="2077588062" sldId="269"/>
        </pc:sldMkLst>
        <pc:spChg chg="mod">
          <ac:chgData name="husar33@gmail.com" userId="229bcbe5b2de6f9c" providerId="LiveId" clId="{20A7EB04-CFAD-4365-95D1-CEE82ABD84EC}" dt="2020-10-06T12:12:36.788" v="726" actId="27636"/>
          <ac:spMkLst>
            <pc:docMk/>
            <pc:sldMk cId="2077588062" sldId="269"/>
            <ac:spMk id="2" creationId="{861219FD-B294-4E0C-AC4A-1A3592B4912A}"/>
          </ac:spMkLst>
        </pc:spChg>
        <pc:spChg chg="mod">
          <ac:chgData name="husar33@gmail.com" userId="229bcbe5b2de6f9c" providerId="LiveId" clId="{20A7EB04-CFAD-4365-95D1-CEE82ABD84EC}" dt="2020-10-06T12:12:52.895" v="751" actId="13900"/>
          <ac:spMkLst>
            <pc:docMk/>
            <pc:sldMk cId="2077588062" sldId="269"/>
            <ac:spMk id="3" creationId="{6CBD68FF-E550-433F-8698-C43B95BC9B5A}"/>
          </ac:spMkLst>
        </pc:spChg>
        <pc:spChg chg="add">
          <ac:chgData name="husar33@gmail.com" userId="229bcbe5b2de6f9c" providerId="LiveId" clId="{20A7EB04-CFAD-4365-95D1-CEE82ABD84EC}" dt="2020-10-06T12:06:09.888" v="343" actId="26606"/>
          <ac:spMkLst>
            <pc:docMk/>
            <pc:sldMk cId="2077588062" sldId="269"/>
            <ac:spMk id="8" creationId="{3B854194-185D-494D-905C-7C7CB2E30F6E}"/>
          </ac:spMkLst>
        </pc:spChg>
        <pc:spChg chg="add">
          <ac:chgData name="husar33@gmail.com" userId="229bcbe5b2de6f9c" providerId="LiveId" clId="{20A7EB04-CFAD-4365-95D1-CEE82ABD84EC}" dt="2020-10-06T12:06:09.888" v="343" actId="26606"/>
          <ac:spMkLst>
            <pc:docMk/>
            <pc:sldMk cId="2077588062" sldId="269"/>
            <ac:spMk id="10" creationId="{B4F5FA0D-0104-4987-8241-EFF7C85B88DE}"/>
          </ac:spMkLst>
        </pc:spChg>
        <pc:picChg chg="add">
          <ac:chgData name="husar33@gmail.com" userId="229bcbe5b2de6f9c" providerId="LiveId" clId="{20A7EB04-CFAD-4365-95D1-CEE82ABD84EC}" dt="2020-10-06T12:06:09.888" v="343" actId="26606"/>
          <ac:picMkLst>
            <pc:docMk/>
            <pc:sldMk cId="2077588062" sldId="269"/>
            <ac:picMk id="12" creationId="{2897127E-6CEF-446C-BE87-93B7C46E49D1}"/>
          </ac:picMkLst>
        </pc:picChg>
      </pc:sldChg>
      <pc:sldChg chg="addSp modSp new mod setBg">
        <pc:chgData name="husar33@gmail.com" userId="229bcbe5b2de6f9c" providerId="LiveId" clId="{20A7EB04-CFAD-4365-95D1-CEE82ABD84EC}" dt="2020-10-06T12:12:16.872" v="700" actId="13900"/>
        <pc:sldMkLst>
          <pc:docMk/>
          <pc:sldMk cId="788886367" sldId="270"/>
        </pc:sldMkLst>
        <pc:spChg chg="mod">
          <ac:chgData name="husar33@gmail.com" userId="229bcbe5b2de6f9c" providerId="LiveId" clId="{20A7EB04-CFAD-4365-95D1-CEE82ABD84EC}" dt="2020-10-06T12:12:01.105" v="659" actId="14100"/>
          <ac:spMkLst>
            <pc:docMk/>
            <pc:sldMk cId="788886367" sldId="270"/>
            <ac:spMk id="2" creationId="{8682376A-55BA-4184-9601-80B73FA16022}"/>
          </ac:spMkLst>
        </pc:spChg>
        <pc:spChg chg="mod">
          <ac:chgData name="husar33@gmail.com" userId="229bcbe5b2de6f9c" providerId="LiveId" clId="{20A7EB04-CFAD-4365-95D1-CEE82ABD84EC}" dt="2020-10-06T12:12:16.872" v="700" actId="13900"/>
          <ac:spMkLst>
            <pc:docMk/>
            <pc:sldMk cId="788886367" sldId="270"/>
            <ac:spMk id="3" creationId="{43255D97-798D-449C-B332-E68C422F71AD}"/>
          </ac:spMkLst>
        </pc:spChg>
        <pc:spChg chg="add">
          <ac:chgData name="husar33@gmail.com" userId="229bcbe5b2de6f9c" providerId="LiveId" clId="{20A7EB04-CFAD-4365-95D1-CEE82ABD84EC}" dt="2020-10-06T12:06:14.437" v="344" actId="26606"/>
          <ac:spMkLst>
            <pc:docMk/>
            <pc:sldMk cId="788886367" sldId="270"/>
            <ac:spMk id="8" creationId="{3B854194-185D-494D-905C-7C7CB2E30F6E}"/>
          </ac:spMkLst>
        </pc:spChg>
        <pc:spChg chg="add">
          <ac:chgData name="husar33@gmail.com" userId="229bcbe5b2de6f9c" providerId="LiveId" clId="{20A7EB04-CFAD-4365-95D1-CEE82ABD84EC}" dt="2020-10-06T12:06:14.437" v="344" actId="26606"/>
          <ac:spMkLst>
            <pc:docMk/>
            <pc:sldMk cId="788886367" sldId="270"/>
            <ac:spMk id="10" creationId="{B4F5FA0D-0104-4987-8241-EFF7C85B88DE}"/>
          </ac:spMkLst>
        </pc:spChg>
        <pc:picChg chg="add">
          <ac:chgData name="husar33@gmail.com" userId="229bcbe5b2de6f9c" providerId="LiveId" clId="{20A7EB04-CFAD-4365-95D1-CEE82ABD84EC}" dt="2020-10-06T12:06:14.437" v="344" actId="26606"/>
          <ac:picMkLst>
            <pc:docMk/>
            <pc:sldMk cId="788886367" sldId="270"/>
            <ac:picMk id="12" creationId="{2897127E-6CEF-446C-BE87-93B7C46E49D1}"/>
          </ac:picMkLst>
        </pc:picChg>
      </pc:sldChg>
      <pc:sldChg chg="addSp modSp new mod setBg">
        <pc:chgData name="husar33@gmail.com" userId="229bcbe5b2de6f9c" providerId="LiveId" clId="{20A7EB04-CFAD-4365-95D1-CEE82ABD84EC}" dt="2020-10-06T12:11:28.974" v="614" actId="13900"/>
        <pc:sldMkLst>
          <pc:docMk/>
          <pc:sldMk cId="3457197068" sldId="271"/>
        </pc:sldMkLst>
        <pc:spChg chg="mod">
          <ac:chgData name="husar33@gmail.com" userId="229bcbe5b2de6f9c" providerId="LiveId" clId="{20A7EB04-CFAD-4365-95D1-CEE82ABD84EC}" dt="2020-10-06T12:11:09.125" v="570" actId="20577"/>
          <ac:spMkLst>
            <pc:docMk/>
            <pc:sldMk cId="3457197068" sldId="271"/>
            <ac:spMk id="2" creationId="{B487AEF4-A916-432E-9517-B154E8B7EA20}"/>
          </ac:spMkLst>
        </pc:spChg>
        <pc:spChg chg="mod">
          <ac:chgData name="husar33@gmail.com" userId="229bcbe5b2de6f9c" providerId="LiveId" clId="{20A7EB04-CFAD-4365-95D1-CEE82ABD84EC}" dt="2020-10-06T12:11:28.974" v="614" actId="13900"/>
          <ac:spMkLst>
            <pc:docMk/>
            <pc:sldMk cId="3457197068" sldId="271"/>
            <ac:spMk id="3" creationId="{B8A56261-E939-48B2-A566-3507D54495AA}"/>
          </ac:spMkLst>
        </pc:spChg>
        <pc:spChg chg="add">
          <ac:chgData name="husar33@gmail.com" userId="229bcbe5b2de6f9c" providerId="LiveId" clId="{20A7EB04-CFAD-4365-95D1-CEE82ABD84EC}" dt="2020-10-06T12:06:19.063" v="345" actId="26606"/>
          <ac:spMkLst>
            <pc:docMk/>
            <pc:sldMk cId="3457197068" sldId="271"/>
            <ac:spMk id="8" creationId="{3B854194-185D-494D-905C-7C7CB2E30F6E}"/>
          </ac:spMkLst>
        </pc:spChg>
        <pc:spChg chg="add">
          <ac:chgData name="husar33@gmail.com" userId="229bcbe5b2de6f9c" providerId="LiveId" clId="{20A7EB04-CFAD-4365-95D1-CEE82ABD84EC}" dt="2020-10-06T12:06:19.063" v="345" actId="26606"/>
          <ac:spMkLst>
            <pc:docMk/>
            <pc:sldMk cId="3457197068" sldId="271"/>
            <ac:spMk id="10" creationId="{B4F5FA0D-0104-4987-8241-EFF7C85B88DE}"/>
          </ac:spMkLst>
        </pc:spChg>
        <pc:picChg chg="add">
          <ac:chgData name="husar33@gmail.com" userId="229bcbe5b2de6f9c" providerId="LiveId" clId="{20A7EB04-CFAD-4365-95D1-CEE82ABD84EC}" dt="2020-10-06T12:06:19.063" v="345" actId="26606"/>
          <ac:picMkLst>
            <pc:docMk/>
            <pc:sldMk cId="3457197068" sldId="271"/>
            <ac:picMk id="12" creationId="{2897127E-6CEF-446C-BE87-93B7C46E49D1}"/>
          </ac:picMkLst>
        </pc:picChg>
      </pc:sldChg>
      <pc:sldChg chg="addSp modSp new mod setBg">
        <pc:chgData name="husar33@gmail.com" userId="229bcbe5b2de6f9c" providerId="LiveId" clId="{20A7EB04-CFAD-4365-95D1-CEE82ABD84EC}" dt="2020-10-06T12:09:06.003" v="513" actId="13900"/>
        <pc:sldMkLst>
          <pc:docMk/>
          <pc:sldMk cId="116104178" sldId="272"/>
        </pc:sldMkLst>
        <pc:spChg chg="mod">
          <ac:chgData name="husar33@gmail.com" userId="229bcbe5b2de6f9c" providerId="LiveId" clId="{20A7EB04-CFAD-4365-95D1-CEE82ABD84EC}" dt="2020-10-06T12:08:31.888" v="476" actId="14100"/>
          <ac:spMkLst>
            <pc:docMk/>
            <pc:sldMk cId="116104178" sldId="272"/>
            <ac:spMk id="2" creationId="{044277AA-C69A-4F33-96AC-C08799707FAA}"/>
          </ac:spMkLst>
        </pc:spChg>
        <pc:spChg chg="mod">
          <ac:chgData name="husar33@gmail.com" userId="229bcbe5b2de6f9c" providerId="LiveId" clId="{20A7EB04-CFAD-4365-95D1-CEE82ABD84EC}" dt="2020-10-06T12:09:06.003" v="513" actId="13900"/>
          <ac:spMkLst>
            <pc:docMk/>
            <pc:sldMk cId="116104178" sldId="272"/>
            <ac:spMk id="3" creationId="{CB8B95FF-2C16-4D1A-99B1-CFA2D525F096}"/>
          </ac:spMkLst>
        </pc:spChg>
        <pc:spChg chg="add">
          <ac:chgData name="husar33@gmail.com" userId="229bcbe5b2de6f9c" providerId="LiveId" clId="{20A7EB04-CFAD-4365-95D1-CEE82ABD84EC}" dt="2020-10-06T12:06:26.995" v="346" actId="26606"/>
          <ac:spMkLst>
            <pc:docMk/>
            <pc:sldMk cId="116104178" sldId="272"/>
            <ac:spMk id="8" creationId="{3B854194-185D-494D-905C-7C7CB2E30F6E}"/>
          </ac:spMkLst>
        </pc:spChg>
        <pc:spChg chg="add">
          <ac:chgData name="husar33@gmail.com" userId="229bcbe5b2de6f9c" providerId="LiveId" clId="{20A7EB04-CFAD-4365-95D1-CEE82ABD84EC}" dt="2020-10-06T12:06:26.995" v="346" actId="26606"/>
          <ac:spMkLst>
            <pc:docMk/>
            <pc:sldMk cId="116104178" sldId="272"/>
            <ac:spMk id="10" creationId="{B4F5FA0D-0104-4987-8241-EFF7C85B88DE}"/>
          </ac:spMkLst>
        </pc:spChg>
        <pc:picChg chg="add">
          <ac:chgData name="husar33@gmail.com" userId="229bcbe5b2de6f9c" providerId="LiveId" clId="{20A7EB04-CFAD-4365-95D1-CEE82ABD84EC}" dt="2020-10-06T12:06:26.995" v="346" actId="26606"/>
          <ac:picMkLst>
            <pc:docMk/>
            <pc:sldMk cId="116104178" sldId="272"/>
            <ac:picMk id="12" creationId="{2897127E-6CEF-446C-BE87-93B7C46E49D1}"/>
          </ac:picMkLst>
        </pc:picChg>
      </pc:sldChg>
      <pc:sldChg chg="addSp modSp new mod setBg">
        <pc:chgData name="husar33@gmail.com" userId="229bcbe5b2de6f9c" providerId="LiveId" clId="{20A7EB04-CFAD-4365-95D1-CEE82ABD84EC}" dt="2020-10-06T12:10:09.774" v="520" actId="14100"/>
        <pc:sldMkLst>
          <pc:docMk/>
          <pc:sldMk cId="3890162456" sldId="273"/>
        </pc:sldMkLst>
        <pc:spChg chg="mod">
          <ac:chgData name="husar33@gmail.com" userId="229bcbe5b2de6f9c" providerId="LiveId" clId="{20A7EB04-CFAD-4365-95D1-CEE82ABD84EC}" dt="2020-10-06T12:07:44.244" v="412" actId="14100"/>
          <ac:spMkLst>
            <pc:docMk/>
            <pc:sldMk cId="3890162456" sldId="273"/>
            <ac:spMk id="2" creationId="{145642AF-B4A2-43B1-A151-E450877F00A1}"/>
          </ac:spMkLst>
        </pc:spChg>
        <pc:spChg chg="mod">
          <ac:chgData name="husar33@gmail.com" userId="229bcbe5b2de6f9c" providerId="LiveId" clId="{20A7EB04-CFAD-4365-95D1-CEE82ABD84EC}" dt="2020-10-06T12:10:09.774" v="520" actId="14100"/>
          <ac:spMkLst>
            <pc:docMk/>
            <pc:sldMk cId="3890162456" sldId="273"/>
            <ac:spMk id="3" creationId="{F05CA77C-2FAF-40BC-85F4-4E761A464936}"/>
          </ac:spMkLst>
        </pc:spChg>
        <pc:spChg chg="add">
          <ac:chgData name="husar33@gmail.com" userId="229bcbe5b2de6f9c" providerId="LiveId" clId="{20A7EB04-CFAD-4365-95D1-CEE82ABD84EC}" dt="2020-10-06T12:06:31.420" v="347" actId="26606"/>
          <ac:spMkLst>
            <pc:docMk/>
            <pc:sldMk cId="3890162456" sldId="273"/>
            <ac:spMk id="8" creationId="{3B854194-185D-494D-905C-7C7CB2E30F6E}"/>
          </ac:spMkLst>
        </pc:spChg>
        <pc:spChg chg="add">
          <ac:chgData name="husar33@gmail.com" userId="229bcbe5b2de6f9c" providerId="LiveId" clId="{20A7EB04-CFAD-4365-95D1-CEE82ABD84EC}" dt="2020-10-06T12:06:31.420" v="347" actId="26606"/>
          <ac:spMkLst>
            <pc:docMk/>
            <pc:sldMk cId="3890162456" sldId="273"/>
            <ac:spMk id="10" creationId="{B4F5FA0D-0104-4987-8241-EFF7C85B88DE}"/>
          </ac:spMkLst>
        </pc:spChg>
        <pc:picChg chg="add">
          <ac:chgData name="husar33@gmail.com" userId="229bcbe5b2de6f9c" providerId="LiveId" clId="{20A7EB04-CFAD-4365-95D1-CEE82ABD84EC}" dt="2020-10-06T12:06:31.420" v="347" actId="26606"/>
          <ac:picMkLst>
            <pc:docMk/>
            <pc:sldMk cId="3890162456" sldId="273"/>
            <ac:picMk id="12" creationId="{2897127E-6CEF-446C-BE87-93B7C46E49D1}"/>
          </ac:picMkLst>
        </pc:picChg>
      </pc:sldChg>
      <pc:sldChg chg="addSp modSp new mod setBg">
        <pc:chgData name="husar33@gmail.com" userId="229bcbe5b2de6f9c" providerId="LiveId" clId="{20A7EB04-CFAD-4365-95D1-CEE82ABD84EC}" dt="2020-10-06T12:09:53.341" v="518" actId="13900"/>
        <pc:sldMkLst>
          <pc:docMk/>
          <pc:sldMk cId="228613652" sldId="274"/>
        </pc:sldMkLst>
        <pc:spChg chg="mod">
          <ac:chgData name="husar33@gmail.com" userId="229bcbe5b2de6f9c" providerId="LiveId" clId="{20A7EB04-CFAD-4365-95D1-CEE82ABD84EC}" dt="2020-10-06T12:07:02.940" v="365" actId="14100"/>
          <ac:spMkLst>
            <pc:docMk/>
            <pc:sldMk cId="228613652" sldId="274"/>
            <ac:spMk id="2" creationId="{46FC84F2-0505-4D42-81C9-5D3D327D8ADD}"/>
          </ac:spMkLst>
        </pc:spChg>
        <pc:spChg chg="mod">
          <ac:chgData name="husar33@gmail.com" userId="229bcbe5b2de6f9c" providerId="LiveId" clId="{20A7EB04-CFAD-4365-95D1-CEE82ABD84EC}" dt="2020-10-06T12:09:53.341" v="518" actId="13900"/>
          <ac:spMkLst>
            <pc:docMk/>
            <pc:sldMk cId="228613652" sldId="274"/>
            <ac:spMk id="3" creationId="{7E5D8E47-9C8D-4BD8-93A8-1FB59060DB52}"/>
          </ac:spMkLst>
        </pc:spChg>
        <pc:spChg chg="add">
          <ac:chgData name="husar33@gmail.com" userId="229bcbe5b2de6f9c" providerId="LiveId" clId="{20A7EB04-CFAD-4365-95D1-CEE82ABD84EC}" dt="2020-10-06T12:06:36.410" v="348" actId="26606"/>
          <ac:spMkLst>
            <pc:docMk/>
            <pc:sldMk cId="228613652" sldId="274"/>
            <ac:spMk id="8" creationId="{3B854194-185D-494D-905C-7C7CB2E30F6E}"/>
          </ac:spMkLst>
        </pc:spChg>
        <pc:spChg chg="add">
          <ac:chgData name="husar33@gmail.com" userId="229bcbe5b2de6f9c" providerId="LiveId" clId="{20A7EB04-CFAD-4365-95D1-CEE82ABD84EC}" dt="2020-10-06T12:06:36.410" v="348" actId="26606"/>
          <ac:spMkLst>
            <pc:docMk/>
            <pc:sldMk cId="228613652" sldId="274"/>
            <ac:spMk id="10" creationId="{B4F5FA0D-0104-4987-8241-EFF7C85B88DE}"/>
          </ac:spMkLst>
        </pc:spChg>
        <pc:picChg chg="add">
          <ac:chgData name="husar33@gmail.com" userId="229bcbe5b2de6f9c" providerId="LiveId" clId="{20A7EB04-CFAD-4365-95D1-CEE82ABD84EC}" dt="2020-10-06T12:06:36.410" v="348" actId="26606"/>
          <ac:picMkLst>
            <pc:docMk/>
            <pc:sldMk cId="228613652" sldId="274"/>
            <ac:picMk id="12" creationId="{2897127E-6CEF-446C-BE87-93B7C46E49D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C7120-CBF4-433D-A0FC-0DF8FE477113}" type="doc">
      <dgm:prSet loTypeId="urn:microsoft.com/office/officeart/2016/7/layout/LinearArrowProcessNumbered" loCatId="process" qsTypeId="urn:microsoft.com/office/officeart/2005/8/quickstyle/simple1" qsCatId="simple" csTypeId="urn:microsoft.com/office/officeart/2005/8/colors/colorful5" csCatId="colorful"/>
      <dgm:spPr/>
      <dgm:t>
        <a:bodyPr/>
        <a:lstStyle/>
        <a:p>
          <a:endParaRPr lang="en-US"/>
        </a:p>
      </dgm:t>
    </dgm:pt>
    <dgm:pt modelId="{67945246-9C94-49A7-96EF-C3AAB88DD820}">
      <dgm:prSet/>
      <dgm:spPr/>
      <dgm:t>
        <a:bodyPr/>
        <a:lstStyle/>
        <a:p>
          <a:r>
            <a:rPr lang="es-CL"/>
            <a:t>1. Un enunciado que es aceptado por el conocimiento común.</a:t>
          </a:r>
          <a:endParaRPr lang="en-US"/>
        </a:p>
      </dgm:t>
    </dgm:pt>
    <dgm:pt modelId="{4297482B-7CDE-4F81-AC4B-5F68B93B05D9}" type="parTrans" cxnId="{89004FED-83A0-4DD1-B83E-571009D13434}">
      <dgm:prSet/>
      <dgm:spPr/>
      <dgm:t>
        <a:bodyPr/>
        <a:lstStyle/>
        <a:p>
          <a:endParaRPr lang="en-US"/>
        </a:p>
      </dgm:t>
    </dgm:pt>
    <dgm:pt modelId="{68432C6D-8E5D-4B69-9120-38B50D9C91A6}" type="sibTrans" cxnId="{89004FED-83A0-4DD1-B83E-571009D13434}">
      <dgm:prSet phldrT="1" phldr="0"/>
      <dgm:spPr/>
      <dgm:t>
        <a:bodyPr/>
        <a:lstStyle/>
        <a:p>
          <a:r>
            <a:rPr lang="en-US"/>
            <a:t>1</a:t>
          </a:r>
        </a:p>
      </dgm:t>
    </dgm:pt>
    <dgm:pt modelId="{88069F96-B10A-4E8D-9912-7779D027A2F5}">
      <dgm:prSet/>
      <dgm:spPr/>
      <dgm:t>
        <a:bodyPr/>
        <a:lstStyle/>
        <a:p>
          <a:r>
            <a:rPr lang="es-CL"/>
            <a:t>2. Un enunciado confirmado por experiencia u observación personal.</a:t>
          </a:r>
          <a:endParaRPr lang="en-US"/>
        </a:p>
      </dgm:t>
    </dgm:pt>
    <dgm:pt modelId="{E765F467-0CFC-4832-A06D-7934133C6E2A}" type="parTrans" cxnId="{893BA4F8-8662-41BF-80DC-CBDB7F75A365}">
      <dgm:prSet/>
      <dgm:spPr/>
      <dgm:t>
        <a:bodyPr/>
        <a:lstStyle/>
        <a:p>
          <a:endParaRPr lang="en-US"/>
        </a:p>
      </dgm:t>
    </dgm:pt>
    <dgm:pt modelId="{D9447B87-50E2-42D8-AA7C-FB9AFA8FE49A}" type="sibTrans" cxnId="{893BA4F8-8662-41BF-80DC-CBDB7F75A365}">
      <dgm:prSet phldrT="2" phldr="0"/>
      <dgm:spPr/>
      <dgm:t>
        <a:bodyPr/>
        <a:lstStyle/>
        <a:p>
          <a:r>
            <a:rPr lang="en-US"/>
            <a:t>2</a:t>
          </a:r>
        </a:p>
      </dgm:t>
    </dgm:pt>
    <dgm:pt modelId="{11433581-FADB-4340-BA41-CEADADD6A919}">
      <dgm:prSet/>
      <dgm:spPr/>
      <dgm:t>
        <a:bodyPr/>
        <a:lstStyle/>
        <a:p>
          <a:r>
            <a:rPr lang="es-CL"/>
            <a:t>3. Un enunciado adecuadamente defendido en el contexto del argumento o que al menos es capaz de ser adecuadamente defendido por alguna otra fuente accesible.</a:t>
          </a:r>
          <a:endParaRPr lang="en-US"/>
        </a:p>
      </dgm:t>
    </dgm:pt>
    <dgm:pt modelId="{8098E1D6-883D-49EF-96FF-AE6D39B5BD89}" type="parTrans" cxnId="{B89133D2-4DAF-4CA2-90E0-D787FD06C70E}">
      <dgm:prSet/>
      <dgm:spPr/>
      <dgm:t>
        <a:bodyPr/>
        <a:lstStyle/>
        <a:p>
          <a:endParaRPr lang="en-US"/>
        </a:p>
      </dgm:t>
    </dgm:pt>
    <dgm:pt modelId="{AC5C9ACE-6402-4840-B512-FFF4B71C3751}" type="sibTrans" cxnId="{B89133D2-4DAF-4CA2-90E0-D787FD06C70E}">
      <dgm:prSet phldrT="3" phldr="0"/>
      <dgm:spPr/>
      <dgm:t>
        <a:bodyPr/>
        <a:lstStyle/>
        <a:p>
          <a:r>
            <a:rPr lang="en-US"/>
            <a:t>3</a:t>
          </a:r>
        </a:p>
      </dgm:t>
    </dgm:pt>
    <dgm:pt modelId="{83987B8F-EA9D-4932-88F1-982F1B1B047D}">
      <dgm:prSet/>
      <dgm:spPr/>
      <dgm:t>
        <a:bodyPr/>
        <a:lstStyle/>
        <a:p>
          <a:r>
            <a:rPr lang="es-CL"/>
            <a:t>4. El testimonio de un testigo no controversial.</a:t>
          </a:r>
          <a:endParaRPr lang="en-US"/>
        </a:p>
      </dgm:t>
    </dgm:pt>
    <dgm:pt modelId="{EC7C010A-93CA-427E-BAC1-9649C3FCBA89}" type="parTrans" cxnId="{250BB615-B6CD-4B1C-917D-AF7AB134B14E}">
      <dgm:prSet/>
      <dgm:spPr/>
      <dgm:t>
        <a:bodyPr/>
        <a:lstStyle/>
        <a:p>
          <a:endParaRPr lang="en-US"/>
        </a:p>
      </dgm:t>
    </dgm:pt>
    <dgm:pt modelId="{B83D8ACC-31FF-40B1-8D2D-429A6BFC514F}" type="sibTrans" cxnId="{250BB615-B6CD-4B1C-917D-AF7AB134B14E}">
      <dgm:prSet phldrT="4" phldr="0"/>
      <dgm:spPr/>
      <dgm:t>
        <a:bodyPr/>
        <a:lstStyle/>
        <a:p>
          <a:r>
            <a:rPr lang="en-US"/>
            <a:t>4</a:t>
          </a:r>
        </a:p>
      </dgm:t>
    </dgm:pt>
    <dgm:pt modelId="{1D7F78A6-EC42-4DE3-AE18-892854DCB171}">
      <dgm:prSet/>
      <dgm:spPr/>
      <dgm:t>
        <a:bodyPr/>
        <a:lstStyle/>
        <a:p>
          <a:r>
            <a:rPr lang="es-CL"/>
            <a:t>5. Una afirmación no controversial de una autoridad relevante.</a:t>
          </a:r>
          <a:endParaRPr lang="en-US"/>
        </a:p>
      </dgm:t>
    </dgm:pt>
    <dgm:pt modelId="{CB37A63C-4BC4-4630-8E6D-C22600359687}" type="parTrans" cxnId="{C4460079-1A0E-4B45-8E7F-EFDD067896D9}">
      <dgm:prSet/>
      <dgm:spPr/>
      <dgm:t>
        <a:bodyPr/>
        <a:lstStyle/>
        <a:p>
          <a:endParaRPr lang="en-US"/>
        </a:p>
      </dgm:t>
    </dgm:pt>
    <dgm:pt modelId="{D43EE707-E281-47F4-B888-57C745D738DD}" type="sibTrans" cxnId="{C4460079-1A0E-4B45-8E7F-EFDD067896D9}">
      <dgm:prSet phldrT="5" phldr="0"/>
      <dgm:spPr/>
      <dgm:t>
        <a:bodyPr/>
        <a:lstStyle/>
        <a:p>
          <a:r>
            <a:rPr lang="en-US"/>
            <a:t>5</a:t>
          </a:r>
        </a:p>
      </dgm:t>
    </dgm:pt>
    <dgm:pt modelId="{96F8C60E-0129-4E8F-B010-8A74C167F26F}">
      <dgm:prSet/>
      <dgm:spPr/>
      <dgm:t>
        <a:bodyPr/>
        <a:lstStyle/>
        <a:p>
          <a:r>
            <a:rPr lang="es-CL"/>
            <a:t>6. La conclusión de otro buen argumento.</a:t>
          </a:r>
          <a:endParaRPr lang="en-US"/>
        </a:p>
      </dgm:t>
    </dgm:pt>
    <dgm:pt modelId="{39453007-CBAF-4B6D-9569-E9BC09073F71}" type="parTrans" cxnId="{B07F6B8B-4623-4081-B25A-325D77EC92D1}">
      <dgm:prSet/>
      <dgm:spPr/>
      <dgm:t>
        <a:bodyPr/>
        <a:lstStyle/>
        <a:p>
          <a:endParaRPr lang="en-US"/>
        </a:p>
      </dgm:t>
    </dgm:pt>
    <dgm:pt modelId="{09D85079-FA7D-4F3D-88D4-192040848327}" type="sibTrans" cxnId="{B07F6B8B-4623-4081-B25A-325D77EC92D1}">
      <dgm:prSet phldrT="6" phldr="0"/>
      <dgm:spPr/>
      <dgm:t>
        <a:bodyPr/>
        <a:lstStyle/>
        <a:p>
          <a:r>
            <a:rPr lang="en-US"/>
            <a:t>6</a:t>
          </a:r>
        </a:p>
      </dgm:t>
    </dgm:pt>
    <dgm:pt modelId="{0AF5886D-4FA1-42F0-96CD-662FFA9CE543}">
      <dgm:prSet/>
      <dgm:spPr/>
      <dgm:t>
        <a:bodyPr/>
        <a:lstStyle/>
        <a:p>
          <a:r>
            <a:rPr lang="es-CL"/>
            <a:t>7. Una afirmación relativamente menor que parezca ser un supuesto razonable en el contexto del argumento.</a:t>
          </a:r>
          <a:endParaRPr lang="en-US"/>
        </a:p>
      </dgm:t>
    </dgm:pt>
    <dgm:pt modelId="{D4759BDA-FE6E-496B-81A9-8C3CB36A2261}" type="parTrans" cxnId="{D4721F27-05B2-4C45-9DEE-6B422379D8F2}">
      <dgm:prSet/>
      <dgm:spPr/>
      <dgm:t>
        <a:bodyPr/>
        <a:lstStyle/>
        <a:p>
          <a:endParaRPr lang="en-US"/>
        </a:p>
      </dgm:t>
    </dgm:pt>
    <dgm:pt modelId="{7C6A2BB5-64E3-4A39-927A-41241D0A9A0C}" type="sibTrans" cxnId="{D4721F27-05B2-4C45-9DEE-6B422379D8F2}">
      <dgm:prSet phldrT="7" phldr="0"/>
      <dgm:spPr/>
      <dgm:t>
        <a:bodyPr/>
        <a:lstStyle/>
        <a:p>
          <a:r>
            <a:rPr lang="en-US"/>
            <a:t>7</a:t>
          </a:r>
        </a:p>
      </dgm:t>
    </dgm:pt>
    <dgm:pt modelId="{6F4C7E34-208D-4DBE-9ADB-DE0E1E93DFFE}" type="pres">
      <dgm:prSet presAssocID="{51CC7120-CBF4-433D-A0FC-0DF8FE477113}" presName="linearFlow" presStyleCnt="0">
        <dgm:presLayoutVars>
          <dgm:dir/>
          <dgm:animLvl val="lvl"/>
          <dgm:resizeHandles val="exact"/>
        </dgm:presLayoutVars>
      </dgm:prSet>
      <dgm:spPr/>
    </dgm:pt>
    <dgm:pt modelId="{A2CD1AFB-1AE1-4938-A35A-BC4FEC4BBEEB}" type="pres">
      <dgm:prSet presAssocID="{67945246-9C94-49A7-96EF-C3AAB88DD820}" presName="compositeNode" presStyleCnt="0"/>
      <dgm:spPr/>
    </dgm:pt>
    <dgm:pt modelId="{1D0A6E06-E63D-463E-936A-86D1DD750CBC}" type="pres">
      <dgm:prSet presAssocID="{67945246-9C94-49A7-96EF-C3AAB88DD820}" presName="parTx" presStyleLbl="node1" presStyleIdx="0" presStyleCnt="0">
        <dgm:presLayoutVars>
          <dgm:chMax val="0"/>
          <dgm:chPref val="0"/>
          <dgm:bulletEnabled val="1"/>
        </dgm:presLayoutVars>
      </dgm:prSet>
      <dgm:spPr/>
    </dgm:pt>
    <dgm:pt modelId="{D0677409-D17C-4B8F-B7DD-2F4F4964FE29}" type="pres">
      <dgm:prSet presAssocID="{67945246-9C94-49A7-96EF-C3AAB88DD820}" presName="parSh" presStyleCnt="0"/>
      <dgm:spPr/>
    </dgm:pt>
    <dgm:pt modelId="{6074176F-3346-4CE5-A18A-E010EDEFC69A}" type="pres">
      <dgm:prSet presAssocID="{67945246-9C94-49A7-96EF-C3AAB88DD820}" presName="lineNode" presStyleLbl="alignAccFollowNode1" presStyleIdx="0" presStyleCnt="21"/>
      <dgm:spPr/>
    </dgm:pt>
    <dgm:pt modelId="{0F2D3685-377B-460C-BA67-EE7FC04D9D1A}" type="pres">
      <dgm:prSet presAssocID="{67945246-9C94-49A7-96EF-C3AAB88DD820}" presName="lineArrowNode" presStyleLbl="alignAccFollowNode1" presStyleIdx="1" presStyleCnt="21"/>
      <dgm:spPr/>
    </dgm:pt>
    <dgm:pt modelId="{48A3C41E-4BB3-434A-8426-58C0D1BBEE37}" type="pres">
      <dgm:prSet presAssocID="{68432C6D-8E5D-4B69-9120-38B50D9C91A6}" presName="sibTransNodeCircle" presStyleLbl="alignNode1" presStyleIdx="0" presStyleCnt="7">
        <dgm:presLayoutVars>
          <dgm:chMax val="0"/>
          <dgm:bulletEnabled/>
        </dgm:presLayoutVars>
      </dgm:prSet>
      <dgm:spPr/>
    </dgm:pt>
    <dgm:pt modelId="{7619401C-26D6-486B-BF59-414036AC8C71}" type="pres">
      <dgm:prSet presAssocID="{68432C6D-8E5D-4B69-9120-38B50D9C91A6}" presName="spacerBetweenCircleAndCallout" presStyleCnt="0">
        <dgm:presLayoutVars/>
      </dgm:prSet>
      <dgm:spPr/>
    </dgm:pt>
    <dgm:pt modelId="{1BCFAA14-C077-4F3B-A632-7F7E2819D613}" type="pres">
      <dgm:prSet presAssocID="{67945246-9C94-49A7-96EF-C3AAB88DD820}" presName="nodeText" presStyleLbl="alignAccFollowNode1" presStyleIdx="2" presStyleCnt="21">
        <dgm:presLayoutVars>
          <dgm:bulletEnabled val="1"/>
        </dgm:presLayoutVars>
      </dgm:prSet>
      <dgm:spPr/>
    </dgm:pt>
    <dgm:pt modelId="{125AC1B3-73C9-4609-A150-4682F26856D4}" type="pres">
      <dgm:prSet presAssocID="{68432C6D-8E5D-4B69-9120-38B50D9C91A6}" presName="sibTransComposite" presStyleCnt="0"/>
      <dgm:spPr/>
    </dgm:pt>
    <dgm:pt modelId="{7755844B-EFCB-4C69-AF50-407CAE06A16A}" type="pres">
      <dgm:prSet presAssocID="{88069F96-B10A-4E8D-9912-7779D027A2F5}" presName="compositeNode" presStyleCnt="0"/>
      <dgm:spPr/>
    </dgm:pt>
    <dgm:pt modelId="{A8C73037-4E03-4167-8020-C36151BEE8AC}" type="pres">
      <dgm:prSet presAssocID="{88069F96-B10A-4E8D-9912-7779D027A2F5}" presName="parTx" presStyleLbl="node1" presStyleIdx="0" presStyleCnt="0">
        <dgm:presLayoutVars>
          <dgm:chMax val="0"/>
          <dgm:chPref val="0"/>
          <dgm:bulletEnabled val="1"/>
        </dgm:presLayoutVars>
      </dgm:prSet>
      <dgm:spPr/>
    </dgm:pt>
    <dgm:pt modelId="{9C50D209-E234-4F53-97BB-EB09A93182D7}" type="pres">
      <dgm:prSet presAssocID="{88069F96-B10A-4E8D-9912-7779D027A2F5}" presName="parSh" presStyleCnt="0"/>
      <dgm:spPr/>
    </dgm:pt>
    <dgm:pt modelId="{6CEA23C6-56A9-44B2-A600-5A6BE1381F5B}" type="pres">
      <dgm:prSet presAssocID="{88069F96-B10A-4E8D-9912-7779D027A2F5}" presName="lineNode" presStyleLbl="alignAccFollowNode1" presStyleIdx="3" presStyleCnt="21"/>
      <dgm:spPr/>
    </dgm:pt>
    <dgm:pt modelId="{09008FEA-A520-4F8F-A9A0-98494FBEA64C}" type="pres">
      <dgm:prSet presAssocID="{88069F96-B10A-4E8D-9912-7779D027A2F5}" presName="lineArrowNode" presStyleLbl="alignAccFollowNode1" presStyleIdx="4" presStyleCnt="21"/>
      <dgm:spPr/>
    </dgm:pt>
    <dgm:pt modelId="{4A885630-D379-4A29-8D3C-168339F59852}" type="pres">
      <dgm:prSet presAssocID="{D9447B87-50E2-42D8-AA7C-FB9AFA8FE49A}" presName="sibTransNodeCircle" presStyleLbl="alignNode1" presStyleIdx="1" presStyleCnt="7">
        <dgm:presLayoutVars>
          <dgm:chMax val="0"/>
          <dgm:bulletEnabled/>
        </dgm:presLayoutVars>
      </dgm:prSet>
      <dgm:spPr/>
    </dgm:pt>
    <dgm:pt modelId="{1886443E-8F82-4570-9ABB-50A09F8B0301}" type="pres">
      <dgm:prSet presAssocID="{D9447B87-50E2-42D8-AA7C-FB9AFA8FE49A}" presName="spacerBetweenCircleAndCallout" presStyleCnt="0">
        <dgm:presLayoutVars/>
      </dgm:prSet>
      <dgm:spPr/>
    </dgm:pt>
    <dgm:pt modelId="{B7F3998A-9499-4659-9D75-4B1288A24186}" type="pres">
      <dgm:prSet presAssocID="{88069F96-B10A-4E8D-9912-7779D027A2F5}" presName="nodeText" presStyleLbl="alignAccFollowNode1" presStyleIdx="5" presStyleCnt="21">
        <dgm:presLayoutVars>
          <dgm:bulletEnabled val="1"/>
        </dgm:presLayoutVars>
      </dgm:prSet>
      <dgm:spPr/>
    </dgm:pt>
    <dgm:pt modelId="{0B5DC98F-FAE2-43DA-8824-1CE5A24DF959}" type="pres">
      <dgm:prSet presAssocID="{D9447B87-50E2-42D8-AA7C-FB9AFA8FE49A}" presName="sibTransComposite" presStyleCnt="0"/>
      <dgm:spPr/>
    </dgm:pt>
    <dgm:pt modelId="{6D284B94-2BBA-4F90-BEB7-FD45FCEA46A7}" type="pres">
      <dgm:prSet presAssocID="{11433581-FADB-4340-BA41-CEADADD6A919}" presName="compositeNode" presStyleCnt="0"/>
      <dgm:spPr/>
    </dgm:pt>
    <dgm:pt modelId="{6B01058E-2C48-4622-80A6-4B147B5C2F23}" type="pres">
      <dgm:prSet presAssocID="{11433581-FADB-4340-BA41-CEADADD6A919}" presName="parTx" presStyleLbl="node1" presStyleIdx="0" presStyleCnt="0">
        <dgm:presLayoutVars>
          <dgm:chMax val="0"/>
          <dgm:chPref val="0"/>
          <dgm:bulletEnabled val="1"/>
        </dgm:presLayoutVars>
      </dgm:prSet>
      <dgm:spPr/>
    </dgm:pt>
    <dgm:pt modelId="{49E929D6-A9BE-4157-92C6-8C3AAA0E8EE3}" type="pres">
      <dgm:prSet presAssocID="{11433581-FADB-4340-BA41-CEADADD6A919}" presName="parSh" presStyleCnt="0"/>
      <dgm:spPr/>
    </dgm:pt>
    <dgm:pt modelId="{9C5BC1FA-C6A6-4A1A-8B34-B3C216671BE4}" type="pres">
      <dgm:prSet presAssocID="{11433581-FADB-4340-BA41-CEADADD6A919}" presName="lineNode" presStyleLbl="alignAccFollowNode1" presStyleIdx="6" presStyleCnt="21"/>
      <dgm:spPr/>
    </dgm:pt>
    <dgm:pt modelId="{042CBBE6-AC41-4F7A-B792-FACFE385A542}" type="pres">
      <dgm:prSet presAssocID="{11433581-FADB-4340-BA41-CEADADD6A919}" presName="lineArrowNode" presStyleLbl="alignAccFollowNode1" presStyleIdx="7" presStyleCnt="21"/>
      <dgm:spPr/>
    </dgm:pt>
    <dgm:pt modelId="{73D85B84-EFC9-4BC1-AD79-37C671C7A2E7}" type="pres">
      <dgm:prSet presAssocID="{AC5C9ACE-6402-4840-B512-FFF4B71C3751}" presName="sibTransNodeCircle" presStyleLbl="alignNode1" presStyleIdx="2" presStyleCnt="7">
        <dgm:presLayoutVars>
          <dgm:chMax val="0"/>
          <dgm:bulletEnabled/>
        </dgm:presLayoutVars>
      </dgm:prSet>
      <dgm:spPr/>
    </dgm:pt>
    <dgm:pt modelId="{37249FC3-008B-4A9A-A30D-AC5C5BFD2682}" type="pres">
      <dgm:prSet presAssocID="{AC5C9ACE-6402-4840-B512-FFF4B71C3751}" presName="spacerBetweenCircleAndCallout" presStyleCnt="0">
        <dgm:presLayoutVars/>
      </dgm:prSet>
      <dgm:spPr/>
    </dgm:pt>
    <dgm:pt modelId="{95401800-075D-49D8-98B2-3B5E5C154503}" type="pres">
      <dgm:prSet presAssocID="{11433581-FADB-4340-BA41-CEADADD6A919}" presName="nodeText" presStyleLbl="alignAccFollowNode1" presStyleIdx="8" presStyleCnt="21">
        <dgm:presLayoutVars>
          <dgm:bulletEnabled val="1"/>
        </dgm:presLayoutVars>
      </dgm:prSet>
      <dgm:spPr/>
    </dgm:pt>
    <dgm:pt modelId="{F0009A43-5C2E-4CB0-BAAC-13B2E0389320}" type="pres">
      <dgm:prSet presAssocID="{AC5C9ACE-6402-4840-B512-FFF4B71C3751}" presName="sibTransComposite" presStyleCnt="0"/>
      <dgm:spPr/>
    </dgm:pt>
    <dgm:pt modelId="{6F838CB8-D8DB-4AA1-92EA-E81EF2D313A2}" type="pres">
      <dgm:prSet presAssocID="{83987B8F-EA9D-4932-88F1-982F1B1B047D}" presName="compositeNode" presStyleCnt="0"/>
      <dgm:spPr/>
    </dgm:pt>
    <dgm:pt modelId="{46486967-CC4D-4EDF-91DB-34A330E01FD9}" type="pres">
      <dgm:prSet presAssocID="{83987B8F-EA9D-4932-88F1-982F1B1B047D}" presName="parTx" presStyleLbl="node1" presStyleIdx="0" presStyleCnt="0">
        <dgm:presLayoutVars>
          <dgm:chMax val="0"/>
          <dgm:chPref val="0"/>
          <dgm:bulletEnabled val="1"/>
        </dgm:presLayoutVars>
      </dgm:prSet>
      <dgm:spPr/>
    </dgm:pt>
    <dgm:pt modelId="{3EA9452F-E8A0-4B9A-BF26-76B6516A31AE}" type="pres">
      <dgm:prSet presAssocID="{83987B8F-EA9D-4932-88F1-982F1B1B047D}" presName="parSh" presStyleCnt="0"/>
      <dgm:spPr/>
    </dgm:pt>
    <dgm:pt modelId="{E57B5B63-4DA9-473D-ADD7-67546907CA2A}" type="pres">
      <dgm:prSet presAssocID="{83987B8F-EA9D-4932-88F1-982F1B1B047D}" presName="lineNode" presStyleLbl="alignAccFollowNode1" presStyleIdx="9" presStyleCnt="21"/>
      <dgm:spPr/>
    </dgm:pt>
    <dgm:pt modelId="{550A2D65-51F8-4A70-8C54-102BBC2553A0}" type="pres">
      <dgm:prSet presAssocID="{83987B8F-EA9D-4932-88F1-982F1B1B047D}" presName="lineArrowNode" presStyleLbl="alignAccFollowNode1" presStyleIdx="10" presStyleCnt="21"/>
      <dgm:spPr/>
    </dgm:pt>
    <dgm:pt modelId="{EAE38872-448C-4862-9D77-1809CE3CD455}" type="pres">
      <dgm:prSet presAssocID="{B83D8ACC-31FF-40B1-8D2D-429A6BFC514F}" presName="sibTransNodeCircle" presStyleLbl="alignNode1" presStyleIdx="3" presStyleCnt="7">
        <dgm:presLayoutVars>
          <dgm:chMax val="0"/>
          <dgm:bulletEnabled/>
        </dgm:presLayoutVars>
      </dgm:prSet>
      <dgm:spPr/>
    </dgm:pt>
    <dgm:pt modelId="{F6507310-46AD-4F96-AACB-FB34D76ADA4B}" type="pres">
      <dgm:prSet presAssocID="{B83D8ACC-31FF-40B1-8D2D-429A6BFC514F}" presName="spacerBetweenCircleAndCallout" presStyleCnt="0">
        <dgm:presLayoutVars/>
      </dgm:prSet>
      <dgm:spPr/>
    </dgm:pt>
    <dgm:pt modelId="{255E3E8B-C2FE-4859-BBA6-68CA21B4E48C}" type="pres">
      <dgm:prSet presAssocID="{83987B8F-EA9D-4932-88F1-982F1B1B047D}" presName="nodeText" presStyleLbl="alignAccFollowNode1" presStyleIdx="11" presStyleCnt="21">
        <dgm:presLayoutVars>
          <dgm:bulletEnabled val="1"/>
        </dgm:presLayoutVars>
      </dgm:prSet>
      <dgm:spPr/>
    </dgm:pt>
    <dgm:pt modelId="{62223DCF-7867-4834-BB70-72A2B8EB15EF}" type="pres">
      <dgm:prSet presAssocID="{B83D8ACC-31FF-40B1-8D2D-429A6BFC514F}" presName="sibTransComposite" presStyleCnt="0"/>
      <dgm:spPr/>
    </dgm:pt>
    <dgm:pt modelId="{B411C15E-6E13-4573-BE78-20BE725BA8CA}" type="pres">
      <dgm:prSet presAssocID="{1D7F78A6-EC42-4DE3-AE18-892854DCB171}" presName="compositeNode" presStyleCnt="0"/>
      <dgm:spPr/>
    </dgm:pt>
    <dgm:pt modelId="{34AE179A-7A5D-4CBB-8660-C84375C49130}" type="pres">
      <dgm:prSet presAssocID="{1D7F78A6-EC42-4DE3-AE18-892854DCB171}" presName="parTx" presStyleLbl="node1" presStyleIdx="0" presStyleCnt="0">
        <dgm:presLayoutVars>
          <dgm:chMax val="0"/>
          <dgm:chPref val="0"/>
          <dgm:bulletEnabled val="1"/>
        </dgm:presLayoutVars>
      </dgm:prSet>
      <dgm:spPr/>
    </dgm:pt>
    <dgm:pt modelId="{7E20D47F-6CE0-4CB2-A0B4-D2483AE44407}" type="pres">
      <dgm:prSet presAssocID="{1D7F78A6-EC42-4DE3-AE18-892854DCB171}" presName="parSh" presStyleCnt="0"/>
      <dgm:spPr/>
    </dgm:pt>
    <dgm:pt modelId="{886A98EF-2776-4CE2-A99D-E7339BDE770F}" type="pres">
      <dgm:prSet presAssocID="{1D7F78A6-EC42-4DE3-AE18-892854DCB171}" presName="lineNode" presStyleLbl="alignAccFollowNode1" presStyleIdx="12" presStyleCnt="21"/>
      <dgm:spPr/>
    </dgm:pt>
    <dgm:pt modelId="{46B6C9BD-6DEA-4D96-9F63-63B850761CB3}" type="pres">
      <dgm:prSet presAssocID="{1D7F78A6-EC42-4DE3-AE18-892854DCB171}" presName="lineArrowNode" presStyleLbl="alignAccFollowNode1" presStyleIdx="13" presStyleCnt="21"/>
      <dgm:spPr/>
    </dgm:pt>
    <dgm:pt modelId="{4F7610D7-0385-4722-8907-71043104227D}" type="pres">
      <dgm:prSet presAssocID="{D43EE707-E281-47F4-B888-57C745D738DD}" presName="sibTransNodeCircle" presStyleLbl="alignNode1" presStyleIdx="4" presStyleCnt="7">
        <dgm:presLayoutVars>
          <dgm:chMax val="0"/>
          <dgm:bulletEnabled/>
        </dgm:presLayoutVars>
      </dgm:prSet>
      <dgm:spPr/>
    </dgm:pt>
    <dgm:pt modelId="{877ACEC1-8364-4E37-A961-5966F47239BA}" type="pres">
      <dgm:prSet presAssocID="{D43EE707-E281-47F4-B888-57C745D738DD}" presName="spacerBetweenCircleAndCallout" presStyleCnt="0">
        <dgm:presLayoutVars/>
      </dgm:prSet>
      <dgm:spPr/>
    </dgm:pt>
    <dgm:pt modelId="{D652F686-D9A6-43AE-9123-BF9B30874344}" type="pres">
      <dgm:prSet presAssocID="{1D7F78A6-EC42-4DE3-AE18-892854DCB171}" presName="nodeText" presStyleLbl="alignAccFollowNode1" presStyleIdx="14" presStyleCnt="21">
        <dgm:presLayoutVars>
          <dgm:bulletEnabled val="1"/>
        </dgm:presLayoutVars>
      </dgm:prSet>
      <dgm:spPr/>
    </dgm:pt>
    <dgm:pt modelId="{581F164C-D58C-40EB-B978-93A5390A698E}" type="pres">
      <dgm:prSet presAssocID="{D43EE707-E281-47F4-B888-57C745D738DD}" presName="sibTransComposite" presStyleCnt="0"/>
      <dgm:spPr/>
    </dgm:pt>
    <dgm:pt modelId="{B43FE8EB-752C-4DA2-AE9C-567348D4EEE1}" type="pres">
      <dgm:prSet presAssocID="{96F8C60E-0129-4E8F-B010-8A74C167F26F}" presName="compositeNode" presStyleCnt="0"/>
      <dgm:spPr/>
    </dgm:pt>
    <dgm:pt modelId="{85C36ADA-E662-481D-90E1-187B77379910}" type="pres">
      <dgm:prSet presAssocID="{96F8C60E-0129-4E8F-B010-8A74C167F26F}" presName="parTx" presStyleLbl="node1" presStyleIdx="0" presStyleCnt="0">
        <dgm:presLayoutVars>
          <dgm:chMax val="0"/>
          <dgm:chPref val="0"/>
          <dgm:bulletEnabled val="1"/>
        </dgm:presLayoutVars>
      </dgm:prSet>
      <dgm:spPr/>
    </dgm:pt>
    <dgm:pt modelId="{3D35DF84-7915-4D2D-8A8B-AFE73900285A}" type="pres">
      <dgm:prSet presAssocID="{96F8C60E-0129-4E8F-B010-8A74C167F26F}" presName="parSh" presStyleCnt="0"/>
      <dgm:spPr/>
    </dgm:pt>
    <dgm:pt modelId="{4B41258F-1B3B-48AB-B44C-3CF92A3A41A6}" type="pres">
      <dgm:prSet presAssocID="{96F8C60E-0129-4E8F-B010-8A74C167F26F}" presName="lineNode" presStyleLbl="alignAccFollowNode1" presStyleIdx="15" presStyleCnt="21"/>
      <dgm:spPr/>
    </dgm:pt>
    <dgm:pt modelId="{C3BB34B5-FE38-4DAF-A628-8141E2CD8496}" type="pres">
      <dgm:prSet presAssocID="{96F8C60E-0129-4E8F-B010-8A74C167F26F}" presName="lineArrowNode" presStyleLbl="alignAccFollowNode1" presStyleIdx="16" presStyleCnt="21"/>
      <dgm:spPr/>
    </dgm:pt>
    <dgm:pt modelId="{4C7657A5-E9FB-4526-99EF-E0ACC65F6DF2}" type="pres">
      <dgm:prSet presAssocID="{09D85079-FA7D-4F3D-88D4-192040848327}" presName="sibTransNodeCircle" presStyleLbl="alignNode1" presStyleIdx="5" presStyleCnt="7">
        <dgm:presLayoutVars>
          <dgm:chMax val="0"/>
          <dgm:bulletEnabled/>
        </dgm:presLayoutVars>
      </dgm:prSet>
      <dgm:spPr/>
    </dgm:pt>
    <dgm:pt modelId="{B7EFD757-6004-43AB-9A26-5EDEFE8F9D78}" type="pres">
      <dgm:prSet presAssocID="{09D85079-FA7D-4F3D-88D4-192040848327}" presName="spacerBetweenCircleAndCallout" presStyleCnt="0">
        <dgm:presLayoutVars/>
      </dgm:prSet>
      <dgm:spPr/>
    </dgm:pt>
    <dgm:pt modelId="{3F55F1A5-2FBD-4894-8D4D-A02C6897C582}" type="pres">
      <dgm:prSet presAssocID="{96F8C60E-0129-4E8F-B010-8A74C167F26F}" presName="nodeText" presStyleLbl="alignAccFollowNode1" presStyleIdx="17" presStyleCnt="21">
        <dgm:presLayoutVars>
          <dgm:bulletEnabled val="1"/>
        </dgm:presLayoutVars>
      </dgm:prSet>
      <dgm:spPr/>
    </dgm:pt>
    <dgm:pt modelId="{56049BCB-6A54-44C0-A4C3-F58C4A7D131B}" type="pres">
      <dgm:prSet presAssocID="{09D85079-FA7D-4F3D-88D4-192040848327}" presName="sibTransComposite" presStyleCnt="0"/>
      <dgm:spPr/>
    </dgm:pt>
    <dgm:pt modelId="{D34431B5-FECB-401B-A174-82AC6E5E8DFB}" type="pres">
      <dgm:prSet presAssocID="{0AF5886D-4FA1-42F0-96CD-662FFA9CE543}" presName="compositeNode" presStyleCnt="0"/>
      <dgm:spPr/>
    </dgm:pt>
    <dgm:pt modelId="{A16A9E9C-39B7-4384-A1FC-09C2D09B87BB}" type="pres">
      <dgm:prSet presAssocID="{0AF5886D-4FA1-42F0-96CD-662FFA9CE543}" presName="parTx" presStyleLbl="node1" presStyleIdx="0" presStyleCnt="0">
        <dgm:presLayoutVars>
          <dgm:chMax val="0"/>
          <dgm:chPref val="0"/>
          <dgm:bulletEnabled val="1"/>
        </dgm:presLayoutVars>
      </dgm:prSet>
      <dgm:spPr/>
    </dgm:pt>
    <dgm:pt modelId="{ECD8A801-CF2D-4D93-93AC-43BD88E842BE}" type="pres">
      <dgm:prSet presAssocID="{0AF5886D-4FA1-42F0-96CD-662FFA9CE543}" presName="parSh" presStyleCnt="0"/>
      <dgm:spPr/>
    </dgm:pt>
    <dgm:pt modelId="{932119D0-2C23-4BD9-8536-7BB166ED61F4}" type="pres">
      <dgm:prSet presAssocID="{0AF5886D-4FA1-42F0-96CD-662FFA9CE543}" presName="lineNode" presStyleLbl="alignAccFollowNode1" presStyleIdx="18" presStyleCnt="21"/>
      <dgm:spPr/>
    </dgm:pt>
    <dgm:pt modelId="{471AD0D0-7A63-49EE-B6D8-DD643DB4EE96}" type="pres">
      <dgm:prSet presAssocID="{0AF5886D-4FA1-42F0-96CD-662FFA9CE543}" presName="lineArrowNode" presStyleLbl="alignAccFollowNode1" presStyleIdx="19" presStyleCnt="21"/>
      <dgm:spPr/>
    </dgm:pt>
    <dgm:pt modelId="{EF8BDCAD-5173-4B31-B592-6374463F92F9}" type="pres">
      <dgm:prSet presAssocID="{7C6A2BB5-64E3-4A39-927A-41241D0A9A0C}" presName="sibTransNodeCircle" presStyleLbl="alignNode1" presStyleIdx="6" presStyleCnt="7">
        <dgm:presLayoutVars>
          <dgm:chMax val="0"/>
          <dgm:bulletEnabled/>
        </dgm:presLayoutVars>
      </dgm:prSet>
      <dgm:spPr/>
    </dgm:pt>
    <dgm:pt modelId="{AF85BF2D-3913-4D34-9CFF-3C4FC9994EC5}" type="pres">
      <dgm:prSet presAssocID="{7C6A2BB5-64E3-4A39-927A-41241D0A9A0C}" presName="spacerBetweenCircleAndCallout" presStyleCnt="0">
        <dgm:presLayoutVars/>
      </dgm:prSet>
      <dgm:spPr/>
    </dgm:pt>
    <dgm:pt modelId="{08437570-B864-411D-9021-D54C8E3E246E}" type="pres">
      <dgm:prSet presAssocID="{0AF5886D-4FA1-42F0-96CD-662FFA9CE543}" presName="nodeText" presStyleLbl="alignAccFollowNode1" presStyleIdx="20" presStyleCnt="21">
        <dgm:presLayoutVars>
          <dgm:bulletEnabled val="1"/>
        </dgm:presLayoutVars>
      </dgm:prSet>
      <dgm:spPr/>
    </dgm:pt>
  </dgm:ptLst>
  <dgm:cxnLst>
    <dgm:cxn modelId="{6C8A3310-B0DD-417A-96C6-030F64B00EEA}" type="presOf" srcId="{1D7F78A6-EC42-4DE3-AE18-892854DCB171}" destId="{D652F686-D9A6-43AE-9123-BF9B30874344}" srcOrd="0" destOrd="0" presId="urn:microsoft.com/office/officeart/2016/7/layout/LinearArrowProcessNumbered"/>
    <dgm:cxn modelId="{93280D12-3479-42E6-B81D-83FFE9F97538}" type="presOf" srcId="{D9447B87-50E2-42D8-AA7C-FB9AFA8FE49A}" destId="{4A885630-D379-4A29-8D3C-168339F59852}" srcOrd="0" destOrd="0" presId="urn:microsoft.com/office/officeart/2016/7/layout/LinearArrowProcessNumbered"/>
    <dgm:cxn modelId="{250BB615-B6CD-4B1C-917D-AF7AB134B14E}" srcId="{51CC7120-CBF4-433D-A0FC-0DF8FE477113}" destId="{83987B8F-EA9D-4932-88F1-982F1B1B047D}" srcOrd="3" destOrd="0" parTransId="{EC7C010A-93CA-427E-BAC1-9649C3FCBA89}" sibTransId="{B83D8ACC-31FF-40B1-8D2D-429A6BFC514F}"/>
    <dgm:cxn modelId="{F4B60619-1887-470D-B6F7-A0D3FB8579CC}" type="presOf" srcId="{0AF5886D-4FA1-42F0-96CD-662FFA9CE543}" destId="{08437570-B864-411D-9021-D54C8E3E246E}" srcOrd="0" destOrd="0" presId="urn:microsoft.com/office/officeart/2016/7/layout/LinearArrowProcessNumbered"/>
    <dgm:cxn modelId="{D4721F27-05B2-4C45-9DEE-6B422379D8F2}" srcId="{51CC7120-CBF4-433D-A0FC-0DF8FE477113}" destId="{0AF5886D-4FA1-42F0-96CD-662FFA9CE543}" srcOrd="6" destOrd="0" parTransId="{D4759BDA-FE6E-496B-81A9-8C3CB36A2261}" sibTransId="{7C6A2BB5-64E3-4A39-927A-41241D0A9A0C}"/>
    <dgm:cxn modelId="{9E07A544-123C-48C5-9B73-D1CA42FBD2E9}" type="presOf" srcId="{09D85079-FA7D-4F3D-88D4-192040848327}" destId="{4C7657A5-E9FB-4526-99EF-E0ACC65F6DF2}" srcOrd="0" destOrd="0" presId="urn:microsoft.com/office/officeart/2016/7/layout/LinearArrowProcessNumbered"/>
    <dgm:cxn modelId="{C4460079-1A0E-4B45-8E7F-EFDD067896D9}" srcId="{51CC7120-CBF4-433D-A0FC-0DF8FE477113}" destId="{1D7F78A6-EC42-4DE3-AE18-892854DCB171}" srcOrd="4" destOrd="0" parTransId="{CB37A63C-4BC4-4630-8E6D-C22600359687}" sibTransId="{D43EE707-E281-47F4-B888-57C745D738DD}"/>
    <dgm:cxn modelId="{B07F6B8B-4623-4081-B25A-325D77EC92D1}" srcId="{51CC7120-CBF4-433D-A0FC-0DF8FE477113}" destId="{96F8C60E-0129-4E8F-B010-8A74C167F26F}" srcOrd="5" destOrd="0" parTransId="{39453007-CBAF-4B6D-9569-E9BC09073F71}" sibTransId="{09D85079-FA7D-4F3D-88D4-192040848327}"/>
    <dgm:cxn modelId="{45E06A8E-81ED-4D57-A275-4312C6F82643}" type="presOf" srcId="{51CC7120-CBF4-433D-A0FC-0DF8FE477113}" destId="{6F4C7E34-208D-4DBE-9ADB-DE0E1E93DFFE}" srcOrd="0" destOrd="0" presId="urn:microsoft.com/office/officeart/2016/7/layout/LinearArrowProcessNumbered"/>
    <dgm:cxn modelId="{105B8F9A-F5E0-41E5-884D-3A45DB69C197}" type="presOf" srcId="{7C6A2BB5-64E3-4A39-927A-41241D0A9A0C}" destId="{EF8BDCAD-5173-4B31-B592-6374463F92F9}" srcOrd="0" destOrd="0" presId="urn:microsoft.com/office/officeart/2016/7/layout/LinearArrowProcessNumbered"/>
    <dgm:cxn modelId="{E3FFC09B-D1D2-4359-A9EB-E9DE3498C419}" type="presOf" srcId="{68432C6D-8E5D-4B69-9120-38B50D9C91A6}" destId="{48A3C41E-4BB3-434A-8426-58C0D1BBEE37}" srcOrd="0" destOrd="0" presId="urn:microsoft.com/office/officeart/2016/7/layout/LinearArrowProcessNumbered"/>
    <dgm:cxn modelId="{541FA8BB-6711-48D3-BEDB-7A483A9B7C66}" type="presOf" srcId="{83987B8F-EA9D-4932-88F1-982F1B1B047D}" destId="{255E3E8B-C2FE-4859-BBA6-68CA21B4E48C}" srcOrd="0" destOrd="0" presId="urn:microsoft.com/office/officeart/2016/7/layout/LinearArrowProcessNumbered"/>
    <dgm:cxn modelId="{ACB2C5C8-1D94-4831-A6E6-E014EDE10869}" type="presOf" srcId="{11433581-FADB-4340-BA41-CEADADD6A919}" destId="{95401800-075D-49D8-98B2-3B5E5C154503}" srcOrd="0" destOrd="0" presId="urn:microsoft.com/office/officeart/2016/7/layout/LinearArrowProcessNumbered"/>
    <dgm:cxn modelId="{D78F0AC9-B770-4BB0-BED4-6CFBD11391E8}" type="presOf" srcId="{88069F96-B10A-4E8D-9912-7779D027A2F5}" destId="{B7F3998A-9499-4659-9D75-4B1288A24186}" srcOrd="0" destOrd="0" presId="urn:microsoft.com/office/officeart/2016/7/layout/LinearArrowProcessNumbered"/>
    <dgm:cxn modelId="{B89133D2-4DAF-4CA2-90E0-D787FD06C70E}" srcId="{51CC7120-CBF4-433D-A0FC-0DF8FE477113}" destId="{11433581-FADB-4340-BA41-CEADADD6A919}" srcOrd="2" destOrd="0" parTransId="{8098E1D6-883D-49EF-96FF-AE6D39B5BD89}" sibTransId="{AC5C9ACE-6402-4840-B512-FFF4B71C3751}"/>
    <dgm:cxn modelId="{D1B250E0-2342-4A56-BA4B-CDE52B1075AA}" type="presOf" srcId="{AC5C9ACE-6402-4840-B512-FFF4B71C3751}" destId="{73D85B84-EFC9-4BC1-AD79-37C671C7A2E7}" srcOrd="0" destOrd="0" presId="urn:microsoft.com/office/officeart/2016/7/layout/LinearArrowProcessNumbered"/>
    <dgm:cxn modelId="{89004FED-83A0-4DD1-B83E-571009D13434}" srcId="{51CC7120-CBF4-433D-A0FC-0DF8FE477113}" destId="{67945246-9C94-49A7-96EF-C3AAB88DD820}" srcOrd="0" destOrd="0" parTransId="{4297482B-7CDE-4F81-AC4B-5F68B93B05D9}" sibTransId="{68432C6D-8E5D-4B69-9120-38B50D9C91A6}"/>
    <dgm:cxn modelId="{057078F1-0777-4FA3-AE13-1B4DACBE5DFA}" type="presOf" srcId="{D43EE707-E281-47F4-B888-57C745D738DD}" destId="{4F7610D7-0385-4722-8907-71043104227D}" srcOrd="0" destOrd="0" presId="urn:microsoft.com/office/officeart/2016/7/layout/LinearArrowProcessNumbered"/>
    <dgm:cxn modelId="{60F4E8F7-BD6F-4D02-B76A-6F1EADACBC4A}" type="presOf" srcId="{B83D8ACC-31FF-40B1-8D2D-429A6BFC514F}" destId="{EAE38872-448C-4862-9D77-1809CE3CD455}" srcOrd="0" destOrd="0" presId="urn:microsoft.com/office/officeart/2016/7/layout/LinearArrowProcessNumbered"/>
    <dgm:cxn modelId="{8A7559F8-91D4-4EB9-A944-CE4C82181E5A}" type="presOf" srcId="{67945246-9C94-49A7-96EF-C3AAB88DD820}" destId="{1BCFAA14-C077-4F3B-A632-7F7E2819D613}" srcOrd="0" destOrd="0" presId="urn:microsoft.com/office/officeart/2016/7/layout/LinearArrowProcessNumbered"/>
    <dgm:cxn modelId="{893BA4F8-8662-41BF-80DC-CBDB7F75A365}" srcId="{51CC7120-CBF4-433D-A0FC-0DF8FE477113}" destId="{88069F96-B10A-4E8D-9912-7779D027A2F5}" srcOrd="1" destOrd="0" parTransId="{E765F467-0CFC-4832-A06D-7934133C6E2A}" sibTransId="{D9447B87-50E2-42D8-AA7C-FB9AFA8FE49A}"/>
    <dgm:cxn modelId="{428D5FFC-9579-4C29-A90E-AB62189E39FA}" type="presOf" srcId="{96F8C60E-0129-4E8F-B010-8A74C167F26F}" destId="{3F55F1A5-2FBD-4894-8D4D-A02C6897C582}" srcOrd="0" destOrd="0" presId="urn:microsoft.com/office/officeart/2016/7/layout/LinearArrowProcessNumbered"/>
    <dgm:cxn modelId="{B8C5F5D3-90AE-4D78-8AD6-81797DE96BF5}" type="presParOf" srcId="{6F4C7E34-208D-4DBE-9ADB-DE0E1E93DFFE}" destId="{A2CD1AFB-1AE1-4938-A35A-BC4FEC4BBEEB}" srcOrd="0" destOrd="0" presId="urn:microsoft.com/office/officeart/2016/7/layout/LinearArrowProcessNumbered"/>
    <dgm:cxn modelId="{6305D637-28CF-4A63-92BD-C791D1408542}" type="presParOf" srcId="{A2CD1AFB-1AE1-4938-A35A-BC4FEC4BBEEB}" destId="{1D0A6E06-E63D-463E-936A-86D1DD750CBC}" srcOrd="0" destOrd="0" presId="urn:microsoft.com/office/officeart/2016/7/layout/LinearArrowProcessNumbered"/>
    <dgm:cxn modelId="{C111E5E5-09AA-4AF2-8C41-CE2CEEF84B7D}" type="presParOf" srcId="{A2CD1AFB-1AE1-4938-A35A-BC4FEC4BBEEB}" destId="{D0677409-D17C-4B8F-B7DD-2F4F4964FE29}" srcOrd="1" destOrd="0" presId="urn:microsoft.com/office/officeart/2016/7/layout/LinearArrowProcessNumbered"/>
    <dgm:cxn modelId="{5A4E0F30-459C-4F9B-B058-63B97967CFAE}" type="presParOf" srcId="{D0677409-D17C-4B8F-B7DD-2F4F4964FE29}" destId="{6074176F-3346-4CE5-A18A-E010EDEFC69A}" srcOrd="0" destOrd="0" presId="urn:microsoft.com/office/officeart/2016/7/layout/LinearArrowProcessNumbered"/>
    <dgm:cxn modelId="{0654460D-8DBC-4C35-9646-3D66B96418B7}" type="presParOf" srcId="{D0677409-D17C-4B8F-B7DD-2F4F4964FE29}" destId="{0F2D3685-377B-460C-BA67-EE7FC04D9D1A}" srcOrd="1" destOrd="0" presId="urn:microsoft.com/office/officeart/2016/7/layout/LinearArrowProcessNumbered"/>
    <dgm:cxn modelId="{8F437404-E481-4540-9D0A-36D8839ECEBD}" type="presParOf" srcId="{D0677409-D17C-4B8F-B7DD-2F4F4964FE29}" destId="{48A3C41E-4BB3-434A-8426-58C0D1BBEE37}" srcOrd="2" destOrd="0" presId="urn:microsoft.com/office/officeart/2016/7/layout/LinearArrowProcessNumbered"/>
    <dgm:cxn modelId="{7F59C2F0-3A02-4491-AA7C-5FF343040EAF}" type="presParOf" srcId="{D0677409-D17C-4B8F-B7DD-2F4F4964FE29}" destId="{7619401C-26D6-486B-BF59-414036AC8C71}" srcOrd="3" destOrd="0" presId="urn:microsoft.com/office/officeart/2016/7/layout/LinearArrowProcessNumbered"/>
    <dgm:cxn modelId="{4593C421-EC33-4A89-9E2E-6FE0CEB29F88}" type="presParOf" srcId="{A2CD1AFB-1AE1-4938-A35A-BC4FEC4BBEEB}" destId="{1BCFAA14-C077-4F3B-A632-7F7E2819D613}" srcOrd="2" destOrd="0" presId="urn:microsoft.com/office/officeart/2016/7/layout/LinearArrowProcessNumbered"/>
    <dgm:cxn modelId="{ACFADF7C-67D0-4B37-A1AD-4A5629AD14B4}" type="presParOf" srcId="{6F4C7E34-208D-4DBE-9ADB-DE0E1E93DFFE}" destId="{125AC1B3-73C9-4609-A150-4682F26856D4}" srcOrd="1" destOrd="0" presId="urn:microsoft.com/office/officeart/2016/7/layout/LinearArrowProcessNumbered"/>
    <dgm:cxn modelId="{D1477C9E-805F-42A5-B5CB-90B3B4654B4B}" type="presParOf" srcId="{6F4C7E34-208D-4DBE-9ADB-DE0E1E93DFFE}" destId="{7755844B-EFCB-4C69-AF50-407CAE06A16A}" srcOrd="2" destOrd="0" presId="urn:microsoft.com/office/officeart/2016/7/layout/LinearArrowProcessNumbered"/>
    <dgm:cxn modelId="{EDEE8588-C6F6-4B31-9A36-FACF778E33F2}" type="presParOf" srcId="{7755844B-EFCB-4C69-AF50-407CAE06A16A}" destId="{A8C73037-4E03-4167-8020-C36151BEE8AC}" srcOrd="0" destOrd="0" presId="urn:microsoft.com/office/officeart/2016/7/layout/LinearArrowProcessNumbered"/>
    <dgm:cxn modelId="{38CF30C2-E508-4855-BA9D-AB0465BA2AEA}" type="presParOf" srcId="{7755844B-EFCB-4C69-AF50-407CAE06A16A}" destId="{9C50D209-E234-4F53-97BB-EB09A93182D7}" srcOrd="1" destOrd="0" presId="urn:microsoft.com/office/officeart/2016/7/layout/LinearArrowProcessNumbered"/>
    <dgm:cxn modelId="{032A1541-9683-4F82-9059-45F4A3F0AEDC}" type="presParOf" srcId="{9C50D209-E234-4F53-97BB-EB09A93182D7}" destId="{6CEA23C6-56A9-44B2-A600-5A6BE1381F5B}" srcOrd="0" destOrd="0" presId="urn:microsoft.com/office/officeart/2016/7/layout/LinearArrowProcessNumbered"/>
    <dgm:cxn modelId="{2BE35D27-FCEA-45FB-BF82-7D34B4264C54}" type="presParOf" srcId="{9C50D209-E234-4F53-97BB-EB09A93182D7}" destId="{09008FEA-A520-4F8F-A9A0-98494FBEA64C}" srcOrd="1" destOrd="0" presId="urn:microsoft.com/office/officeart/2016/7/layout/LinearArrowProcessNumbered"/>
    <dgm:cxn modelId="{81261BE4-476B-49F9-B340-F84C7C8DAA56}" type="presParOf" srcId="{9C50D209-E234-4F53-97BB-EB09A93182D7}" destId="{4A885630-D379-4A29-8D3C-168339F59852}" srcOrd="2" destOrd="0" presId="urn:microsoft.com/office/officeart/2016/7/layout/LinearArrowProcessNumbered"/>
    <dgm:cxn modelId="{B6530F4A-7606-40E4-AF27-2443C5B8C80E}" type="presParOf" srcId="{9C50D209-E234-4F53-97BB-EB09A93182D7}" destId="{1886443E-8F82-4570-9ABB-50A09F8B0301}" srcOrd="3" destOrd="0" presId="urn:microsoft.com/office/officeart/2016/7/layout/LinearArrowProcessNumbered"/>
    <dgm:cxn modelId="{694B632D-C1A2-4C5F-86F8-78680E98D4E8}" type="presParOf" srcId="{7755844B-EFCB-4C69-AF50-407CAE06A16A}" destId="{B7F3998A-9499-4659-9D75-4B1288A24186}" srcOrd="2" destOrd="0" presId="urn:microsoft.com/office/officeart/2016/7/layout/LinearArrowProcessNumbered"/>
    <dgm:cxn modelId="{7BB3B642-D004-4EB5-A970-F52109E7400C}" type="presParOf" srcId="{6F4C7E34-208D-4DBE-9ADB-DE0E1E93DFFE}" destId="{0B5DC98F-FAE2-43DA-8824-1CE5A24DF959}" srcOrd="3" destOrd="0" presId="urn:microsoft.com/office/officeart/2016/7/layout/LinearArrowProcessNumbered"/>
    <dgm:cxn modelId="{66FED348-769D-4D8A-B138-4A84EB44DA11}" type="presParOf" srcId="{6F4C7E34-208D-4DBE-9ADB-DE0E1E93DFFE}" destId="{6D284B94-2BBA-4F90-BEB7-FD45FCEA46A7}" srcOrd="4" destOrd="0" presId="urn:microsoft.com/office/officeart/2016/7/layout/LinearArrowProcessNumbered"/>
    <dgm:cxn modelId="{4BFF4BCB-AC82-47F3-B9D6-5AA87D32EF4F}" type="presParOf" srcId="{6D284B94-2BBA-4F90-BEB7-FD45FCEA46A7}" destId="{6B01058E-2C48-4622-80A6-4B147B5C2F23}" srcOrd="0" destOrd="0" presId="urn:microsoft.com/office/officeart/2016/7/layout/LinearArrowProcessNumbered"/>
    <dgm:cxn modelId="{4D19C597-BBD8-4FC7-9EAE-669210B5EBD9}" type="presParOf" srcId="{6D284B94-2BBA-4F90-BEB7-FD45FCEA46A7}" destId="{49E929D6-A9BE-4157-92C6-8C3AAA0E8EE3}" srcOrd="1" destOrd="0" presId="urn:microsoft.com/office/officeart/2016/7/layout/LinearArrowProcessNumbered"/>
    <dgm:cxn modelId="{927F7F74-DF58-413F-B228-ED8BCD98BF08}" type="presParOf" srcId="{49E929D6-A9BE-4157-92C6-8C3AAA0E8EE3}" destId="{9C5BC1FA-C6A6-4A1A-8B34-B3C216671BE4}" srcOrd="0" destOrd="0" presId="urn:microsoft.com/office/officeart/2016/7/layout/LinearArrowProcessNumbered"/>
    <dgm:cxn modelId="{F9C1A444-29D0-45F8-9158-A02ED651F274}" type="presParOf" srcId="{49E929D6-A9BE-4157-92C6-8C3AAA0E8EE3}" destId="{042CBBE6-AC41-4F7A-B792-FACFE385A542}" srcOrd="1" destOrd="0" presId="urn:microsoft.com/office/officeart/2016/7/layout/LinearArrowProcessNumbered"/>
    <dgm:cxn modelId="{F4F02E05-CD51-4772-A861-0F0D016C496A}" type="presParOf" srcId="{49E929D6-A9BE-4157-92C6-8C3AAA0E8EE3}" destId="{73D85B84-EFC9-4BC1-AD79-37C671C7A2E7}" srcOrd="2" destOrd="0" presId="urn:microsoft.com/office/officeart/2016/7/layout/LinearArrowProcessNumbered"/>
    <dgm:cxn modelId="{859B28FD-1C16-4FBD-834A-90A8F9091587}" type="presParOf" srcId="{49E929D6-A9BE-4157-92C6-8C3AAA0E8EE3}" destId="{37249FC3-008B-4A9A-A30D-AC5C5BFD2682}" srcOrd="3" destOrd="0" presId="urn:microsoft.com/office/officeart/2016/7/layout/LinearArrowProcessNumbered"/>
    <dgm:cxn modelId="{7D0FB991-34E4-42C6-AD70-F445F840BE24}" type="presParOf" srcId="{6D284B94-2BBA-4F90-BEB7-FD45FCEA46A7}" destId="{95401800-075D-49D8-98B2-3B5E5C154503}" srcOrd="2" destOrd="0" presId="urn:microsoft.com/office/officeart/2016/7/layout/LinearArrowProcessNumbered"/>
    <dgm:cxn modelId="{6EC56AE8-30DB-4B9B-8A58-5DE8B735AB8C}" type="presParOf" srcId="{6F4C7E34-208D-4DBE-9ADB-DE0E1E93DFFE}" destId="{F0009A43-5C2E-4CB0-BAAC-13B2E0389320}" srcOrd="5" destOrd="0" presId="urn:microsoft.com/office/officeart/2016/7/layout/LinearArrowProcessNumbered"/>
    <dgm:cxn modelId="{4163709D-CF5B-41EF-81CC-54FE6046F9D2}" type="presParOf" srcId="{6F4C7E34-208D-4DBE-9ADB-DE0E1E93DFFE}" destId="{6F838CB8-D8DB-4AA1-92EA-E81EF2D313A2}" srcOrd="6" destOrd="0" presId="urn:microsoft.com/office/officeart/2016/7/layout/LinearArrowProcessNumbered"/>
    <dgm:cxn modelId="{CA58F27A-A312-43A5-9ED4-C84F40D1387A}" type="presParOf" srcId="{6F838CB8-D8DB-4AA1-92EA-E81EF2D313A2}" destId="{46486967-CC4D-4EDF-91DB-34A330E01FD9}" srcOrd="0" destOrd="0" presId="urn:microsoft.com/office/officeart/2016/7/layout/LinearArrowProcessNumbered"/>
    <dgm:cxn modelId="{A9084354-C9A0-4655-828B-3D739DD5A68C}" type="presParOf" srcId="{6F838CB8-D8DB-4AA1-92EA-E81EF2D313A2}" destId="{3EA9452F-E8A0-4B9A-BF26-76B6516A31AE}" srcOrd="1" destOrd="0" presId="urn:microsoft.com/office/officeart/2016/7/layout/LinearArrowProcessNumbered"/>
    <dgm:cxn modelId="{499C46E0-497B-405C-B938-A89C06781504}" type="presParOf" srcId="{3EA9452F-E8A0-4B9A-BF26-76B6516A31AE}" destId="{E57B5B63-4DA9-473D-ADD7-67546907CA2A}" srcOrd="0" destOrd="0" presId="urn:microsoft.com/office/officeart/2016/7/layout/LinearArrowProcessNumbered"/>
    <dgm:cxn modelId="{4FABCA24-3ABB-4CD2-AF59-A39C66255A8F}" type="presParOf" srcId="{3EA9452F-E8A0-4B9A-BF26-76B6516A31AE}" destId="{550A2D65-51F8-4A70-8C54-102BBC2553A0}" srcOrd="1" destOrd="0" presId="urn:microsoft.com/office/officeart/2016/7/layout/LinearArrowProcessNumbered"/>
    <dgm:cxn modelId="{3823A8F5-29FA-4574-B059-32CC5D9F8AEA}" type="presParOf" srcId="{3EA9452F-E8A0-4B9A-BF26-76B6516A31AE}" destId="{EAE38872-448C-4862-9D77-1809CE3CD455}" srcOrd="2" destOrd="0" presId="urn:microsoft.com/office/officeart/2016/7/layout/LinearArrowProcessNumbered"/>
    <dgm:cxn modelId="{50069B90-D4AC-4A7F-BD37-D0535074B18A}" type="presParOf" srcId="{3EA9452F-E8A0-4B9A-BF26-76B6516A31AE}" destId="{F6507310-46AD-4F96-AACB-FB34D76ADA4B}" srcOrd="3" destOrd="0" presId="urn:microsoft.com/office/officeart/2016/7/layout/LinearArrowProcessNumbered"/>
    <dgm:cxn modelId="{B6462D1B-6F89-4CEC-A080-F0BCAAB029CE}" type="presParOf" srcId="{6F838CB8-D8DB-4AA1-92EA-E81EF2D313A2}" destId="{255E3E8B-C2FE-4859-BBA6-68CA21B4E48C}" srcOrd="2" destOrd="0" presId="urn:microsoft.com/office/officeart/2016/7/layout/LinearArrowProcessNumbered"/>
    <dgm:cxn modelId="{61281F22-DF7C-4AEA-A069-66487663FC97}" type="presParOf" srcId="{6F4C7E34-208D-4DBE-9ADB-DE0E1E93DFFE}" destId="{62223DCF-7867-4834-BB70-72A2B8EB15EF}" srcOrd="7" destOrd="0" presId="urn:microsoft.com/office/officeart/2016/7/layout/LinearArrowProcessNumbered"/>
    <dgm:cxn modelId="{95612A34-652E-4CF7-8766-69F263D95BE0}" type="presParOf" srcId="{6F4C7E34-208D-4DBE-9ADB-DE0E1E93DFFE}" destId="{B411C15E-6E13-4573-BE78-20BE725BA8CA}" srcOrd="8" destOrd="0" presId="urn:microsoft.com/office/officeart/2016/7/layout/LinearArrowProcessNumbered"/>
    <dgm:cxn modelId="{D79E33F9-CEE6-49E1-BB2A-82EDF8317AE3}" type="presParOf" srcId="{B411C15E-6E13-4573-BE78-20BE725BA8CA}" destId="{34AE179A-7A5D-4CBB-8660-C84375C49130}" srcOrd="0" destOrd="0" presId="urn:microsoft.com/office/officeart/2016/7/layout/LinearArrowProcessNumbered"/>
    <dgm:cxn modelId="{E221CEDE-2CB1-4C6B-A56D-B4899EC68962}" type="presParOf" srcId="{B411C15E-6E13-4573-BE78-20BE725BA8CA}" destId="{7E20D47F-6CE0-4CB2-A0B4-D2483AE44407}" srcOrd="1" destOrd="0" presId="urn:microsoft.com/office/officeart/2016/7/layout/LinearArrowProcessNumbered"/>
    <dgm:cxn modelId="{AAD04070-55E2-4C69-AFE4-47D906358129}" type="presParOf" srcId="{7E20D47F-6CE0-4CB2-A0B4-D2483AE44407}" destId="{886A98EF-2776-4CE2-A99D-E7339BDE770F}" srcOrd="0" destOrd="0" presId="urn:microsoft.com/office/officeart/2016/7/layout/LinearArrowProcessNumbered"/>
    <dgm:cxn modelId="{5B5F0B18-7359-4CAF-AC68-FD6DDE25BF9F}" type="presParOf" srcId="{7E20D47F-6CE0-4CB2-A0B4-D2483AE44407}" destId="{46B6C9BD-6DEA-4D96-9F63-63B850761CB3}" srcOrd="1" destOrd="0" presId="urn:microsoft.com/office/officeart/2016/7/layout/LinearArrowProcessNumbered"/>
    <dgm:cxn modelId="{14A3A194-792B-4520-A58D-0F8FB047C762}" type="presParOf" srcId="{7E20D47F-6CE0-4CB2-A0B4-D2483AE44407}" destId="{4F7610D7-0385-4722-8907-71043104227D}" srcOrd="2" destOrd="0" presId="urn:microsoft.com/office/officeart/2016/7/layout/LinearArrowProcessNumbered"/>
    <dgm:cxn modelId="{3BA5BB4E-B20B-4F50-9E3A-96291165E5A5}" type="presParOf" srcId="{7E20D47F-6CE0-4CB2-A0B4-D2483AE44407}" destId="{877ACEC1-8364-4E37-A961-5966F47239BA}" srcOrd="3" destOrd="0" presId="urn:microsoft.com/office/officeart/2016/7/layout/LinearArrowProcessNumbered"/>
    <dgm:cxn modelId="{3425806A-5E6A-4FFB-9E7F-FF34B09BC08F}" type="presParOf" srcId="{B411C15E-6E13-4573-BE78-20BE725BA8CA}" destId="{D652F686-D9A6-43AE-9123-BF9B30874344}" srcOrd="2" destOrd="0" presId="urn:microsoft.com/office/officeart/2016/7/layout/LinearArrowProcessNumbered"/>
    <dgm:cxn modelId="{020C9D9D-E436-40B6-A4D4-D562500B41CA}" type="presParOf" srcId="{6F4C7E34-208D-4DBE-9ADB-DE0E1E93DFFE}" destId="{581F164C-D58C-40EB-B978-93A5390A698E}" srcOrd="9" destOrd="0" presId="urn:microsoft.com/office/officeart/2016/7/layout/LinearArrowProcessNumbered"/>
    <dgm:cxn modelId="{442654D1-5B52-4F80-943F-5EE660AC77B8}" type="presParOf" srcId="{6F4C7E34-208D-4DBE-9ADB-DE0E1E93DFFE}" destId="{B43FE8EB-752C-4DA2-AE9C-567348D4EEE1}" srcOrd="10" destOrd="0" presId="urn:microsoft.com/office/officeart/2016/7/layout/LinearArrowProcessNumbered"/>
    <dgm:cxn modelId="{A3FC5854-75B6-4EFC-8207-1B434D6C78D1}" type="presParOf" srcId="{B43FE8EB-752C-4DA2-AE9C-567348D4EEE1}" destId="{85C36ADA-E662-481D-90E1-187B77379910}" srcOrd="0" destOrd="0" presId="urn:microsoft.com/office/officeart/2016/7/layout/LinearArrowProcessNumbered"/>
    <dgm:cxn modelId="{29FE8FE2-5248-4681-97F4-09E113176B50}" type="presParOf" srcId="{B43FE8EB-752C-4DA2-AE9C-567348D4EEE1}" destId="{3D35DF84-7915-4D2D-8A8B-AFE73900285A}" srcOrd="1" destOrd="0" presId="urn:microsoft.com/office/officeart/2016/7/layout/LinearArrowProcessNumbered"/>
    <dgm:cxn modelId="{31D69DA4-4A8D-458C-BA5A-EA6BDBECFAE7}" type="presParOf" srcId="{3D35DF84-7915-4D2D-8A8B-AFE73900285A}" destId="{4B41258F-1B3B-48AB-B44C-3CF92A3A41A6}" srcOrd="0" destOrd="0" presId="urn:microsoft.com/office/officeart/2016/7/layout/LinearArrowProcessNumbered"/>
    <dgm:cxn modelId="{F1F9B93B-3765-4CB6-AC6F-B185AC8A82EA}" type="presParOf" srcId="{3D35DF84-7915-4D2D-8A8B-AFE73900285A}" destId="{C3BB34B5-FE38-4DAF-A628-8141E2CD8496}" srcOrd="1" destOrd="0" presId="urn:microsoft.com/office/officeart/2016/7/layout/LinearArrowProcessNumbered"/>
    <dgm:cxn modelId="{8F9DBEA0-158C-4F88-8BF5-0357B50276AC}" type="presParOf" srcId="{3D35DF84-7915-4D2D-8A8B-AFE73900285A}" destId="{4C7657A5-E9FB-4526-99EF-E0ACC65F6DF2}" srcOrd="2" destOrd="0" presId="urn:microsoft.com/office/officeart/2016/7/layout/LinearArrowProcessNumbered"/>
    <dgm:cxn modelId="{5BC7112E-19DA-44DC-AB94-7E80F559F827}" type="presParOf" srcId="{3D35DF84-7915-4D2D-8A8B-AFE73900285A}" destId="{B7EFD757-6004-43AB-9A26-5EDEFE8F9D78}" srcOrd="3" destOrd="0" presId="urn:microsoft.com/office/officeart/2016/7/layout/LinearArrowProcessNumbered"/>
    <dgm:cxn modelId="{9EFE74A3-707C-41A7-A119-D101D3D3169A}" type="presParOf" srcId="{B43FE8EB-752C-4DA2-AE9C-567348D4EEE1}" destId="{3F55F1A5-2FBD-4894-8D4D-A02C6897C582}" srcOrd="2" destOrd="0" presId="urn:microsoft.com/office/officeart/2016/7/layout/LinearArrowProcessNumbered"/>
    <dgm:cxn modelId="{F8D1B614-06D6-44A6-9958-64C8138AE6FC}" type="presParOf" srcId="{6F4C7E34-208D-4DBE-9ADB-DE0E1E93DFFE}" destId="{56049BCB-6A54-44C0-A4C3-F58C4A7D131B}" srcOrd="11" destOrd="0" presId="urn:microsoft.com/office/officeart/2016/7/layout/LinearArrowProcessNumbered"/>
    <dgm:cxn modelId="{46A43D36-E72E-4481-9CFA-C8DC8066CBDB}" type="presParOf" srcId="{6F4C7E34-208D-4DBE-9ADB-DE0E1E93DFFE}" destId="{D34431B5-FECB-401B-A174-82AC6E5E8DFB}" srcOrd="12" destOrd="0" presId="urn:microsoft.com/office/officeart/2016/7/layout/LinearArrowProcessNumbered"/>
    <dgm:cxn modelId="{175C95D5-A3F6-477E-81FA-76C3F16953F8}" type="presParOf" srcId="{D34431B5-FECB-401B-A174-82AC6E5E8DFB}" destId="{A16A9E9C-39B7-4384-A1FC-09C2D09B87BB}" srcOrd="0" destOrd="0" presId="urn:microsoft.com/office/officeart/2016/7/layout/LinearArrowProcessNumbered"/>
    <dgm:cxn modelId="{8BB4013D-A7A6-4DB9-9AE1-8BE6908D9FAF}" type="presParOf" srcId="{D34431B5-FECB-401B-A174-82AC6E5E8DFB}" destId="{ECD8A801-CF2D-4D93-93AC-43BD88E842BE}" srcOrd="1" destOrd="0" presId="urn:microsoft.com/office/officeart/2016/7/layout/LinearArrowProcessNumbered"/>
    <dgm:cxn modelId="{527CD672-3137-4943-A5DF-B9225C69ACA8}" type="presParOf" srcId="{ECD8A801-CF2D-4D93-93AC-43BD88E842BE}" destId="{932119D0-2C23-4BD9-8536-7BB166ED61F4}" srcOrd="0" destOrd="0" presId="urn:microsoft.com/office/officeart/2016/7/layout/LinearArrowProcessNumbered"/>
    <dgm:cxn modelId="{6CCD1277-3202-467F-8576-2760FDC0077B}" type="presParOf" srcId="{ECD8A801-CF2D-4D93-93AC-43BD88E842BE}" destId="{471AD0D0-7A63-49EE-B6D8-DD643DB4EE96}" srcOrd="1" destOrd="0" presId="urn:microsoft.com/office/officeart/2016/7/layout/LinearArrowProcessNumbered"/>
    <dgm:cxn modelId="{3D9CDD41-7E3B-4544-85D8-58B1144DE333}" type="presParOf" srcId="{ECD8A801-CF2D-4D93-93AC-43BD88E842BE}" destId="{EF8BDCAD-5173-4B31-B592-6374463F92F9}" srcOrd="2" destOrd="0" presId="urn:microsoft.com/office/officeart/2016/7/layout/LinearArrowProcessNumbered"/>
    <dgm:cxn modelId="{20F9CB95-F916-4B77-A0BA-478FBDDD686C}" type="presParOf" srcId="{ECD8A801-CF2D-4D93-93AC-43BD88E842BE}" destId="{AF85BF2D-3913-4D34-9CFF-3C4FC9994EC5}" srcOrd="3" destOrd="0" presId="urn:microsoft.com/office/officeart/2016/7/layout/LinearArrowProcessNumbered"/>
    <dgm:cxn modelId="{F4D1A4F8-2A84-4EC6-B8FB-8F142F887884}" type="presParOf" srcId="{D34431B5-FECB-401B-A174-82AC6E5E8DFB}" destId="{08437570-B864-411D-9021-D54C8E3E246E}"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4176F-3346-4CE5-A18A-E010EDEFC69A}">
      <dsp:nvSpPr>
        <dsp:cNvPr id="0" name=""/>
        <dsp:cNvSpPr/>
      </dsp:nvSpPr>
      <dsp:spPr>
        <a:xfrm>
          <a:off x="728222" y="628871"/>
          <a:ext cx="573594" cy="7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2D3685-377B-460C-BA67-EE7FC04D9D1A}">
      <dsp:nvSpPr>
        <dsp:cNvPr id="0" name=""/>
        <dsp:cNvSpPr/>
      </dsp:nvSpPr>
      <dsp:spPr>
        <a:xfrm>
          <a:off x="1336232" y="580678"/>
          <a:ext cx="65963" cy="124001"/>
        </a:xfrm>
        <a:prstGeom prst="chevron">
          <a:avLst>
            <a:gd name="adj" fmla="val 90000"/>
          </a:avLst>
        </a:prstGeom>
        <a:solidFill>
          <a:schemeClr val="accent5">
            <a:tint val="40000"/>
            <a:alpha val="90000"/>
            <a:hueOff val="-336988"/>
            <a:satOff val="-1142"/>
            <a:lumOff val="-146"/>
            <a:alphaOff val="0"/>
          </a:schemeClr>
        </a:solidFill>
        <a:ln w="12700" cap="flat" cmpd="sng" algn="ctr">
          <a:solidFill>
            <a:schemeClr val="accent5">
              <a:tint val="40000"/>
              <a:alpha val="90000"/>
              <a:hueOff val="-336988"/>
              <a:satOff val="-1142"/>
              <a:lumOff val="-146"/>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A3C41E-4BB3-434A-8426-58C0D1BBEE37}">
      <dsp:nvSpPr>
        <dsp:cNvPr id="0" name=""/>
        <dsp:cNvSpPr/>
      </dsp:nvSpPr>
      <dsp:spPr>
        <a:xfrm>
          <a:off x="394819" y="367204"/>
          <a:ext cx="523407" cy="523407"/>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1</a:t>
          </a:r>
        </a:p>
      </dsp:txBody>
      <dsp:txXfrm>
        <a:off x="471470" y="443855"/>
        <a:ext cx="370105" cy="370105"/>
      </dsp:txXfrm>
    </dsp:sp>
    <dsp:sp modelId="{1BCFAA14-C077-4F3B-A632-7F7E2819D613}">
      <dsp:nvSpPr>
        <dsp:cNvPr id="0" name=""/>
        <dsp:cNvSpPr/>
      </dsp:nvSpPr>
      <dsp:spPr>
        <a:xfrm>
          <a:off x="11229" y="1056190"/>
          <a:ext cx="1290587" cy="1965600"/>
        </a:xfrm>
        <a:prstGeom prst="upArrowCallout">
          <a:avLst>
            <a:gd name="adj1" fmla="val 50000"/>
            <a:gd name="adj2" fmla="val 20000"/>
            <a:gd name="adj3" fmla="val 20000"/>
            <a:gd name="adj4" fmla="val 100000"/>
          </a:avLst>
        </a:prstGeom>
        <a:solidFill>
          <a:schemeClr val="accent5">
            <a:tint val="40000"/>
            <a:alpha val="90000"/>
            <a:hueOff val="-673976"/>
            <a:satOff val="-2283"/>
            <a:lumOff val="-293"/>
            <a:alphaOff val="0"/>
          </a:schemeClr>
        </a:solidFill>
        <a:ln w="12700" cap="flat" cmpd="sng" algn="ctr">
          <a:solidFill>
            <a:schemeClr val="accent5">
              <a:tint val="40000"/>
              <a:alpha val="90000"/>
              <a:hueOff val="-673976"/>
              <a:satOff val="-2283"/>
              <a:lumOff val="-2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1. Un enunciado que es aceptado por el conocimiento común.</a:t>
          </a:r>
          <a:endParaRPr lang="en-US" sz="1100" kern="1200"/>
        </a:p>
      </dsp:txBody>
      <dsp:txXfrm>
        <a:off x="11229" y="1314307"/>
        <a:ext cx="1290587" cy="1707483"/>
      </dsp:txXfrm>
    </dsp:sp>
    <dsp:sp modelId="{6CEA23C6-56A9-44B2-A600-5A6BE1381F5B}">
      <dsp:nvSpPr>
        <dsp:cNvPr id="0" name=""/>
        <dsp:cNvSpPr/>
      </dsp:nvSpPr>
      <dsp:spPr>
        <a:xfrm>
          <a:off x="1445215" y="628906"/>
          <a:ext cx="1290587" cy="72"/>
        </a:xfrm>
        <a:prstGeom prst="rect">
          <a:avLst/>
        </a:prstGeom>
        <a:solidFill>
          <a:schemeClr val="accent5">
            <a:tint val="40000"/>
            <a:alpha val="90000"/>
            <a:hueOff val="-1010964"/>
            <a:satOff val="-3425"/>
            <a:lumOff val="-439"/>
            <a:alphaOff val="0"/>
          </a:schemeClr>
        </a:solidFill>
        <a:ln w="12700" cap="flat" cmpd="sng" algn="ctr">
          <a:solidFill>
            <a:schemeClr val="accent5">
              <a:tint val="40000"/>
              <a:alpha val="90000"/>
              <a:hueOff val="-1010964"/>
              <a:satOff val="-3425"/>
              <a:lumOff val="-439"/>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008FEA-A520-4F8F-A9A0-98494FBEA64C}">
      <dsp:nvSpPr>
        <dsp:cNvPr id="0" name=""/>
        <dsp:cNvSpPr/>
      </dsp:nvSpPr>
      <dsp:spPr>
        <a:xfrm>
          <a:off x="2770218" y="580706"/>
          <a:ext cx="65963" cy="124033"/>
        </a:xfrm>
        <a:prstGeom prst="chevron">
          <a:avLst>
            <a:gd name="adj" fmla="val 90000"/>
          </a:avLst>
        </a:prstGeom>
        <a:solidFill>
          <a:schemeClr val="accent5">
            <a:tint val="40000"/>
            <a:alpha val="90000"/>
            <a:hueOff val="-1347952"/>
            <a:satOff val="-4566"/>
            <a:lumOff val="-586"/>
            <a:alphaOff val="0"/>
          </a:schemeClr>
        </a:solidFill>
        <a:ln w="12700" cap="flat" cmpd="sng" algn="ctr">
          <a:solidFill>
            <a:schemeClr val="accent5">
              <a:tint val="40000"/>
              <a:alpha val="90000"/>
              <a:hueOff val="-1347952"/>
              <a:satOff val="-4566"/>
              <a:lumOff val="-586"/>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885630-D379-4A29-8D3C-168339F59852}">
      <dsp:nvSpPr>
        <dsp:cNvPr id="0" name=""/>
        <dsp:cNvSpPr/>
      </dsp:nvSpPr>
      <dsp:spPr>
        <a:xfrm>
          <a:off x="1828805" y="367238"/>
          <a:ext cx="523407" cy="523407"/>
        </a:xfrm>
        <a:prstGeom prst="ellipse">
          <a:avLst/>
        </a:prstGeom>
        <a:solidFill>
          <a:schemeClr val="accent5">
            <a:hueOff val="-1126424"/>
            <a:satOff val="-2903"/>
            <a:lumOff val="-1961"/>
            <a:alphaOff val="0"/>
          </a:schemeClr>
        </a:solidFill>
        <a:ln w="12700" cap="flat" cmpd="sng" algn="ctr">
          <a:solidFill>
            <a:schemeClr val="accent5">
              <a:hueOff val="-1126424"/>
              <a:satOff val="-2903"/>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2</a:t>
          </a:r>
        </a:p>
      </dsp:txBody>
      <dsp:txXfrm>
        <a:off x="1905456" y="443889"/>
        <a:ext cx="370105" cy="370105"/>
      </dsp:txXfrm>
    </dsp:sp>
    <dsp:sp modelId="{B7F3998A-9499-4659-9D75-4B1288A24186}">
      <dsp:nvSpPr>
        <dsp:cNvPr id="0" name=""/>
        <dsp:cNvSpPr/>
      </dsp:nvSpPr>
      <dsp:spPr>
        <a:xfrm>
          <a:off x="1445215" y="1056279"/>
          <a:ext cx="1290587" cy="1965600"/>
        </a:xfrm>
        <a:prstGeom prst="upArrowCallout">
          <a:avLst>
            <a:gd name="adj1" fmla="val 50000"/>
            <a:gd name="adj2" fmla="val 20000"/>
            <a:gd name="adj3" fmla="val 20000"/>
            <a:gd name="adj4" fmla="val 100000"/>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2. Un enunciado confirmado por experiencia u observación personal.</a:t>
          </a:r>
          <a:endParaRPr lang="en-US" sz="1100" kern="1200"/>
        </a:p>
      </dsp:txBody>
      <dsp:txXfrm>
        <a:off x="1445215" y="1314396"/>
        <a:ext cx="1290587" cy="1707483"/>
      </dsp:txXfrm>
    </dsp:sp>
    <dsp:sp modelId="{9C5BC1FA-C6A6-4A1A-8B34-B3C216671BE4}">
      <dsp:nvSpPr>
        <dsp:cNvPr id="0" name=""/>
        <dsp:cNvSpPr/>
      </dsp:nvSpPr>
      <dsp:spPr>
        <a:xfrm>
          <a:off x="2879201" y="628906"/>
          <a:ext cx="1290587" cy="72"/>
        </a:xfrm>
        <a:prstGeom prst="rect">
          <a:avLst/>
        </a:prstGeom>
        <a:solidFill>
          <a:schemeClr val="accent5">
            <a:tint val="40000"/>
            <a:alpha val="90000"/>
            <a:hueOff val="-2021929"/>
            <a:satOff val="-6850"/>
            <a:lumOff val="-878"/>
            <a:alphaOff val="0"/>
          </a:schemeClr>
        </a:solidFill>
        <a:ln w="12700" cap="flat" cmpd="sng" algn="ctr">
          <a:solidFill>
            <a:schemeClr val="accent5">
              <a:tint val="40000"/>
              <a:alpha val="90000"/>
              <a:hueOff val="-2021929"/>
              <a:satOff val="-6850"/>
              <a:lumOff val="-878"/>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2CBBE6-AC41-4F7A-B792-FACFE385A542}">
      <dsp:nvSpPr>
        <dsp:cNvPr id="0" name=""/>
        <dsp:cNvSpPr/>
      </dsp:nvSpPr>
      <dsp:spPr>
        <a:xfrm>
          <a:off x="4204204" y="580706"/>
          <a:ext cx="65963" cy="124033"/>
        </a:xfrm>
        <a:prstGeom prst="chevron">
          <a:avLst>
            <a:gd name="adj" fmla="val 90000"/>
          </a:avLst>
        </a:prstGeom>
        <a:solidFill>
          <a:schemeClr val="accent5">
            <a:tint val="40000"/>
            <a:alpha val="90000"/>
            <a:hueOff val="-2358917"/>
            <a:satOff val="-7991"/>
            <a:lumOff val="-1025"/>
            <a:alphaOff val="0"/>
          </a:schemeClr>
        </a:solidFill>
        <a:ln w="12700" cap="flat" cmpd="sng" algn="ctr">
          <a:solidFill>
            <a:schemeClr val="accent5">
              <a:tint val="40000"/>
              <a:alpha val="90000"/>
              <a:hueOff val="-2358917"/>
              <a:satOff val="-7991"/>
              <a:lumOff val="-1025"/>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D85B84-EFC9-4BC1-AD79-37C671C7A2E7}">
      <dsp:nvSpPr>
        <dsp:cNvPr id="0" name=""/>
        <dsp:cNvSpPr/>
      </dsp:nvSpPr>
      <dsp:spPr>
        <a:xfrm>
          <a:off x="3262791" y="367238"/>
          <a:ext cx="523407" cy="523407"/>
        </a:xfrm>
        <a:prstGeom prst="ellips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3</a:t>
          </a:r>
        </a:p>
      </dsp:txBody>
      <dsp:txXfrm>
        <a:off x="3339442" y="443889"/>
        <a:ext cx="370105" cy="370105"/>
      </dsp:txXfrm>
    </dsp:sp>
    <dsp:sp modelId="{95401800-075D-49D8-98B2-3B5E5C154503}">
      <dsp:nvSpPr>
        <dsp:cNvPr id="0" name=""/>
        <dsp:cNvSpPr/>
      </dsp:nvSpPr>
      <dsp:spPr>
        <a:xfrm>
          <a:off x="2879201" y="1056279"/>
          <a:ext cx="1290587" cy="1965600"/>
        </a:xfrm>
        <a:prstGeom prst="upArrowCallout">
          <a:avLst>
            <a:gd name="adj1" fmla="val 50000"/>
            <a:gd name="adj2" fmla="val 20000"/>
            <a:gd name="adj3" fmla="val 20000"/>
            <a:gd name="adj4" fmla="val 100000"/>
          </a:avLst>
        </a:prstGeom>
        <a:solidFill>
          <a:schemeClr val="accent5">
            <a:tint val="40000"/>
            <a:alpha val="90000"/>
            <a:hueOff val="-2695905"/>
            <a:satOff val="-9133"/>
            <a:lumOff val="-1171"/>
            <a:alphaOff val="0"/>
          </a:schemeClr>
        </a:solidFill>
        <a:ln w="12700" cap="flat" cmpd="sng" algn="ctr">
          <a:solidFill>
            <a:schemeClr val="accent5">
              <a:tint val="40000"/>
              <a:alpha val="90000"/>
              <a:hueOff val="-2695905"/>
              <a:satOff val="-9133"/>
              <a:lumOff val="-11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3. Un enunciado adecuadamente defendido en el contexto del argumento o que al menos es capaz de ser adecuadamente defendido por alguna otra fuente accesible.</a:t>
          </a:r>
          <a:endParaRPr lang="en-US" sz="1100" kern="1200"/>
        </a:p>
      </dsp:txBody>
      <dsp:txXfrm>
        <a:off x="2879201" y="1314396"/>
        <a:ext cx="1290587" cy="1707483"/>
      </dsp:txXfrm>
    </dsp:sp>
    <dsp:sp modelId="{E57B5B63-4DA9-473D-ADD7-67546907CA2A}">
      <dsp:nvSpPr>
        <dsp:cNvPr id="0" name=""/>
        <dsp:cNvSpPr/>
      </dsp:nvSpPr>
      <dsp:spPr>
        <a:xfrm>
          <a:off x="4313187" y="628906"/>
          <a:ext cx="1290587" cy="72"/>
        </a:xfrm>
        <a:prstGeom prst="rect">
          <a:avLst/>
        </a:prstGeom>
        <a:solidFill>
          <a:schemeClr val="accent5">
            <a:tint val="40000"/>
            <a:alpha val="90000"/>
            <a:hueOff val="-3032893"/>
            <a:satOff val="-10274"/>
            <a:lumOff val="-1318"/>
            <a:alphaOff val="0"/>
          </a:schemeClr>
        </a:solidFill>
        <a:ln w="12700" cap="flat" cmpd="sng" algn="ctr">
          <a:solidFill>
            <a:schemeClr val="accent5">
              <a:tint val="40000"/>
              <a:alpha val="90000"/>
              <a:hueOff val="-3032893"/>
              <a:satOff val="-10274"/>
              <a:lumOff val="-1318"/>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0A2D65-51F8-4A70-8C54-102BBC2553A0}">
      <dsp:nvSpPr>
        <dsp:cNvPr id="0" name=""/>
        <dsp:cNvSpPr/>
      </dsp:nvSpPr>
      <dsp:spPr>
        <a:xfrm>
          <a:off x="5638190" y="580706"/>
          <a:ext cx="65963" cy="124033"/>
        </a:xfrm>
        <a:prstGeom prst="chevron">
          <a:avLst>
            <a:gd name="adj" fmla="val 90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E38872-448C-4862-9D77-1809CE3CD455}">
      <dsp:nvSpPr>
        <dsp:cNvPr id="0" name=""/>
        <dsp:cNvSpPr/>
      </dsp:nvSpPr>
      <dsp:spPr>
        <a:xfrm>
          <a:off x="4696777" y="367238"/>
          <a:ext cx="523407" cy="523407"/>
        </a:xfrm>
        <a:prstGeom prst="ellipse">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4</a:t>
          </a:r>
        </a:p>
      </dsp:txBody>
      <dsp:txXfrm>
        <a:off x="4773428" y="443889"/>
        <a:ext cx="370105" cy="370105"/>
      </dsp:txXfrm>
    </dsp:sp>
    <dsp:sp modelId="{255E3E8B-C2FE-4859-BBA6-68CA21B4E48C}">
      <dsp:nvSpPr>
        <dsp:cNvPr id="0" name=""/>
        <dsp:cNvSpPr/>
      </dsp:nvSpPr>
      <dsp:spPr>
        <a:xfrm>
          <a:off x="4313187" y="1056279"/>
          <a:ext cx="1290587" cy="1965600"/>
        </a:xfrm>
        <a:prstGeom prst="upArrowCallout">
          <a:avLst>
            <a:gd name="adj1" fmla="val 50000"/>
            <a:gd name="adj2" fmla="val 20000"/>
            <a:gd name="adj3" fmla="val 20000"/>
            <a:gd name="adj4" fmla="val 100000"/>
          </a:avLst>
        </a:prstGeom>
        <a:solidFill>
          <a:schemeClr val="accent5">
            <a:tint val="40000"/>
            <a:alpha val="90000"/>
            <a:hueOff val="-3706869"/>
            <a:satOff val="-12558"/>
            <a:lumOff val="-1610"/>
            <a:alphaOff val="0"/>
          </a:schemeClr>
        </a:solidFill>
        <a:ln w="12700" cap="flat" cmpd="sng" algn="ctr">
          <a:solidFill>
            <a:schemeClr val="accent5">
              <a:tint val="40000"/>
              <a:alpha val="90000"/>
              <a:hueOff val="-3706869"/>
              <a:satOff val="-12558"/>
              <a:lumOff val="-16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4. El testimonio de un testigo no controversial.</a:t>
          </a:r>
          <a:endParaRPr lang="en-US" sz="1100" kern="1200"/>
        </a:p>
      </dsp:txBody>
      <dsp:txXfrm>
        <a:off x="4313187" y="1314396"/>
        <a:ext cx="1290587" cy="1707483"/>
      </dsp:txXfrm>
    </dsp:sp>
    <dsp:sp modelId="{886A98EF-2776-4CE2-A99D-E7339BDE770F}">
      <dsp:nvSpPr>
        <dsp:cNvPr id="0" name=""/>
        <dsp:cNvSpPr/>
      </dsp:nvSpPr>
      <dsp:spPr>
        <a:xfrm>
          <a:off x="5747173" y="628906"/>
          <a:ext cx="1290587" cy="72"/>
        </a:xfrm>
        <a:prstGeom prst="rect">
          <a:avLst/>
        </a:prstGeom>
        <a:solidFill>
          <a:schemeClr val="accent5">
            <a:tint val="40000"/>
            <a:alpha val="90000"/>
            <a:hueOff val="-4043857"/>
            <a:satOff val="-13699"/>
            <a:lumOff val="-1757"/>
            <a:alphaOff val="0"/>
          </a:schemeClr>
        </a:solidFill>
        <a:ln w="12700" cap="flat" cmpd="sng" algn="ctr">
          <a:solidFill>
            <a:schemeClr val="accent5">
              <a:tint val="40000"/>
              <a:alpha val="90000"/>
              <a:hueOff val="-4043857"/>
              <a:satOff val="-13699"/>
              <a:lumOff val="-1757"/>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B6C9BD-6DEA-4D96-9F63-63B850761CB3}">
      <dsp:nvSpPr>
        <dsp:cNvPr id="0" name=""/>
        <dsp:cNvSpPr/>
      </dsp:nvSpPr>
      <dsp:spPr>
        <a:xfrm>
          <a:off x="7072176" y="580706"/>
          <a:ext cx="65963" cy="124033"/>
        </a:xfrm>
        <a:prstGeom prst="chevron">
          <a:avLst>
            <a:gd name="adj" fmla="val 90000"/>
          </a:avLst>
        </a:prstGeom>
        <a:solidFill>
          <a:schemeClr val="accent5">
            <a:tint val="40000"/>
            <a:alpha val="90000"/>
            <a:hueOff val="-4380845"/>
            <a:satOff val="-14841"/>
            <a:lumOff val="-1903"/>
            <a:alphaOff val="0"/>
          </a:schemeClr>
        </a:solidFill>
        <a:ln w="12700" cap="flat" cmpd="sng" algn="ctr">
          <a:solidFill>
            <a:schemeClr val="accent5">
              <a:tint val="40000"/>
              <a:alpha val="90000"/>
              <a:hueOff val="-4380845"/>
              <a:satOff val="-14841"/>
              <a:lumOff val="-1903"/>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7610D7-0385-4722-8907-71043104227D}">
      <dsp:nvSpPr>
        <dsp:cNvPr id="0" name=""/>
        <dsp:cNvSpPr/>
      </dsp:nvSpPr>
      <dsp:spPr>
        <a:xfrm>
          <a:off x="6130763" y="367238"/>
          <a:ext cx="523407" cy="523407"/>
        </a:xfrm>
        <a:prstGeom prst="ellips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5</a:t>
          </a:r>
        </a:p>
      </dsp:txBody>
      <dsp:txXfrm>
        <a:off x="6207414" y="443889"/>
        <a:ext cx="370105" cy="370105"/>
      </dsp:txXfrm>
    </dsp:sp>
    <dsp:sp modelId="{D652F686-D9A6-43AE-9123-BF9B30874344}">
      <dsp:nvSpPr>
        <dsp:cNvPr id="0" name=""/>
        <dsp:cNvSpPr/>
      </dsp:nvSpPr>
      <dsp:spPr>
        <a:xfrm>
          <a:off x="5747173" y="1056279"/>
          <a:ext cx="1290587" cy="1965600"/>
        </a:xfrm>
        <a:prstGeom prst="upArrowCallout">
          <a:avLst>
            <a:gd name="adj1" fmla="val 50000"/>
            <a:gd name="adj2" fmla="val 20000"/>
            <a:gd name="adj3" fmla="val 20000"/>
            <a:gd name="adj4" fmla="val 100000"/>
          </a:avLst>
        </a:prstGeom>
        <a:solidFill>
          <a:schemeClr val="accent5">
            <a:tint val="40000"/>
            <a:alpha val="90000"/>
            <a:hueOff val="-4717833"/>
            <a:satOff val="-15982"/>
            <a:lumOff val="-2050"/>
            <a:alphaOff val="0"/>
          </a:schemeClr>
        </a:solidFill>
        <a:ln w="12700" cap="flat" cmpd="sng" algn="ctr">
          <a:solidFill>
            <a:schemeClr val="accent5">
              <a:tint val="40000"/>
              <a:alpha val="90000"/>
              <a:hueOff val="-4717833"/>
              <a:satOff val="-15982"/>
              <a:lumOff val="-205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5. Una afirmación no controversial de una autoridad relevante.</a:t>
          </a:r>
          <a:endParaRPr lang="en-US" sz="1100" kern="1200"/>
        </a:p>
      </dsp:txBody>
      <dsp:txXfrm>
        <a:off x="5747173" y="1314396"/>
        <a:ext cx="1290587" cy="1707483"/>
      </dsp:txXfrm>
    </dsp:sp>
    <dsp:sp modelId="{4B41258F-1B3B-48AB-B44C-3CF92A3A41A6}">
      <dsp:nvSpPr>
        <dsp:cNvPr id="0" name=""/>
        <dsp:cNvSpPr/>
      </dsp:nvSpPr>
      <dsp:spPr>
        <a:xfrm>
          <a:off x="7181159" y="628906"/>
          <a:ext cx="1290587" cy="72"/>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BB34B5-FE38-4DAF-A628-8141E2CD8496}">
      <dsp:nvSpPr>
        <dsp:cNvPr id="0" name=""/>
        <dsp:cNvSpPr/>
      </dsp:nvSpPr>
      <dsp:spPr>
        <a:xfrm>
          <a:off x="8506162" y="580706"/>
          <a:ext cx="65963" cy="124033"/>
        </a:xfrm>
        <a:prstGeom prst="chevron">
          <a:avLst>
            <a:gd name="adj" fmla="val 90000"/>
          </a:avLst>
        </a:prstGeom>
        <a:solidFill>
          <a:schemeClr val="accent5">
            <a:tint val="40000"/>
            <a:alpha val="90000"/>
            <a:hueOff val="-5391810"/>
            <a:satOff val="-18266"/>
            <a:lumOff val="-2342"/>
            <a:alphaOff val="0"/>
          </a:schemeClr>
        </a:solidFill>
        <a:ln w="12700" cap="flat" cmpd="sng" algn="ctr">
          <a:solidFill>
            <a:schemeClr val="accent5">
              <a:tint val="40000"/>
              <a:alpha val="90000"/>
              <a:hueOff val="-5391810"/>
              <a:satOff val="-18266"/>
              <a:lumOff val="-2342"/>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7657A5-E9FB-4526-99EF-E0ACC65F6DF2}">
      <dsp:nvSpPr>
        <dsp:cNvPr id="0" name=""/>
        <dsp:cNvSpPr/>
      </dsp:nvSpPr>
      <dsp:spPr>
        <a:xfrm>
          <a:off x="7564749" y="367238"/>
          <a:ext cx="523407" cy="523407"/>
        </a:xfrm>
        <a:prstGeom prst="ellipse">
          <a:avLst/>
        </a:prstGeom>
        <a:solidFill>
          <a:schemeClr val="accent5">
            <a:hueOff val="-5632119"/>
            <a:satOff val="-14516"/>
            <a:lumOff val="-9804"/>
            <a:alphaOff val="0"/>
          </a:schemeClr>
        </a:solidFill>
        <a:ln w="12700" cap="flat" cmpd="sng" algn="ctr">
          <a:solidFill>
            <a:schemeClr val="accent5">
              <a:hueOff val="-5632119"/>
              <a:satOff val="-14516"/>
              <a:lumOff val="-9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6</a:t>
          </a:r>
        </a:p>
      </dsp:txBody>
      <dsp:txXfrm>
        <a:off x="7641400" y="443889"/>
        <a:ext cx="370105" cy="370105"/>
      </dsp:txXfrm>
    </dsp:sp>
    <dsp:sp modelId="{3F55F1A5-2FBD-4894-8D4D-A02C6897C582}">
      <dsp:nvSpPr>
        <dsp:cNvPr id="0" name=""/>
        <dsp:cNvSpPr/>
      </dsp:nvSpPr>
      <dsp:spPr>
        <a:xfrm>
          <a:off x="7181159" y="1056279"/>
          <a:ext cx="1290587" cy="1965600"/>
        </a:xfrm>
        <a:prstGeom prst="upArrowCallout">
          <a:avLst>
            <a:gd name="adj1" fmla="val 50000"/>
            <a:gd name="adj2" fmla="val 20000"/>
            <a:gd name="adj3" fmla="val 20000"/>
            <a:gd name="adj4" fmla="val 100000"/>
          </a:avLst>
        </a:prstGeom>
        <a:solidFill>
          <a:schemeClr val="accent5">
            <a:tint val="40000"/>
            <a:alpha val="90000"/>
            <a:hueOff val="-5728798"/>
            <a:satOff val="-19407"/>
            <a:lumOff val="-2489"/>
            <a:alphaOff val="0"/>
          </a:schemeClr>
        </a:solidFill>
        <a:ln w="12700" cap="flat" cmpd="sng" algn="ctr">
          <a:solidFill>
            <a:schemeClr val="accent5">
              <a:tint val="40000"/>
              <a:alpha val="90000"/>
              <a:hueOff val="-5728798"/>
              <a:satOff val="-19407"/>
              <a:lumOff val="-24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803" tIns="165100" rIns="101803" bIns="165100" numCol="1" spcCol="1270" anchor="t" anchorCtr="0">
          <a:noAutofit/>
        </a:bodyPr>
        <a:lstStyle/>
        <a:p>
          <a:pPr marL="0" lvl="0" indent="0" algn="l" defTabSz="488950">
            <a:lnSpc>
              <a:spcPct val="90000"/>
            </a:lnSpc>
            <a:spcBef>
              <a:spcPct val="0"/>
            </a:spcBef>
            <a:spcAft>
              <a:spcPct val="35000"/>
            </a:spcAft>
            <a:buNone/>
          </a:pPr>
          <a:r>
            <a:rPr lang="es-CL" sz="1100" kern="1200"/>
            <a:t>6. La conclusión de otro buen argumento.</a:t>
          </a:r>
          <a:endParaRPr lang="en-US" sz="1100" kern="1200"/>
        </a:p>
      </dsp:txBody>
      <dsp:txXfrm>
        <a:off x="7181159" y="1314396"/>
        <a:ext cx="1290587" cy="1707483"/>
      </dsp:txXfrm>
    </dsp:sp>
    <dsp:sp modelId="{932119D0-2C23-4BD9-8536-7BB166ED61F4}">
      <dsp:nvSpPr>
        <dsp:cNvPr id="0" name=""/>
        <dsp:cNvSpPr/>
      </dsp:nvSpPr>
      <dsp:spPr>
        <a:xfrm>
          <a:off x="8615145" y="628906"/>
          <a:ext cx="645924" cy="72"/>
        </a:xfrm>
        <a:prstGeom prst="rect">
          <a:avLst/>
        </a:prstGeom>
        <a:solidFill>
          <a:schemeClr val="accent5">
            <a:tint val="40000"/>
            <a:alpha val="90000"/>
            <a:hueOff val="-6065786"/>
            <a:satOff val="-20549"/>
            <a:lumOff val="-2635"/>
            <a:alphaOff val="0"/>
          </a:schemeClr>
        </a:solidFill>
        <a:ln w="12700" cap="flat" cmpd="sng" algn="ctr">
          <a:solidFill>
            <a:schemeClr val="accent5">
              <a:tint val="40000"/>
              <a:alpha val="90000"/>
              <a:hueOff val="-6065786"/>
              <a:satOff val="-20549"/>
              <a:lumOff val="-2635"/>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8BDCAD-5173-4B31-B592-6374463F92F9}">
      <dsp:nvSpPr>
        <dsp:cNvPr id="0" name=""/>
        <dsp:cNvSpPr/>
      </dsp:nvSpPr>
      <dsp:spPr>
        <a:xfrm>
          <a:off x="8999366" y="367238"/>
          <a:ext cx="523407" cy="523407"/>
        </a:xfrm>
        <a:prstGeom prst="ellips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11" tIns="20311" rIns="20311" bIns="20311" numCol="1" spcCol="1270" anchor="ctr" anchorCtr="0">
          <a:noAutofit/>
        </a:bodyPr>
        <a:lstStyle/>
        <a:p>
          <a:pPr marL="0" lvl="0" indent="0" algn="ctr" defTabSz="1022350">
            <a:lnSpc>
              <a:spcPct val="90000"/>
            </a:lnSpc>
            <a:spcBef>
              <a:spcPct val="0"/>
            </a:spcBef>
            <a:spcAft>
              <a:spcPct val="35000"/>
            </a:spcAft>
            <a:buNone/>
          </a:pPr>
          <a:r>
            <a:rPr lang="en-US" sz="2300" kern="1200"/>
            <a:t>7</a:t>
          </a:r>
        </a:p>
      </dsp:txBody>
      <dsp:txXfrm>
        <a:off x="9076017" y="443889"/>
        <a:ext cx="370105" cy="370105"/>
      </dsp:txXfrm>
    </dsp:sp>
    <dsp:sp modelId="{08437570-B864-411D-9021-D54C8E3E246E}">
      <dsp:nvSpPr>
        <dsp:cNvPr id="0" name=""/>
        <dsp:cNvSpPr/>
      </dsp:nvSpPr>
      <dsp:spPr>
        <a:xfrm>
          <a:off x="8615145" y="1056279"/>
          <a:ext cx="1343686" cy="1965600"/>
        </a:xfrm>
        <a:prstGeom prst="upArrowCallout">
          <a:avLst>
            <a:gd name="adj1" fmla="val 50000"/>
            <a:gd name="adj2" fmla="val 20000"/>
            <a:gd name="adj3" fmla="val 20000"/>
            <a:gd name="adj4" fmla="val 10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5991" tIns="165100" rIns="105991" bIns="165100" numCol="1" spcCol="1270" anchor="t" anchorCtr="0">
          <a:noAutofit/>
        </a:bodyPr>
        <a:lstStyle/>
        <a:p>
          <a:pPr marL="0" lvl="0" indent="0" algn="l" defTabSz="488950">
            <a:lnSpc>
              <a:spcPct val="90000"/>
            </a:lnSpc>
            <a:spcBef>
              <a:spcPct val="0"/>
            </a:spcBef>
            <a:spcAft>
              <a:spcPct val="35000"/>
            </a:spcAft>
            <a:buNone/>
          </a:pPr>
          <a:r>
            <a:rPr lang="es-CL" sz="1100" kern="1200"/>
            <a:t>7. Una afirmación relativamente menor que parezca ser un supuesto razonable en el contexto del argumento.</a:t>
          </a:r>
          <a:endParaRPr lang="en-US" sz="1100" kern="1200"/>
        </a:p>
      </dsp:txBody>
      <dsp:txXfrm>
        <a:off x="8615145" y="1325016"/>
        <a:ext cx="1343686" cy="1696863"/>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03EFD0-B109-4A2A-AD94-B87AB163DD6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A79B2739-0E86-49EA-AFAF-18EFC12379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CAACDAFA-0707-46D8-9201-A9FE13820D94}"/>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5EBEF36A-C227-4587-BB3E-4329C425D46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38F0EAE-0889-455B-A8B5-ECEACFDCF7BF}"/>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411412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E4F01-BD1A-4118-9BB4-0FF4B5F7326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0661C622-C059-46C6-8AAC-9C500EEEE0B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F8F202B-D405-4641-8DFD-255890367CE5}"/>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0CCEB11A-4181-4463-B845-92629AC0E3C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7A1A146-BB37-4000-AB0B-225CC93B5F10}"/>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27745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C85B748-AC18-4376-9222-4CC1E385FD9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E016BDA-0BB5-4515-9CE6-B22C005AFBA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D543269-158E-45FB-BC84-3AF70BCABC35}"/>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F9AF7535-FC01-4F25-9276-43B9B87DC7D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C5548AC-AD82-42FE-8A73-A452C7B1DFF4}"/>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331036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BFD2F7-243B-4836-92A3-66C346B1BFF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CA06DE4-B53D-400E-83AE-EC4A72FEB62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50FB1E8-FDD8-4891-A4C6-70B72A7E9EE1}"/>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7FE759A1-CFDD-47A5-AC13-0DBDF92BB11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97FD4B7-CDBF-4BCF-901F-DDF676276D6B}"/>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2357277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251E36-62B1-4456-9FA9-2A5446F7FF6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54EF8B7-FDF8-4C45-AF05-FF6CCF89C2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8E19DBF-390B-42D1-9FFB-5EF0135E5DE0}"/>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CF1D8A74-BBE6-463B-8025-0017119DD8A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8706BCE-A982-41DE-BF4E-A4BD1FEBEE1D}"/>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84688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38774D-2A2B-4DEC-B7C0-1C3FFF731C3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D7FEC6B-148B-4390-A3EF-BA44774AD72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81974D2-5EDC-4E0B-A3A1-98D22CBA840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4C48DD44-5945-453F-A77C-38EC80761296}"/>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6" name="Marcador de pie de página 5">
            <a:extLst>
              <a:ext uri="{FF2B5EF4-FFF2-40B4-BE49-F238E27FC236}">
                <a16:creationId xmlns:a16="http://schemas.microsoft.com/office/drawing/2014/main" id="{F5D79771-3AAF-4B63-9A74-91909420032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95409CC-BABC-43FB-9207-1700D1937465}"/>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4073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1AC6A-3734-455A-A7B5-C487E954E6C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453E8BD-CF9B-4A9F-A11E-F71621ECD2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B36D23C-995E-4265-99E8-9348D79426B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A1611E55-39BB-4DF0-A8EC-3387522F6C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204010C-A524-4639-B570-F706F72772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49B613B-B085-4C41-8C06-60D982E85DF7}"/>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8" name="Marcador de pie de página 7">
            <a:extLst>
              <a:ext uri="{FF2B5EF4-FFF2-40B4-BE49-F238E27FC236}">
                <a16:creationId xmlns:a16="http://schemas.microsoft.com/office/drawing/2014/main" id="{984B237E-797C-4F08-870A-7DAB6E6A4C5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4F10844D-EAE8-43B5-AC18-D0DA6CBE5C0C}"/>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8572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90A704-C832-410B-980B-2DF987F5F98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CDDEDD45-77C3-42DF-BFD5-CB24C8694063}"/>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4" name="Marcador de pie de página 3">
            <a:extLst>
              <a:ext uri="{FF2B5EF4-FFF2-40B4-BE49-F238E27FC236}">
                <a16:creationId xmlns:a16="http://schemas.microsoft.com/office/drawing/2014/main" id="{5F29B0CA-A725-4865-9D86-A5D7607EB20C}"/>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DF70D397-F484-4035-BE98-C4A6679CBD9C}"/>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419102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D3846E0-F3C5-4F18-813C-4D2B84F9F45B}"/>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3" name="Marcador de pie de página 2">
            <a:extLst>
              <a:ext uri="{FF2B5EF4-FFF2-40B4-BE49-F238E27FC236}">
                <a16:creationId xmlns:a16="http://schemas.microsoft.com/office/drawing/2014/main" id="{0E4901C0-A228-407E-8807-3A5217DFD61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C285129-E984-42E3-BE87-E39598D26E30}"/>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457337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B3F2A2-2FE0-49EB-A4FB-88C2A80663A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5E3608B-01FA-40FC-8285-9B0DCA2BB0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F9EF31A-7EF2-4B1B-BF8C-6FEEA66D03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5D95338-73F0-40EC-8E6F-E86B24213694}"/>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6" name="Marcador de pie de página 5">
            <a:extLst>
              <a:ext uri="{FF2B5EF4-FFF2-40B4-BE49-F238E27FC236}">
                <a16:creationId xmlns:a16="http://schemas.microsoft.com/office/drawing/2014/main" id="{08E9371D-1710-437E-A5D5-1142ADC9C6C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841D38A-C14C-48CC-A5F8-CAF9240536D2}"/>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4039341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6A76E9-45E5-4C62-A3CF-36F3C0A8AC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70525C34-04CA-4056-A5F7-B4187A26DD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98C954C-DEFC-4FF3-BE37-9359D686D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6A2E46B-FFDF-405D-AB5D-90B56671BD1E}"/>
              </a:ext>
            </a:extLst>
          </p:cNvPr>
          <p:cNvSpPr>
            <a:spLocks noGrp="1"/>
          </p:cNvSpPr>
          <p:nvPr>
            <p:ph type="dt" sz="half" idx="10"/>
          </p:nvPr>
        </p:nvSpPr>
        <p:spPr/>
        <p:txBody>
          <a:bodyPr/>
          <a:lstStyle/>
          <a:p>
            <a:fld id="{36F68BED-F713-43B8-BC87-7C620845AEC2}" type="datetimeFigureOut">
              <a:rPr lang="es-CL" smtClean="0"/>
              <a:t>08-09-2021</a:t>
            </a:fld>
            <a:endParaRPr lang="es-CL"/>
          </a:p>
        </p:txBody>
      </p:sp>
      <p:sp>
        <p:nvSpPr>
          <p:cNvPr id="6" name="Marcador de pie de página 5">
            <a:extLst>
              <a:ext uri="{FF2B5EF4-FFF2-40B4-BE49-F238E27FC236}">
                <a16:creationId xmlns:a16="http://schemas.microsoft.com/office/drawing/2014/main" id="{0E38F799-B2BE-4FF5-8D45-00C240530AC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29840B7-DC12-43AE-AC56-12C099A7B2CF}"/>
              </a:ext>
            </a:extLst>
          </p:cNvPr>
          <p:cNvSpPr>
            <a:spLocks noGrp="1"/>
          </p:cNvSpPr>
          <p:nvPr>
            <p:ph type="sldNum" sz="quarter" idx="12"/>
          </p:nvPr>
        </p:nvSpPr>
        <p:spPr/>
        <p:txBody>
          <a:bodyPr/>
          <a:lstStyle/>
          <a:p>
            <a:fld id="{679FC144-69E0-403F-8CFB-E4440799C8D3}" type="slidenum">
              <a:rPr lang="es-CL" smtClean="0"/>
              <a:t>‹Nº›</a:t>
            </a:fld>
            <a:endParaRPr lang="es-CL"/>
          </a:p>
        </p:txBody>
      </p:sp>
    </p:spTree>
    <p:extLst>
      <p:ext uri="{BB962C8B-B14F-4D97-AF65-F5344CB8AC3E}">
        <p14:creationId xmlns:p14="http://schemas.microsoft.com/office/powerpoint/2010/main" val="607616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8EF2124-F127-4045-BB62-F0C6D7F27B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C57D5A9-361E-4D2A-BDDB-412C2889FA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961751E-D89A-418D-A083-E5F4C04A0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68BED-F713-43B8-BC87-7C620845AEC2}" type="datetimeFigureOut">
              <a:rPr lang="es-CL" smtClean="0"/>
              <a:t>08-09-2021</a:t>
            </a:fld>
            <a:endParaRPr lang="es-CL"/>
          </a:p>
        </p:txBody>
      </p:sp>
      <p:sp>
        <p:nvSpPr>
          <p:cNvPr id="5" name="Marcador de pie de página 4">
            <a:extLst>
              <a:ext uri="{FF2B5EF4-FFF2-40B4-BE49-F238E27FC236}">
                <a16:creationId xmlns:a16="http://schemas.microsoft.com/office/drawing/2014/main" id="{0C98790F-A1D9-4BB3-B56B-06FA86B5F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95C3402-E5C1-401D-A2FB-34D1863A19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FC144-69E0-403F-8CFB-E4440799C8D3}" type="slidenum">
              <a:rPr lang="es-CL" smtClean="0"/>
              <a:t>‹Nº›</a:t>
            </a:fld>
            <a:endParaRPr lang="es-CL"/>
          </a:p>
        </p:txBody>
      </p:sp>
    </p:spTree>
    <p:extLst>
      <p:ext uri="{BB962C8B-B14F-4D97-AF65-F5344CB8AC3E}">
        <p14:creationId xmlns:p14="http://schemas.microsoft.com/office/powerpoint/2010/main" val="2705003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35F51B64-0BFD-418A-8305-088A6A9D4BC9}"/>
              </a:ext>
            </a:extLst>
          </p:cNvPr>
          <p:cNvSpPr>
            <a:spLocks noGrp="1"/>
          </p:cNvSpPr>
          <p:nvPr>
            <p:ph type="ctrTitle"/>
          </p:nvPr>
        </p:nvSpPr>
        <p:spPr>
          <a:xfrm>
            <a:off x="3045368" y="2043663"/>
            <a:ext cx="6105194" cy="2031055"/>
          </a:xfrm>
        </p:spPr>
        <p:txBody>
          <a:bodyPr>
            <a:normAutofit/>
          </a:bodyPr>
          <a:lstStyle/>
          <a:p>
            <a:r>
              <a:rPr lang="es-CL" dirty="0">
                <a:solidFill>
                  <a:srgbClr val="FFFFFF"/>
                </a:solidFill>
              </a:rPr>
              <a:t>PRINCIPIO DE ACEPTABILIDAD</a:t>
            </a:r>
          </a:p>
        </p:txBody>
      </p:sp>
      <p:sp>
        <p:nvSpPr>
          <p:cNvPr id="3" name="Subtítulo 2">
            <a:extLst>
              <a:ext uri="{FF2B5EF4-FFF2-40B4-BE49-F238E27FC236}">
                <a16:creationId xmlns:a16="http://schemas.microsoft.com/office/drawing/2014/main" id="{0921A0B8-D5DF-4668-97C0-DE27E95A999E}"/>
              </a:ext>
            </a:extLst>
          </p:cNvPr>
          <p:cNvSpPr>
            <a:spLocks noGrp="1"/>
          </p:cNvSpPr>
          <p:nvPr>
            <p:ph type="subTitle" idx="1"/>
          </p:nvPr>
        </p:nvSpPr>
        <p:spPr>
          <a:xfrm>
            <a:off x="3045368" y="4074718"/>
            <a:ext cx="6105194" cy="682079"/>
          </a:xfrm>
        </p:spPr>
        <p:txBody>
          <a:bodyPr>
            <a:normAutofit/>
          </a:bodyPr>
          <a:lstStyle/>
          <a:p>
            <a:r>
              <a:rPr lang="es-CL" dirty="0">
                <a:solidFill>
                  <a:srgbClr val="FFFFFF"/>
                </a:solidFill>
              </a:rPr>
              <a:t>FALACIAS</a:t>
            </a:r>
          </a:p>
        </p:txBody>
      </p:sp>
    </p:spTree>
    <p:extLst>
      <p:ext uri="{BB962C8B-B14F-4D97-AF65-F5344CB8AC3E}">
        <p14:creationId xmlns:p14="http://schemas.microsoft.com/office/powerpoint/2010/main" val="3741309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FE2BE71E-665F-41B0-A6B5-85BF254E285A}"/>
              </a:ext>
            </a:extLst>
          </p:cNvPr>
          <p:cNvSpPr>
            <a:spLocks noGrp="1"/>
          </p:cNvSpPr>
          <p:nvPr>
            <p:ph type="title"/>
          </p:nvPr>
        </p:nvSpPr>
        <p:spPr>
          <a:xfrm>
            <a:off x="640080" y="1243013"/>
            <a:ext cx="3855720"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DISTINCIÓN SIN DIFERENCIA</a:t>
            </a:r>
          </a:p>
        </p:txBody>
      </p:sp>
      <p:sp>
        <p:nvSpPr>
          <p:cNvPr id="3" name="Marcador de contenido 2">
            <a:extLst>
              <a:ext uri="{FF2B5EF4-FFF2-40B4-BE49-F238E27FC236}">
                <a16:creationId xmlns:a16="http://schemas.microsoft.com/office/drawing/2014/main" id="{5D62B4B5-1315-4D66-A6A1-CE16EA51FC80}"/>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latin typeface="Times New Roman" panose="02020603050405020304" pitchFamily="18" charset="0"/>
                <a:ea typeface="Times New Roman" panose="02020603050405020304" pitchFamily="18" charset="0"/>
              </a:rPr>
              <a:t>I</a:t>
            </a:r>
            <a:r>
              <a:rPr lang="es-CL" sz="2400" dirty="0">
                <a:solidFill>
                  <a:srgbClr val="FFFFFF"/>
                </a:solidFill>
                <a:effectLst/>
                <a:latin typeface="Times New Roman" panose="02020603050405020304" pitchFamily="18" charset="0"/>
                <a:ea typeface="Times New Roman" panose="02020603050405020304" pitchFamily="18" charset="0"/>
              </a:rPr>
              <a:t>ntentar distinguir lingüísticamente una posición o acción de otra que no es sustancialmente diferente.</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“En realidad no soy un mal conductor, sólo pasa que a veces no respeto las señales de tránsito y me distraigo fácilmente cuando manejo”</a:t>
            </a:r>
          </a:p>
          <a:p>
            <a:endParaRPr lang="es-CL" sz="2400" dirty="0">
              <a:solidFill>
                <a:srgbClr val="FFFFFF"/>
              </a:solidFill>
            </a:endParaRPr>
          </a:p>
        </p:txBody>
      </p:sp>
    </p:spTree>
    <p:extLst>
      <p:ext uri="{BB962C8B-B14F-4D97-AF65-F5344CB8AC3E}">
        <p14:creationId xmlns:p14="http://schemas.microsoft.com/office/powerpoint/2010/main" val="244766777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E174DB1E-CEA4-495C-B8AD-50FEDB6E9651}"/>
              </a:ext>
            </a:extLst>
          </p:cNvPr>
          <p:cNvSpPr>
            <a:spLocks noGrp="1"/>
          </p:cNvSpPr>
          <p:nvPr>
            <p:ph type="title"/>
          </p:nvPr>
        </p:nvSpPr>
        <p:spPr>
          <a:xfrm>
            <a:off x="314325" y="2053641"/>
            <a:ext cx="4095750"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FALACIA DEL CONTINUUM</a:t>
            </a:r>
          </a:p>
        </p:txBody>
      </p:sp>
      <p:sp>
        <p:nvSpPr>
          <p:cNvPr id="3" name="Marcador de contenido 2">
            <a:extLst>
              <a:ext uri="{FF2B5EF4-FFF2-40B4-BE49-F238E27FC236}">
                <a16:creationId xmlns:a16="http://schemas.microsoft.com/office/drawing/2014/main" id="{80627519-DE95-4F9F-A219-A6D7634FE555}"/>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A</a:t>
            </a:r>
            <a:r>
              <a:rPr lang="es-CL" sz="2400" dirty="0">
                <a:solidFill>
                  <a:srgbClr val="000000"/>
                </a:solidFill>
                <a:effectLst/>
                <a:latin typeface="Times New Roman" panose="02020603050405020304" pitchFamily="18" charset="0"/>
                <a:ea typeface="Times New Roman" panose="02020603050405020304" pitchFamily="18" charset="0"/>
              </a:rPr>
              <a:t>sumir que pequeños cambios o diferencias en un continuo entre una cosa y su contrario no tienen efectos, y que hacer distinciones definidas entre los puntos de esa línea es imposible o arbitrario.</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“Entre sacarme un 4.0 y un 4.1 no hay gran diferencia. Por qué no puedo aprobar con un 3.9”</a:t>
            </a:r>
            <a:endParaRPr lang="es-CL" sz="2400" dirty="0">
              <a:solidFill>
                <a:srgbClr val="000000"/>
              </a:solidFill>
            </a:endParaRPr>
          </a:p>
        </p:txBody>
      </p:sp>
    </p:spTree>
    <p:extLst>
      <p:ext uri="{BB962C8B-B14F-4D97-AF65-F5344CB8AC3E}">
        <p14:creationId xmlns:p14="http://schemas.microsoft.com/office/powerpoint/2010/main" val="155111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3B3BFC06-1BA4-4088-AEA3-6FDD1EDADB97}"/>
              </a:ext>
            </a:extLst>
          </p:cNvPr>
          <p:cNvSpPr>
            <a:spLocks noGrp="1"/>
          </p:cNvSpPr>
          <p:nvPr>
            <p:ph type="title"/>
          </p:nvPr>
        </p:nvSpPr>
        <p:spPr>
          <a:xfrm>
            <a:off x="466725" y="2053641"/>
            <a:ext cx="4981576"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FALACIA DE COMPOSICIÓN</a:t>
            </a:r>
          </a:p>
        </p:txBody>
      </p:sp>
      <p:sp>
        <p:nvSpPr>
          <p:cNvPr id="3" name="Marcador de contenido 2">
            <a:extLst>
              <a:ext uri="{FF2B5EF4-FFF2-40B4-BE49-F238E27FC236}">
                <a16:creationId xmlns:a16="http://schemas.microsoft.com/office/drawing/2014/main" id="{33B42891-1B10-47B2-B7E7-D0D2F0AD2908}"/>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Asumir que lo que es verdadero de las partes de un todo, también lo es del todo.</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“Los profesores Pérez y Rodríguez darán un curso en conjunto el próximo semestre. Ambos son muy buenos profesores, por lo que el curso será buenísimo”</a:t>
            </a:r>
          </a:p>
          <a:p>
            <a:endParaRPr lang="es-CL" sz="2400" dirty="0">
              <a:solidFill>
                <a:srgbClr val="000000"/>
              </a:solidFill>
            </a:endParaRPr>
          </a:p>
        </p:txBody>
      </p:sp>
    </p:spTree>
    <p:extLst>
      <p:ext uri="{BB962C8B-B14F-4D97-AF65-F5344CB8AC3E}">
        <p14:creationId xmlns:p14="http://schemas.microsoft.com/office/powerpoint/2010/main" val="4045205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4630271D-01F2-4214-8DC6-358CB7934A4A}"/>
              </a:ext>
            </a:extLst>
          </p:cNvPr>
          <p:cNvSpPr>
            <a:spLocks noGrp="1"/>
          </p:cNvSpPr>
          <p:nvPr>
            <p:ph type="title"/>
          </p:nvPr>
        </p:nvSpPr>
        <p:spPr>
          <a:xfrm>
            <a:off x="114301" y="2053641"/>
            <a:ext cx="4733924"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FALACIA DE DIVISIÓN</a:t>
            </a:r>
          </a:p>
        </p:txBody>
      </p:sp>
      <p:sp>
        <p:nvSpPr>
          <p:cNvPr id="3" name="Marcador de contenido 2">
            <a:extLst>
              <a:ext uri="{FF2B5EF4-FFF2-40B4-BE49-F238E27FC236}">
                <a16:creationId xmlns:a16="http://schemas.microsoft.com/office/drawing/2014/main" id="{AFC88537-4905-47CD-A844-B27CCB7366C5}"/>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A</a:t>
            </a:r>
            <a:r>
              <a:rPr lang="es-CL" sz="2400" dirty="0">
                <a:solidFill>
                  <a:srgbClr val="000000"/>
                </a:solidFill>
                <a:effectLst/>
                <a:latin typeface="Times New Roman" panose="02020603050405020304" pitchFamily="18" charset="0"/>
                <a:ea typeface="Times New Roman" panose="02020603050405020304" pitchFamily="18" charset="0"/>
              </a:rPr>
              <a:t>sumir que lo que es verdadero de un todo también lo es de las partes que lo componen.</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“El curso de lógica tuvo muy buenos resultados, así que Rodríguez debe haber tenido buenas notas”</a:t>
            </a:r>
            <a:endParaRPr lang="es-CL" sz="2400" dirty="0">
              <a:solidFill>
                <a:srgbClr val="000000"/>
              </a:solidFill>
            </a:endParaRPr>
          </a:p>
        </p:txBody>
      </p:sp>
    </p:spTree>
    <p:extLst>
      <p:ext uri="{BB962C8B-B14F-4D97-AF65-F5344CB8AC3E}">
        <p14:creationId xmlns:p14="http://schemas.microsoft.com/office/powerpoint/2010/main" val="109748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861219FD-B294-4E0C-AC4A-1A3592B4912A}"/>
              </a:ext>
            </a:extLst>
          </p:cNvPr>
          <p:cNvSpPr>
            <a:spLocks noGrp="1"/>
          </p:cNvSpPr>
          <p:nvPr>
            <p:ph type="title"/>
          </p:nvPr>
        </p:nvSpPr>
        <p:spPr>
          <a:xfrm>
            <a:off x="640079" y="2053641"/>
            <a:ext cx="3669161"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FALSAS ALTERNATIVSAS</a:t>
            </a:r>
          </a:p>
        </p:txBody>
      </p:sp>
      <p:sp>
        <p:nvSpPr>
          <p:cNvPr id="3" name="Marcador de contenido 2">
            <a:extLst>
              <a:ext uri="{FF2B5EF4-FFF2-40B4-BE49-F238E27FC236}">
                <a16:creationId xmlns:a16="http://schemas.microsoft.com/office/drawing/2014/main" id="{6CBD68FF-E550-433F-8698-C43B95BC9B5A}"/>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R</a:t>
            </a:r>
            <a:r>
              <a:rPr lang="es-CL" sz="2400" dirty="0">
                <a:solidFill>
                  <a:srgbClr val="000000"/>
                </a:solidFill>
                <a:effectLst/>
                <a:latin typeface="Times New Roman" panose="02020603050405020304" pitchFamily="18" charset="0"/>
                <a:ea typeface="Times New Roman" panose="02020603050405020304" pitchFamily="18" charset="0"/>
              </a:rPr>
              <a:t>estringir severamente el número de posibles respuestas frente a un tema y asumir que sólo una de esas alternativas es la verdadera.</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“No podemos permitir el aborto, no se puede obligar a nadie a poner fin a su embarazo”</a:t>
            </a:r>
          </a:p>
          <a:p>
            <a:endParaRPr lang="es-CL" sz="2400" dirty="0">
              <a:solidFill>
                <a:srgbClr val="000000"/>
              </a:solidFill>
            </a:endParaRPr>
          </a:p>
        </p:txBody>
      </p:sp>
    </p:spTree>
    <p:extLst>
      <p:ext uri="{BB962C8B-B14F-4D97-AF65-F5344CB8AC3E}">
        <p14:creationId xmlns:p14="http://schemas.microsoft.com/office/powerpoint/2010/main" val="2077588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8682376A-55BA-4184-9601-80B73FA16022}"/>
              </a:ext>
            </a:extLst>
          </p:cNvPr>
          <p:cNvSpPr>
            <a:spLocks noGrp="1"/>
          </p:cNvSpPr>
          <p:nvPr>
            <p:ph type="title"/>
          </p:nvPr>
        </p:nvSpPr>
        <p:spPr>
          <a:xfrm>
            <a:off x="257175" y="2053641"/>
            <a:ext cx="4600575" cy="2760098"/>
          </a:xfrm>
        </p:spPr>
        <p:txBody>
          <a:bodyPr>
            <a:normAutofit fontScale="90000"/>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FALACIA NATURALISTA (SER </a:t>
            </a:r>
            <a:r>
              <a:rPr lang="es-CL" sz="4100" dirty="0">
                <a:solidFill>
                  <a:srgbClr val="FFFFFF"/>
                </a:solidFill>
                <a:sym typeface="Wingdings" panose="05000000000000000000" pitchFamily="2" charset="2"/>
              </a:rPr>
              <a:t> DEBER SER)</a:t>
            </a:r>
            <a:endParaRPr lang="es-CL" sz="4100" dirty="0">
              <a:solidFill>
                <a:srgbClr val="FFFFFF"/>
              </a:solidFill>
            </a:endParaRPr>
          </a:p>
        </p:txBody>
      </p:sp>
      <p:sp>
        <p:nvSpPr>
          <p:cNvPr id="3" name="Marcador de contenido 2">
            <a:extLst>
              <a:ext uri="{FF2B5EF4-FFF2-40B4-BE49-F238E27FC236}">
                <a16:creationId xmlns:a16="http://schemas.microsoft.com/office/drawing/2014/main" id="{43255D97-798D-449C-B332-E68C422F71AD}"/>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A</a:t>
            </a:r>
            <a:r>
              <a:rPr lang="es-CL" sz="2400" dirty="0">
                <a:solidFill>
                  <a:srgbClr val="000000"/>
                </a:solidFill>
                <a:effectLst/>
                <a:latin typeface="Times New Roman" panose="02020603050405020304" pitchFamily="18" charset="0"/>
                <a:ea typeface="Times New Roman" panose="02020603050405020304" pitchFamily="18" charset="0"/>
              </a:rPr>
              <a:t>sumir que porque algo es lo que se hace, entonces debe ser lo que hay que hacer.</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a:t>
            </a:r>
            <a:r>
              <a:rPr lang="es-CL" sz="2400" dirty="0">
                <a:solidFill>
                  <a:srgbClr val="000000"/>
                </a:solidFill>
                <a:latin typeface="Times New Roman" panose="02020603050405020304" pitchFamily="18" charset="0"/>
                <a:ea typeface="Times New Roman" panose="02020603050405020304" pitchFamily="18" charset="0"/>
              </a:rPr>
              <a:t>Las personas siempre han consumido drogas, por qué prohibirlas</a:t>
            </a:r>
            <a:r>
              <a:rPr lang="es-CL" sz="2400" dirty="0">
                <a:solidFill>
                  <a:srgbClr val="000000"/>
                </a:solidFill>
                <a:effectLst/>
                <a:latin typeface="Times New Roman" panose="02020603050405020304" pitchFamily="18" charset="0"/>
                <a:ea typeface="Times New Roman" panose="02020603050405020304" pitchFamily="18" charset="0"/>
              </a:rPr>
              <a:t>”</a:t>
            </a:r>
          </a:p>
          <a:p>
            <a:endParaRPr lang="es-CL" sz="2400" dirty="0">
              <a:solidFill>
                <a:srgbClr val="000000"/>
              </a:solidFill>
            </a:endParaRPr>
          </a:p>
        </p:txBody>
      </p:sp>
    </p:spTree>
    <p:extLst>
      <p:ext uri="{BB962C8B-B14F-4D97-AF65-F5344CB8AC3E}">
        <p14:creationId xmlns:p14="http://schemas.microsoft.com/office/powerpoint/2010/main" val="788886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B487AEF4-A916-432E-9517-B154E8B7EA20}"/>
              </a:ext>
            </a:extLst>
          </p:cNvPr>
          <p:cNvSpPr>
            <a:spLocks noGrp="1"/>
          </p:cNvSpPr>
          <p:nvPr>
            <p:ph type="title"/>
          </p:nvPr>
        </p:nvSpPr>
        <p:spPr>
          <a:xfrm>
            <a:off x="220979" y="2167941"/>
            <a:ext cx="5074254" cy="2760098"/>
          </a:xfrm>
        </p:spPr>
        <p:txBody>
          <a:bodyPr>
            <a:normAutofit fontScale="90000"/>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PENSAMIENTO DESEOSO (WISHFUL THINKING)</a:t>
            </a:r>
          </a:p>
        </p:txBody>
      </p:sp>
      <p:sp>
        <p:nvSpPr>
          <p:cNvPr id="3" name="Marcador de contenido 2">
            <a:extLst>
              <a:ext uri="{FF2B5EF4-FFF2-40B4-BE49-F238E27FC236}">
                <a16:creationId xmlns:a16="http://schemas.microsoft.com/office/drawing/2014/main" id="{B8A56261-E939-48B2-A566-3507D54495AA}"/>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A</a:t>
            </a:r>
            <a:r>
              <a:rPr lang="es-CL" sz="2400" dirty="0">
                <a:solidFill>
                  <a:srgbClr val="000000"/>
                </a:solidFill>
                <a:effectLst/>
                <a:latin typeface="Times New Roman" panose="02020603050405020304" pitchFamily="18" charset="0"/>
                <a:ea typeface="Times New Roman" panose="02020603050405020304" pitchFamily="18" charset="0"/>
              </a:rPr>
              <a:t>sumir que por que alguien quiere que algo sea cierto, entonces es  (debe ser) cierto.</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“Por supuesto que el alma es inmortal. Todo el mundo desea que su vida continúe después de morir, es parte de la naturaleza humana.”</a:t>
            </a:r>
          </a:p>
          <a:p>
            <a:endParaRPr lang="es-CL" sz="2400" dirty="0">
              <a:solidFill>
                <a:srgbClr val="000000"/>
              </a:solidFill>
            </a:endParaRPr>
          </a:p>
        </p:txBody>
      </p:sp>
    </p:spTree>
    <p:extLst>
      <p:ext uri="{BB962C8B-B14F-4D97-AF65-F5344CB8AC3E}">
        <p14:creationId xmlns:p14="http://schemas.microsoft.com/office/powerpoint/2010/main" val="3457197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044277AA-C69A-4F33-96AC-C08799707FAA}"/>
              </a:ext>
            </a:extLst>
          </p:cNvPr>
          <p:cNvSpPr>
            <a:spLocks noGrp="1"/>
          </p:cNvSpPr>
          <p:nvPr>
            <p:ph type="title"/>
          </p:nvPr>
        </p:nvSpPr>
        <p:spPr>
          <a:xfrm>
            <a:off x="396240" y="2053641"/>
            <a:ext cx="4043679"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MAL USO DE UN PRINCIPIO</a:t>
            </a:r>
          </a:p>
        </p:txBody>
      </p:sp>
      <p:sp>
        <p:nvSpPr>
          <p:cNvPr id="3" name="Marcador de contenido 2">
            <a:extLst>
              <a:ext uri="{FF2B5EF4-FFF2-40B4-BE49-F238E27FC236}">
                <a16:creationId xmlns:a16="http://schemas.microsoft.com/office/drawing/2014/main" id="{CB8B95FF-2C16-4D1A-99B1-CFA2D525F096}"/>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Mal a</a:t>
            </a:r>
            <a:r>
              <a:rPr lang="es-CL" sz="2400" dirty="0">
                <a:solidFill>
                  <a:srgbClr val="000000"/>
                </a:solidFill>
                <a:effectLst/>
                <a:latin typeface="Times New Roman" panose="02020603050405020304" pitchFamily="18" charset="0"/>
                <a:ea typeface="Times New Roman" panose="02020603050405020304" pitchFamily="18" charset="0"/>
              </a:rPr>
              <a:t>plicar un principio o regla en una instancia, asumiendo que no admite excepciones. Refutar un principio o regla debido a una excepción.</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“Por supuesto que no puedo pegarle a mi hijo en la vía pública, pero en mi casa es otra cosa, en mi casa puedo hacer lo que yo quiero”</a:t>
            </a:r>
          </a:p>
          <a:p>
            <a:endParaRPr lang="es-CL" sz="2400" dirty="0">
              <a:solidFill>
                <a:srgbClr val="000000"/>
              </a:solidFill>
            </a:endParaRPr>
          </a:p>
        </p:txBody>
      </p:sp>
    </p:spTree>
    <p:extLst>
      <p:ext uri="{BB962C8B-B14F-4D97-AF65-F5344CB8AC3E}">
        <p14:creationId xmlns:p14="http://schemas.microsoft.com/office/powerpoint/2010/main" val="116104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145642AF-B4A2-43B1-A151-E450877F00A1}"/>
              </a:ext>
            </a:extLst>
          </p:cNvPr>
          <p:cNvSpPr>
            <a:spLocks noGrp="1"/>
          </p:cNvSpPr>
          <p:nvPr>
            <p:ph type="title"/>
          </p:nvPr>
        </p:nvSpPr>
        <p:spPr>
          <a:xfrm>
            <a:off x="233681" y="2053641"/>
            <a:ext cx="4075560"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FALACIA DEL MEDIO</a:t>
            </a:r>
          </a:p>
        </p:txBody>
      </p:sp>
      <p:sp>
        <p:nvSpPr>
          <p:cNvPr id="3" name="Marcador de contenido 2">
            <a:extLst>
              <a:ext uri="{FF2B5EF4-FFF2-40B4-BE49-F238E27FC236}">
                <a16:creationId xmlns:a16="http://schemas.microsoft.com/office/drawing/2014/main" id="{F05CA77C-2FAF-40BC-85F4-4E761A464936}"/>
              </a:ext>
            </a:extLst>
          </p:cNvPr>
          <p:cNvSpPr>
            <a:spLocks noGrp="1"/>
          </p:cNvSpPr>
          <p:nvPr>
            <p:ph idx="1"/>
          </p:nvPr>
        </p:nvSpPr>
        <p:spPr>
          <a:xfrm>
            <a:off x="6572250" y="801866"/>
            <a:ext cx="4824408" cy="5230634"/>
          </a:xfrm>
        </p:spPr>
        <p:txBody>
          <a:bodyPr anchor="ctr">
            <a:normAutofit/>
          </a:bodyPr>
          <a:lstStyle/>
          <a:p>
            <a:pPr marL="0" lvl="0" indent="0" algn="just" rtl="0">
              <a:buNone/>
            </a:pPr>
            <a:r>
              <a:rPr lang="es-CL" sz="2400" dirty="0">
                <a:solidFill>
                  <a:srgbClr val="000000"/>
                </a:solidFill>
                <a:latin typeface="Times New Roman" panose="02020603050405020304" pitchFamily="18" charset="0"/>
                <a:ea typeface="Times New Roman" panose="02020603050405020304" pitchFamily="18" charset="0"/>
              </a:rPr>
              <a:t>A</a:t>
            </a:r>
            <a:r>
              <a:rPr lang="es-CL" sz="2400" dirty="0">
                <a:solidFill>
                  <a:srgbClr val="000000"/>
                </a:solidFill>
                <a:effectLst/>
                <a:latin typeface="Times New Roman" panose="02020603050405020304" pitchFamily="18" charset="0"/>
                <a:ea typeface="Times New Roman" panose="02020603050405020304" pitchFamily="18" charset="0"/>
              </a:rPr>
              <a:t>sumir que un punto de vista moderado o del medio entre dos extremos debe ser el correcto, sólo porque es el del medio.</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“¿Cuántas páginas debe tener una tesis</a:t>
            </a:r>
            <a:r>
              <a:rPr lang="es-CL" sz="2400" dirty="0">
                <a:solidFill>
                  <a:srgbClr val="000000"/>
                </a:solidFill>
                <a:latin typeface="Times New Roman" panose="02020603050405020304" pitchFamily="18" charset="0"/>
                <a:ea typeface="Times New Roman" panose="02020603050405020304" pitchFamily="18" charset="0"/>
              </a:rPr>
              <a:t>? Ni demasiadas ni muy pocas, obvio</a:t>
            </a:r>
            <a:r>
              <a:rPr lang="es-CL" sz="2400" dirty="0">
                <a:solidFill>
                  <a:srgbClr val="000000"/>
                </a:solidFill>
                <a:effectLst/>
                <a:latin typeface="Times New Roman" panose="02020603050405020304" pitchFamily="18" charset="0"/>
                <a:ea typeface="Times New Roman" panose="02020603050405020304" pitchFamily="18" charset="0"/>
              </a:rPr>
              <a:t>”</a:t>
            </a:r>
          </a:p>
          <a:p>
            <a:endParaRPr lang="es-CL" sz="2400" dirty="0">
              <a:solidFill>
                <a:srgbClr val="000000"/>
              </a:solidFill>
            </a:endParaRPr>
          </a:p>
        </p:txBody>
      </p:sp>
    </p:spTree>
    <p:extLst>
      <p:ext uri="{BB962C8B-B14F-4D97-AF65-F5344CB8AC3E}">
        <p14:creationId xmlns:p14="http://schemas.microsoft.com/office/powerpoint/2010/main" val="389016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46FC84F2-0505-4D42-81C9-5D3D327D8ADD}"/>
              </a:ext>
            </a:extLst>
          </p:cNvPr>
          <p:cNvSpPr>
            <a:spLocks noGrp="1"/>
          </p:cNvSpPr>
          <p:nvPr>
            <p:ph type="title"/>
          </p:nvPr>
        </p:nvSpPr>
        <p:spPr>
          <a:xfrm>
            <a:off x="254001" y="2053641"/>
            <a:ext cx="4055240" cy="2760098"/>
          </a:xfrm>
        </p:spPr>
        <p:txBody>
          <a:bodyPr>
            <a:normAutofit/>
          </a:bodyPr>
          <a:lstStyle/>
          <a:p>
            <a:r>
              <a:rPr lang="es-CL" sz="4100" dirty="0">
                <a:solidFill>
                  <a:srgbClr val="FFFFFF"/>
                </a:solidFill>
              </a:rPr>
              <a:t>SUPUESTOS NO GARANTIZADOS:</a:t>
            </a:r>
            <a:br>
              <a:rPr lang="es-CL" sz="4100" dirty="0">
                <a:solidFill>
                  <a:srgbClr val="FFFFFF"/>
                </a:solidFill>
              </a:rPr>
            </a:br>
            <a:r>
              <a:rPr lang="es-CL" sz="4100" dirty="0">
                <a:solidFill>
                  <a:srgbClr val="FFFFFF"/>
                </a:solidFill>
              </a:rPr>
              <a:t>FALSA ANALOGÍA</a:t>
            </a:r>
          </a:p>
        </p:txBody>
      </p:sp>
      <p:sp>
        <p:nvSpPr>
          <p:cNvPr id="3" name="Marcador de contenido 2">
            <a:extLst>
              <a:ext uri="{FF2B5EF4-FFF2-40B4-BE49-F238E27FC236}">
                <a16:creationId xmlns:a16="http://schemas.microsoft.com/office/drawing/2014/main" id="{7E5D8E47-9C8D-4BD8-93A8-1FB59060DB52}"/>
              </a:ext>
            </a:extLst>
          </p:cNvPr>
          <p:cNvSpPr>
            <a:spLocks noGrp="1"/>
          </p:cNvSpPr>
          <p:nvPr>
            <p:ph idx="1"/>
          </p:nvPr>
        </p:nvSpPr>
        <p:spPr>
          <a:xfrm>
            <a:off x="6090574" y="801866"/>
            <a:ext cx="5306084" cy="5230634"/>
          </a:xfrm>
        </p:spPr>
        <p:txBody>
          <a:bodyPr anchor="ctr">
            <a:normAutofit/>
          </a:bodyPr>
          <a:lstStyle/>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Asumir que porque dos cosas se parecen en algunos aspectos, se parecen en algún otro aspecto importante.</a:t>
            </a:r>
          </a:p>
          <a:p>
            <a:pPr marL="342900" lvl="0" indent="-342900" algn="just" rtl="0">
              <a:buFont typeface="Symbol" panose="05050102010706020507" pitchFamily="18" charset="2"/>
              <a:buChar char=""/>
            </a:pPr>
            <a:endParaRPr lang="es-CL" sz="2400" dirty="0">
              <a:solidFill>
                <a:srgbClr val="000000"/>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000000"/>
                </a:solidFill>
                <a:effectLst/>
                <a:latin typeface="Times New Roman" panose="02020603050405020304" pitchFamily="18" charset="0"/>
                <a:ea typeface="Times New Roman" panose="02020603050405020304" pitchFamily="18" charset="0"/>
              </a:rPr>
              <a:t>“Así como en el beber y el comer la variedad aumenta el placer, del mismo modo debe ocurrir en las relaciones amorosas”</a:t>
            </a:r>
          </a:p>
          <a:p>
            <a:endParaRPr lang="es-CL" sz="2400" dirty="0">
              <a:solidFill>
                <a:srgbClr val="000000"/>
              </a:solidFill>
            </a:endParaRPr>
          </a:p>
        </p:txBody>
      </p:sp>
    </p:spTree>
    <p:extLst>
      <p:ext uri="{BB962C8B-B14F-4D97-AF65-F5344CB8AC3E}">
        <p14:creationId xmlns:p14="http://schemas.microsoft.com/office/powerpoint/2010/main" val="228613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6ED52026-C4B0-4F35-A5A4-A22AFAC6779D}"/>
              </a:ext>
            </a:extLst>
          </p:cNvPr>
          <p:cNvSpPr>
            <a:spLocks noGrp="1"/>
          </p:cNvSpPr>
          <p:nvPr>
            <p:ph type="title"/>
          </p:nvPr>
        </p:nvSpPr>
        <p:spPr>
          <a:xfrm>
            <a:off x="1179226" y="826680"/>
            <a:ext cx="9833548" cy="1325563"/>
          </a:xfrm>
        </p:spPr>
        <p:txBody>
          <a:bodyPr>
            <a:normAutofit/>
          </a:bodyPr>
          <a:lstStyle/>
          <a:p>
            <a:pPr algn="ctr"/>
            <a:r>
              <a:rPr lang="es-CL" sz="4000" dirty="0">
                <a:solidFill>
                  <a:srgbClr val="FFFFFF"/>
                </a:solidFill>
              </a:rPr>
              <a:t>LAS PREMISAS DEBEN SER ACEPTABLES</a:t>
            </a:r>
            <a:br>
              <a:rPr lang="es-CL" sz="4000" dirty="0">
                <a:solidFill>
                  <a:srgbClr val="FFFFFF"/>
                </a:solidFill>
              </a:rPr>
            </a:br>
            <a:r>
              <a:rPr lang="es-CL" sz="4000" dirty="0">
                <a:solidFill>
                  <a:srgbClr val="FFFFFF"/>
                </a:solidFill>
              </a:rPr>
              <a:t> PARA UN SER RACIONAL</a:t>
            </a:r>
          </a:p>
        </p:txBody>
      </p:sp>
      <p:graphicFrame>
        <p:nvGraphicFramePr>
          <p:cNvPr id="12" name="Marcador de contenido 2">
            <a:extLst>
              <a:ext uri="{FF2B5EF4-FFF2-40B4-BE49-F238E27FC236}">
                <a16:creationId xmlns:a16="http://schemas.microsoft.com/office/drawing/2014/main" id="{4426C0CF-BA94-484F-936F-F8E864CCC74C}"/>
              </a:ext>
            </a:extLst>
          </p:cNvPr>
          <p:cNvGraphicFramePr>
            <a:graphicFrameLocks noGrp="1"/>
          </p:cNvGraphicFramePr>
          <p:nvPr>
            <p:ph idx="1"/>
            <p:extLst>
              <p:ext uri="{D42A27DB-BD31-4B8C-83A1-F6EECF244321}">
                <p14:modId xmlns:p14="http://schemas.microsoft.com/office/powerpoint/2010/main" val="293186534"/>
              </p:ext>
            </p:extLst>
          </p:nvPr>
        </p:nvGraphicFramePr>
        <p:xfrm>
          <a:off x="1036320" y="2899956"/>
          <a:ext cx="10119360" cy="3389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514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53" name="Rectangle 37">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54" name="Rectangle 39">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D933A410-55D9-4E3F-846B-518495A07A93}"/>
              </a:ext>
            </a:extLst>
          </p:cNvPr>
          <p:cNvSpPr>
            <a:spLocks noGrp="1"/>
          </p:cNvSpPr>
          <p:nvPr>
            <p:ph type="title"/>
          </p:nvPr>
        </p:nvSpPr>
        <p:spPr>
          <a:xfrm>
            <a:off x="992206" y="1608667"/>
            <a:ext cx="2823275" cy="4501127"/>
          </a:xfrm>
        </p:spPr>
        <p:txBody>
          <a:bodyPr vert="horz" lIns="91440" tIns="45720" rIns="91440" bIns="45720" rtlCol="0" anchor="t">
            <a:normAutofit/>
          </a:bodyPr>
          <a:lstStyle/>
          <a:p>
            <a:pPr algn="r"/>
            <a:r>
              <a:rPr lang="en-US" sz="3200" kern="1200">
                <a:solidFill>
                  <a:srgbClr val="FFFFFF"/>
                </a:solidFill>
                <a:latin typeface="+mj-lt"/>
                <a:ea typeface="+mj-ea"/>
                <a:cs typeface="+mj-cs"/>
              </a:rPr>
              <a:t>FALACIAS QUE VIOLAN EL PRINCIPIO DE ACEPTABILIDAD</a:t>
            </a:r>
          </a:p>
        </p:txBody>
      </p:sp>
      <p:sp>
        <p:nvSpPr>
          <p:cNvPr id="5" name="Marcador de contenido 4">
            <a:extLst>
              <a:ext uri="{FF2B5EF4-FFF2-40B4-BE49-F238E27FC236}">
                <a16:creationId xmlns:a16="http://schemas.microsoft.com/office/drawing/2014/main" id="{89C57591-1996-4EF5-86DC-E468C5BC03BF}"/>
              </a:ext>
            </a:extLst>
          </p:cNvPr>
          <p:cNvSpPr>
            <a:spLocks noGrp="1"/>
          </p:cNvSpPr>
          <p:nvPr>
            <p:ph sz="half" idx="1"/>
          </p:nvPr>
        </p:nvSpPr>
        <p:spPr>
          <a:xfrm>
            <a:off x="4051300" y="1608667"/>
            <a:ext cx="3770224" cy="4501127"/>
          </a:xfrm>
        </p:spPr>
        <p:txBody>
          <a:bodyPr>
            <a:normAutofit lnSpcReduction="10000"/>
          </a:bodyPr>
          <a:lstStyle/>
          <a:p>
            <a:pPr marL="0" indent="0">
              <a:buNone/>
            </a:pPr>
            <a:r>
              <a:rPr lang="es-CL" sz="2000" dirty="0">
                <a:effectLst/>
                <a:latin typeface="Times New Roman" panose="02020603050405020304" pitchFamily="18" charset="0"/>
                <a:ea typeface="Times New Roman" panose="02020603050405020304" pitchFamily="18" charset="0"/>
              </a:rPr>
              <a:t>FALACIAS DE CONFUSIÓN LINGÜÍSTICA:</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Equivocación</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Ambigüedad</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Acentuación</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Contraste ilícito</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Argumento por </a:t>
            </a:r>
            <a:r>
              <a:rPr lang="es-CL" sz="2000" dirty="0" err="1">
                <a:effectLst/>
                <a:latin typeface="Times New Roman" panose="02020603050405020304" pitchFamily="18" charset="0"/>
                <a:ea typeface="Times New Roman" panose="02020603050405020304" pitchFamily="18" charset="0"/>
              </a:rPr>
              <a:t>innuendo</a:t>
            </a:r>
            <a:endParaRPr lang="es-CL" sz="20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Mal uso de una expresión vaga</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Distinción sin diferencia</a:t>
            </a:r>
          </a:p>
          <a:p>
            <a:endParaRPr lang="es-CL" sz="2000" dirty="0"/>
          </a:p>
        </p:txBody>
      </p:sp>
      <p:sp>
        <p:nvSpPr>
          <p:cNvPr id="6" name="Marcador de contenido 5">
            <a:extLst>
              <a:ext uri="{FF2B5EF4-FFF2-40B4-BE49-F238E27FC236}">
                <a16:creationId xmlns:a16="http://schemas.microsoft.com/office/drawing/2014/main" id="{03AB13F9-47EB-4640-A032-B5A0455EDC12}"/>
              </a:ext>
            </a:extLst>
          </p:cNvPr>
          <p:cNvSpPr>
            <a:spLocks noGrp="1"/>
          </p:cNvSpPr>
          <p:nvPr>
            <p:ph sz="half" idx="2"/>
          </p:nvPr>
        </p:nvSpPr>
        <p:spPr>
          <a:xfrm>
            <a:off x="7821524" y="1608667"/>
            <a:ext cx="4238396" cy="4501127"/>
          </a:xfrm>
        </p:spPr>
        <p:txBody>
          <a:bodyPr>
            <a:normAutofit lnSpcReduction="10000"/>
          </a:bodyPr>
          <a:lstStyle/>
          <a:p>
            <a:pPr marL="0" indent="0">
              <a:buNone/>
            </a:pPr>
            <a:r>
              <a:rPr lang="es-CL" sz="2000" dirty="0">
                <a:effectLst/>
                <a:latin typeface="Times New Roman" panose="02020603050405020304" pitchFamily="18" charset="0"/>
                <a:ea typeface="Times New Roman" panose="02020603050405020304" pitchFamily="18" charset="0"/>
              </a:rPr>
              <a:t>FALACIAS DE SUPUESTOS NO GARANTIZADOS:</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Falacia del continuum</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Falacia de composición</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Falacia de división</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Falsas alternativas</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Falacia naturalista (ser-deber ser)</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Pensamiento deseoso (</a:t>
            </a:r>
            <a:r>
              <a:rPr lang="es-CL" sz="2000" dirty="0" err="1">
                <a:effectLst/>
                <a:latin typeface="Times New Roman" panose="02020603050405020304" pitchFamily="18" charset="0"/>
                <a:ea typeface="Times New Roman" panose="02020603050405020304" pitchFamily="18" charset="0"/>
              </a:rPr>
              <a:t>wishful</a:t>
            </a:r>
            <a:r>
              <a:rPr lang="es-CL" sz="2000" dirty="0">
                <a:effectLst/>
                <a:latin typeface="Times New Roman" panose="02020603050405020304" pitchFamily="18" charset="0"/>
                <a:ea typeface="Times New Roman" panose="02020603050405020304" pitchFamily="18" charset="0"/>
              </a:rPr>
              <a:t> </a:t>
            </a:r>
            <a:r>
              <a:rPr lang="es-CL" sz="2000" dirty="0" err="1">
                <a:effectLst/>
                <a:latin typeface="Times New Roman" panose="02020603050405020304" pitchFamily="18" charset="0"/>
                <a:ea typeface="Times New Roman" panose="02020603050405020304" pitchFamily="18" charset="0"/>
              </a:rPr>
              <a:t>thinking</a:t>
            </a:r>
            <a:r>
              <a:rPr lang="es-CL" sz="200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Mal uso de un principio</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Falacia del medio</a:t>
            </a:r>
          </a:p>
          <a:p>
            <a:pPr marL="342900" lvl="0" indent="-342900">
              <a:buFont typeface="Symbol" panose="05050102010706020507" pitchFamily="18" charset="2"/>
              <a:buChar char=""/>
            </a:pPr>
            <a:r>
              <a:rPr lang="es-CL" sz="2000" dirty="0">
                <a:effectLst/>
                <a:latin typeface="Times New Roman" panose="02020603050405020304" pitchFamily="18" charset="0"/>
                <a:ea typeface="Times New Roman" panose="02020603050405020304" pitchFamily="18" charset="0"/>
              </a:rPr>
              <a:t>Falsa analogía</a:t>
            </a:r>
          </a:p>
          <a:p>
            <a:endParaRPr lang="es-CL" sz="1700" dirty="0"/>
          </a:p>
        </p:txBody>
      </p:sp>
    </p:spTree>
    <p:extLst>
      <p:ext uri="{BB962C8B-B14F-4D97-AF65-F5344CB8AC3E}">
        <p14:creationId xmlns:p14="http://schemas.microsoft.com/office/powerpoint/2010/main" val="37674350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0">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2">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4">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5" name="Título 4">
            <a:extLst>
              <a:ext uri="{FF2B5EF4-FFF2-40B4-BE49-F238E27FC236}">
                <a16:creationId xmlns:a16="http://schemas.microsoft.com/office/drawing/2014/main" id="{30AF7F49-0FFE-4D6B-881A-B1EDD48AD766}"/>
              </a:ext>
            </a:extLst>
          </p:cNvPr>
          <p:cNvSpPr>
            <a:spLocks noGrp="1"/>
          </p:cNvSpPr>
          <p:nvPr>
            <p:ph type="title"/>
          </p:nvPr>
        </p:nvSpPr>
        <p:spPr>
          <a:xfrm>
            <a:off x="640080" y="1243013"/>
            <a:ext cx="3855720"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EQUIVOCACIÓN</a:t>
            </a:r>
          </a:p>
        </p:txBody>
      </p:sp>
      <p:sp>
        <p:nvSpPr>
          <p:cNvPr id="6" name="Marcador de contenido 5">
            <a:extLst>
              <a:ext uri="{FF2B5EF4-FFF2-40B4-BE49-F238E27FC236}">
                <a16:creationId xmlns:a16="http://schemas.microsoft.com/office/drawing/2014/main" id="{F176F253-469E-4F32-BE62-8515F7017A56}"/>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latin typeface="Times New Roman" panose="02020603050405020304" pitchFamily="18" charset="0"/>
                <a:ea typeface="Times New Roman" panose="02020603050405020304" pitchFamily="18" charset="0"/>
              </a:rPr>
              <a:t>D</a:t>
            </a:r>
            <a:r>
              <a:rPr lang="es-CL" sz="2400" dirty="0">
                <a:solidFill>
                  <a:srgbClr val="FFFFFF"/>
                </a:solidFill>
                <a:effectLst/>
                <a:latin typeface="Times New Roman" panose="02020603050405020304" pitchFamily="18" charset="0"/>
                <a:ea typeface="Times New Roman" panose="02020603050405020304" pitchFamily="18" charset="0"/>
              </a:rPr>
              <a:t>irigir el argumento hacia una conclusión equivocada usando un término en dos sentidos como si sólo se ocupara en uno.</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“Las apuestas debieran legalizarse, pues nadie puede evitarlo. La gente apuesta cada vez que se sube a un auto o decide casarse”</a:t>
            </a:r>
            <a:endParaRPr lang="es-CL" sz="2400" dirty="0">
              <a:solidFill>
                <a:srgbClr val="FFFFFF"/>
              </a:solidFill>
            </a:endParaRPr>
          </a:p>
        </p:txBody>
      </p:sp>
    </p:spTree>
    <p:extLst>
      <p:ext uri="{BB962C8B-B14F-4D97-AF65-F5344CB8AC3E}">
        <p14:creationId xmlns:p14="http://schemas.microsoft.com/office/powerpoint/2010/main" val="351647669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76B5136F-87DC-44DB-B10F-80435D50D3C0}"/>
              </a:ext>
            </a:extLst>
          </p:cNvPr>
          <p:cNvSpPr>
            <a:spLocks noGrp="1"/>
          </p:cNvSpPr>
          <p:nvPr>
            <p:ph type="title"/>
          </p:nvPr>
        </p:nvSpPr>
        <p:spPr>
          <a:xfrm>
            <a:off x="640080" y="1243013"/>
            <a:ext cx="3855720"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AMBIGÜEDAD</a:t>
            </a:r>
          </a:p>
        </p:txBody>
      </p:sp>
      <p:sp>
        <p:nvSpPr>
          <p:cNvPr id="3" name="Marcador de contenido 2">
            <a:extLst>
              <a:ext uri="{FF2B5EF4-FFF2-40B4-BE49-F238E27FC236}">
                <a16:creationId xmlns:a16="http://schemas.microsoft.com/office/drawing/2014/main" id="{3AF20A5B-1E69-4DBD-9861-097578F5B1A6}"/>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latin typeface="Times New Roman" panose="02020603050405020304" pitchFamily="18" charset="0"/>
                <a:ea typeface="Times New Roman" panose="02020603050405020304" pitchFamily="18" charset="0"/>
              </a:rPr>
              <a:t>D</a:t>
            </a:r>
            <a:r>
              <a:rPr lang="es-CL" sz="2400" dirty="0">
                <a:solidFill>
                  <a:srgbClr val="FFFFFF"/>
                </a:solidFill>
                <a:effectLst/>
                <a:latin typeface="Times New Roman" panose="02020603050405020304" pitchFamily="18" charset="0"/>
                <a:ea typeface="Times New Roman" panose="02020603050405020304" pitchFamily="18" charset="0"/>
              </a:rPr>
              <a:t>irigir el argumento hacia una conclusión equivocada usando una palabra, frase o construcción gramatical que puede usarse en dos sentidos, sin aclarar cuál sentido se está usando.</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“Mi estudiante quiere tomar más cursos de lógica, pues me dijo que ya tomo uno y ahora quiere cursos más interesantes”</a:t>
            </a:r>
            <a:endParaRPr lang="es-CL" sz="2400" dirty="0">
              <a:solidFill>
                <a:srgbClr val="FFFFFF"/>
              </a:solidFill>
            </a:endParaRPr>
          </a:p>
        </p:txBody>
      </p:sp>
    </p:spTree>
    <p:extLst>
      <p:ext uri="{BB962C8B-B14F-4D97-AF65-F5344CB8AC3E}">
        <p14:creationId xmlns:p14="http://schemas.microsoft.com/office/powerpoint/2010/main" val="41280218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18AC77BB-D2F1-441B-9121-D30F8A93817A}"/>
              </a:ext>
            </a:extLst>
          </p:cNvPr>
          <p:cNvSpPr>
            <a:spLocks noGrp="1"/>
          </p:cNvSpPr>
          <p:nvPr>
            <p:ph type="title"/>
          </p:nvPr>
        </p:nvSpPr>
        <p:spPr>
          <a:xfrm>
            <a:off x="640080" y="1243013"/>
            <a:ext cx="3855720"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ACENTUACIÓN</a:t>
            </a:r>
          </a:p>
        </p:txBody>
      </p:sp>
      <p:sp>
        <p:nvSpPr>
          <p:cNvPr id="3" name="Marcador de contenido 2">
            <a:extLst>
              <a:ext uri="{FF2B5EF4-FFF2-40B4-BE49-F238E27FC236}">
                <a16:creationId xmlns:a16="http://schemas.microsoft.com/office/drawing/2014/main" id="{0B869539-BBD6-40DC-B0C6-04EECB8B3823}"/>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200" dirty="0">
                <a:solidFill>
                  <a:srgbClr val="FFFFFF"/>
                </a:solidFill>
                <a:latin typeface="Times New Roman" panose="02020603050405020304" pitchFamily="18" charset="0"/>
                <a:ea typeface="Times New Roman" panose="02020603050405020304" pitchFamily="18" charset="0"/>
              </a:rPr>
              <a:t>D</a:t>
            </a:r>
            <a:r>
              <a:rPr lang="es-CL" sz="2200" dirty="0">
                <a:solidFill>
                  <a:srgbClr val="FFFFFF"/>
                </a:solidFill>
                <a:effectLst/>
                <a:latin typeface="Times New Roman" panose="02020603050405020304" pitchFamily="18" charset="0"/>
                <a:ea typeface="Times New Roman" panose="02020603050405020304" pitchFamily="18" charset="0"/>
              </a:rPr>
              <a:t>irigir el argumento hacia una conclusión equivocada utilizando un énfasis inusual o impropio en una palabra, frase o un aspecto particular del tema en cuestión. Muchas veces se comete esta falacia tomando partes de lo dicho por otro, sacándolas de contexto para darles un significado distinto al de la intención original.</a:t>
            </a:r>
          </a:p>
          <a:p>
            <a:pPr marL="342900" lvl="0" indent="-342900" algn="just" rtl="0">
              <a:buFont typeface="Symbol" panose="05050102010706020507" pitchFamily="18" charset="2"/>
              <a:buChar char=""/>
            </a:pPr>
            <a:endParaRPr lang="es-CL" sz="22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200" dirty="0">
                <a:solidFill>
                  <a:srgbClr val="FFFFFF"/>
                </a:solidFill>
                <a:effectLst/>
                <a:latin typeface="Times New Roman" panose="02020603050405020304" pitchFamily="18" charset="0"/>
                <a:ea typeface="Times New Roman" panose="02020603050405020304" pitchFamily="18" charset="0"/>
              </a:rPr>
              <a:t>“El profesor no recibirá tu trabajo, pues a mi me dijo que si no lo entregaba hoy no lo recibiría”</a:t>
            </a:r>
          </a:p>
          <a:p>
            <a:endParaRPr lang="es-CL" sz="2200" dirty="0">
              <a:solidFill>
                <a:srgbClr val="FFFFFF"/>
              </a:solidFill>
            </a:endParaRPr>
          </a:p>
        </p:txBody>
      </p:sp>
    </p:spTree>
    <p:extLst>
      <p:ext uri="{BB962C8B-B14F-4D97-AF65-F5344CB8AC3E}">
        <p14:creationId xmlns:p14="http://schemas.microsoft.com/office/powerpoint/2010/main" val="207268619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2C8DF938-E6A5-45EC-89D6-30D9384EA53F}"/>
              </a:ext>
            </a:extLst>
          </p:cNvPr>
          <p:cNvSpPr>
            <a:spLocks noGrp="1"/>
          </p:cNvSpPr>
          <p:nvPr>
            <p:ph type="title"/>
          </p:nvPr>
        </p:nvSpPr>
        <p:spPr>
          <a:xfrm>
            <a:off x="188817" y="1243013"/>
            <a:ext cx="4735608"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CONTRASTE ILÍCITO</a:t>
            </a:r>
          </a:p>
        </p:txBody>
      </p:sp>
      <p:sp>
        <p:nvSpPr>
          <p:cNvPr id="3" name="Marcador de contenido 2">
            <a:extLst>
              <a:ext uri="{FF2B5EF4-FFF2-40B4-BE49-F238E27FC236}">
                <a16:creationId xmlns:a16="http://schemas.microsoft.com/office/drawing/2014/main" id="{3C23953F-6993-4ABA-ABA4-02915AD07A78}"/>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Inferir a partir de la afirmación de un participante otra afirmación relacionada pero no sustentada, cambiando impropiamente el énfasis en una palabra o frase de la afirmación original.</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“Sin duda cree que los hombres son confiables, pues me dijo que las mujeres no son de fiar”.</a:t>
            </a:r>
          </a:p>
          <a:p>
            <a:endParaRPr lang="es-CL" sz="2400" dirty="0">
              <a:solidFill>
                <a:srgbClr val="FFFFFF"/>
              </a:solidFill>
            </a:endParaRPr>
          </a:p>
        </p:txBody>
      </p:sp>
    </p:spTree>
    <p:extLst>
      <p:ext uri="{BB962C8B-B14F-4D97-AF65-F5344CB8AC3E}">
        <p14:creationId xmlns:p14="http://schemas.microsoft.com/office/powerpoint/2010/main" val="170865769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A7A73307-074A-4D3A-B609-364A56C29982}"/>
              </a:ext>
            </a:extLst>
          </p:cNvPr>
          <p:cNvSpPr>
            <a:spLocks noGrp="1"/>
          </p:cNvSpPr>
          <p:nvPr>
            <p:ph type="title"/>
          </p:nvPr>
        </p:nvSpPr>
        <p:spPr>
          <a:xfrm>
            <a:off x="640080" y="1243013"/>
            <a:ext cx="3855720"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ARGUMENTO POR INNUENDO</a:t>
            </a:r>
          </a:p>
        </p:txBody>
      </p:sp>
      <p:sp>
        <p:nvSpPr>
          <p:cNvPr id="3" name="Marcador de contenido 2">
            <a:extLst>
              <a:ext uri="{FF2B5EF4-FFF2-40B4-BE49-F238E27FC236}">
                <a16:creationId xmlns:a16="http://schemas.microsoft.com/office/drawing/2014/main" id="{713390CA-6340-4F7E-8A17-15E20809E710}"/>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latin typeface="Times New Roman" panose="02020603050405020304" pitchFamily="18" charset="0"/>
                <a:ea typeface="Times New Roman" panose="02020603050405020304" pitchFamily="18" charset="0"/>
              </a:rPr>
              <a:t>D</a:t>
            </a:r>
            <a:r>
              <a:rPr lang="es-CL" sz="2400" dirty="0">
                <a:solidFill>
                  <a:srgbClr val="FFFFFF"/>
                </a:solidFill>
                <a:effectLst/>
                <a:latin typeface="Times New Roman" panose="02020603050405020304" pitchFamily="18" charset="0"/>
                <a:ea typeface="Times New Roman" panose="02020603050405020304" pitchFamily="18" charset="0"/>
              </a:rPr>
              <a:t>irigir a una persona hacia una conclusión particular usando palabras de forma que sugieran pero no afirmen la conclusión.</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“Votarías por alguien que obtiene financiamiento de manera ilícita? Mira los aportes de mi contrincante, tal vez te sorprendas.”</a:t>
            </a:r>
          </a:p>
          <a:p>
            <a:endParaRPr lang="es-CL" sz="2400" dirty="0">
              <a:solidFill>
                <a:srgbClr val="FFFFFF"/>
              </a:solidFill>
            </a:endParaRPr>
          </a:p>
        </p:txBody>
      </p:sp>
    </p:spTree>
    <p:extLst>
      <p:ext uri="{BB962C8B-B14F-4D97-AF65-F5344CB8AC3E}">
        <p14:creationId xmlns:p14="http://schemas.microsoft.com/office/powerpoint/2010/main" val="392186348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ítulo 1">
            <a:extLst>
              <a:ext uri="{FF2B5EF4-FFF2-40B4-BE49-F238E27FC236}">
                <a16:creationId xmlns:a16="http://schemas.microsoft.com/office/drawing/2014/main" id="{029D42C8-6BBD-441B-B5A5-36B96AF1F1A6}"/>
              </a:ext>
            </a:extLst>
          </p:cNvPr>
          <p:cNvSpPr>
            <a:spLocks noGrp="1"/>
          </p:cNvSpPr>
          <p:nvPr>
            <p:ph type="title"/>
          </p:nvPr>
        </p:nvSpPr>
        <p:spPr>
          <a:xfrm>
            <a:off x="188817" y="1243013"/>
            <a:ext cx="5726565" cy="4371974"/>
          </a:xfrm>
        </p:spPr>
        <p:txBody>
          <a:bodyPr>
            <a:normAutofit/>
          </a:bodyPr>
          <a:lstStyle/>
          <a:p>
            <a:r>
              <a:rPr lang="es-CL" dirty="0">
                <a:solidFill>
                  <a:srgbClr val="3F3F3F"/>
                </a:solidFill>
              </a:rPr>
              <a:t>CONFUSION LINGÜÍSTICA:</a:t>
            </a:r>
            <a:br>
              <a:rPr lang="es-CL" dirty="0">
                <a:solidFill>
                  <a:srgbClr val="3F3F3F"/>
                </a:solidFill>
              </a:rPr>
            </a:br>
            <a:r>
              <a:rPr lang="es-CL" dirty="0">
                <a:solidFill>
                  <a:srgbClr val="3F3F3F"/>
                </a:solidFill>
              </a:rPr>
              <a:t>MAL USO DE UNA EXPRESIÓN VAGA</a:t>
            </a:r>
          </a:p>
        </p:txBody>
      </p:sp>
      <p:sp>
        <p:nvSpPr>
          <p:cNvPr id="3" name="Marcador de contenido 2">
            <a:extLst>
              <a:ext uri="{FF2B5EF4-FFF2-40B4-BE49-F238E27FC236}">
                <a16:creationId xmlns:a16="http://schemas.microsoft.com/office/drawing/2014/main" id="{AEF8AFC3-DE15-4DC9-98FA-5A44C49CF91A}"/>
              </a:ext>
            </a:extLst>
          </p:cNvPr>
          <p:cNvSpPr>
            <a:spLocks noGrp="1"/>
          </p:cNvSpPr>
          <p:nvPr>
            <p:ph idx="1"/>
          </p:nvPr>
        </p:nvSpPr>
        <p:spPr>
          <a:xfrm>
            <a:off x="6305550" y="1032987"/>
            <a:ext cx="5246370" cy="4792027"/>
          </a:xfrm>
        </p:spPr>
        <p:txBody>
          <a:bodyPr anchor="ctr">
            <a:normAutofit/>
          </a:bodyPr>
          <a:lstStyle/>
          <a:p>
            <a:pPr marL="0" lvl="0" indent="0" algn="just" rtl="0">
              <a:buNone/>
            </a:pPr>
            <a:r>
              <a:rPr lang="es-CL" sz="2400" dirty="0">
                <a:solidFill>
                  <a:srgbClr val="FFFFFF"/>
                </a:solidFill>
                <a:latin typeface="Times New Roman" panose="02020603050405020304" pitchFamily="18" charset="0"/>
                <a:ea typeface="Times New Roman" panose="02020603050405020304" pitchFamily="18" charset="0"/>
              </a:rPr>
              <a:t>I</a:t>
            </a:r>
            <a:r>
              <a:rPr lang="es-CL" sz="2400" dirty="0">
                <a:solidFill>
                  <a:srgbClr val="FFFFFF"/>
                </a:solidFill>
                <a:effectLst/>
                <a:latin typeface="Times New Roman" panose="02020603050405020304" pitchFamily="18" charset="0"/>
                <a:ea typeface="Times New Roman" panose="02020603050405020304" pitchFamily="18" charset="0"/>
              </a:rPr>
              <a:t>ntentar establecer una conclusión por medio de una expresión vaga o sacar una conclusión injustificada, asignando un significado preciso a una palabra o frase de otro que es imprecisa en su significado o rango de aplicación.</a:t>
            </a:r>
          </a:p>
          <a:p>
            <a:pPr marL="342900" lvl="0" indent="-342900" algn="just" rtl="0">
              <a:buFont typeface="Symbol" panose="05050102010706020507" pitchFamily="18" charset="2"/>
              <a:buChar char=""/>
            </a:pPr>
            <a:endParaRPr lang="es-CL" sz="2400" dirty="0">
              <a:solidFill>
                <a:srgbClr val="FFFFFF"/>
              </a:solidFill>
              <a:latin typeface="Times New Roman" panose="02020603050405020304" pitchFamily="18" charset="0"/>
              <a:ea typeface="Times New Roman" panose="02020603050405020304" pitchFamily="18" charset="0"/>
            </a:endParaRPr>
          </a:p>
          <a:p>
            <a:pPr marL="0" lvl="0" indent="0" algn="just" rtl="0">
              <a:buNone/>
            </a:pPr>
            <a:r>
              <a:rPr lang="es-CL" sz="2400" dirty="0">
                <a:solidFill>
                  <a:srgbClr val="FFFFFF"/>
                </a:solidFill>
                <a:effectLst/>
                <a:latin typeface="Times New Roman" panose="02020603050405020304" pitchFamily="18" charset="0"/>
                <a:ea typeface="Times New Roman" panose="02020603050405020304" pitchFamily="18" charset="0"/>
              </a:rPr>
              <a:t>“Las escuelas deben preocuparse de la educación moral de los niños. Por eso no deben permitirse libros que incluyan actos inmorales”.</a:t>
            </a:r>
          </a:p>
          <a:p>
            <a:endParaRPr lang="es-CL" sz="2400" dirty="0">
              <a:solidFill>
                <a:srgbClr val="FFFFFF"/>
              </a:solidFill>
            </a:endParaRPr>
          </a:p>
        </p:txBody>
      </p:sp>
    </p:spTree>
    <p:extLst>
      <p:ext uri="{BB962C8B-B14F-4D97-AF65-F5344CB8AC3E}">
        <p14:creationId xmlns:p14="http://schemas.microsoft.com/office/powerpoint/2010/main" val="55677920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1091</Words>
  <Application>Microsoft Office PowerPoint</Application>
  <PresentationFormat>Panorámica</PresentationFormat>
  <Paragraphs>93</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Calibri</vt:lpstr>
      <vt:lpstr>Calibri Light</vt:lpstr>
      <vt:lpstr>Symbol</vt:lpstr>
      <vt:lpstr>Times New Roman</vt:lpstr>
      <vt:lpstr>Tema de Office</vt:lpstr>
      <vt:lpstr>PRINCIPIO DE ACEPTABILIDAD</vt:lpstr>
      <vt:lpstr>LAS PREMISAS DEBEN SER ACEPTABLES  PARA UN SER RACIONAL</vt:lpstr>
      <vt:lpstr>FALACIAS QUE VIOLAN EL PRINCIPIO DE ACEPTABILIDAD</vt:lpstr>
      <vt:lpstr>CONFUSION LINGÜÍSTICA: EQUIVOCACIÓN</vt:lpstr>
      <vt:lpstr>CONFUSION LINGÜÍSTICA: AMBIGÜEDAD</vt:lpstr>
      <vt:lpstr>CONFUSION LINGÜÍSTICA: ACENTUACIÓN</vt:lpstr>
      <vt:lpstr>CONFUSION LINGÜÍSTICA: CONTRASTE ILÍCITO</vt:lpstr>
      <vt:lpstr>CONFUSION LINGÜÍSTICA: ARGUMENTO POR INNUENDO</vt:lpstr>
      <vt:lpstr>CONFUSION LINGÜÍSTICA: MAL USO DE UNA EXPRESIÓN VAGA</vt:lpstr>
      <vt:lpstr>CONFUSION LINGÜÍSTICA: DISTINCIÓN SIN DIFERENCIA</vt:lpstr>
      <vt:lpstr>SUPUESTOS NO GARANTIZADOS: FALACIA DEL CONTINUUM</vt:lpstr>
      <vt:lpstr>SUPUESTOS NO GARANTIZADOS: FALACIA DE COMPOSICIÓN</vt:lpstr>
      <vt:lpstr>SUPUESTOS NO GARANTIZADOS: FALACIA DE DIVISIÓN</vt:lpstr>
      <vt:lpstr>SUPUESTOS NO GARANTIZADOS: FALSAS ALTERNATIVSAS</vt:lpstr>
      <vt:lpstr>SUPUESTOS NO GARANTIZADOS: FALACIA NATURALISTA (SER  DEBER SER)</vt:lpstr>
      <vt:lpstr>SUPUESTOS NO GARANTIZADOS: PENSAMIENTO DESEOSO (WISHFUL THINKING)</vt:lpstr>
      <vt:lpstr>SUPUESTOS NO GARANTIZADOS: MAL USO DE UN PRINCIPIO</vt:lpstr>
      <vt:lpstr>SUPUESTOS NO GARANTIZADOS: FALACIA DEL MEDIO</vt:lpstr>
      <vt:lpstr>SUPUESTOS NO GARANTIZADOS: FALSA ANALOGÍA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 DE ACEPTABILIDAD</dc:title>
  <dc:creator>husar33@gmail.com</dc:creator>
  <cp:lastModifiedBy>Manuel Ernesto Rodriguez Tudor</cp:lastModifiedBy>
  <cp:revision>1</cp:revision>
  <dcterms:created xsi:type="dcterms:W3CDTF">2020-10-06T12:04:28Z</dcterms:created>
  <dcterms:modified xsi:type="dcterms:W3CDTF">2021-09-08T18:44:02Z</dcterms:modified>
</cp:coreProperties>
</file>