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uel Ernesto Rodriguez Tudor" userId="229bcbe5b2de6f9c" providerId="LiveId" clId="{6E798359-F60B-42B9-8D78-A42A768FD41C}"/>
    <pc:docChg chg="undo custSel modSld">
      <pc:chgData name="Manuel Ernesto Rodriguez Tudor" userId="229bcbe5b2de6f9c" providerId="LiveId" clId="{6E798359-F60B-42B9-8D78-A42A768FD41C}" dt="2021-09-02T18:57:35.924" v="5" actId="26606"/>
      <pc:docMkLst>
        <pc:docMk/>
      </pc:docMkLst>
      <pc:sldChg chg="addSp delSp modSp mod setBg setClrOvrMap">
        <pc:chgData name="Manuel Ernesto Rodriguez Tudor" userId="229bcbe5b2de6f9c" providerId="LiveId" clId="{6E798359-F60B-42B9-8D78-A42A768FD41C}" dt="2021-09-02T18:57:20.602" v="2" actId="26606"/>
        <pc:sldMkLst>
          <pc:docMk/>
          <pc:sldMk cId="731114992" sldId="259"/>
        </pc:sldMkLst>
        <pc:spChg chg="mod">
          <ac:chgData name="Manuel Ernesto Rodriguez Tudor" userId="229bcbe5b2de6f9c" providerId="LiveId" clId="{6E798359-F60B-42B9-8D78-A42A768FD41C}" dt="2021-09-02T18:57:20.602" v="2" actId="26606"/>
          <ac:spMkLst>
            <pc:docMk/>
            <pc:sldMk cId="731114992" sldId="259"/>
            <ac:spMk id="2" creationId="{D883DF2A-590C-4EE2-B316-048118536BA7}"/>
          </ac:spMkLst>
        </pc:spChg>
        <pc:spChg chg="add del">
          <ac:chgData name="Manuel Ernesto Rodriguez Tudor" userId="229bcbe5b2de6f9c" providerId="LiveId" clId="{6E798359-F60B-42B9-8D78-A42A768FD41C}" dt="2021-09-02T18:57:20.602" v="2" actId="26606"/>
          <ac:spMkLst>
            <pc:docMk/>
            <pc:sldMk cId="731114992" sldId="259"/>
            <ac:spMk id="3" creationId="{A60A183D-3764-4EF4-86FE-444A3E25563F}"/>
          </ac:spMkLst>
        </pc:spChg>
        <pc:spChg chg="add del">
          <ac:chgData name="Manuel Ernesto Rodriguez Tudor" userId="229bcbe5b2de6f9c" providerId="LiveId" clId="{6E798359-F60B-42B9-8D78-A42A768FD41C}" dt="2021-09-02T18:57:20.602" v="2" actId="26606"/>
          <ac:spMkLst>
            <pc:docMk/>
            <pc:sldMk cId="731114992" sldId="259"/>
            <ac:spMk id="98" creationId="{827B839B-9ADE-406B-8590-F1CAEDED45A1}"/>
          </ac:spMkLst>
        </pc:spChg>
        <pc:spChg chg="add del">
          <ac:chgData name="Manuel Ernesto Rodriguez Tudor" userId="229bcbe5b2de6f9c" providerId="LiveId" clId="{6E798359-F60B-42B9-8D78-A42A768FD41C}" dt="2021-09-02T18:57:20.602" v="2" actId="26606"/>
          <ac:spMkLst>
            <pc:docMk/>
            <pc:sldMk cId="731114992" sldId="259"/>
            <ac:spMk id="100" creationId="{CFE45BF0-46DB-408C-B5F7-7B11716805D4}"/>
          </ac:spMkLst>
        </pc:spChg>
        <pc:spChg chg="add del">
          <ac:chgData name="Manuel Ernesto Rodriguez Tudor" userId="229bcbe5b2de6f9c" providerId="LiveId" clId="{6E798359-F60B-42B9-8D78-A42A768FD41C}" dt="2021-09-02T18:57:20.602" v="2" actId="26606"/>
          <ac:spMkLst>
            <pc:docMk/>
            <pc:sldMk cId="731114992" sldId="259"/>
            <ac:spMk id="102" creationId="{2AEBC8F2-97B1-41B4-93F1-2D289E197FBA}"/>
          </ac:spMkLst>
        </pc:spChg>
        <pc:spChg chg="add del">
          <ac:chgData name="Manuel Ernesto Rodriguez Tudor" userId="229bcbe5b2de6f9c" providerId="LiveId" clId="{6E798359-F60B-42B9-8D78-A42A768FD41C}" dt="2021-09-02T18:57:20.602" v="2" actId="26606"/>
          <ac:spMkLst>
            <pc:docMk/>
            <pc:sldMk cId="731114992" sldId="259"/>
            <ac:spMk id="104" creationId="{472E3A19-F5D5-48FC-BB9C-48C2F68F598B}"/>
          </ac:spMkLst>
        </pc:spChg>
        <pc:spChg chg="add del">
          <ac:chgData name="Manuel Ernesto Rodriguez Tudor" userId="229bcbe5b2de6f9c" providerId="LiveId" clId="{6E798359-F60B-42B9-8D78-A42A768FD41C}" dt="2021-09-02T18:57:20.602" v="2" actId="26606"/>
          <ac:spMkLst>
            <pc:docMk/>
            <pc:sldMk cId="731114992" sldId="259"/>
            <ac:spMk id="106" creationId="{7A62E32F-BB65-43A8-8EB5-92346890E549}"/>
          </ac:spMkLst>
        </pc:spChg>
        <pc:spChg chg="add del">
          <ac:chgData name="Manuel Ernesto Rodriguez Tudor" userId="229bcbe5b2de6f9c" providerId="LiveId" clId="{6E798359-F60B-42B9-8D78-A42A768FD41C}" dt="2021-09-02T18:57:20.602" v="2" actId="26606"/>
          <ac:spMkLst>
            <pc:docMk/>
            <pc:sldMk cId="731114992" sldId="259"/>
            <ac:spMk id="108" creationId="{14E91B64-9FCC-451E-AFB4-A827D6329367}"/>
          </ac:spMkLst>
        </pc:spChg>
        <pc:spChg chg="add del">
          <ac:chgData name="Manuel Ernesto Rodriguez Tudor" userId="229bcbe5b2de6f9c" providerId="LiveId" clId="{6E798359-F60B-42B9-8D78-A42A768FD41C}" dt="2021-09-02T18:57:20.571" v="1" actId="26606"/>
          <ac:spMkLst>
            <pc:docMk/>
            <pc:sldMk cId="731114992" sldId="259"/>
            <ac:spMk id="114" creationId="{A3EFF7B1-6CB7-47D1-AD37-B870CA2B2151}"/>
          </ac:spMkLst>
        </pc:spChg>
        <pc:spChg chg="add del">
          <ac:chgData name="Manuel Ernesto Rodriguez Tudor" userId="229bcbe5b2de6f9c" providerId="LiveId" clId="{6E798359-F60B-42B9-8D78-A42A768FD41C}" dt="2021-09-02T18:57:20.571" v="1" actId="26606"/>
          <ac:spMkLst>
            <pc:docMk/>
            <pc:sldMk cId="731114992" sldId="259"/>
            <ac:spMk id="116" creationId="{7FA2962B-21B6-4689-A95D-A8FF6ADE47F1}"/>
          </ac:spMkLst>
        </pc:spChg>
        <pc:spChg chg="add del">
          <ac:chgData name="Manuel Ernesto Rodriguez Tudor" userId="229bcbe5b2de6f9c" providerId="LiveId" clId="{6E798359-F60B-42B9-8D78-A42A768FD41C}" dt="2021-09-02T18:57:20.571" v="1" actId="26606"/>
          <ac:spMkLst>
            <pc:docMk/>
            <pc:sldMk cId="731114992" sldId="259"/>
            <ac:spMk id="132" creationId="{A00D2CE1-35C1-46E6-BD59-CEE668BD90F4}"/>
          </ac:spMkLst>
        </pc:spChg>
        <pc:spChg chg="add del">
          <ac:chgData name="Manuel Ernesto Rodriguez Tudor" userId="229bcbe5b2de6f9c" providerId="LiveId" clId="{6E798359-F60B-42B9-8D78-A42A768FD41C}" dt="2021-09-02T18:57:20.571" v="1" actId="26606"/>
          <ac:spMkLst>
            <pc:docMk/>
            <pc:sldMk cId="731114992" sldId="259"/>
            <ac:spMk id="140" creationId="{E18403B7-F2C7-4C07-8522-21C31910902C}"/>
          </ac:spMkLst>
        </pc:spChg>
        <pc:spChg chg="add">
          <ac:chgData name="Manuel Ernesto Rodriguez Tudor" userId="229bcbe5b2de6f9c" providerId="LiveId" clId="{6E798359-F60B-42B9-8D78-A42A768FD41C}" dt="2021-09-02T18:57:20.602" v="2" actId="26606"/>
          <ac:spMkLst>
            <pc:docMk/>
            <pc:sldMk cId="731114992" sldId="259"/>
            <ac:spMk id="148" creationId="{2E442304-DDBD-4F7B-8017-36BCC863FB40}"/>
          </ac:spMkLst>
        </pc:spChg>
        <pc:spChg chg="add">
          <ac:chgData name="Manuel Ernesto Rodriguez Tudor" userId="229bcbe5b2de6f9c" providerId="LiveId" clId="{6E798359-F60B-42B9-8D78-A42A768FD41C}" dt="2021-09-02T18:57:20.602" v="2" actId="26606"/>
          <ac:spMkLst>
            <pc:docMk/>
            <pc:sldMk cId="731114992" sldId="259"/>
            <ac:spMk id="149" creationId="{5E107275-3853-46FD-A241-DE4355A42675}"/>
          </ac:spMkLst>
        </pc:spChg>
        <pc:grpChg chg="add del">
          <ac:chgData name="Manuel Ernesto Rodriguez Tudor" userId="229bcbe5b2de6f9c" providerId="LiveId" clId="{6E798359-F60B-42B9-8D78-A42A768FD41C}" dt="2021-09-02T18:57:20.571" v="1" actId="26606"/>
          <ac:grpSpMkLst>
            <pc:docMk/>
            <pc:sldMk cId="731114992" sldId="259"/>
            <ac:grpSpMk id="118" creationId="{A745280D-ED36-41FE-8EB1-CE597C99CFE8}"/>
          </ac:grpSpMkLst>
        </pc:grpChg>
        <pc:grpChg chg="add del">
          <ac:chgData name="Manuel Ernesto Rodriguez Tudor" userId="229bcbe5b2de6f9c" providerId="LiveId" clId="{6E798359-F60B-42B9-8D78-A42A768FD41C}" dt="2021-09-02T18:57:20.571" v="1" actId="26606"/>
          <ac:grpSpMkLst>
            <pc:docMk/>
            <pc:sldMk cId="731114992" sldId="259"/>
            <ac:grpSpMk id="124" creationId="{80E95A5C-1E97-41C3-9DEC-245FF6DEBF1F}"/>
          </ac:grpSpMkLst>
        </pc:grpChg>
        <pc:grpChg chg="add del">
          <ac:chgData name="Manuel Ernesto Rodriguez Tudor" userId="229bcbe5b2de6f9c" providerId="LiveId" clId="{6E798359-F60B-42B9-8D78-A42A768FD41C}" dt="2021-09-02T18:57:20.571" v="1" actId="26606"/>
          <ac:grpSpMkLst>
            <pc:docMk/>
            <pc:sldMk cId="731114992" sldId="259"/>
            <ac:grpSpMk id="134" creationId="{A58DCE86-9AE1-46D1-96D6-04B8B3EDF6FA}"/>
          </ac:grpSpMkLst>
        </pc:grpChg>
        <pc:grpChg chg="add del">
          <ac:chgData name="Manuel Ernesto Rodriguez Tudor" userId="229bcbe5b2de6f9c" providerId="LiveId" clId="{6E798359-F60B-42B9-8D78-A42A768FD41C}" dt="2021-09-02T18:57:20.571" v="1" actId="26606"/>
          <ac:grpSpMkLst>
            <pc:docMk/>
            <pc:sldMk cId="731114992" sldId="259"/>
            <ac:grpSpMk id="142" creationId="{23B58CC6-A99E-43AF-A467-256F19287FB8}"/>
          </ac:grpSpMkLst>
        </pc:grpChg>
        <pc:graphicFrameChg chg="add del">
          <ac:chgData name="Manuel Ernesto Rodriguez Tudor" userId="229bcbe5b2de6f9c" providerId="LiveId" clId="{6E798359-F60B-42B9-8D78-A42A768FD41C}" dt="2021-09-02T18:57:20.571" v="1" actId="26606"/>
          <ac:graphicFrameMkLst>
            <pc:docMk/>
            <pc:sldMk cId="731114992" sldId="259"/>
            <ac:graphicFrameMk id="110" creationId="{B7C7ED29-DE40-405E-8D46-CDDF1AC8C96C}"/>
          </ac:graphicFrameMkLst>
        </pc:graphicFrameChg>
        <pc:graphicFrameChg chg="add">
          <ac:chgData name="Manuel Ernesto Rodriguez Tudor" userId="229bcbe5b2de6f9c" providerId="LiveId" clId="{6E798359-F60B-42B9-8D78-A42A768FD41C}" dt="2021-09-02T18:57:20.602" v="2" actId="26606"/>
          <ac:graphicFrameMkLst>
            <pc:docMk/>
            <pc:sldMk cId="731114992" sldId="259"/>
            <ac:graphicFrameMk id="150" creationId="{60583DB6-30C8-441B-A771-41D7300BFCAA}"/>
          </ac:graphicFrameMkLst>
        </pc:graphicFrameChg>
      </pc:sldChg>
      <pc:sldChg chg="addSp delSp modSp mod">
        <pc:chgData name="Manuel Ernesto Rodriguez Tudor" userId="229bcbe5b2de6f9c" providerId="LiveId" clId="{6E798359-F60B-42B9-8D78-A42A768FD41C}" dt="2021-09-02T18:57:26.776" v="3" actId="26606"/>
        <pc:sldMkLst>
          <pc:docMk/>
          <pc:sldMk cId="3453488606" sldId="260"/>
        </pc:sldMkLst>
        <pc:spChg chg="mod">
          <ac:chgData name="Manuel Ernesto Rodriguez Tudor" userId="229bcbe5b2de6f9c" providerId="LiveId" clId="{6E798359-F60B-42B9-8D78-A42A768FD41C}" dt="2021-09-02T18:57:26.776" v="3" actId="26606"/>
          <ac:spMkLst>
            <pc:docMk/>
            <pc:sldMk cId="3453488606" sldId="260"/>
            <ac:spMk id="2" creationId="{FE3D200A-C814-4822-B6BD-4FE4A7DC5B7F}"/>
          </ac:spMkLst>
        </pc:spChg>
        <pc:spChg chg="del">
          <ac:chgData name="Manuel Ernesto Rodriguez Tudor" userId="229bcbe5b2de6f9c" providerId="LiveId" clId="{6E798359-F60B-42B9-8D78-A42A768FD41C}" dt="2021-09-02T18:57:26.776" v="3" actId="26606"/>
          <ac:spMkLst>
            <pc:docMk/>
            <pc:sldMk cId="3453488606" sldId="260"/>
            <ac:spMk id="44" creationId="{1BE4F293-0A40-4AA3-8747-1C7D9F3EEABB}"/>
          </ac:spMkLst>
        </pc:spChg>
        <pc:spChg chg="add">
          <ac:chgData name="Manuel Ernesto Rodriguez Tudor" userId="229bcbe5b2de6f9c" providerId="LiveId" clId="{6E798359-F60B-42B9-8D78-A42A768FD41C}" dt="2021-09-02T18:57:26.776" v="3" actId="26606"/>
          <ac:spMkLst>
            <pc:docMk/>
            <pc:sldMk cId="3453488606" sldId="260"/>
            <ac:spMk id="56" creationId="{2E442304-DDBD-4F7B-8017-36BCC863FB40}"/>
          </ac:spMkLst>
        </pc:spChg>
        <pc:spChg chg="add">
          <ac:chgData name="Manuel Ernesto Rodriguez Tudor" userId="229bcbe5b2de6f9c" providerId="LiveId" clId="{6E798359-F60B-42B9-8D78-A42A768FD41C}" dt="2021-09-02T18:57:26.776" v="3" actId="26606"/>
          <ac:spMkLst>
            <pc:docMk/>
            <pc:sldMk cId="3453488606" sldId="260"/>
            <ac:spMk id="58" creationId="{5E107275-3853-46FD-A241-DE4355A42675}"/>
          </ac:spMkLst>
        </pc:spChg>
        <pc:grpChg chg="del">
          <ac:chgData name="Manuel Ernesto Rodriguez Tudor" userId="229bcbe5b2de6f9c" providerId="LiveId" clId="{6E798359-F60B-42B9-8D78-A42A768FD41C}" dt="2021-09-02T18:57:26.776" v="3" actId="26606"/>
          <ac:grpSpMkLst>
            <pc:docMk/>
            <pc:sldMk cId="3453488606" sldId="260"/>
            <ac:grpSpMk id="46" creationId="{5D1CC8B8-2CD1-45F6-9CED-CA310400222D}"/>
          </ac:grpSpMkLst>
        </pc:grpChg>
        <pc:graphicFrameChg chg="mod modGraphic">
          <ac:chgData name="Manuel Ernesto Rodriguez Tudor" userId="229bcbe5b2de6f9c" providerId="LiveId" clId="{6E798359-F60B-42B9-8D78-A42A768FD41C}" dt="2021-09-02T18:57:26.776" v="3" actId="26606"/>
          <ac:graphicFrameMkLst>
            <pc:docMk/>
            <pc:sldMk cId="3453488606" sldId="260"/>
            <ac:graphicFrameMk id="12" creationId="{3CEC8FE6-79CB-4250-8308-F943EE60DCA0}"/>
          </ac:graphicFrameMkLst>
        </pc:graphicFrameChg>
      </pc:sldChg>
      <pc:sldChg chg="addSp delSp modSp mod">
        <pc:chgData name="Manuel Ernesto Rodriguez Tudor" userId="229bcbe5b2de6f9c" providerId="LiveId" clId="{6E798359-F60B-42B9-8D78-A42A768FD41C}" dt="2021-09-02T18:57:31.885" v="4" actId="26606"/>
        <pc:sldMkLst>
          <pc:docMk/>
          <pc:sldMk cId="3772159936" sldId="261"/>
        </pc:sldMkLst>
        <pc:spChg chg="mod">
          <ac:chgData name="Manuel Ernesto Rodriguez Tudor" userId="229bcbe5b2de6f9c" providerId="LiveId" clId="{6E798359-F60B-42B9-8D78-A42A768FD41C}" dt="2021-09-02T18:57:31.885" v="4" actId="26606"/>
          <ac:spMkLst>
            <pc:docMk/>
            <pc:sldMk cId="3772159936" sldId="261"/>
            <ac:spMk id="2" creationId="{C0A24BCD-9352-4BE9-8FF7-AA6FED9350BC}"/>
          </ac:spMkLst>
        </pc:spChg>
        <pc:spChg chg="del">
          <ac:chgData name="Manuel Ernesto Rodriguez Tudor" userId="229bcbe5b2de6f9c" providerId="LiveId" clId="{6E798359-F60B-42B9-8D78-A42A768FD41C}" dt="2021-09-02T18:57:31.885" v="4" actId="26606"/>
          <ac:spMkLst>
            <pc:docMk/>
            <pc:sldMk cId="3772159936" sldId="261"/>
            <ac:spMk id="44" creationId="{1BE4F293-0A40-4AA3-8747-1C7D9F3EEABB}"/>
          </ac:spMkLst>
        </pc:spChg>
        <pc:spChg chg="add">
          <ac:chgData name="Manuel Ernesto Rodriguez Tudor" userId="229bcbe5b2de6f9c" providerId="LiveId" clId="{6E798359-F60B-42B9-8D78-A42A768FD41C}" dt="2021-09-02T18:57:31.885" v="4" actId="26606"/>
          <ac:spMkLst>
            <pc:docMk/>
            <pc:sldMk cId="3772159936" sldId="261"/>
            <ac:spMk id="56" creationId="{2E442304-DDBD-4F7B-8017-36BCC863FB40}"/>
          </ac:spMkLst>
        </pc:spChg>
        <pc:spChg chg="add">
          <ac:chgData name="Manuel Ernesto Rodriguez Tudor" userId="229bcbe5b2de6f9c" providerId="LiveId" clId="{6E798359-F60B-42B9-8D78-A42A768FD41C}" dt="2021-09-02T18:57:31.885" v="4" actId="26606"/>
          <ac:spMkLst>
            <pc:docMk/>
            <pc:sldMk cId="3772159936" sldId="261"/>
            <ac:spMk id="58" creationId="{5E107275-3853-46FD-A241-DE4355A42675}"/>
          </ac:spMkLst>
        </pc:spChg>
        <pc:grpChg chg="del">
          <ac:chgData name="Manuel Ernesto Rodriguez Tudor" userId="229bcbe5b2de6f9c" providerId="LiveId" clId="{6E798359-F60B-42B9-8D78-A42A768FD41C}" dt="2021-09-02T18:57:31.885" v="4" actId="26606"/>
          <ac:grpSpMkLst>
            <pc:docMk/>
            <pc:sldMk cId="3772159936" sldId="261"/>
            <ac:grpSpMk id="46" creationId="{5D1CC8B8-2CD1-45F6-9CED-CA310400222D}"/>
          </ac:grpSpMkLst>
        </pc:grpChg>
        <pc:graphicFrameChg chg="mod modGraphic">
          <ac:chgData name="Manuel Ernesto Rodriguez Tudor" userId="229bcbe5b2de6f9c" providerId="LiveId" clId="{6E798359-F60B-42B9-8D78-A42A768FD41C}" dt="2021-09-02T18:57:31.885" v="4" actId="26606"/>
          <ac:graphicFrameMkLst>
            <pc:docMk/>
            <pc:sldMk cId="3772159936" sldId="261"/>
            <ac:graphicFrameMk id="5" creationId="{4A3BDC77-5190-4FD1-8FFF-3F97F734C1A5}"/>
          </ac:graphicFrameMkLst>
        </pc:graphicFrameChg>
      </pc:sldChg>
      <pc:sldChg chg="addSp delSp modSp mod">
        <pc:chgData name="Manuel Ernesto Rodriguez Tudor" userId="229bcbe5b2de6f9c" providerId="LiveId" clId="{6E798359-F60B-42B9-8D78-A42A768FD41C}" dt="2021-09-02T18:57:35.924" v="5" actId="26606"/>
        <pc:sldMkLst>
          <pc:docMk/>
          <pc:sldMk cId="3547936403" sldId="262"/>
        </pc:sldMkLst>
        <pc:spChg chg="mod">
          <ac:chgData name="Manuel Ernesto Rodriguez Tudor" userId="229bcbe5b2de6f9c" providerId="LiveId" clId="{6E798359-F60B-42B9-8D78-A42A768FD41C}" dt="2021-09-02T18:57:35.924" v="5" actId="26606"/>
          <ac:spMkLst>
            <pc:docMk/>
            <pc:sldMk cId="3547936403" sldId="262"/>
            <ac:spMk id="2" creationId="{632543BD-6BA8-42C1-8871-D484D5F7CF5F}"/>
          </ac:spMkLst>
        </pc:spChg>
        <pc:spChg chg="del">
          <ac:chgData name="Manuel Ernesto Rodriguez Tudor" userId="229bcbe5b2de6f9c" providerId="LiveId" clId="{6E798359-F60B-42B9-8D78-A42A768FD41C}" dt="2021-09-02T18:57:35.924" v="5" actId="26606"/>
          <ac:spMkLst>
            <pc:docMk/>
            <pc:sldMk cId="3547936403" sldId="262"/>
            <ac:spMk id="30" creationId="{1BE4F293-0A40-4AA3-8747-1C7D9F3EEABB}"/>
          </ac:spMkLst>
        </pc:spChg>
        <pc:spChg chg="add">
          <ac:chgData name="Manuel Ernesto Rodriguez Tudor" userId="229bcbe5b2de6f9c" providerId="LiveId" clId="{6E798359-F60B-42B9-8D78-A42A768FD41C}" dt="2021-09-02T18:57:35.924" v="5" actId="26606"/>
          <ac:spMkLst>
            <pc:docMk/>
            <pc:sldMk cId="3547936403" sldId="262"/>
            <ac:spMk id="42" creationId="{2E442304-DDBD-4F7B-8017-36BCC863FB40}"/>
          </ac:spMkLst>
        </pc:spChg>
        <pc:spChg chg="add">
          <ac:chgData name="Manuel Ernesto Rodriguez Tudor" userId="229bcbe5b2de6f9c" providerId="LiveId" clId="{6E798359-F60B-42B9-8D78-A42A768FD41C}" dt="2021-09-02T18:57:35.924" v="5" actId="26606"/>
          <ac:spMkLst>
            <pc:docMk/>
            <pc:sldMk cId="3547936403" sldId="262"/>
            <ac:spMk id="44" creationId="{5E107275-3853-46FD-A241-DE4355A42675}"/>
          </ac:spMkLst>
        </pc:spChg>
        <pc:grpChg chg="del">
          <ac:chgData name="Manuel Ernesto Rodriguez Tudor" userId="229bcbe5b2de6f9c" providerId="LiveId" clId="{6E798359-F60B-42B9-8D78-A42A768FD41C}" dt="2021-09-02T18:57:35.924" v="5" actId="26606"/>
          <ac:grpSpMkLst>
            <pc:docMk/>
            <pc:sldMk cId="3547936403" sldId="262"/>
            <ac:grpSpMk id="32" creationId="{5D1CC8B8-2CD1-45F6-9CED-CA310400222D}"/>
          </ac:grpSpMkLst>
        </pc:grpChg>
        <pc:graphicFrameChg chg="mod modGraphic">
          <ac:chgData name="Manuel Ernesto Rodriguez Tudor" userId="229bcbe5b2de6f9c" providerId="LiveId" clId="{6E798359-F60B-42B9-8D78-A42A768FD41C}" dt="2021-09-02T18:57:35.924" v="5" actId="26606"/>
          <ac:graphicFrameMkLst>
            <pc:docMk/>
            <pc:sldMk cId="3547936403" sldId="262"/>
            <ac:graphicFrameMk id="5" creationId="{8A234E4D-BE4C-4C49-A9EC-0A28B42257C1}"/>
          </ac:graphicFrameMkLst>
        </pc:graphicFrameChg>
      </pc:sldChg>
    </pc:docChg>
  </pc:docChgLst>
  <pc:docChgLst>
    <pc:chgData name="husar33@gmail.com" userId="229bcbe5b2de6f9c" providerId="LiveId" clId="{5344BB53-4197-4206-ABB9-C6F8A443F12E}"/>
    <pc:docChg chg="custSel modSld">
      <pc:chgData name="husar33@gmail.com" userId="229bcbe5b2de6f9c" providerId="LiveId" clId="{5344BB53-4197-4206-ABB9-C6F8A443F12E}" dt="2020-09-29T14:37:42.865" v="393" actId="20577"/>
      <pc:docMkLst>
        <pc:docMk/>
      </pc:docMkLst>
      <pc:sldChg chg="addSp delSp modSp mod">
        <pc:chgData name="husar33@gmail.com" userId="229bcbe5b2de6f9c" providerId="LiveId" clId="{5344BB53-4197-4206-ABB9-C6F8A443F12E}" dt="2020-09-29T12:05:49.983" v="389" actId="26606"/>
        <pc:sldMkLst>
          <pc:docMk/>
          <pc:sldMk cId="3403881112" sldId="257"/>
        </pc:sldMkLst>
        <pc:spChg chg="mod">
          <ac:chgData name="husar33@gmail.com" userId="229bcbe5b2de6f9c" providerId="LiveId" clId="{5344BB53-4197-4206-ABB9-C6F8A443F12E}" dt="2020-09-29T12:05:01.181" v="388" actId="26606"/>
          <ac:spMkLst>
            <pc:docMk/>
            <pc:sldMk cId="3403881112" sldId="257"/>
            <ac:spMk id="2" creationId="{1018396F-5B65-4EAD-8BFD-B0ED9C9E718C}"/>
          </ac:spMkLst>
        </pc:spChg>
        <pc:spChg chg="del mod">
          <ac:chgData name="husar33@gmail.com" userId="229bcbe5b2de6f9c" providerId="LiveId" clId="{5344BB53-4197-4206-ABB9-C6F8A443F12E}" dt="2020-09-29T12:05:01.181" v="388" actId="26606"/>
          <ac:spMkLst>
            <pc:docMk/>
            <pc:sldMk cId="3403881112" sldId="257"/>
            <ac:spMk id="3" creationId="{B0313134-2431-44AD-B79E-8D71F51F3F20}"/>
          </ac:spMkLst>
        </pc:spChg>
        <pc:spChg chg="del">
          <ac:chgData name="husar33@gmail.com" userId="229bcbe5b2de6f9c" providerId="LiveId" clId="{5344BB53-4197-4206-ABB9-C6F8A443F12E}" dt="2020-09-29T12:05:01.181" v="388" actId="26606"/>
          <ac:spMkLst>
            <pc:docMk/>
            <pc:sldMk cId="3403881112" sldId="257"/>
            <ac:spMk id="8" creationId="{9BFE1AD3-B2BC-4567-8B4A-DCB8F908097D}"/>
          </ac:spMkLst>
        </pc:spChg>
        <pc:spChg chg="del">
          <ac:chgData name="husar33@gmail.com" userId="229bcbe5b2de6f9c" providerId="LiveId" clId="{5344BB53-4197-4206-ABB9-C6F8A443F12E}" dt="2020-09-29T12:05:01.181" v="388" actId="26606"/>
          <ac:spMkLst>
            <pc:docMk/>
            <pc:sldMk cId="3403881112" sldId="257"/>
            <ac:spMk id="10" creationId="{CD70A28E-4FD8-4474-A206-E15B5EBB303F}"/>
          </ac:spMkLst>
        </pc:spChg>
        <pc:spChg chg="add del">
          <ac:chgData name="husar33@gmail.com" userId="229bcbe5b2de6f9c" providerId="LiveId" clId="{5344BB53-4197-4206-ABB9-C6F8A443F12E}" dt="2020-09-29T12:05:49.983" v="389" actId="26606"/>
          <ac:spMkLst>
            <pc:docMk/>
            <pc:sldMk cId="3403881112" sldId="257"/>
            <ac:spMk id="20" creationId="{1BE4F293-0A40-4AA3-8747-1C7D9F3EEABB}"/>
          </ac:spMkLst>
        </pc:spChg>
        <pc:spChg chg="add">
          <ac:chgData name="husar33@gmail.com" userId="229bcbe5b2de6f9c" providerId="LiveId" clId="{5344BB53-4197-4206-ABB9-C6F8A443F12E}" dt="2020-09-29T12:05:49.983" v="389" actId="26606"/>
          <ac:spMkLst>
            <pc:docMk/>
            <pc:sldMk cId="3403881112" sldId="257"/>
            <ac:spMk id="32" creationId="{A93898FF-D987-4B0E-BFB4-85F5EB356D4D}"/>
          </ac:spMkLst>
        </pc:spChg>
        <pc:spChg chg="add">
          <ac:chgData name="husar33@gmail.com" userId="229bcbe5b2de6f9c" providerId="LiveId" clId="{5344BB53-4197-4206-ABB9-C6F8A443F12E}" dt="2020-09-29T12:05:49.983" v="389" actId="26606"/>
          <ac:spMkLst>
            <pc:docMk/>
            <pc:sldMk cId="3403881112" sldId="257"/>
            <ac:spMk id="34" creationId="{612F383F-B981-4BC3-9E2B-7BE938CEF3EC}"/>
          </ac:spMkLst>
        </pc:spChg>
        <pc:spChg chg="add">
          <ac:chgData name="husar33@gmail.com" userId="229bcbe5b2de6f9c" providerId="LiveId" clId="{5344BB53-4197-4206-ABB9-C6F8A443F12E}" dt="2020-09-29T12:05:49.983" v="389" actId="26606"/>
          <ac:spMkLst>
            <pc:docMk/>
            <pc:sldMk cId="3403881112" sldId="257"/>
            <ac:spMk id="36" creationId="{5AA485AD-076E-4077-A6E6-C3C9F0C39FF2}"/>
          </ac:spMkLst>
        </pc:spChg>
        <pc:spChg chg="add">
          <ac:chgData name="husar33@gmail.com" userId="229bcbe5b2de6f9c" providerId="LiveId" clId="{5344BB53-4197-4206-ABB9-C6F8A443F12E}" dt="2020-09-29T12:05:49.983" v="389" actId="26606"/>
          <ac:spMkLst>
            <pc:docMk/>
            <pc:sldMk cId="3403881112" sldId="257"/>
            <ac:spMk id="40" creationId="{42A4FC2C-047E-45A5-965D-8E1E3BF09BC6}"/>
          </ac:spMkLst>
        </pc:spChg>
        <pc:grpChg chg="add del">
          <ac:chgData name="husar33@gmail.com" userId="229bcbe5b2de6f9c" providerId="LiveId" clId="{5344BB53-4197-4206-ABB9-C6F8A443F12E}" dt="2020-09-29T12:05:49.983" v="389" actId="26606"/>
          <ac:grpSpMkLst>
            <pc:docMk/>
            <pc:sldMk cId="3403881112" sldId="257"/>
            <ac:grpSpMk id="22" creationId="{5D1CC8B8-2CD1-45F6-9CED-CA310400222D}"/>
          </ac:grpSpMkLst>
        </pc:grpChg>
        <pc:graphicFrameChg chg="add">
          <ac:chgData name="husar33@gmail.com" userId="229bcbe5b2de6f9c" providerId="LiveId" clId="{5344BB53-4197-4206-ABB9-C6F8A443F12E}" dt="2020-09-29T12:05:01.181" v="388" actId="26606"/>
          <ac:graphicFrameMkLst>
            <pc:docMk/>
            <pc:sldMk cId="3403881112" sldId="257"/>
            <ac:graphicFrameMk id="16" creationId="{53DA1B85-C0ED-443F-85DF-649D0AB61A5A}"/>
          </ac:graphicFrameMkLst>
        </pc:graphicFrameChg>
        <pc:picChg chg="del">
          <ac:chgData name="husar33@gmail.com" userId="229bcbe5b2de6f9c" providerId="LiveId" clId="{5344BB53-4197-4206-ABB9-C6F8A443F12E}" dt="2020-09-29T12:05:01.181" v="388" actId="26606"/>
          <ac:picMkLst>
            <pc:docMk/>
            <pc:sldMk cId="3403881112" sldId="257"/>
            <ac:picMk id="12" creationId="{FDE75AAD-F4A4-4ED2-9A2F-B2412F936C4D}"/>
          </ac:picMkLst>
        </pc:picChg>
        <pc:picChg chg="del">
          <ac:chgData name="husar33@gmail.com" userId="229bcbe5b2de6f9c" providerId="LiveId" clId="{5344BB53-4197-4206-ABB9-C6F8A443F12E}" dt="2020-09-29T12:05:01.181" v="388" actId="26606"/>
          <ac:picMkLst>
            <pc:docMk/>
            <pc:sldMk cId="3403881112" sldId="257"/>
            <ac:picMk id="14" creationId="{DA20CE0B-92EC-45FD-8F68-38003D6D8CA7}"/>
          </ac:picMkLst>
        </pc:picChg>
        <pc:picChg chg="add">
          <ac:chgData name="husar33@gmail.com" userId="229bcbe5b2de6f9c" providerId="LiveId" clId="{5344BB53-4197-4206-ABB9-C6F8A443F12E}" dt="2020-09-29T12:05:49.983" v="389" actId="26606"/>
          <ac:picMkLst>
            <pc:docMk/>
            <pc:sldMk cId="3403881112" sldId="257"/>
            <ac:picMk id="38" creationId="{D088DBDF-80D5-4FC0-8A54-9D660B728DC4}"/>
          </ac:picMkLst>
        </pc:picChg>
      </pc:sldChg>
      <pc:sldChg chg="addSp delSp modSp mod">
        <pc:chgData name="husar33@gmail.com" userId="229bcbe5b2de6f9c" providerId="LiveId" clId="{5344BB53-4197-4206-ABB9-C6F8A443F12E}" dt="2020-09-29T12:07:14.480" v="392" actId="1076"/>
        <pc:sldMkLst>
          <pc:docMk/>
          <pc:sldMk cId="2783433413" sldId="258"/>
        </pc:sldMkLst>
        <pc:spChg chg="mod">
          <ac:chgData name="husar33@gmail.com" userId="229bcbe5b2de6f9c" providerId="LiveId" clId="{5344BB53-4197-4206-ABB9-C6F8A443F12E}" dt="2020-09-29T12:07:07.711" v="391" actId="1076"/>
          <ac:spMkLst>
            <pc:docMk/>
            <pc:sldMk cId="2783433413" sldId="258"/>
            <ac:spMk id="2" creationId="{C618D883-D82C-4FFD-93D0-68EA5A4DA489}"/>
          </ac:spMkLst>
        </pc:spChg>
        <pc:spChg chg="del">
          <ac:chgData name="husar33@gmail.com" userId="229bcbe5b2de6f9c" providerId="LiveId" clId="{5344BB53-4197-4206-ABB9-C6F8A443F12E}" dt="2020-09-29T12:06:51.052" v="390" actId="26606"/>
          <ac:spMkLst>
            <pc:docMk/>
            <pc:sldMk cId="2783433413" sldId="258"/>
            <ac:spMk id="10" creationId="{AE5A632B-B15A-489E-8337-BC0F40DBC21F}"/>
          </ac:spMkLst>
        </pc:spChg>
        <pc:spChg chg="del">
          <ac:chgData name="husar33@gmail.com" userId="229bcbe5b2de6f9c" providerId="LiveId" clId="{5344BB53-4197-4206-ABB9-C6F8A443F12E}" dt="2020-09-29T12:06:51.052" v="390" actId="26606"/>
          <ac:spMkLst>
            <pc:docMk/>
            <pc:sldMk cId="2783433413" sldId="258"/>
            <ac:spMk id="12" creationId="{6E895C8D-1379-40B8-8B1B-B6F5AEAF0A6C}"/>
          </ac:spMkLst>
        </pc:spChg>
        <pc:spChg chg="del">
          <ac:chgData name="husar33@gmail.com" userId="229bcbe5b2de6f9c" providerId="LiveId" clId="{5344BB53-4197-4206-ABB9-C6F8A443F12E}" dt="2020-09-29T12:06:51.052" v="390" actId="26606"/>
          <ac:spMkLst>
            <pc:docMk/>
            <pc:sldMk cId="2783433413" sldId="258"/>
            <ac:spMk id="14" creationId="{651547D7-AD18-407B-A5F4-F8225B5DCFCC}"/>
          </ac:spMkLst>
        </pc:spChg>
        <pc:spChg chg="add">
          <ac:chgData name="husar33@gmail.com" userId="229bcbe5b2de6f9c" providerId="LiveId" clId="{5344BB53-4197-4206-ABB9-C6F8A443F12E}" dt="2020-09-29T12:06:51.052" v="390" actId="26606"/>
          <ac:spMkLst>
            <pc:docMk/>
            <pc:sldMk cId="2783433413" sldId="258"/>
            <ac:spMk id="19" creationId="{13A7DAFA-DE8C-4D27-9E86-64AE6EABC2E7}"/>
          </ac:spMkLst>
        </pc:spChg>
        <pc:spChg chg="add">
          <ac:chgData name="husar33@gmail.com" userId="229bcbe5b2de6f9c" providerId="LiveId" clId="{5344BB53-4197-4206-ABB9-C6F8A443F12E}" dt="2020-09-29T12:06:51.052" v="390" actId="26606"/>
          <ac:spMkLst>
            <pc:docMk/>
            <pc:sldMk cId="2783433413" sldId="258"/>
            <ac:spMk id="21" creationId="{567473F5-B70D-4B5E-8CD5-56A579FDAEF1}"/>
          </ac:spMkLst>
        </pc:spChg>
        <pc:spChg chg="add">
          <ac:chgData name="husar33@gmail.com" userId="229bcbe5b2de6f9c" providerId="LiveId" clId="{5344BB53-4197-4206-ABB9-C6F8A443F12E}" dt="2020-09-29T12:06:51.052" v="390" actId="26606"/>
          <ac:spMkLst>
            <pc:docMk/>
            <pc:sldMk cId="2783433413" sldId="258"/>
            <ac:spMk id="31" creationId="{1C52F6C8-2E89-4F61-92C7-299BEF89ECDD}"/>
          </ac:spMkLst>
        </pc:spChg>
        <pc:spChg chg="add">
          <ac:chgData name="husar33@gmail.com" userId="229bcbe5b2de6f9c" providerId="LiveId" clId="{5344BB53-4197-4206-ABB9-C6F8A443F12E}" dt="2020-09-29T12:06:51.052" v="390" actId="26606"/>
          <ac:spMkLst>
            <pc:docMk/>
            <pc:sldMk cId="2783433413" sldId="258"/>
            <ac:spMk id="39" creationId="{F835453A-5A8D-49CA-BF02-6EB04EDDB1B5}"/>
          </ac:spMkLst>
        </pc:spChg>
        <pc:spChg chg="add">
          <ac:chgData name="husar33@gmail.com" userId="229bcbe5b2de6f9c" providerId="LiveId" clId="{5344BB53-4197-4206-ABB9-C6F8A443F12E}" dt="2020-09-29T12:06:51.052" v="390" actId="26606"/>
          <ac:spMkLst>
            <pc:docMk/>
            <pc:sldMk cId="2783433413" sldId="258"/>
            <ac:spMk id="47" creationId="{0DEA90BA-9EFA-431D-8EEA-76D29FE052E0}"/>
          </ac:spMkLst>
        </pc:spChg>
        <pc:grpChg chg="add">
          <ac:chgData name="husar33@gmail.com" userId="229bcbe5b2de6f9c" providerId="LiveId" clId="{5344BB53-4197-4206-ABB9-C6F8A443F12E}" dt="2020-09-29T12:06:51.052" v="390" actId="26606"/>
          <ac:grpSpMkLst>
            <pc:docMk/>
            <pc:sldMk cId="2783433413" sldId="258"/>
            <ac:grpSpMk id="23" creationId="{D4A2DD72-43DD-48E5-BE34-37D49AB6DE02}"/>
          </ac:grpSpMkLst>
        </pc:grpChg>
        <pc:grpChg chg="add">
          <ac:chgData name="husar33@gmail.com" userId="229bcbe5b2de6f9c" providerId="LiveId" clId="{5344BB53-4197-4206-ABB9-C6F8A443F12E}" dt="2020-09-29T12:06:51.052" v="390" actId="26606"/>
          <ac:grpSpMkLst>
            <pc:docMk/>
            <pc:sldMk cId="2783433413" sldId="258"/>
            <ac:grpSpMk id="33" creationId="{E69FF964-E599-4EFE-B276-9CA540461982}"/>
          </ac:grpSpMkLst>
        </pc:grpChg>
        <pc:grpChg chg="add">
          <ac:chgData name="husar33@gmail.com" userId="229bcbe5b2de6f9c" providerId="LiveId" clId="{5344BB53-4197-4206-ABB9-C6F8A443F12E}" dt="2020-09-29T12:06:51.052" v="390" actId="26606"/>
          <ac:grpSpMkLst>
            <pc:docMk/>
            <pc:sldMk cId="2783433413" sldId="258"/>
            <ac:grpSpMk id="41" creationId="{59346B03-32C0-4D48-A61B-11552C1863EF}"/>
          </ac:grpSpMkLst>
        </pc:grpChg>
        <pc:grpChg chg="add">
          <ac:chgData name="husar33@gmail.com" userId="229bcbe5b2de6f9c" providerId="LiveId" clId="{5344BB53-4197-4206-ABB9-C6F8A443F12E}" dt="2020-09-29T12:06:51.052" v="390" actId="26606"/>
          <ac:grpSpMkLst>
            <pc:docMk/>
            <pc:sldMk cId="2783433413" sldId="258"/>
            <ac:grpSpMk id="49" creationId="{C8ABE731-C1A2-4FD3-9E32-0655C4878A35}"/>
          </ac:grpSpMkLst>
        </pc:grpChg>
        <pc:graphicFrameChg chg="mod modGraphic">
          <ac:chgData name="husar33@gmail.com" userId="229bcbe5b2de6f9c" providerId="LiveId" clId="{5344BB53-4197-4206-ABB9-C6F8A443F12E}" dt="2020-09-29T12:07:14.480" v="392" actId="1076"/>
          <ac:graphicFrameMkLst>
            <pc:docMk/>
            <pc:sldMk cId="2783433413" sldId="258"/>
            <ac:graphicFrameMk id="5" creationId="{B09AEE5A-5591-49FA-BE86-CFAB96E4F7A3}"/>
          </ac:graphicFrameMkLst>
        </pc:graphicFrameChg>
      </pc:sldChg>
      <pc:sldChg chg="modSp mod">
        <pc:chgData name="husar33@gmail.com" userId="229bcbe5b2de6f9c" providerId="LiveId" clId="{5344BB53-4197-4206-ABB9-C6F8A443F12E}" dt="2020-09-29T14:37:42.865" v="393" actId="20577"/>
        <pc:sldMkLst>
          <pc:docMk/>
          <pc:sldMk cId="731114992" sldId="259"/>
        </pc:sldMkLst>
        <pc:spChg chg="mod">
          <ac:chgData name="husar33@gmail.com" userId="229bcbe5b2de6f9c" providerId="LiveId" clId="{5344BB53-4197-4206-ABB9-C6F8A443F12E}" dt="2020-09-29T14:37:42.865" v="393" actId="20577"/>
          <ac:spMkLst>
            <pc:docMk/>
            <pc:sldMk cId="731114992" sldId="259"/>
            <ac:spMk id="2" creationId="{D883DF2A-590C-4EE2-B316-048118536BA7}"/>
          </ac:spMkLst>
        </pc:sp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980C82-322C-4255-AC94-C3D7E3ABA151}" type="doc">
      <dgm:prSet loTypeId="urn:microsoft.com/office/officeart/2005/8/layout/vList5" loCatId="list" qsTypeId="urn:microsoft.com/office/officeart/2005/8/quickstyle/simple1" qsCatId="simple" csTypeId="urn:microsoft.com/office/officeart/2005/8/colors/accent0_3" csCatId="mainScheme"/>
      <dgm:spPr/>
      <dgm:t>
        <a:bodyPr/>
        <a:lstStyle/>
        <a:p>
          <a:endParaRPr lang="en-US"/>
        </a:p>
      </dgm:t>
    </dgm:pt>
    <dgm:pt modelId="{475499AF-23EF-44E4-A85A-BBCD5A94ED91}">
      <dgm:prSet/>
      <dgm:spPr/>
      <dgm:t>
        <a:bodyPr/>
        <a:lstStyle/>
        <a:p>
          <a:r>
            <a:rPr lang="en-US"/>
            <a:t>La verdad de las premisas debe aportar evidencia a la verdad de la conclusion:</a:t>
          </a:r>
        </a:p>
      </dgm:t>
    </dgm:pt>
    <dgm:pt modelId="{958231A0-C252-4FDF-8FB4-68822B3148D8}" type="parTrans" cxnId="{19D3CEC1-410B-4560-889C-1A3EC17E396E}">
      <dgm:prSet/>
      <dgm:spPr/>
      <dgm:t>
        <a:bodyPr/>
        <a:lstStyle/>
        <a:p>
          <a:endParaRPr lang="en-US"/>
        </a:p>
      </dgm:t>
    </dgm:pt>
    <dgm:pt modelId="{3B415A04-407E-4359-BE55-82B757FA9085}" type="sibTrans" cxnId="{19D3CEC1-410B-4560-889C-1A3EC17E396E}">
      <dgm:prSet/>
      <dgm:spPr/>
      <dgm:t>
        <a:bodyPr/>
        <a:lstStyle/>
        <a:p>
          <a:endParaRPr lang="en-US"/>
        </a:p>
      </dgm:t>
    </dgm:pt>
    <dgm:pt modelId="{3A525C25-A405-41D6-A118-1E3EAF9F2572}">
      <dgm:prSet/>
      <dgm:spPr/>
      <dgm:t>
        <a:bodyPr/>
        <a:lstStyle/>
        <a:p>
          <a:r>
            <a:rPr lang="en-US"/>
            <a:t>Una premisa es relevante si su aceptación proporciona alguna razón para creer, cuenta a favor de, o tiene algún peso sobre la verdad o mérito de la conclusion.</a:t>
          </a:r>
        </a:p>
      </dgm:t>
    </dgm:pt>
    <dgm:pt modelId="{51EE9019-7A04-4BBA-8C0F-7E787D627129}" type="parTrans" cxnId="{3F5D5B04-E6A0-47C8-A1AA-7344EB00DA41}">
      <dgm:prSet/>
      <dgm:spPr/>
      <dgm:t>
        <a:bodyPr/>
        <a:lstStyle/>
        <a:p>
          <a:endParaRPr lang="en-US"/>
        </a:p>
      </dgm:t>
    </dgm:pt>
    <dgm:pt modelId="{18A9BBB9-9B14-4980-A02D-12FD708D2F74}" type="sibTrans" cxnId="{3F5D5B04-E6A0-47C8-A1AA-7344EB00DA41}">
      <dgm:prSet/>
      <dgm:spPr/>
      <dgm:t>
        <a:bodyPr/>
        <a:lstStyle/>
        <a:p>
          <a:endParaRPr lang="en-US"/>
        </a:p>
      </dgm:t>
    </dgm:pt>
    <dgm:pt modelId="{07B805F2-8840-442A-AABB-BF4896E1EE1E}">
      <dgm:prSet/>
      <dgm:spPr/>
      <dgm:t>
        <a:bodyPr/>
        <a:lstStyle/>
        <a:p>
          <a:r>
            <a:rPr lang="en-US"/>
            <a:t>Una premisa es irrelevante si su aceptación no tiene peso en, no proporciona evidencia para, o no tiene conexión con la verdad o mérito de la conclusion.</a:t>
          </a:r>
        </a:p>
      </dgm:t>
    </dgm:pt>
    <dgm:pt modelId="{56BE3064-5021-4B23-A04F-0209DE8E0F90}" type="parTrans" cxnId="{99FA6D42-52C7-4E23-A3CF-1CCE2DD47F81}">
      <dgm:prSet/>
      <dgm:spPr/>
      <dgm:t>
        <a:bodyPr/>
        <a:lstStyle/>
        <a:p>
          <a:endParaRPr lang="en-US"/>
        </a:p>
      </dgm:t>
    </dgm:pt>
    <dgm:pt modelId="{002DB5AC-3ACB-4206-B300-FD3CF65B5A65}" type="sibTrans" cxnId="{99FA6D42-52C7-4E23-A3CF-1CCE2DD47F81}">
      <dgm:prSet/>
      <dgm:spPr/>
      <dgm:t>
        <a:bodyPr/>
        <a:lstStyle/>
        <a:p>
          <a:endParaRPr lang="en-US"/>
        </a:p>
      </dgm:t>
    </dgm:pt>
    <dgm:pt modelId="{1E1C6885-F9DA-4D73-81C7-E7B26500F072}" type="pres">
      <dgm:prSet presAssocID="{5D980C82-322C-4255-AC94-C3D7E3ABA151}" presName="Name0" presStyleCnt="0">
        <dgm:presLayoutVars>
          <dgm:dir/>
          <dgm:animLvl val="lvl"/>
          <dgm:resizeHandles val="exact"/>
        </dgm:presLayoutVars>
      </dgm:prSet>
      <dgm:spPr/>
    </dgm:pt>
    <dgm:pt modelId="{7F3042FB-BC0B-4353-A139-75C27F1585D8}" type="pres">
      <dgm:prSet presAssocID="{475499AF-23EF-44E4-A85A-BBCD5A94ED91}" presName="linNode" presStyleCnt="0"/>
      <dgm:spPr/>
    </dgm:pt>
    <dgm:pt modelId="{11CBB8C6-8C54-4C8B-9FAF-9F130B137D15}" type="pres">
      <dgm:prSet presAssocID="{475499AF-23EF-44E4-A85A-BBCD5A94ED91}" presName="parentText" presStyleLbl="node1" presStyleIdx="0" presStyleCnt="1">
        <dgm:presLayoutVars>
          <dgm:chMax val="1"/>
          <dgm:bulletEnabled val="1"/>
        </dgm:presLayoutVars>
      </dgm:prSet>
      <dgm:spPr/>
    </dgm:pt>
    <dgm:pt modelId="{729040B2-C1FA-40B9-9577-CB2229D1721E}" type="pres">
      <dgm:prSet presAssocID="{475499AF-23EF-44E4-A85A-BBCD5A94ED91}" presName="descendantText" presStyleLbl="alignAccFollowNode1" presStyleIdx="0" presStyleCnt="1">
        <dgm:presLayoutVars>
          <dgm:bulletEnabled val="1"/>
        </dgm:presLayoutVars>
      </dgm:prSet>
      <dgm:spPr/>
    </dgm:pt>
  </dgm:ptLst>
  <dgm:cxnLst>
    <dgm:cxn modelId="{3F5D5B04-E6A0-47C8-A1AA-7344EB00DA41}" srcId="{475499AF-23EF-44E4-A85A-BBCD5A94ED91}" destId="{3A525C25-A405-41D6-A118-1E3EAF9F2572}" srcOrd="0" destOrd="0" parTransId="{51EE9019-7A04-4BBA-8C0F-7E787D627129}" sibTransId="{18A9BBB9-9B14-4980-A02D-12FD708D2F74}"/>
    <dgm:cxn modelId="{2458DD19-8DAE-4084-9D5E-87467279EB0E}" type="presOf" srcId="{3A525C25-A405-41D6-A118-1E3EAF9F2572}" destId="{729040B2-C1FA-40B9-9577-CB2229D1721E}" srcOrd="0" destOrd="0" presId="urn:microsoft.com/office/officeart/2005/8/layout/vList5"/>
    <dgm:cxn modelId="{C9C28C2A-9879-410E-8365-2BAD8081272D}" type="presOf" srcId="{07B805F2-8840-442A-AABB-BF4896E1EE1E}" destId="{729040B2-C1FA-40B9-9577-CB2229D1721E}" srcOrd="0" destOrd="1" presId="urn:microsoft.com/office/officeart/2005/8/layout/vList5"/>
    <dgm:cxn modelId="{99FA6D42-52C7-4E23-A3CF-1CCE2DD47F81}" srcId="{475499AF-23EF-44E4-A85A-BBCD5A94ED91}" destId="{07B805F2-8840-442A-AABB-BF4896E1EE1E}" srcOrd="1" destOrd="0" parTransId="{56BE3064-5021-4B23-A04F-0209DE8E0F90}" sibTransId="{002DB5AC-3ACB-4206-B300-FD3CF65B5A65}"/>
    <dgm:cxn modelId="{19D3CEC1-410B-4560-889C-1A3EC17E396E}" srcId="{5D980C82-322C-4255-AC94-C3D7E3ABA151}" destId="{475499AF-23EF-44E4-A85A-BBCD5A94ED91}" srcOrd="0" destOrd="0" parTransId="{958231A0-C252-4FDF-8FB4-68822B3148D8}" sibTransId="{3B415A04-407E-4359-BE55-82B757FA9085}"/>
    <dgm:cxn modelId="{C53BE0D1-8E65-4789-B624-38B7B60FD5CD}" type="presOf" srcId="{475499AF-23EF-44E4-A85A-BBCD5A94ED91}" destId="{11CBB8C6-8C54-4C8B-9FAF-9F130B137D15}" srcOrd="0" destOrd="0" presId="urn:microsoft.com/office/officeart/2005/8/layout/vList5"/>
    <dgm:cxn modelId="{26E02DF5-93C6-4085-A399-3B5D04259F29}" type="presOf" srcId="{5D980C82-322C-4255-AC94-C3D7E3ABA151}" destId="{1E1C6885-F9DA-4D73-81C7-E7B26500F072}" srcOrd="0" destOrd="0" presId="urn:microsoft.com/office/officeart/2005/8/layout/vList5"/>
    <dgm:cxn modelId="{C2A8A5E3-3E31-4AC2-AE13-5B106269BE73}" type="presParOf" srcId="{1E1C6885-F9DA-4D73-81C7-E7B26500F072}" destId="{7F3042FB-BC0B-4353-A139-75C27F1585D8}" srcOrd="0" destOrd="0" presId="urn:microsoft.com/office/officeart/2005/8/layout/vList5"/>
    <dgm:cxn modelId="{1E86464C-396A-4367-A18F-9751950E815F}" type="presParOf" srcId="{7F3042FB-BC0B-4353-A139-75C27F1585D8}" destId="{11CBB8C6-8C54-4C8B-9FAF-9F130B137D15}" srcOrd="0" destOrd="0" presId="urn:microsoft.com/office/officeart/2005/8/layout/vList5"/>
    <dgm:cxn modelId="{AFB70960-6D5A-4EBE-A30A-853DBF9D183F}" type="presParOf" srcId="{7F3042FB-BC0B-4353-A139-75C27F1585D8}" destId="{729040B2-C1FA-40B9-9577-CB2229D1721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DE8765-E4BC-455D-B1CA-96BAE860D7C4}"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065EE5E-1090-4FB4-90A4-B6E19D1FF764}">
      <dgm:prSet/>
      <dgm:spPr/>
      <dgm:t>
        <a:bodyPr/>
        <a:lstStyle/>
        <a:p>
          <a:pPr>
            <a:lnSpc>
              <a:spcPct val="100000"/>
            </a:lnSpc>
            <a:defRPr cap="all"/>
          </a:pPr>
          <a:r>
            <a:rPr lang="es-CL"/>
            <a:t>Falacias de la premisa irrelevante</a:t>
          </a:r>
          <a:endParaRPr lang="en-US"/>
        </a:p>
      </dgm:t>
    </dgm:pt>
    <dgm:pt modelId="{B7CC440E-9EBA-42BC-A529-478E8E110E43}" type="parTrans" cxnId="{D4326271-480D-4C6A-A469-94DAE9A6A02B}">
      <dgm:prSet/>
      <dgm:spPr/>
      <dgm:t>
        <a:bodyPr/>
        <a:lstStyle/>
        <a:p>
          <a:endParaRPr lang="en-US"/>
        </a:p>
      </dgm:t>
    </dgm:pt>
    <dgm:pt modelId="{F00A4EB7-3DF5-47C8-8F9E-466EB29F0D56}" type="sibTrans" cxnId="{D4326271-480D-4C6A-A469-94DAE9A6A02B}">
      <dgm:prSet/>
      <dgm:spPr/>
      <dgm:t>
        <a:bodyPr/>
        <a:lstStyle/>
        <a:p>
          <a:endParaRPr lang="en-US"/>
        </a:p>
      </dgm:t>
    </dgm:pt>
    <dgm:pt modelId="{EEE5CE00-3662-4F32-A800-028BA08D652C}">
      <dgm:prSet/>
      <dgm:spPr/>
      <dgm:t>
        <a:bodyPr/>
        <a:lstStyle/>
        <a:p>
          <a:pPr>
            <a:lnSpc>
              <a:spcPct val="100000"/>
            </a:lnSpc>
            <a:defRPr cap="all"/>
          </a:pPr>
          <a:r>
            <a:rPr lang="es-CL"/>
            <a:t>Falacias de la apelación irrelevante</a:t>
          </a:r>
          <a:endParaRPr lang="en-US"/>
        </a:p>
      </dgm:t>
    </dgm:pt>
    <dgm:pt modelId="{F1CBA256-A07F-4559-9773-3D1861E4F9CF}" type="parTrans" cxnId="{58FECBA2-15E9-4C14-8E10-E3CDCF23914E}">
      <dgm:prSet/>
      <dgm:spPr/>
      <dgm:t>
        <a:bodyPr/>
        <a:lstStyle/>
        <a:p>
          <a:endParaRPr lang="en-US"/>
        </a:p>
      </dgm:t>
    </dgm:pt>
    <dgm:pt modelId="{6E525EAC-D02F-4DE0-A885-BA28E437090A}" type="sibTrans" cxnId="{58FECBA2-15E9-4C14-8E10-E3CDCF23914E}">
      <dgm:prSet/>
      <dgm:spPr/>
      <dgm:t>
        <a:bodyPr/>
        <a:lstStyle/>
        <a:p>
          <a:endParaRPr lang="en-US"/>
        </a:p>
      </dgm:t>
    </dgm:pt>
    <dgm:pt modelId="{18E1EFE1-C196-40CE-A822-8E61F11DF402}" type="pres">
      <dgm:prSet presAssocID="{F2DE8765-E4BC-455D-B1CA-96BAE860D7C4}" presName="root" presStyleCnt="0">
        <dgm:presLayoutVars>
          <dgm:dir/>
          <dgm:resizeHandles val="exact"/>
        </dgm:presLayoutVars>
      </dgm:prSet>
      <dgm:spPr/>
    </dgm:pt>
    <dgm:pt modelId="{8684D0D2-C9D8-43CE-8303-C6C5D06E51C7}" type="pres">
      <dgm:prSet presAssocID="{F065EE5E-1090-4FB4-90A4-B6E19D1FF764}" presName="compNode" presStyleCnt="0"/>
      <dgm:spPr/>
    </dgm:pt>
    <dgm:pt modelId="{FEB17697-E725-49C4-BB4F-F3150F6A98B9}" type="pres">
      <dgm:prSet presAssocID="{F065EE5E-1090-4FB4-90A4-B6E19D1FF764}" presName="iconBgRect" presStyleLbl="bgShp" presStyleIdx="0" presStyleCnt="2"/>
      <dgm:spPr>
        <a:prstGeom prst="round2DiagRect">
          <a:avLst>
            <a:gd name="adj1" fmla="val 29727"/>
            <a:gd name="adj2" fmla="val 0"/>
          </a:avLst>
        </a:prstGeom>
      </dgm:spPr>
    </dgm:pt>
    <dgm:pt modelId="{92259952-592E-48B7-822E-9436903EFB7E}" type="pres">
      <dgm:prSet presAssocID="{F065EE5E-1090-4FB4-90A4-B6E19D1FF764}"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errar"/>
        </a:ext>
      </dgm:extLst>
    </dgm:pt>
    <dgm:pt modelId="{5F7D0880-9AAA-4417-9843-46E154B31BD8}" type="pres">
      <dgm:prSet presAssocID="{F065EE5E-1090-4FB4-90A4-B6E19D1FF764}" presName="spaceRect" presStyleCnt="0"/>
      <dgm:spPr/>
    </dgm:pt>
    <dgm:pt modelId="{72504624-9762-4FD4-AB96-37C94FCA5A9C}" type="pres">
      <dgm:prSet presAssocID="{F065EE5E-1090-4FB4-90A4-B6E19D1FF764}" presName="textRect" presStyleLbl="revTx" presStyleIdx="0" presStyleCnt="2">
        <dgm:presLayoutVars>
          <dgm:chMax val="1"/>
          <dgm:chPref val="1"/>
        </dgm:presLayoutVars>
      </dgm:prSet>
      <dgm:spPr/>
    </dgm:pt>
    <dgm:pt modelId="{3B6F6A22-0D98-4383-B2CA-94808D47E070}" type="pres">
      <dgm:prSet presAssocID="{F00A4EB7-3DF5-47C8-8F9E-466EB29F0D56}" presName="sibTrans" presStyleCnt="0"/>
      <dgm:spPr/>
    </dgm:pt>
    <dgm:pt modelId="{CAE4FC60-E3B0-42AB-BF10-23A581649C89}" type="pres">
      <dgm:prSet presAssocID="{EEE5CE00-3662-4F32-A800-028BA08D652C}" presName="compNode" presStyleCnt="0"/>
      <dgm:spPr/>
    </dgm:pt>
    <dgm:pt modelId="{9A0C57EF-2F88-4DDC-B874-B7F2B4EE14E4}" type="pres">
      <dgm:prSet presAssocID="{EEE5CE00-3662-4F32-A800-028BA08D652C}" presName="iconBgRect" presStyleLbl="bgShp" presStyleIdx="1" presStyleCnt="2"/>
      <dgm:spPr>
        <a:prstGeom prst="round2DiagRect">
          <a:avLst>
            <a:gd name="adj1" fmla="val 29727"/>
            <a:gd name="adj2" fmla="val 0"/>
          </a:avLst>
        </a:prstGeom>
      </dgm:spPr>
    </dgm:pt>
    <dgm:pt modelId="{887AB193-14DC-42A4-966C-CDAD339A53A3}" type="pres">
      <dgm:prSet presAssocID="{EEE5CE00-3662-4F32-A800-028BA08D652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rtillo de juez"/>
        </a:ext>
      </dgm:extLst>
    </dgm:pt>
    <dgm:pt modelId="{76630EC6-AE03-498F-8845-AC56AC87EDDB}" type="pres">
      <dgm:prSet presAssocID="{EEE5CE00-3662-4F32-A800-028BA08D652C}" presName="spaceRect" presStyleCnt="0"/>
      <dgm:spPr/>
    </dgm:pt>
    <dgm:pt modelId="{4A827697-EBFE-4EF8-8547-4018D7F27219}" type="pres">
      <dgm:prSet presAssocID="{EEE5CE00-3662-4F32-A800-028BA08D652C}" presName="textRect" presStyleLbl="revTx" presStyleIdx="1" presStyleCnt="2">
        <dgm:presLayoutVars>
          <dgm:chMax val="1"/>
          <dgm:chPref val="1"/>
        </dgm:presLayoutVars>
      </dgm:prSet>
      <dgm:spPr/>
    </dgm:pt>
  </dgm:ptLst>
  <dgm:cxnLst>
    <dgm:cxn modelId="{D4326271-480D-4C6A-A469-94DAE9A6A02B}" srcId="{F2DE8765-E4BC-455D-B1CA-96BAE860D7C4}" destId="{F065EE5E-1090-4FB4-90A4-B6E19D1FF764}" srcOrd="0" destOrd="0" parTransId="{B7CC440E-9EBA-42BC-A529-478E8E110E43}" sibTransId="{F00A4EB7-3DF5-47C8-8F9E-466EB29F0D56}"/>
    <dgm:cxn modelId="{58FECBA2-15E9-4C14-8E10-E3CDCF23914E}" srcId="{F2DE8765-E4BC-455D-B1CA-96BAE860D7C4}" destId="{EEE5CE00-3662-4F32-A800-028BA08D652C}" srcOrd="1" destOrd="0" parTransId="{F1CBA256-A07F-4559-9773-3D1861E4F9CF}" sibTransId="{6E525EAC-D02F-4DE0-A885-BA28E437090A}"/>
    <dgm:cxn modelId="{10D699B2-2064-4586-9025-D4A5F04BFA38}" type="presOf" srcId="{EEE5CE00-3662-4F32-A800-028BA08D652C}" destId="{4A827697-EBFE-4EF8-8547-4018D7F27219}" srcOrd="0" destOrd="0" presId="urn:microsoft.com/office/officeart/2018/5/layout/IconLeafLabelList"/>
    <dgm:cxn modelId="{AD1E42D6-BAC5-41EB-90A3-2EC074F2323D}" type="presOf" srcId="{F065EE5E-1090-4FB4-90A4-B6E19D1FF764}" destId="{72504624-9762-4FD4-AB96-37C94FCA5A9C}" srcOrd="0" destOrd="0" presId="urn:microsoft.com/office/officeart/2018/5/layout/IconLeafLabelList"/>
    <dgm:cxn modelId="{E49452F7-A096-4938-BDF0-189AEC02730F}" type="presOf" srcId="{F2DE8765-E4BC-455D-B1CA-96BAE860D7C4}" destId="{18E1EFE1-C196-40CE-A822-8E61F11DF402}" srcOrd="0" destOrd="0" presId="urn:microsoft.com/office/officeart/2018/5/layout/IconLeafLabelList"/>
    <dgm:cxn modelId="{B475DBEA-9352-49F8-9597-5327E0E8DEB3}" type="presParOf" srcId="{18E1EFE1-C196-40CE-A822-8E61F11DF402}" destId="{8684D0D2-C9D8-43CE-8303-C6C5D06E51C7}" srcOrd="0" destOrd="0" presId="urn:microsoft.com/office/officeart/2018/5/layout/IconLeafLabelList"/>
    <dgm:cxn modelId="{FB62B418-699F-4175-988D-4E69D011839D}" type="presParOf" srcId="{8684D0D2-C9D8-43CE-8303-C6C5D06E51C7}" destId="{FEB17697-E725-49C4-BB4F-F3150F6A98B9}" srcOrd="0" destOrd="0" presId="urn:microsoft.com/office/officeart/2018/5/layout/IconLeafLabelList"/>
    <dgm:cxn modelId="{FC0B19D4-57E6-4A07-9548-D67751E38A52}" type="presParOf" srcId="{8684D0D2-C9D8-43CE-8303-C6C5D06E51C7}" destId="{92259952-592E-48B7-822E-9436903EFB7E}" srcOrd="1" destOrd="0" presId="urn:microsoft.com/office/officeart/2018/5/layout/IconLeafLabelList"/>
    <dgm:cxn modelId="{A7278ED4-BB64-4F2B-9FD6-D8940FA13FA6}" type="presParOf" srcId="{8684D0D2-C9D8-43CE-8303-C6C5D06E51C7}" destId="{5F7D0880-9AAA-4417-9843-46E154B31BD8}" srcOrd="2" destOrd="0" presId="urn:microsoft.com/office/officeart/2018/5/layout/IconLeafLabelList"/>
    <dgm:cxn modelId="{32969398-AF52-4779-B550-75EED41E9B5D}" type="presParOf" srcId="{8684D0D2-C9D8-43CE-8303-C6C5D06E51C7}" destId="{72504624-9762-4FD4-AB96-37C94FCA5A9C}" srcOrd="3" destOrd="0" presId="urn:microsoft.com/office/officeart/2018/5/layout/IconLeafLabelList"/>
    <dgm:cxn modelId="{167A869B-B957-48F4-9B7A-8CB1E9A95DD0}" type="presParOf" srcId="{18E1EFE1-C196-40CE-A822-8E61F11DF402}" destId="{3B6F6A22-0D98-4383-B2CA-94808D47E070}" srcOrd="1" destOrd="0" presId="urn:microsoft.com/office/officeart/2018/5/layout/IconLeafLabelList"/>
    <dgm:cxn modelId="{A14CE29B-1C63-486C-9ADC-9AD2222B7CE9}" type="presParOf" srcId="{18E1EFE1-C196-40CE-A822-8E61F11DF402}" destId="{CAE4FC60-E3B0-42AB-BF10-23A581649C89}" srcOrd="2" destOrd="0" presId="urn:microsoft.com/office/officeart/2018/5/layout/IconLeafLabelList"/>
    <dgm:cxn modelId="{EAF1B152-9313-4743-ACC1-957C9B6B5052}" type="presParOf" srcId="{CAE4FC60-E3B0-42AB-BF10-23A581649C89}" destId="{9A0C57EF-2F88-4DDC-B874-B7F2B4EE14E4}" srcOrd="0" destOrd="0" presId="urn:microsoft.com/office/officeart/2018/5/layout/IconLeafLabelList"/>
    <dgm:cxn modelId="{3B1FCEFB-F28B-4447-81D4-85822C21F028}" type="presParOf" srcId="{CAE4FC60-E3B0-42AB-BF10-23A581649C89}" destId="{887AB193-14DC-42A4-966C-CDAD339A53A3}" srcOrd="1" destOrd="0" presId="urn:microsoft.com/office/officeart/2018/5/layout/IconLeafLabelList"/>
    <dgm:cxn modelId="{8C7B3716-E9DC-44FD-831F-FDF9A3D364F1}" type="presParOf" srcId="{CAE4FC60-E3B0-42AB-BF10-23A581649C89}" destId="{76630EC6-AE03-498F-8845-AC56AC87EDDB}" srcOrd="2" destOrd="0" presId="urn:microsoft.com/office/officeart/2018/5/layout/IconLeafLabelList"/>
    <dgm:cxn modelId="{FF4AF445-57AB-4C08-8029-959D208E696B}" type="presParOf" srcId="{CAE4FC60-E3B0-42AB-BF10-23A581649C89}" destId="{4A827697-EBFE-4EF8-8547-4018D7F27219}"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62EA75-91E0-40C9-8031-936030FA228F}"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1DF5CD20-3815-496A-83A0-7066C6A2D20D}">
      <dgm:prSet/>
      <dgm:spPr/>
      <dgm:t>
        <a:bodyPr/>
        <a:lstStyle/>
        <a:p>
          <a:r>
            <a:rPr lang="es-ES"/>
            <a:t>• Falacia Genética: evaluar algo en términos de su contexto anterior ignorando cambios relevantes que se podrían haber producido.</a:t>
          </a:r>
          <a:endParaRPr lang="en-US"/>
        </a:p>
      </dgm:t>
    </dgm:pt>
    <dgm:pt modelId="{CE9FAEBC-3382-473C-ACD5-F032659A08C6}" type="parTrans" cxnId="{E0D1EC10-35FE-457B-BD25-BDE0781DA640}">
      <dgm:prSet/>
      <dgm:spPr/>
      <dgm:t>
        <a:bodyPr/>
        <a:lstStyle/>
        <a:p>
          <a:endParaRPr lang="en-US"/>
        </a:p>
      </dgm:t>
    </dgm:pt>
    <dgm:pt modelId="{CA94EAEE-CA8E-4C6F-A46A-444F06FB394E}" type="sibTrans" cxnId="{E0D1EC10-35FE-457B-BD25-BDE0781DA640}">
      <dgm:prSet/>
      <dgm:spPr/>
      <dgm:t>
        <a:bodyPr/>
        <a:lstStyle/>
        <a:p>
          <a:endParaRPr lang="en-US"/>
        </a:p>
      </dgm:t>
    </dgm:pt>
    <dgm:pt modelId="{418C6EDF-B23D-41D9-A69A-0C51A7D22566}">
      <dgm:prSet/>
      <dgm:spPr/>
      <dgm:t>
        <a:bodyPr/>
        <a:lstStyle/>
        <a:p>
          <a:r>
            <a:rPr lang="es-ES"/>
            <a:t>“Nunca usaría un anillo de matrimonio, originalmente simbolizaba la cadena que el marido le ponía a su esposa para que no se pudiera arrancar. Nunca sería parte de esa práctica sexista”</a:t>
          </a:r>
          <a:endParaRPr lang="en-US"/>
        </a:p>
      </dgm:t>
    </dgm:pt>
    <dgm:pt modelId="{4A59167A-0A9C-4CD7-8291-61B5CB1B8BFB}" type="parTrans" cxnId="{1134474B-F26A-4BF8-96CB-C3C3C8D76A48}">
      <dgm:prSet/>
      <dgm:spPr/>
      <dgm:t>
        <a:bodyPr/>
        <a:lstStyle/>
        <a:p>
          <a:endParaRPr lang="en-US"/>
        </a:p>
      </dgm:t>
    </dgm:pt>
    <dgm:pt modelId="{6D02DB6A-3BA2-48DB-A888-E1DC40847752}" type="sibTrans" cxnId="{1134474B-F26A-4BF8-96CB-C3C3C8D76A48}">
      <dgm:prSet/>
      <dgm:spPr/>
      <dgm:t>
        <a:bodyPr/>
        <a:lstStyle/>
        <a:p>
          <a:endParaRPr lang="en-US"/>
        </a:p>
      </dgm:t>
    </dgm:pt>
    <dgm:pt modelId="{E7AC355B-F9BB-419D-B3F3-CF229D36C560}" type="pres">
      <dgm:prSet presAssocID="{4A62EA75-91E0-40C9-8031-936030FA228F}" presName="vert0" presStyleCnt="0">
        <dgm:presLayoutVars>
          <dgm:dir/>
          <dgm:animOne val="branch"/>
          <dgm:animLvl val="lvl"/>
        </dgm:presLayoutVars>
      </dgm:prSet>
      <dgm:spPr/>
    </dgm:pt>
    <dgm:pt modelId="{523B7A13-2438-4D62-ADE6-7276538058C7}" type="pres">
      <dgm:prSet presAssocID="{1DF5CD20-3815-496A-83A0-7066C6A2D20D}" presName="thickLine" presStyleLbl="alignNode1" presStyleIdx="0" presStyleCnt="2"/>
      <dgm:spPr/>
    </dgm:pt>
    <dgm:pt modelId="{B3133D66-D584-4180-8A1E-158509CB6250}" type="pres">
      <dgm:prSet presAssocID="{1DF5CD20-3815-496A-83A0-7066C6A2D20D}" presName="horz1" presStyleCnt="0"/>
      <dgm:spPr/>
    </dgm:pt>
    <dgm:pt modelId="{EBAA843F-05CB-4E03-B8E4-9D505D591E9B}" type="pres">
      <dgm:prSet presAssocID="{1DF5CD20-3815-496A-83A0-7066C6A2D20D}" presName="tx1" presStyleLbl="revTx" presStyleIdx="0" presStyleCnt="2"/>
      <dgm:spPr/>
    </dgm:pt>
    <dgm:pt modelId="{54FD00EA-BF61-4299-A1F5-4BFE94E4B141}" type="pres">
      <dgm:prSet presAssocID="{1DF5CD20-3815-496A-83A0-7066C6A2D20D}" presName="vert1" presStyleCnt="0"/>
      <dgm:spPr/>
    </dgm:pt>
    <dgm:pt modelId="{2D7C275A-6338-447B-83E9-CC168F65CC17}" type="pres">
      <dgm:prSet presAssocID="{418C6EDF-B23D-41D9-A69A-0C51A7D22566}" presName="thickLine" presStyleLbl="alignNode1" presStyleIdx="1" presStyleCnt="2"/>
      <dgm:spPr/>
    </dgm:pt>
    <dgm:pt modelId="{376874FC-AD02-44A6-A5BE-478B71C6AF3A}" type="pres">
      <dgm:prSet presAssocID="{418C6EDF-B23D-41D9-A69A-0C51A7D22566}" presName="horz1" presStyleCnt="0"/>
      <dgm:spPr/>
    </dgm:pt>
    <dgm:pt modelId="{2015D16E-CABF-4AD3-A138-6C19CC4C9B8A}" type="pres">
      <dgm:prSet presAssocID="{418C6EDF-B23D-41D9-A69A-0C51A7D22566}" presName="tx1" presStyleLbl="revTx" presStyleIdx="1" presStyleCnt="2"/>
      <dgm:spPr/>
    </dgm:pt>
    <dgm:pt modelId="{DF8B1671-E20E-44DA-AA81-9ED4C8133797}" type="pres">
      <dgm:prSet presAssocID="{418C6EDF-B23D-41D9-A69A-0C51A7D22566}" presName="vert1" presStyleCnt="0"/>
      <dgm:spPr/>
    </dgm:pt>
  </dgm:ptLst>
  <dgm:cxnLst>
    <dgm:cxn modelId="{E0D1EC10-35FE-457B-BD25-BDE0781DA640}" srcId="{4A62EA75-91E0-40C9-8031-936030FA228F}" destId="{1DF5CD20-3815-496A-83A0-7066C6A2D20D}" srcOrd="0" destOrd="0" parTransId="{CE9FAEBC-3382-473C-ACD5-F032659A08C6}" sibTransId="{CA94EAEE-CA8E-4C6F-A46A-444F06FB394E}"/>
    <dgm:cxn modelId="{DC2CA044-0FF6-4B95-891D-3A9C448634D3}" type="presOf" srcId="{1DF5CD20-3815-496A-83A0-7066C6A2D20D}" destId="{EBAA843F-05CB-4E03-B8E4-9D505D591E9B}" srcOrd="0" destOrd="0" presId="urn:microsoft.com/office/officeart/2008/layout/LinedList"/>
    <dgm:cxn modelId="{1134474B-F26A-4BF8-96CB-C3C3C8D76A48}" srcId="{4A62EA75-91E0-40C9-8031-936030FA228F}" destId="{418C6EDF-B23D-41D9-A69A-0C51A7D22566}" srcOrd="1" destOrd="0" parTransId="{4A59167A-0A9C-4CD7-8291-61B5CB1B8BFB}" sibTransId="{6D02DB6A-3BA2-48DB-A888-E1DC40847752}"/>
    <dgm:cxn modelId="{7959D4E7-C41C-4F4D-84A3-4F10169FC585}" type="presOf" srcId="{4A62EA75-91E0-40C9-8031-936030FA228F}" destId="{E7AC355B-F9BB-419D-B3F3-CF229D36C560}" srcOrd="0" destOrd="0" presId="urn:microsoft.com/office/officeart/2008/layout/LinedList"/>
    <dgm:cxn modelId="{C316CFFD-E1FE-4436-8D31-8CA9212C7C36}" type="presOf" srcId="{418C6EDF-B23D-41D9-A69A-0C51A7D22566}" destId="{2015D16E-CABF-4AD3-A138-6C19CC4C9B8A}" srcOrd="0" destOrd="0" presId="urn:microsoft.com/office/officeart/2008/layout/LinedList"/>
    <dgm:cxn modelId="{1118BB3B-B239-4C34-9906-835C5A6F4E73}" type="presParOf" srcId="{E7AC355B-F9BB-419D-B3F3-CF229D36C560}" destId="{523B7A13-2438-4D62-ADE6-7276538058C7}" srcOrd="0" destOrd="0" presId="urn:microsoft.com/office/officeart/2008/layout/LinedList"/>
    <dgm:cxn modelId="{20C7CD5D-C30D-43AA-8A4D-BFDD3C4774C9}" type="presParOf" srcId="{E7AC355B-F9BB-419D-B3F3-CF229D36C560}" destId="{B3133D66-D584-4180-8A1E-158509CB6250}" srcOrd="1" destOrd="0" presId="urn:microsoft.com/office/officeart/2008/layout/LinedList"/>
    <dgm:cxn modelId="{B73D85DB-CE2B-46B7-AA97-92BAECE08635}" type="presParOf" srcId="{B3133D66-D584-4180-8A1E-158509CB6250}" destId="{EBAA843F-05CB-4E03-B8E4-9D505D591E9B}" srcOrd="0" destOrd="0" presId="urn:microsoft.com/office/officeart/2008/layout/LinedList"/>
    <dgm:cxn modelId="{00BA0829-1F53-469C-8E79-F53E427BE9C7}" type="presParOf" srcId="{B3133D66-D584-4180-8A1E-158509CB6250}" destId="{54FD00EA-BF61-4299-A1F5-4BFE94E4B141}" srcOrd="1" destOrd="0" presId="urn:microsoft.com/office/officeart/2008/layout/LinedList"/>
    <dgm:cxn modelId="{769628DC-0ED1-4EF6-873C-B597229B0837}" type="presParOf" srcId="{E7AC355B-F9BB-419D-B3F3-CF229D36C560}" destId="{2D7C275A-6338-447B-83E9-CC168F65CC17}" srcOrd="2" destOrd="0" presId="urn:microsoft.com/office/officeart/2008/layout/LinedList"/>
    <dgm:cxn modelId="{82750AD2-18AD-46D7-963D-E393315546B1}" type="presParOf" srcId="{E7AC355B-F9BB-419D-B3F3-CF229D36C560}" destId="{376874FC-AD02-44A6-A5BE-478B71C6AF3A}" srcOrd="3" destOrd="0" presId="urn:microsoft.com/office/officeart/2008/layout/LinedList"/>
    <dgm:cxn modelId="{BE629F66-6F4D-496B-90B2-723EAC3EBC82}" type="presParOf" srcId="{376874FC-AD02-44A6-A5BE-478B71C6AF3A}" destId="{2015D16E-CABF-4AD3-A138-6C19CC4C9B8A}" srcOrd="0" destOrd="0" presId="urn:microsoft.com/office/officeart/2008/layout/LinedList"/>
    <dgm:cxn modelId="{DC0E929B-05D1-460D-A571-C544E36FB95D}" type="presParOf" srcId="{376874FC-AD02-44A6-A5BE-478B71C6AF3A}" destId="{DF8B1671-E20E-44DA-AA81-9ED4C813379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FB71F86-ACBB-463A-8AAC-55C662337B41}"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C8480BEE-35D8-42C2-91FD-D2706ECD00FD}">
      <dgm:prSet/>
      <dgm:spPr/>
      <dgm:t>
        <a:bodyPr/>
        <a:lstStyle/>
        <a:p>
          <a:r>
            <a:rPr lang="es-ES"/>
            <a:t>Racionalización: usar razones plausibles y buenas, pero usualmente falsas, al intentar justificar una posición que en realidad se sostiene por razones menos respetables.</a:t>
          </a:r>
          <a:endParaRPr lang="en-US"/>
        </a:p>
      </dgm:t>
    </dgm:pt>
    <dgm:pt modelId="{62EC4D48-C99F-448C-9D30-C4CE29B1A0E3}" type="parTrans" cxnId="{AF8CD593-8A98-4A88-B002-97040D5C00E6}">
      <dgm:prSet/>
      <dgm:spPr/>
      <dgm:t>
        <a:bodyPr/>
        <a:lstStyle/>
        <a:p>
          <a:endParaRPr lang="en-US"/>
        </a:p>
      </dgm:t>
    </dgm:pt>
    <dgm:pt modelId="{A77A186B-E387-43DA-8CE0-85BFA03E5368}" type="sibTrans" cxnId="{AF8CD593-8A98-4A88-B002-97040D5C00E6}">
      <dgm:prSet/>
      <dgm:spPr/>
      <dgm:t>
        <a:bodyPr/>
        <a:lstStyle/>
        <a:p>
          <a:endParaRPr lang="en-US"/>
        </a:p>
      </dgm:t>
    </dgm:pt>
    <dgm:pt modelId="{E55AA6F9-4FD3-4350-9322-B2AA7B6C71E8}">
      <dgm:prSet/>
      <dgm:spPr/>
      <dgm:t>
        <a:bodyPr/>
        <a:lstStyle/>
        <a:p>
          <a:r>
            <a:rPr lang="es-ES"/>
            <a:t>“De todas maneras yo igual iba a terminar con ella, ya me tenía aburrido. Debería haberla dejado hace mucho tiempo. Me siento mal por ella”</a:t>
          </a:r>
          <a:endParaRPr lang="en-US"/>
        </a:p>
      </dgm:t>
    </dgm:pt>
    <dgm:pt modelId="{AF764D56-98B4-45A1-902F-CDA2F1A11F5A}" type="parTrans" cxnId="{2E44BE37-66C2-4499-9883-3AF063DC2F55}">
      <dgm:prSet/>
      <dgm:spPr/>
      <dgm:t>
        <a:bodyPr/>
        <a:lstStyle/>
        <a:p>
          <a:endParaRPr lang="en-US"/>
        </a:p>
      </dgm:t>
    </dgm:pt>
    <dgm:pt modelId="{48F30E81-48EF-4F0D-8AE0-1931ECFFD7E6}" type="sibTrans" cxnId="{2E44BE37-66C2-4499-9883-3AF063DC2F55}">
      <dgm:prSet/>
      <dgm:spPr/>
      <dgm:t>
        <a:bodyPr/>
        <a:lstStyle/>
        <a:p>
          <a:endParaRPr lang="en-US"/>
        </a:p>
      </dgm:t>
    </dgm:pt>
    <dgm:pt modelId="{F573C80F-EDC2-4B54-8FA4-39FEB830EF8B}" type="pres">
      <dgm:prSet presAssocID="{FFB71F86-ACBB-463A-8AAC-55C662337B41}" presName="vert0" presStyleCnt="0">
        <dgm:presLayoutVars>
          <dgm:dir/>
          <dgm:animOne val="branch"/>
          <dgm:animLvl val="lvl"/>
        </dgm:presLayoutVars>
      </dgm:prSet>
      <dgm:spPr/>
    </dgm:pt>
    <dgm:pt modelId="{F88586B4-7890-4DB8-8C14-111C40D1155D}" type="pres">
      <dgm:prSet presAssocID="{C8480BEE-35D8-42C2-91FD-D2706ECD00FD}" presName="thickLine" presStyleLbl="alignNode1" presStyleIdx="0" presStyleCnt="2"/>
      <dgm:spPr/>
    </dgm:pt>
    <dgm:pt modelId="{33AD50F1-0129-46EB-8FC2-B18A6D9031B6}" type="pres">
      <dgm:prSet presAssocID="{C8480BEE-35D8-42C2-91FD-D2706ECD00FD}" presName="horz1" presStyleCnt="0"/>
      <dgm:spPr/>
    </dgm:pt>
    <dgm:pt modelId="{1624F4ED-6940-4237-9EEE-2B905F354D35}" type="pres">
      <dgm:prSet presAssocID="{C8480BEE-35D8-42C2-91FD-D2706ECD00FD}" presName="tx1" presStyleLbl="revTx" presStyleIdx="0" presStyleCnt="2"/>
      <dgm:spPr/>
    </dgm:pt>
    <dgm:pt modelId="{6A1EFAD2-A0D8-4C80-A210-76201BD2FD7C}" type="pres">
      <dgm:prSet presAssocID="{C8480BEE-35D8-42C2-91FD-D2706ECD00FD}" presName="vert1" presStyleCnt="0"/>
      <dgm:spPr/>
    </dgm:pt>
    <dgm:pt modelId="{B0C3FEAB-8143-41A1-892A-CDD5E62F9C75}" type="pres">
      <dgm:prSet presAssocID="{E55AA6F9-4FD3-4350-9322-B2AA7B6C71E8}" presName="thickLine" presStyleLbl="alignNode1" presStyleIdx="1" presStyleCnt="2"/>
      <dgm:spPr/>
    </dgm:pt>
    <dgm:pt modelId="{B5815C20-3871-4E39-9CD3-936CE5C1B1DB}" type="pres">
      <dgm:prSet presAssocID="{E55AA6F9-4FD3-4350-9322-B2AA7B6C71E8}" presName="horz1" presStyleCnt="0"/>
      <dgm:spPr/>
    </dgm:pt>
    <dgm:pt modelId="{04652465-904E-4F4C-A6AC-35712283DA41}" type="pres">
      <dgm:prSet presAssocID="{E55AA6F9-4FD3-4350-9322-B2AA7B6C71E8}" presName="tx1" presStyleLbl="revTx" presStyleIdx="1" presStyleCnt="2"/>
      <dgm:spPr/>
    </dgm:pt>
    <dgm:pt modelId="{A0EE255F-1771-47E0-A4AA-7E5EAC7E0F1B}" type="pres">
      <dgm:prSet presAssocID="{E55AA6F9-4FD3-4350-9322-B2AA7B6C71E8}" presName="vert1" presStyleCnt="0"/>
      <dgm:spPr/>
    </dgm:pt>
  </dgm:ptLst>
  <dgm:cxnLst>
    <dgm:cxn modelId="{2E44BE37-66C2-4499-9883-3AF063DC2F55}" srcId="{FFB71F86-ACBB-463A-8AAC-55C662337B41}" destId="{E55AA6F9-4FD3-4350-9322-B2AA7B6C71E8}" srcOrd="1" destOrd="0" parTransId="{AF764D56-98B4-45A1-902F-CDA2F1A11F5A}" sibTransId="{48F30E81-48EF-4F0D-8AE0-1931ECFFD7E6}"/>
    <dgm:cxn modelId="{C233078E-1013-49C6-BFFF-A22E584D862F}" type="presOf" srcId="{E55AA6F9-4FD3-4350-9322-B2AA7B6C71E8}" destId="{04652465-904E-4F4C-A6AC-35712283DA41}" srcOrd="0" destOrd="0" presId="urn:microsoft.com/office/officeart/2008/layout/LinedList"/>
    <dgm:cxn modelId="{AF8CD593-8A98-4A88-B002-97040D5C00E6}" srcId="{FFB71F86-ACBB-463A-8AAC-55C662337B41}" destId="{C8480BEE-35D8-42C2-91FD-D2706ECD00FD}" srcOrd="0" destOrd="0" parTransId="{62EC4D48-C99F-448C-9D30-C4CE29B1A0E3}" sibTransId="{A77A186B-E387-43DA-8CE0-85BFA03E5368}"/>
    <dgm:cxn modelId="{34EE5DB7-D03E-4CA7-8D06-EA356380D191}" type="presOf" srcId="{FFB71F86-ACBB-463A-8AAC-55C662337B41}" destId="{F573C80F-EDC2-4B54-8FA4-39FEB830EF8B}" srcOrd="0" destOrd="0" presId="urn:microsoft.com/office/officeart/2008/layout/LinedList"/>
    <dgm:cxn modelId="{139335EA-1DB4-43AC-939B-40D96A016328}" type="presOf" srcId="{C8480BEE-35D8-42C2-91FD-D2706ECD00FD}" destId="{1624F4ED-6940-4237-9EEE-2B905F354D35}" srcOrd="0" destOrd="0" presId="urn:microsoft.com/office/officeart/2008/layout/LinedList"/>
    <dgm:cxn modelId="{8486D791-9278-43A1-B0F2-4A7A7D2C318F}" type="presParOf" srcId="{F573C80F-EDC2-4B54-8FA4-39FEB830EF8B}" destId="{F88586B4-7890-4DB8-8C14-111C40D1155D}" srcOrd="0" destOrd="0" presId="urn:microsoft.com/office/officeart/2008/layout/LinedList"/>
    <dgm:cxn modelId="{2B12FD21-76A8-4DE9-81C1-33A635D357D6}" type="presParOf" srcId="{F573C80F-EDC2-4B54-8FA4-39FEB830EF8B}" destId="{33AD50F1-0129-46EB-8FC2-B18A6D9031B6}" srcOrd="1" destOrd="0" presId="urn:microsoft.com/office/officeart/2008/layout/LinedList"/>
    <dgm:cxn modelId="{E4A882AC-DEEF-46BD-A5DE-F6A8881A4411}" type="presParOf" srcId="{33AD50F1-0129-46EB-8FC2-B18A6D9031B6}" destId="{1624F4ED-6940-4237-9EEE-2B905F354D35}" srcOrd="0" destOrd="0" presId="urn:microsoft.com/office/officeart/2008/layout/LinedList"/>
    <dgm:cxn modelId="{3C22B0A1-660C-4F88-A502-A205AD28A512}" type="presParOf" srcId="{33AD50F1-0129-46EB-8FC2-B18A6D9031B6}" destId="{6A1EFAD2-A0D8-4C80-A210-76201BD2FD7C}" srcOrd="1" destOrd="0" presId="urn:microsoft.com/office/officeart/2008/layout/LinedList"/>
    <dgm:cxn modelId="{33B9618B-5750-4EE2-BCC5-4ABF76C9AB1C}" type="presParOf" srcId="{F573C80F-EDC2-4B54-8FA4-39FEB830EF8B}" destId="{B0C3FEAB-8143-41A1-892A-CDD5E62F9C75}" srcOrd="2" destOrd="0" presId="urn:microsoft.com/office/officeart/2008/layout/LinedList"/>
    <dgm:cxn modelId="{B7820050-1172-4EB0-82C7-E74A9FEBDDF9}" type="presParOf" srcId="{F573C80F-EDC2-4B54-8FA4-39FEB830EF8B}" destId="{B5815C20-3871-4E39-9CD3-936CE5C1B1DB}" srcOrd="3" destOrd="0" presId="urn:microsoft.com/office/officeart/2008/layout/LinedList"/>
    <dgm:cxn modelId="{04659B07-28DC-437B-BBB7-0DFF2F78AB4E}" type="presParOf" srcId="{B5815C20-3871-4E39-9CD3-936CE5C1B1DB}" destId="{04652465-904E-4F4C-A6AC-35712283DA41}" srcOrd="0" destOrd="0" presId="urn:microsoft.com/office/officeart/2008/layout/LinedList"/>
    <dgm:cxn modelId="{311DA636-A3E1-4633-8E72-C9A49B8E2B3C}" type="presParOf" srcId="{B5815C20-3871-4E39-9CD3-936CE5C1B1DB}" destId="{A0EE255F-1771-47E0-A4AA-7E5EAC7E0F1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A68E3E8-29BB-47D8-A8AB-8F08C2AC853A}"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F65705CA-B9B8-4C4E-B2F9-2140751C81FE}">
      <dgm:prSet/>
      <dgm:spPr/>
      <dgm:t>
        <a:bodyPr/>
        <a:lstStyle/>
        <a:p>
          <a:r>
            <a:rPr lang="es-ES"/>
            <a:t>Sacar la conclusión equivocada: sacar una conclusión distinta a la soportada por la evidencia de las premisas.</a:t>
          </a:r>
          <a:endParaRPr lang="en-US"/>
        </a:p>
      </dgm:t>
    </dgm:pt>
    <dgm:pt modelId="{8D2B9A00-8C1B-47B4-8900-2BD6FC7101C6}" type="parTrans" cxnId="{94E26987-0B8C-44EC-8005-87448C490253}">
      <dgm:prSet/>
      <dgm:spPr/>
      <dgm:t>
        <a:bodyPr/>
        <a:lstStyle/>
        <a:p>
          <a:endParaRPr lang="en-US"/>
        </a:p>
      </dgm:t>
    </dgm:pt>
    <dgm:pt modelId="{6C874C19-FB53-490B-BFDF-13098161FF2F}" type="sibTrans" cxnId="{94E26987-0B8C-44EC-8005-87448C490253}">
      <dgm:prSet/>
      <dgm:spPr/>
      <dgm:t>
        <a:bodyPr/>
        <a:lstStyle/>
        <a:p>
          <a:endParaRPr lang="en-US"/>
        </a:p>
      </dgm:t>
    </dgm:pt>
    <dgm:pt modelId="{0C4CB032-17DE-4FF6-9BCF-A5C5652FC768}">
      <dgm:prSet/>
      <dgm:spPr/>
      <dgm:t>
        <a:bodyPr/>
        <a:lstStyle/>
        <a:p>
          <a:r>
            <a:rPr lang="es-ES"/>
            <a:t>“Puesto que el matrimonio es el pilar fundamental de la sociedad, éste debe realizarse sólo entre un hombre y una mujer”</a:t>
          </a:r>
          <a:endParaRPr lang="en-US"/>
        </a:p>
      </dgm:t>
    </dgm:pt>
    <dgm:pt modelId="{BC047FFF-322F-4923-B49B-E5D712C3009D}" type="parTrans" cxnId="{570E4F37-3E38-4BA1-89B0-C29C5C2D3A83}">
      <dgm:prSet/>
      <dgm:spPr/>
      <dgm:t>
        <a:bodyPr/>
        <a:lstStyle/>
        <a:p>
          <a:endParaRPr lang="en-US"/>
        </a:p>
      </dgm:t>
    </dgm:pt>
    <dgm:pt modelId="{DD640B8A-7764-4557-9920-BE3095F437CD}" type="sibTrans" cxnId="{570E4F37-3E38-4BA1-89B0-C29C5C2D3A83}">
      <dgm:prSet/>
      <dgm:spPr/>
      <dgm:t>
        <a:bodyPr/>
        <a:lstStyle/>
        <a:p>
          <a:endParaRPr lang="en-US"/>
        </a:p>
      </dgm:t>
    </dgm:pt>
    <dgm:pt modelId="{C19FFC9E-39BC-4CF9-BFE1-E084CF58050F}" type="pres">
      <dgm:prSet presAssocID="{5A68E3E8-29BB-47D8-A8AB-8F08C2AC853A}" presName="vert0" presStyleCnt="0">
        <dgm:presLayoutVars>
          <dgm:dir/>
          <dgm:animOne val="branch"/>
          <dgm:animLvl val="lvl"/>
        </dgm:presLayoutVars>
      </dgm:prSet>
      <dgm:spPr/>
    </dgm:pt>
    <dgm:pt modelId="{7B3E6363-7B9F-4640-BEB9-E83A36A3B487}" type="pres">
      <dgm:prSet presAssocID="{F65705CA-B9B8-4C4E-B2F9-2140751C81FE}" presName="thickLine" presStyleLbl="alignNode1" presStyleIdx="0" presStyleCnt="2"/>
      <dgm:spPr/>
    </dgm:pt>
    <dgm:pt modelId="{6EB859F9-55BE-464E-95AA-106B49B0D9E1}" type="pres">
      <dgm:prSet presAssocID="{F65705CA-B9B8-4C4E-B2F9-2140751C81FE}" presName="horz1" presStyleCnt="0"/>
      <dgm:spPr/>
    </dgm:pt>
    <dgm:pt modelId="{46838DAD-C8A8-4830-928D-804331FDDE45}" type="pres">
      <dgm:prSet presAssocID="{F65705CA-B9B8-4C4E-B2F9-2140751C81FE}" presName="tx1" presStyleLbl="revTx" presStyleIdx="0" presStyleCnt="2"/>
      <dgm:spPr/>
    </dgm:pt>
    <dgm:pt modelId="{87C3D062-DF34-4247-BD2A-12B82F4E63C2}" type="pres">
      <dgm:prSet presAssocID="{F65705CA-B9B8-4C4E-B2F9-2140751C81FE}" presName="vert1" presStyleCnt="0"/>
      <dgm:spPr/>
    </dgm:pt>
    <dgm:pt modelId="{9026C8C0-4D7A-4026-A3CD-F5ECCB547724}" type="pres">
      <dgm:prSet presAssocID="{0C4CB032-17DE-4FF6-9BCF-A5C5652FC768}" presName="thickLine" presStyleLbl="alignNode1" presStyleIdx="1" presStyleCnt="2"/>
      <dgm:spPr/>
    </dgm:pt>
    <dgm:pt modelId="{CCF44387-D8BA-423A-BF32-04211C24E670}" type="pres">
      <dgm:prSet presAssocID="{0C4CB032-17DE-4FF6-9BCF-A5C5652FC768}" presName="horz1" presStyleCnt="0"/>
      <dgm:spPr/>
    </dgm:pt>
    <dgm:pt modelId="{74A0CD3C-3025-4E4B-8D6C-27BAD2F12828}" type="pres">
      <dgm:prSet presAssocID="{0C4CB032-17DE-4FF6-9BCF-A5C5652FC768}" presName="tx1" presStyleLbl="revTx" presStyleIdx="1" presStyleCnt="2"/>
      <dgm:spPr/>
    </dgm:pt>
    <dgm:pt modelId="{D93BC9A1-DFF4-4641-AD63-23C2B8EBC902}" type="pres">
      <dgm:prSet presAssocID="{0C4CB032-17DE-4FF6-9BCF-A5C5652FC768}" presName="vert1" presStyleCnt="0"/>
      <dgm:spPr/>
    </dgm:pt>
  </dgm:ptLst>
  <dgm:cxnLst>
    <dgm:cxn modelId="{D854C217-4BCE-4136-9999-585D3A85728E}" type="presOf" srcId="{F65705CA-B9B8-4C4E-B2F9-2140751C81FE}" destId="{46838DAD-C8A8-4830-928D-804331FDDE45}" srcOrd="0" destOrd="0" presId="urn:microsoft.com/office/officeart/2008/layout/LinedList"/>
    <dgm:cxn modelId="{570E4F37-3E38-4BA1-89B0-C29C5C2D3A83}" srcId="{5A68E3E8-29BB-47D8-A8AB-8F08C2AC853A}" destId="{0C4CB032-17DE-4FF6-9BCF-A5C5652FC768}" srcOrd="1" destOrd="0" parTransId="{BC047FFF-322F-4923-B49B-E5D712C3009D}" sibTransId="{DD640B8A-7764-4557-9920-BE3095F437CD}"/>
    <dgm:cxn modelId="{CFD34D47-D65B-476B-8DF6-3FEA0902088A}" type="presOf" srcId="{5A68E3E8-29BB-47D8-A8AB-8F08C2AC853A}" destId="{C19FFC9E-39BC-4CF9-BFE1-E084CF58050F}" srcOrd="0" destOrd="0" presId="urn:microsoft.com/office/officeart/2008/layout/LinedList"/>
    <dgm:cxn modelId="{94E26987-0B8C-44EC-8005-87448C490253}" srcId="{5A68E3E8-29BB-47D8-A8AB-8F08C2AC853A}" destId="{F65705CA-B9B8-4C4E-B2F9-2140751C81FE}" srcOrd="0" destOrd="0" parTransId="{8D2B9A00-8C1B-47B4-8900-2BD6FC7101C6}" sibTransId="{6C874C19-FB53-490B-BFDF-13098161FF2F}"/>
    <dgm:cxn modelId="{BB72F6F4-AFD2-42CD-87C5-9CE5DCDD7659}" type="presOf" srcId="{0C4CB032-17DE-4FF6-9BCF-A5C5652FC768}" destId="{74A0CD3C-3025-4E4B-8D6C-27BAD2F12828}" srcOrd="0" destOrd="0" presId="urn:microsoft.com/office/officeart/2008/layout/LinedList"/>
    <dgm:cxn modelId="{A755EDBA-2F45-41B7-971B-85E3C58A5085}" type="presParOf" srcId="{C19FFC9E-39BC-4CF9-BFE1-E084CF58050F}" destId="{7B3E6363-7B9F-4640-BEB9-E83A36A3B487}" srcOrd="0" destOrd="0" presId="urn:microsoft.com/office/officeart/2008/layout/LinedList"/>
    <dgm:cxn modelId="{703F7F6A-BF4F-4B49-8898-37A8CF2DD255}" type="presParOf" srcId="{C19FFC9E-39BC-4CF9-BFE1-E084CF58050F}" destId="{6EB859F9-55BE-464E-95AA-106B49B0D9E1}" srcOrd="1" destOrd="0" presId="urn:microsoft.com/office/officeart/2008/layout/LinedList"/>
    <dgm:cxn modelId="{61176794-1030-48AF-BEE8-5D57BC27F1AE}" type="presParOf" srcId="{6EB859F9-55BE-464E-95AA-106B49B0D9E1}" destId="{46838DAD-C8A8-4830-928D-804331FDDE45}" srcOrd="0" destOrd="0" presId="urn:microsoft.com/office/officeart/2008/layout/LinedList"/>
    <dgm:cxn modelId="{C20DBFB0-E9BB-46C8-9E28-6C41453845CD}" type="presParOf" srcId="{6EB859F9-55BE-464E-95AA-106B49B0D9E1}" destId="{87C3D062-DF34-4247-BD2A-12B82F4E63C2}" srcOrd="1" destOrd="0" presId="urn:microsoft.com/office/officeart/2008/layout/LinedList"/>
    <dgm:cxn modelId="{09D627A4-DAE3-416A-ACD2-21A4B5A85C32}" type="presParOf" srcId="{C19FFC9E-39BC-4CF9-BFE1-E084CF58050F}" destId="{9026C8C0-4D7A-4026-A3CD-F5ECCB547724}" srcOrd="2" destOrd="0" presId="urn:microsoft.com/office/officeart/2008/layout/LinedList"/>
    <dgm:cxn modelId="{2462D415-0906-4328-8DD7-609D9D052B59}" type="presParOf" srcId="{C19FFC9E-39BC-4CF9-BFE1-E084CF58050F}" destId="{CCF44387-D8BA-423A-BF32-04211C24E670}" srcOrd="3" destOrd="0" presId="urn:microsoft.com/office/officeart/2008/layout/LinedList"/>
    <dgm:cxn modelId="{395242B4-35DC-45B0-A452-5FD98D755265}" type="presParOf" srcId="{CCF44387-D8BA-423A-BF32-04211C24E670}" destId="{74A0CD3C-3025-4E4B-8D6C-27BAD2F12828}" srcOrd="0" destOrd="0" presId="urn:microsoft.com/office/officeart/2008/layout/LinedList"/>
    <dgm:cxn modelId="{1A495293-242A-4342-A9EF-D30C2DD5F842}" type="presParOf" srcId="{CCF44387-D8BA-423A-BF32-04211C24E670}" destId="{D93BC9A1-DFF4-4641-AD63-23C2B8EBC90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23400F7-C780-4877-B661-228E1B286470}"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583AD926-E888-431C-B4AB-346BABACBF53}">
      <dgm:prSet/>
      <dgm:spPr/>
      <dgm:t>
        <a:bodyPr/>
        <a:lstStyle/>
        <a:p>
          <a:r>
            <a:rPr lang="es-ES"/>
            <a:t>Usar las razones equivocadas: intentar sustentar una afirmación con razones distintas a las apropiadas para esa afirmación.</a:t>
          </a:r>
          <a:endParaRPr lang="en-US"/>
        </a:p>
      </dgm:t>
    </dgm:pt>
    <dgm:pt modelId="{36BBB19E-8D98-4B89-B93E-EE9A81EE687C}" type="parTrans" cxnId="{48FB5EAA-8B65-479A-8D47-BD7DDB00537D}">
      <dgm:prSet/>
      <dgm:spPr/>
      <dgm:t>
        <a:bodyPr/>
        <a:lstStyle/>
        <a:p>
          <a:endParaRPr lang="en-US"/>
        </a:p>
      </dgm:t>
    </dgm:pt>
    <dgm:pt modelId="{C1D4AD41-E072-47BA-8034-BBE227506793}" type="sibTrans" cxnId="{48FB5EAA-8B65-479A-8D47-BD7DDB00537D}">
      <dgm:prSet/>
      <dgm:spPr/>
      <dgm:t>
        <a:bodyPr/>
        <a:lstStyle/>
        <a:p>
          <a:endParaRPr lang="en-US"/>
        </a:p>
      </dgm:t>
    </dgm:pt>
    <dgm:pt modelId="{11D96DBF-A9B5-473C-AF3F-41AEC5A4ECED}">
      <dgm:prSet/>
      <dgm:spPr/>
      <dgm:t>
        <a:bodyPr/>
        <a:lstStyle/>
        <a:p>
          <a:r>
            <a:rPr lang="es-ES"/>
            <a:t>“La filosofía es una pérdida de tiempo, nunca podrá resolver alguno de nuestros problemas. De hecho, los filósofos siguen sin resolver los problemas que planteó Sócrates hace más de dos mil años”.</a:t>
          </a:r>
          <a:endParaRPr lang="en-US"/>
        </a:p>
      </dgm:t>
    </dgm:pt>
    <dgm:pt modelId="{82FAADD9-80B6-4CFB-B92A-81B802204CAD}" type="parTrans" cxnId="{969902B6-427C-4F89-B794-D0C10185E930}">
      <dgm:prSet/>
      <dgm:spPr/>
      <dgm:t>
        <a:bodyPr/>
        <a:lstStyle/>
        <a:p>
          <a:endParaRPr lang="en-US"/>
        </a:p>
      </dgm:t>
    </dgm:pt>
    <dgm:pt modelId="{EBB23FD7-DBA9-4B2E-A969-685D0C33FFD4}" type="sibTrans" cxnId="{969902B6-427C-4F89-B794-D0C10185E930}">
      <dgm:prSet/>
      <dgm:spPr/>
      <dgm:t>
        <a:bodyPr/>
        <a:lstStyle/>
        <a:p>
          <a:endParaRPr lang="en-US"/>
        </a:p>
      </dgm:t>
    </dgm:pt>
    <dgm:pt modelId="{ED5C95FE-1D8A-460D-A328-F18F5EC4A15E}" type="pres">
      <dgm:prSet presAssocID="{623400F7-C780-4877-B661-228E1B286470}" presName="vert0" presStyleCnt="0">
        <dgm:presLayoutVars>
          <dgm:dir/>
          <dgm:animOne val="branch"/>
          <dgm:animLvl val="lvl"/>
        </dgm:presLayoutVars>
      </dgm:prSet>
      <dgm:spPr/>
    </dgm:pt>
    <dgm:pt modelId="{6D404305-78F1-4C0B-B807-81C63B7B1E1C}" type="pres">
      <dgm:prSet presAssocID="{583AD926-E888-431C-B4AB-346BABACBF53}" presName="thickLine" presStyleLbl="alignNode1" presStyleIdx="0" presStyleCnt="2"/>
      <dgm:spPr/>
    </dgm:pt>
    <dgm:pt modelId="{6197CA59-24AA-4C84-830D-44A00FB5B7AD}" type="pres">
      <dgm:prSet presAssocID="{583AD926-E888-431C-B4AB-346BABACBF53}" presName="horz1" presStyleCnt="0"/>
      <dgm:spPr/>
    </dgm:pt>
    <dgm:pt modelId="{C61062B7-C742-4006-B0DA-394291602EFA}" type="pres">
      <dgm:prSet presAssocID="{583AD926-E888-431C-B4AB-346BABACBF53}" presName="tx1" presStyleLbl="revTx" presStyleIdx="0" presStyleCnt="2"/>
      <dgm:spPr/>
    </dgm:pt>
    <dgm:pt modelId="{91A9C78A-0C39-4DFE-AFEB-82575ABA9F46}" type="pres">
      <dgm:prSet presAssocID="{583AD926-E888-431C-B4AB-346BABACBF53}" presName="vert1" presStyleCnt="0"/>
      <dgm:spPr/>
    </dgm:pt>
    <dgm:pt modelId="{3E8A3AEC-45FC-4AC1-8978-7EF9B39B5824}" type="pres">
      <dgm:prSet presAssocID="{11D96DBF-A9B5-473C-AF3F-41AEC5A4ECED}" presName="thickLine" presStyleLbl="alignNode1" presStyleIdx="1" presStyleCnt="2"/>
      <dgm:spPr/>
    </dgm:pt>
    <dgm:pt modelId="{18762C97-F81C-4F89-B374-E0F6D973D672}" type="pres">
      <dgm:prSet presAssocID="{11D96DBF-A9B5-473C-AF3F-41AEC5A4ECED}" presName="horz1" presStyleCnt="0"/>
      <dgm:spPr/>
    </dgm:pt>
    <dgm:pt modelId="{1A97D29A-7FE7-47F9-984B-F81F2356499E}" type="pres">
      <dgm:prSet presAssocID="{11D96DBF-A9B5-473C-AF3F-41AEC5A4ECED}" presName="tx1" presStyleLbl="revTx" presStyleIdx="1" presStyleCnt="2"/>
      <dgm:spPr/>
    </dgm:pt>
    <dgm:pt modelId="{A2D9F8C8-915F-49DC-9469-E44C54918CDC}" type="pres">
      <dgm:prSet presAssocID="{11D96DBF-A9B5-473C-AF3F-41AEC5A4ECED}" presName="vert1" presStyleCnt="0"/>
      <dgm:spPr/>
    </dgm:pt>
  </dgm:ptLst>
  <dgm:cxnLst>
    <dgm:cxn modelId="{0EE2D824-934C-46FA-9632-C5D76ED02471}" type="presOf" srcId="{623400F7-C780-4877-B661-228E1B286470}" destId="{ED5C95FE-1D8A-460D-A328-F18F5EC4A15E}" srcOrd="0" destOrd="0" presId="urn:microsoft.com/office/officeart/2008/layout/LinedList"/>
    <dgm:cxn modelId="{48FB5EAA-8B65-479A-8D47-BD7DDB00537D}" srcId="{623400F7-C780-4877-B661-228E1B286470}" destId="{583AD926-E888-431C-B4AB-346BABACBF53}" srcOrd="0" destOrd="0" parTransId="{36BBB19E-8D98-4B89-B93E-EE9A81EE687C}" sibTransId="{C1D4AD41-E072-47BA-8034-BBE227506793}"/>
    <dgm:cxn modelId="{969902B6-427C-4F89-B794-D0C10185E930}" srcId="{623400F7-C780-4877-B661-228E1B286470}" destId="{11D96DBF-A9B5-473C-AF3F-41AEC5A4ECED}" srcOrd="1" destOrd="0" parTransId="{82FAADD9-80B6-4CFB-B92A-81B802204CAD}" sibTransId="{EBB23FD7-DBA9-4B2E-A969-685D0C33FFD4}"/>
    <dgm:cxn modelId="{8DB9BFD4-554A-48B4-8298-1AAB0C332DD7}" type="presOf" srcId="{583AD926-E888-431C-B4AB-346BABACBF53}" destId="{C61062B7-C742-4006-B0DA-394291602EFA}" srcOrd="0" destOrd="0" presId="urn:microsoft.com/office/officeart/2008/layout/LinedList"/>
    <dgm:cxn modelId="{2D40B1FD-4AE4-4798-8B9E-5F2AE15BCAAD}" type="presOf" srcId="{11D96DBF-A9B5-473C-AF3F-41AEC5A4ECED}" destId="{1A97D29A-7FE7-47F9-984B-F81F2356499E}" srcOrd="0" destOrd="0" presId="urn:microsoft.com/office/officeart/2008/layout/LinedList"/>
    <dgm:cxn modelId="{B3D2B128-BD7F-4B19-9F48-966D0700DDBE}" type="presParOf" srcId="{ED5C95FE-1D8A-460D-A328-F18F5EC4A15E}" destId="{6D404305-78F1-4C0B-B807-81C63B7B1E1C}" srcOrd="0" destOrd="0" presId="urn:microsoft.com/office/officeart/2008/layout/LinedList"/>
    <dgm:cxn modelId="{F6CF7872-DE9F-4CA8-85C6-ABFA6D482336}" type="presParOf" srcId="{ED5C95FE-1D8A-460D-A328-F18F5EC4A15E}" destId="{6197CA59-24AA-4C84-830D-44A00FB5B7AD}" srcOrd="1" destOrd="0" presId="urn:microsoft.com/office/officeart/2008/layout/LinedList"/>
    <dgm:cxn modelId="{6817E464-EE79-48D2-AC97-F757E632CD5D}" type="presParOf" srcId="{6197CA59-24AA-4C84-830D-44A00FB5B7AD}" destId="{C61062B7-C742-4006-B0DA-394291602EFA}" srcOrd="0" destOrd="0" presId="urn:microsoft.com/office/officeart/2008/layout/LinedList"/>
    <dgm:cxn modelId="{BD599A8A-A57B-4A45-BC1F-9E96DA806D16}" type="presParOf" srcId="{6197CA59-24AA-4C84-830D-44A00FB5B7AD}" destId="{91A9C78A-0C39-4DFE-AFEB-82575ABA9F46}" srcOrd="1" destOrd="0" presId="urn:microsoft.com/office/officeart/2008/layout/LinedList"/>
    <dgm:cxn modelId="{22094846-CFE2-42FE-9FA0-753688B47428}" type="presParOf" srcId="{ED5C95FE-1D8A-460D-A328-F18F5EC4A15E}" destId="{3E8A3AEC-45FC-4AC1-8978-7EF9B39B5824}" srcOrd="2" destOrd="0" presId="urn:microsoft.com/office/officeart/2008/layout/LinedList"/>
    <dgm:cxn modelId="{97D8C4AD-E19A-4655-A13C-D4DE28559065}" type="presParOf" srcId="{ED5C95FE-1D8A-460D-A328-F18F5EC4A15E}" destId="{18762C97-F81C-4F89-B374-E0F6D973D672}" srcOrd="3" destOrd="0" presId="urn:microsoft.com/office/officeart/2008/layout/LinedList"/>
    <dgm:cxn modelId="{7E883556-262C-4DF9-BFFF-91110FA94B71}" type="presParOf" srcId="{18762C97-F81C-4F89-B374-E0F6D973D672}" destId="{1A97D29A-7FE7-47F9-984B-F81F2356499E}" srcOrd="0" destOrd="0" presId="urn:microsoft.com/office/officeart/2008/layout/LinedList"/>
    <dgm:cxn modelId="{65ED62A1-04A5-4195-9F36-4B1272B7DDFF}" type="presParOf" srcId="{18762C97-F81C-4F89-B374-E0F6D973D672}" destId="{A2D9F8C8-915F-49DC-9469-E44C54918C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9040B2-C1FA-40B9-9577-CB2229D1721E}">
      <dsp:nvSpPr>
        <dsp:cNvPr id="0" name=""/>
        <dsp:cNvSpPr/>
      </dsp:nvSpPr>
      <dsp:spPr>
        <a:xfrm rot="5400000">
          <a:off x="4979410" y="-1185140"/>
          <a:ext cx="2971756" cy="6084977"/>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a:t>Una premisa es relevante si su aceptación proporciona alguna razón para creer, cuenta a favor de, o tiene algún peso sobre la verdad o mérito de la conclusion.</a:t>
          </a:r>
        </a:p>
        <a:p>
          <a:pPr marL="228600" lvl="1" indent="-228600" algn="l" defTabSz="977900">
            <a:lnSpc>
              <a:spcPct val="90000"/>
            </a:lnSpc>
            <a:spcBef>
              <a:spcPct val="0"/>
            </a:spcBef>
            <a:spcAft>
              <a:spcPct val="15000"/>
            </a:spcAft>
            <a:buChar char="•"/>
          </a:pPr>
          <a:r>
            <a:rPr lang="en-US" sz="2200" kern="1200"/>
            <a:t>Una premisa es irrelevante si su aceptación no tiene peso en, no proporciona evidencia para, o no tiene conexión con la verdad o mérito de la conclusion.</a:t>
          </a:r>
        </a:p>
      </dsp:txBody>
      <dsp:txXfrm rot="-5400000">
        <a:off x="3422800" y="516539"/>
        <a:ext cx="5939908" cy="2681618"/>
      </dsp:txXfrm>
    </dsp:sp>
    <dsp:sp modelId="{11CBB8C6-8C54-4C8B-9FAF-9F130B137D15}">
      <dsp:nvSpPr>
        <dsp:cNvPr id="0" name=""/>
        <dsp:cNvSpPr/>
      </dsp:nvSpPr>
      <dsp:spPr>
        <a:xfrm>
          <a:off x="0" y="0"/>
          <a:ext cx="3422800" cy="371469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a:t>La verdad de las premisas debe aportar evidencia a la verdad de la conclusion:</a:t>
          </a:r>
        </a:p>
      </dsp:txBody>
      <dsp:txXfrm>
        <a:off x="167087" y="167087"/>
        <a:ext cx="3088626" cy="33805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B17697-E725-49C4-BB4F-F3150F6A98B9}">
      <dsp:nvSpPr>
        <dsp:cNvPr id="0" name=""/>
        <dsp:cNvSpPr/>
      </dsp:nvSpPr>
      <dsp:spPr>
        <a:xfrm>
          <a:off x="2310787" y="8027"/>
          <a:ext cx="2127375" cy="2127375"/>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259952-592E-48B7-822E-9436903EFB7E}">
      <dsp:nvSpPr>
        <dsp:cNvPr id="0" name=""/>
        <dsp:cNvSpPr/>
      </dsp:nvSpPr>
      <dsp:spPr>
        <a:xfrm>
          <a:off x="2764162" y="461402"/>
          <a:ext cx="1220625" cy="12206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2504624-9762-4FD4-AB96-37C94FCA5A9C}">
      <dsp:nvSpPr>
        <dsp:cNvPr id="0" name=""/>
        <dsp:cNvSpPr/>
      </dsp:nvSpPr>
      <dsp:spPr>
        <a:xfrm>
          <a:off x="1630724" y="2798027"/>
          <a:ext cx="348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s-CL" sz="2300" kern="1200"/>
            <a:t>Falacias de la premisa irrelevante</a:t>
          </a:r>
          <a:endParaRPr lang="en-US" sz="2300" kern="1200"/>
        </a:p>
      </dsp:txBody>
      <dsp:txXfrm>
        <a:off x="1630724" y="2798027"/>
        <a:ext cx="3487500" cy="720000"/>
      </dsp:txXfrm>
    </dsp:sp>
    <dsp:sp modelId="{9A0C57EF-2F88-4DDC-B874-B7F2B4EE14E4}">
      <dsp:nvSpPr>
        <dsp:cNvPr id="0" name=""/>
        <dsp:cNvSpPr/>
      </dsp:nvSpPr>
      <dsp:spPr>
        <a:xfrm>
          <a:off x="6408599" y="8027"/>
          <a:ext cx="2127375" cy="2127375"/>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7AB193-14DC-42A4-966C-CDAD339A53A3}">
      <dsp:nvSpPr>
        <dsp:cNvPr id="0" name=""/>
        <dsp:cNvSpPr/>
      </dsp:nvSpPr>
      <dsp:spPr>
        <a:xfrm>
          <a:off x="6861974" y="461402"/>
          <a:ext cx="1220625" cy="12206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A827697-EBFE-4EF8-8547-4018D7F27219}">
      <dsp:nvSpPr>
        <dsp:cNvPr id="0" name=""/>
        <dsp:cNvSpPr/>
      </dsp:nvSpPr>
      <dsp:spPr>
        <a:xfrm>
          <a:off x="5728537" y="2798027"/>
          <a:ext cx="348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s-CL" sz="2300" kern="1200"/>
            <a:t>Falacias de la apelación irrelevante</a:t>
          </a:r>
          <a:endParaRPr lang="en-US" sz="2300" kern="1200"/>
        </a:p>
      </dsp:txBody>
      <dsp:txXfrm>
        <a:off x="5728537" y="2798027"/>
        <a:ext cx="34875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3B7A13-2438-4D62-ADE6-7276538058C7}">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AA843F-05CB-4E03-B8E4-9D505D591E9B}">
      <dsp:nvSpPr>
        <dsp:cNvPr id="0" name=""/>
        <dsp:cNvSpPr/>
      </dsp:nvSpPr>
      <dsp:spPr>
        <a:xfrm>
          <a:off x="0" y="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s-ES" sz="3200" kern="1200"/>
            <a:t>• Falacia Genética: evaluar algo en términos de su contexto anterior ignorando cambios relevantes que se podrían haber producido.</a:t>
          </a:r>
          <a:endParaRPr lang="en-US" sz="3200" kern="1200"/>
        </a:p>
      </dsp:txBody>
      <dsp:txXfrm>
        <a:off x="0" y="0"/>
        <a:ext cx="6900512" cy="2768070"/>
      </dsp:txXfrm>
    </dsp:sp>
    <dsp:sp modelId="{2D7C275A-6338-447B-83E9-CC168F65CC17}">
      <dsp:nvSpPr>
        <dsp:cNvPr id="0" name=""/>
        <dsp:cNvSpPr/>
      </dsp:nvSpPr>
      <dsp:spPr>
        <a:xfrm>
          <a:off x="0" y="2768070"/>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15D16E-CABF-4AD3-A138-6C19CC4C9B8A}">
      <dsp:nvSpPr>
        <dsp:cNvPr id="0" name=""/>
        <dsp:cNvSpPr/>
      </dsp:nvSpPr>
      <dsp:spPr>
        <a:xfrm>
          <a:off x="0" y="276807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s-ES" sz="3200" kern="1200"/>
            <a:t>“Nunca usaría un anillo de matrimonio, originalmente simbolizaba la cadena que el marido le ponía a su esposa para que no se pudiera arrancar. Nunca sería parte de esa práctica sexista”</a:t>
          </a:r>
          <a:endParaRPr lang="en-US" sz="3200" kern="1200"/>
        </a:p>
      </dsp:txBody>
      <dsp:txXfrm>
        <a:off x="0" y="2768070"/>
        <a:ext cx="6900512" cy="27680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8586B4-7890-4DB8-8C14-111C40D1155D}">
      <dsp:nvSpPr>
        <dsp:cNvPr id="0" name=""/>
        <dsp:cNvSpPr/>
      </dsp:nvSpPr>
      <dsp:spPr>
        <a:xfrm>
          <a:off x="0" y="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24F4ED-6940-4237-9EEE-2B905F354D35}">
      <dsp:nvSpPr>
        <dsp:cNvPr id="0" name=""/>
        <dsp:cNvSpPr/>
      </dsp:nvSpPr>
      <dsp:spPr>
        <a:xfrm>
          <a:off x="0" y="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s-ES" sz="3400" kern="1200"/>
            <a:t>Racionalización: usar razones plausibles y buenas, pero usualmente falsas, al intentar justificar una posición que en realidad se sostiene por razones menos respetables.</a:t>
          </a:r>
          <a:endParaRPr lang="en-US" sz="3400" kern="1200"/>
        </a:p>
      </dsp:txBody>
      <dsp:txXfrm>
        <a:off x="0" y="0"/>
        <a:ext cx="6900512" cy="2768070"/>
      </dsp:txXfrm>
    </dsp:sp>
    <dsp:sp modelId="{B0C3FEAB-8143-41A1-892A-CDD5E62F9C75}">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652465-904E-4F4C-A6AC-35712283DA41}">
      <dsp:nvSpPr>
        <dsp:cNvPr id="0" name=""/>
        <dsp:cNvSpPr/>
      </dsp:nvSpPr>
      <dsp:spPr>
        <a:xfrm>
          <a:off x="0" y="276807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s-ES" sz="3400" kern="1200"/>
            <a:t>“De todas maneras yo igual iba a terminar con ella, ya me tenía aburrido. Debería haberla dejado hace mucho tiempo. Me siento mal por ella”</a:t>
          </a:r>
          <a:endParaRPr lang="en-US" sz="3400" kern="1200"/>
        </a:p>
      </dsp:txBody>
      <dsp:txXfrm>
        <a:off x="0" y="2768070"/>
        <a:ext cx="6900512" cy="27680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3E6363-7B9F-4640-BEB9-E83A36A3B487}">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838DAD-C8A8-4830-928D-804331FDDE45}">
      <dsp:nvSpPr>
        <dsp:cNvPr id="0" name=""/>
        <dsp:cNvSpPr/>
      </dsp:nvSpPr>
      <dsp:spPr>
        <a:xfrm>
          <a:off x="0" y="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s-ES" sz="3800" kern="1200"/>
            <a:t>Sacar la conclusión equivocada: sacar una conclusión distinta a la soportada por la evidencia de las premisas.</a:t>
          </a:r>
          <a:endParaRPr lang="en-US" sz="3800" kern="1200"/>
        </a:p>
      </dsp:txBody>
      <dsp:txXfrm>
        <a:off x="0" y="0"/>
        <a:ext cx="6900512" cy="2768070"/>
      </dsp:txXfrm>
    </dsp:sp>
    <dsp:sp modelId="{9026C8C0-4D7A-4026-A3CD-F5ECCB547724}">
      <dsp:nvSpPr>
        <dsp:cNvPr id="0" name=""/>
        <dsp:cNvSpPr/>
      </dsp:nvSpPr>
      <dsp:spPr>
        <a:xfrm>
          <a:off x="0" y="2768070"/>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A0CD3C-3025-4E4B-8D6C-27BAD2F12828}">
      <dsp:nvSpPr>
        <dsp:cNvPr id="0" name=""/>
        <dsp:cNvSpPr/>
      </dsp:nvSpPr>
      <dsp:spPr>
        <a:xfrm>
          <a:off x="0" y="276807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s-ES" sz="3800" kern="1200"/>
            <a:t>“Puesto que el matrimonio es el pilar fundamental de la sociedad, éste debe realizarse sólo entre un hombre y una mujer”</a:t>
          </a:r>
          <a:endParaRPr lang="en-US" sz="3800" kern="1200"/>
        </a:p>
      </dsp:txBody>
      <dsp:txXfrm>
        <a:off x="0" y="2768070"/>
        <a:ext cx="6900512" cy="276807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404305-78F1-4C0B-B807-81C63B7B1E1C}">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1062B7-C742-4006-B0DA-394291602EFA}">
      <dsp:nvSpPr>
        <dsp:cNvPr id="0" name=""/>
        <dsp:cNvSpPr/>
      </dsp:nvSpPr>
      <dsp:spPr>
        <a:xfrm>
          <a:off x="0" y="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s-ES" sz="3100" kern="1200"/>
            <a:t>Usar las razones equivocadas: intentar sustentar una afirmación con razones distintas a las apropiadas para esa afirmación.</a:t>
          </a:r>
          <a:endParaRPr lang="en-US" sz="3100" kern="1200"/>
        </a:p>
      </dsp:txBody>
      <dsp:txXfrm>
        <a:off x="0" y="0"/>
        <a:ext cx="6900512" cy="2768070"/>
      </dsp:txXfrm>
    </dsp:sp>
    <dsp:sp modelId="{3E8A3AEC-45FC-4AC1-8978-7EF9B39B5824}">
      <dsp:nvSpPr>
        <dsp:cNvPr id="0" name=""/>
        <dsp:cNvSpPr/>
      </dsp:nvSpPr>
      <dsp:spPr>
        <a:xfrm>
          <a:off x="0" y="2768070"/>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97D29A-7FE7-47F9-984B-F81F2356499E}">
      <dsp:nvSpPr>
        <dsp:cNvPr id="0" name=""/>
        <dsp:cNvSpPr/>
      </dsp:nvSpPr>
      <dsp:spPr>
        <a:xfrm>
          <a:off x="0" y="276807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s-ES" sz="3100" kern="1200"/>
            <a:t>“La filosofía es una pérdida de tiempo, nunca podrá resolver alguno de nuestros problemas. De hecho, los filósofos siguen sin resolver los problemas que planteó Sócrates hace más de dos mil años”.</a:t>
          </a:r>
          <a:endParaRPr lang="en-US" sz="3100" kern="1200"/>
        </a:p>
      </dsp:txBody>
      <dsp:txXfrm>
        <a:off x="0" y="2768070"/>
        <a:ext cx="6900512" cy="276807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C16CC8-005F-4FC6-A211-38A428FC85B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90C9AB18-ED5E-4191-B00D-9E125BE7D3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6BA6FC1D-57EF-4700-A012-BA3F6C27BC71}"/>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5" name="Marcador de pie de página 4">
            <a:extLst>
              <a:ext uri="{FF2B5EF4-FFF2-40B4-BE49-F238E27FC236}">
                <a16:creationId xmlns:a16="http://schemas.microsoft.com/office/drawing/2014/main" id="{D1D49BD3-FACF-4A94-8534-C6429662DE5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F32C081-8E6A-41A8-8CF0-4A7D8AF8AD34}"/>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84584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CB1DE9-2FA7-4546-9110-31D839C12F38}"/>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CD9BD873-1100-440B-9491-B75CD7E84D0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A178BD4C-827D-4B81-8243-2782979FE941}"/>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5" name="Marcador de pie de página 4">
            <a:extLst>
              <a:ext uri="{FF2B5EF4-FFF2-40B4-BE49-F238E27FC236}">
                <a16:creationId xmlns:a16="http://schemas.microsoft.com/office/drawing/2014/main" id="{8F902F5E-70A7-476E-AA9C-4438E9281A65}"/>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E5BF77CB-0FF8-496C-BAC6-BF3DF1B9468D}"/>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99963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9F06BDA-5F00-4B78-A100-1E60ED8D9C8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FEF01250-72E8-423C-AF14-59F0649DDE4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515F51CF-8E98-436D-9F07-43AA50AEC079}"/>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5" name="Marcador de pie de página 4">
            <a:extLst>
              <a:ext uri="{FF2B5EF4-FFF2-40B4-BE49-F238E27FC236}">
                <a16:creationId xmlns:a16="http://schemas.microsoft.com/office/drawing/2014/main" id="{3F2DD54C-1C45-40CA-B070-E880D4436C2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0D34505-CF9E-44B4-95CF-33A6384D2296}"/>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1465457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46C8F0-7CCB-40B0-B6F4-3F9276A4AAE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7F098C72-67CD-4C70-8455-9A755B164D6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A6C2643-7724-4507-88B8-599FD1B643FE}"/>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5" name="Marcador de pie de página 4">
            <a:extLst>
              <a:ext uri="{FF2B5EF4-FFF2-40B4-BE49-F238E27FC236}">
                <a16:creationId xmlns:a16="http://schemas.microsoft.com/office/drawing/2014/main" id="{CBF030E9-E16C-4022-9954-89303596ED0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C468199-38C3-44D0-B45E-4C0E22FC6110}"/>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174272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CBB456-B0AE-4E03-AA7B-31941AD818E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5E3E97AD-9164-48C5-9EFA-C92B0B826D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0001374C-599D-45D8-9E72-652D45E4F8D2}"/>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5" name="Marcador de pie de página 4">
            <a:extLst>
              <a:ext uri="{FF2B5EF4-FFF2-40B4-BE49-F238E27FC236}">
                <a16:creationId xmlns:a16="http://schemas.microsoft.com/office/drawing/2014/main" id="{7384B4C0-9041-447E-8ACC-CC103C2A817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F709F8FD-1774-4395-ACFC-B07BA0B0F317}"/>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3181257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F99EC6-833C-4885-A2FF-EDDB1789457F}"/>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A6E290DB-CEED-40EA-B1ED-8E270402870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75B13CA5-D85E-4B0E-BA57-3B360FB30554}"/>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46A3A46C-56F9-417A-AF36-165C78486E3F}"/>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6" name="Marcador de pie de página 5">
            <a:extLst>
              <a:ext uri="{FF2B5EF4-FFF2-40B4-BE49-F238E27FC236}">
                <a16:creationId xmlns:a16="http://schemas.microsoft.com/office/drawing/2014/main" id="{F955F939-FAAD-4FCB-BBCC-1F72FCC5B812}"/>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D89D153B-7E02-4690-B17F-D6F55D1174A8}"/>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468606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A93A3A-5008-44A2-A39C-73AF94E7CDE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2BEE2240-E486-4E8B-94F9-1D99A3B34D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C222FA3-EDD1-4536-982C-35F3D1DB0C7F}"/>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E0AA6766-AA3D-40C0-AC6A-4666066B50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E19454B-C97D-4293-BA33-33A0A44811E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D7F698F4-6946-4CC9-8AAE-700967750DFB}"/>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8" name="Marcador de pie de página 7">
            <a:extLst>
              <a:ext uri="{FF2B5EF4-FFF2-40B4-BE49-F238E27FC236}">
                <a16:creationId xmlns:a16="http://schemas.microsoft.com/office/drawing/2014/main" id="{B9A48B63-F403-4923-9601-CC9F801C4FCE}"/>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7FB66029-4989-47F6-9F1E-7F87472D348B}"/>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3685078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2F7EF5-D14C-4802-BC5C-A48056C5785C}"/>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6370BE7A-4A07-49A0-BFA7-524C27AC3031}"/>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4" name="Marcador de pie de página 3">
            <a:extLst>
              <a:ext uri="{FF2B5EF4-FFF2-40B4-BE49-F238E27FC236}">
                <a16:creationId xmlns:a16="http://schemas.microsoft.com/office/drawing/2014/main" id="{E9685F71-B234-4A07-A14A-A5AA3BB9DA1F}"/>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662EB759-46EE-4F7C-9A3E-E99E9670EEC3}"/>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2889712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D5EB3DC-A5DF-4AB3-89BA-29E2901C1202}"/>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3" name="Marcador de pie de página 2">
            <a:extLst>
              <a:ext uri="{FF2B5EF4-FFF2-40B4-BE49-F238E27FC236}">
                <a16:creationId xmlns:a16="http://schemas.microsoft.com/office/drawing/2014/main" id="{064C4238-EAB9-49F0-A7E9-F299BD823554}"/>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37949E8E-F4DD-4BED-A0CC-2DDE868E5C9E}"/>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193595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71BFFA-D61B-4926-9A77-C9456BE60EA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3162AB9E-64C2-4A7A-A007-85FC44FC86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E77A3DB7-1B30-4DCF-8477-7531EA0734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96F1110-A457-47A0-B326-AE34CFA85348}"/>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6" name="Marcador de pie de página 5">
            <a:extLst>
              <a:ext uri="{FF2B5EF4-FFF2-40B4-BE49-F238E27FC236}">
                <a16:creationId xmlns:a16="http://schemas.microsoft.com/office/drawing/2014/main" id="{CC7F2999-44F4-4B79-BFD5-65A52DA28A54}"/>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04C21A0-2D31-41A2-951A-83B0AAF7628F}"/>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2265780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760A71-2900-4F3B-8CA3-B62ADC2F891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C8A05D6E-E799-4BCA-80BC-07017CCB74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289EBAB8-5B12-458C-A2A4-4CA14A4B5F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F88351C-6C5E-4B89-8470-80B42D448180}"/>
              </a:ext>
            </a:extLst>
          </p:cNvPr>
          <p:cNvSpPr>
            <a:spLocks noGrp="1"/>
          </p:cNvSpPr>
          <p:nvPr>
            <p:ph type="dt" sz="half" idx="10"/>
          </p:nvPr>
        </p:nvSpPr>
        <p:spPr/>
        <p:txBody>
          <a:bodyPr/>
          <a:lstStyle/>
          <a:p>
            <a:fld id="{8C60C9D6-96DD-495C-8915-9E09A2E797E8}" type="datetimeFigureOut">
              <a:rPr lang="es-CL" smtClean="0"/>
              <a:t>02-09-2021</a:t>
            </a:fld>
            <a:endParaRPr lang="es-CL"/>
          </a:p>
        </p:txBody>
      </p:sp>
      <p:sp>
        <p:nvSpPr>
          <p:cNvPr id="6" name="Marcador de pie de página 5">
            <a:extLst>
              <a:ext uri="{FF2B5EF4-FFF2-40B4-BE49-F238E27FC236}">
                <a16:creationId xmlns:a16="http://schemas.microsoft.com/office/drawing/2014/main" id="{A9CC3F1F-0EAA-4E3A-820B-653FD269D685}"/>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4BCC35F0-FEEB-4FF7-82F8-B4DCB6BF4748}"/>
              </a:ext>
            </a:extLst>
          </p:cNvPr>
          <p:cNvSpPr>
            <a:spLocks noGrp="1"/>
          </p:cNvSpPr>
          <p:nvPr>
            <p:ph type="sldNum" sz="quarter" idx="12"/>
          </p:nvPr>
        </p:nvSpPr>
        <p:spPr/>
        <p:txBody>
          <a:bodyPr/>
          <a:lstStyle/>
          <a:p>
            <a:fld id="{6BCF8C15-9B18-4A92-A2A4-3B397AD25C69}" type="slidenum">
              <a:rPr lang="es-CL" smtClean="0"/>
              <a:t>‹Nº›</a:t>
            </a:fld>
            <a:endParaRPr lang="es-CL"/>
          </a:p>
        </p:txBody>
      </p:sp>
    </p:spTree>
    <p:extLst>
      <p:ext uri="{BB962C8B-B14F-4D97-AF65-F5344CB8AC3E}">
        <p14:creationId xmlns:p14="http://schemas.microsoft.com/office/powerpoint/2010/main" val="4204274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CE2455-F7F9-4494-ABD2-D53020E6C4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F6EBF0E6-432D-40D7-B046-4FA3FFF152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00C2BD3-23EA-4EA1-B386-28E06112CA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60C9D6-96DD-495C-8915-9E09A2E797E8}" type="datetimeFigureOut">
              <a:rPr lang="es-CL" smtClean="0"/>
              <a:t>02-09-2021</a:t>
            </a:fld>
            <a:endParaRPr lang="es-CL"/>
          </a:p>
        </p:txBody>
      </p:sp>
      <p:sp>
        <p:nvSpPr>
          <p:cNvPr id="5" name="Marcador de pie de página 4">
            <a:extLst>
              <a:ext uri="{FF2B5EF4-FFF2-40B4-BE49-F238E27FC236}">
                <a16:creationId xmlns:a16="http://schemas.microsoft.com/office/drawing/2014/main" id="{4FF333B0-AE7A-4DCF-82F7-979BD3A11B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77BB6015-3BF8-4158-9B30-C00D529ACE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CF8C15-9B18-4A92-A2A4-3B397AD25C69}" type="slidenum">
              <a:rPr lang="es-CL" smtClean="0"/>
              <a:t>‹Nº›</a:t>
            </a:fld>
            <a:endParaRPr lang="es-CL"/>
          </a:p>
        </p:txBody>
      </p:sp>
    </p:spTree>
    <p:extLst>
      <p:ext uri="{BB962C8B-B14F-4D97-AF65-F5344CB8AC3E}">
        <p14:creationId xmlns:p14="http://schemas.microsoft.com/office/powerpoint/2010/main" val="2178562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36DA718F-3D31-4BE0-A772-DB8ED69F8B7D}"/>
              </a:ext>
            </a:extLst>
          </p:cNvPr>
          <p:cNvSpPr>
            <a:spLocks noGrp="1"/>
          </p:cNvSpPr>
          <p:nvPr>
            <p:ph type="ctrTitle"/>
          </p:nvPr>
        </p:nvSpPr>
        <p:spPr>
          <a:xfrm>
            <a:off x="3045368" y="2043663"/>
            <a:ext cx="6105194" cy="2031055"/>
          </a:xfrm>
        </p:spPr>
        <p:txBody>
          <a:bodyPr>
            <a:normAutofit/>
          </a:bodyPr>
          <a:lstStyle/>
          <a:p>
            <a:r>
              <a:rPr lang="es-CL" dirty="0">
                <a:solidFill>
                  <a:srgbClr val="FFFFFF"/>
                </a:solidFill>
              </a:rPr>
              <a:t>RELEVANCIA</a:t>
            </a:r>
          </a:p>
        </p:txBody>
      </p:sp>
      <p:sp>
        <p:nvSpPr>
          <p:cNvPr id="3" name="Subtítulo 2">
            <a:extLst>
              <a:ext uri="{FF2B5EF4-FFF2-40B4-BE49-F238E27FC236}">
                <a16:creationId xmlns:a16="http://schemas.microsoft.com/office/drawing/2014/main" id="{E1B282DA-0D11-41CF-B7B1-F0192BA636AB}"/>
              </a:ext>
            </a:extLst>
          </p:cNvPr>
          <p:cNvSpPr>
            <a:spLocks noGrp="1"/>
          </p:cNvSpPr>
          <p:nvPr>
            <p:ph type="subTitle" idx="1"/>
          </p:nvPr>
        </p:nvSpPr>
        <p:spPr>
          <a:xfrm>
            <a:off x="3045368" y="4074718"/>
            <a:ext cx="6105194" cy="682079"/>
          </a:xfrm>
        </p:spPr>
        <p:txBody>
          <a:bodyPr>
            <a:normAutofit/>
          </a:bodyPr>
          <a:lstStyle/>
          <a:p>
            <a:r>
              <a:rPr lang="es-CL" dirty="0">
                <a:solidFill>
                  <a:srgbClr val="FFFFFF"/>
                </a:solidFill>
              </a:rPr>
              <a:t>FALACIAS</a:t>
            </a:r>
          </a:p>
        </p:txBody>
      </p:sp>
    </p:spTree>
    <p:extLst>
      <p:ext uri="{BB962C8B-B14F-4D97-AF65-F5344CB8AC3E}">
        <p14:creationId xmlns:p14="http://schemas.microsoft.com/office/powerpoint/2010/main" val="684472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985A7DF-C303-4799-8D34-B17F3A7580EE}"/>
              </a:ext>
            </a:extLst>
          </p:cNvPr>
          <p:cNvSpPr>
            <a:spLocks noGrp="1"/>
          </p:cNvSpPr>
          <p:nvPr>
            <p:ph type="title"/>
          </p:nvPr>
        </p:nvSpPr>
        <p:spPr>
          <a:xfrm>
            <a:off x="1389278" y="1233241"/>
            <a:ext cx="3240506" cy="4064628"/>
          </a:xfrm>
        </p:spPr>
        <p:txBody>
          <a:bodyPr>
            <a:normAutofit/>
          </a:bodyPr>
          <a:lstStyle/>
          <a:p>
            <a:r>
              <a:rPr lang="es-CL">
                <a:solidFill>
                  <a:srgbClr val="FFFFFF"/>
                </a:solidFill>
              </a:rPr>
              <a:t>Falacias de la apelación irrelevante</a:t>
            </a:r>
          </a:p>
        </p:txBody>
      </p:sp>
      <p:sp>
        <p:nvSpPr>
          <p:cNvPr id="27" name="Freeform: Shape 2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2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9396A3EA-E831-4360-ADCE-7F5B64A8CA7E}"/>
              </a:ext>
            </a:extLst>
          </p:cNvPr>
          <p:cNvSpPr>
            <a:spLocks noGrp="1"/>
          </p:cNvSpPr>
          <p:nvPr>
            <p:ph idx="1"/>
          </p:nvPr>
        </p:nvSpPr>
        <p:spPr>
          <a:xfrm>
            <a:off x="6096000" y="820880"/>
            <a:ext cx="5257799" cy="4889350"/>
          </a:xfrm>
        </p:spPr>
        <p:txBody>
          <a:bodyPr anchor="t">
            <a:normAutofit/>
          </a:bodyPr>
          <a:lstStyle/>
          <a:p>
            <a:r>
              <a:rPr lang="es-ES" sz="2600"/>
              <a:t>Apelación a la fuerza o al miedo: intentar persuadir acerca de una posición amedrentando a las personas con un estado de cosas indeseable y no con evidencia.</a:t>
            </a:r>
          </a:p>
          <a:p>
            <a:pPr marL="0" indent="0">
              <a:buNone/>
            </a:pPr>
            <a:endParaRPr lang="es-ES" sz="2600"/>
          </a:p>
          <a:p>
            <a:pPr marL="0" indent="0">
              <a:buNone/>
            </a:pPr>
            <a:endParaRPr lang="es-ES" sz="2600"/>
          </a:p>
          <a:p>
            <a:pPr marL="0" indent="0">
              <a:buNone/>
            </a:pPr>
            <a:r>
              <a:rPr lang="es-ES" sz="2600"/>
              <a:t>“Estimado editor, creo que no debiera publicar la noticia de la que hablamos el otro día, le recuerdo que nuestra institución financia más del 50% de su medio”</a:t>
            </a:r>
          </a:p>
          <a:p>
            <a:endParaRPr lang="es-CL" sz="2600"/>
          </a:p>
        </p:txBody>
      </p:sp>
      <p:sp>
        <p:nvSpPr>
          <p:cNvPr id="33" name="Freeform: Shape 3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724046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7642C87-7108-48C1-8271-98895534FF0F}"/>
              </a:ext>
            </a:extLst>
          </p:cNvPr>
          <p:cNvSpPr>
            <a:spLocks noGrp="1"/>
          </p:cNvSpPr>
          <p:nvPr>
            <p:ph type="title"/>
          </p:nvPr>
        </p:nvSpPr>
        <p:spPr>
          <a:xfrm>
            <a:off x="1389278" y="1233241"/>
            <a:ext cx="3240506" cy="4064628"/>
          </a:xfrm>
        </p:spPr>
        <p:txBody>
          <a:bodyPr>
            <a:normAutofit/>
          </a:bodyPr>
          <a:lstStyle/>
          <a:p>
            <a:r>
              <a:rPr lang="es-CL">
                <a:solidFill>
                  <a:srgbClr val="FFFFFF"/>
                </a:solidFill>
              </a:rPr>
              <a:t>Falacias de la apelación irrelevante</a:t>
            </a:r>
          </a:p>
        </p:txBody>
      </p:sp>
      <p:sp>
        <p:nvSpPr>
          <p:cNvPr id="27" name="Freeform: Shape 2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2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D4F8C471-768B-4ACF-91BC-BB4CC22F0421}"/>
              </a:ext>
            </a:extLst>
          </p:cNvPr>
          <p:cNvSpPr>
            <a:spLocks noGrp="1"/>
          </p:cNvSpPr>
          <p:nvPr>
            <p:ph idx="1"/>
          </p:nvPr>
        </p:nvSpPr>
        <p:spPr>
          <a:xfrm>
            <a:off x="6096000" y="820880"/>
            <a:ext cx="5257799" cy="4889350"/>
          </a:xfrm>
        </p:spPr>
        <p:txBody>
          <a:bodyPr anchor="t">
            <a:normAutofit/>
          </a:bodyPr>
          <a:lstStyle/>
          <a:p>
            <a:r>
              <a:rPr lang="es-ES" sz="2400"/>
              <a:t>Apelación a la tradición: apelar al sentimiento de respeto o reverencia a la tradición y no a la evidencia, especialmente cuando un tema o principio más importante está en juego.</a:t>
            </a:r>
          </a:p>
          <a:p>
            <a:pPr marL="0" indent="0">
              <a:buNone/>
            </a:pPr>
            <a:endParaRPr lang="es-ES" sz="2400"/>
          </a:p>
          <a:p>
            <a:pPr marL="0" indent="0">
              <a:buNone/>
            </a:pPr>
            <a:endParaRPr lang="es-ES" sz="2400"/>
          </a:p>
          <a:p>
            <a:pPr marL="0" indent="0">
              <a:buNone/>
            </a:pPr>
            <a:r>
              <a:rPr lang="es-ES" sz="2400"/>
              <a:t>“La Escuela Militar no debiera aceptar el ingreso de mujeres. Nunca han ingresado mujeres antes, y nuestro ejército jamás ha sido vencido”.</a:t>
            </a:r>
          </a:p>
          <a:p>
            <a:endParaRPr lang="es-CL" sz="2400"/>
          </a:p>
        </p:txBody>
      </p:sp>
      <p:sp>
        <p:nvSpPr>
          <p:cNvPr id="33" name="Freeform: Shape 3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386010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466C77B-A0F5-4FC3-AFF0-D59AE955EF22}"/>
              </a:ext>
            </a:extLst>
          </p:cNvPr>
          <p:cNvSpPr>
            <a:spLocks noGrp="1"/>
          </p:cNvSpPr>
          <p:nvPr>
            <p:ph type="title"/>
          </p:nvPr>
        </p:nvSpPr>
        <p:spPr>
          <a:xfrm>
            <a:off x="1389278" y="1233241"/>
            <a:ext cx="3240506" cy="4064628"/>
          </a:xfrm>
        </p:spPr>
        <p:txBody>
          <a:bodyPr>
            <a:normAutofit/>
          </a:bodyPr>
          <a:lstStyle/>
          <a:p>
            <a:r>
              <a:rPr lang="es-CL">
                <a:solidFill>
                  <a:srgbClr val="FFFFFF"/>
                </a:solidFill>
              </a:rPr>
              <a:t>Falacias de la apelación irrelevante</a:t>
            </a:r>
          </a:p>
        </p:txBody>
      </p:sp>
      <p:sp>
        <p:nvSpPr>
          <p:cNvPr id="27" name="Freeform: Shape 2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2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E3D1569F-6F6A-4CCA-9176-E6EE17F9D578}"/>
              </a:ext>
            </a:extLst>
          </p:cNvPr>
          <p:cNvSpPr>
            <a:spLocks noGrp="1"/>
          </p:cNvSpPr>
          <p:nvPr>
            <p:ph idx="1"/>
          </p:nvPr>
        </p:nvSpPr>
        <p:spPr>
          <a:xfrm>
            <a:off x="6096000" y="820880"/>
            <a:ext cx="5257799" cy="4889350"/>
          </a:xfrm>
        </p:spPr>
        <p:txBody>
          <a:bodyPr anchor="t">
            <a:normAutofit/>
          </a:bodyPr>
          <a:lstStyle/>
          <a:p>
            <a:r>
              <a:rPr lang="es-ES"/>
              <a:t>Apelación al propio interés: apelar únicamente al propio interés o circunstancias personales, cuando otro tema más importante está en juego.</a:t>
            </a:r>
          </a:p>
          <a:p>
            <a:pPr marL="0" indent="0">
              <a:buNone/>
            </a:pPr>
            <a:endParaRPr lang="es-ES"/>
          </a:p>
          <a:p>
            <a:pPr marL="0" indent="0">
              <a:buNone/>
            </a:pPr>
            <a:endParaRPr lang="es-ES"/>
          </a:p>
          <a:p>
            <a:pPr marL="0" indent="0">
              <a:buNone/>
            </a:pPr>
            <a:r>
              <a:rPr lang="es-ES"/>
              <a:t>“Como mujer deberías estar de acuerdo con aumentar el cupo parlamentario para mujeres”</a:t>
            </a:r>
          </a:p>
          <a:p>
            <a:endParaRPr lang="es-CL"/>
          </a:p>
        </p:txBody>
      </p:sp>
      <p:sp>
        <p:nvSpPr>
          <p:cNvPr id="33" name="Freeform: Shape 3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454275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A668E3B-9DF7-4B9B-AE62-9A9878B8496D}"/>
              </a:ext>
            </a:extLst>
          </p:cNvPr>
          <p:cNvSpPr>
            <a:spLocks noGrp="1"/>
          </p:cNvSpPr>
          <p:nvPr>
            <p:ph type="title"/>
          </p:nvPr>
        </p:nvSpPr>
        <p:spPr>
          <a:xfrm>
            <a:off x="1389278" y="1233241"/>
            <a:ext cx="3240506" cy="4064628"/>
          </a:xfrm>
        </p:spPr>
        <p:txBody>
          <a:bodyPr>
            <a:normAutofit/>
          </a:bodyPr>
          <a:lstStyle/>
          <a:p>
            <a:r>
              <a:rPr lang="es-CL">
                <a:solidFill>
                  <a:srgbClr val="FFFFFF"/>
                </a:solidFill>
              </a:rPr>
              <a:t>Falacias de la apelación irrelevante</a:t>
            </a:r>
          </a:p>
        </p:txBody>
      </p:sp>
      <p:sp>
        <p:nvSpPr>
          <p:cNvPr id="27" name="Freeform: Shape 2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2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E971F138-621D-4984-8875-88DB695ABFA9}"/>
              </a:ext>
            </a:extLst>
          </p:cNvPr>
          <p:cNvSpPr>
            <a:spLocks noGrp="1"/>
          </p:cNvSpPr>
          <p:nvPr>
            <p:ph idx="1"/>
          </p:nvPr>
        </p:nvSpPr>
        <p:spPr>
          <a:xfrm>
            <a:off x="6096000" y="820880"/>
            <a:ext cx="5257799" cy="4889350"/>
          </a:xfrm>
        </p:spPr>
        <p:txBody>
          <a:bodyPr anchor="t">
            <a:normAutofit/>
          </a:bodyPr>
          <a:lstStyle/>
          <a:p>
            <a:r>
              <a:rPr lang="es-ES"/>
              <a:t>Manipulación de las emociones: apelar a las emociones y no a la evidencia.</a:t>
            </a:r>
          </a:p>
          <a:p>
            <a:pPr marL="0" indent="0">
              <a:buNone/>
            </a:pPr>
            <a:endParaRPr lang="es-ES"/>
          </a:p>
          <a:p>
            <a:pPr marL="0" indent="0">
              <a:buNone/>
            </a:pPr>
            <a:endParaRPr lang="es-ES"/>
          </a:p>
          <a:p>
            <a:pPr marL="0" indent="0">
              <a:buNone/>
            </a:pPr>
            <a:r>
              <a:rPr lang="es-ES"/>
              <a:t>“No deberías declarar en ese juicio, aunque fuiste testigo del robo recuerda que tu hermano es uno de los acusados y podría ir a prisión”</a:t>
            </a:r>
          </a:p>
          <a:p>
            <a:endParaRPr lang="es-CL"/>
          </a:p>
        </p:txBody>
      </p:sp>
      <p:sp>
        <p:nvSpPr>
          <p:cNvPr id="33" name="Freeform: Shape 3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879098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612F383F-B981-4BC3-9E2B-7BE938CE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625"/>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5AA485AD-076E-4077-A6E6-C3C9F0C39F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Picture 37">
            <a:extLst>
              <a:ext uri="{FF2B5EF4-FFF2-40B4-BE49-F238E27FC236}">
                <a16:creationId xmlns:a16="http://schemas.microsoft.com/office/drawing/2014/main" id="{D088DBDF-80D5-4FC0-8A54-9D660B728DC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25000"/>
            <a:extLst>
              <a:ext uri="{28A0092B-C50C-407E-A947-70E740481C1C}">
                <a14:useLocalDpi xmlns:a14="http://schemas.microsoft.com/office/drawing/2010/main" val="0"/>
              </a:ext>
            </a:extLst>
          </a:blip>
          <a:stretch>
            <a:fillRect/>
          </a:stretch>
        </p:blipFill>
        <p:spPr>
          <a:xfrm>
            <a:off x="5414" y="0"/>
            <a:ext cx="12181172" cy="6858000"/>
          </a:xfrm>
          <a:prstGeom prst="rect">
            <a:avLst/>
          </a:prstGeom>
        </p:spPr>
      </p:pic>
      <p:sp>
        <p:nvSpPr>
          <p:cNvPr id="40" name="Rectangle 3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ítulo 1">
            <a:extLst>
              <a:ext uri="{FF2B5EF4-FFF2-40B4-BE49-F238E27FC236}">
                <a16:creationId xmlns:a16="http://schemas.microsoft.com/office/drawing/2014/main" id="{1018396F-5B65-4EAD-8BFD-B0ED9C9E718C}"/>
              </a:ext>
            </a:extLst>
          </p:cNvPr>
          <p:cNvSpPr>
            <a:spLocks noGrp="1"/>
          </p:cNvSpPr>
          <p:nvPr>
            <p:ph type="title"/>
          </p:nvPr>
        </p:nvSpPr>
        <p:spPr>
          <a:xfrm>
            <a:off x="1353666" y="759805"/>
            <a:ext cx="10000133" cy="1325563"/>
          </a:xfrm>
        </p:spPr>
        <p:txBody>
          <a:bodyPr vert="horz" lIns="91440" tIns="45720" rIns="91440" bIns="45720" rtlCol="0">
            <a:normAutofit/>
          </a:bodyPr>
          <a:lstStyle/>
          <a:p>
            <a:r>
              <a:rPr lang="en-US" sz="4000" kern="1200">
                <a:solidFill>
                  <a:srgbClr val="FFFFFF"/>
                </a:solidFill>
                <a:latin typeface="+mj-lt"/>
                <a:ea typeface="+mj-ea"/>
                <a:cs typeface="+mj-cs"/>
              </a:rPr>
              <a:t>PRINCIPIO DE RELEVANCIA</a:t>
            </a:r>
          </a:p>
        </p:txBody>
      </p:sp>
      <p:graphicFrame>
        <p:nvGraphicFramePr>
          <p:cNvPr id="16" name="Marcador de contenido 2">
            <a:extLst>
              <a:ext uri="{FF2B5EF4-FFF2-40B4-BE49-F238E27FC236}">
                <a16:creationId xmlns:a16="http://schemas.microsoft.com/office/drawing/2014/main" id="{53DA1B85-C0ED-443F-85DF-649D0AB61A5A}"/>
              </a:ext>
            </a:extLst>
          </p:cNvPr>
          <p:cNvGraphicFramePr>
            <a:graphicFrameLocks noGrp="1"/>
          </p:cNvGraphicFramePr>
          <p:nvPr>
            <p:ph idx="1"/>
            <p:extLst>
              <p:ext uri="{D42A27DB-BD31-4B8C-83A1-F6EECF244321}">
                <p14:modId xmlns:p14="http://schemas.microsoft.com/office/powerpoint/2010/main" val="2036997686"/>
              </p:ext>
            </p:extLst>
          </p:nvPr>
        </p:nvGraphicFramePr>
        <p:xfrm>
          <a:off x="1422492" y="2499837"/>
          <a:ext cx="9507778" cy="37146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03881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3A7DAFA-DE8C-4D27-9E86-64AE6EABC2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67473F5-B70D-4B5E-8CD5-56A579FDAE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4A2DD72-43DD-48E5-BE34-37D49AB6DE0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075420"/>
            <a:ext cx="12048729" cy="4093306"/>
            <a:chOff x="1" y="2075420"/>
            <a:chExt cx="12048729" cy="4093306"/>
          </a:xfrm>
        </p:grpSpPr>
        <p:sp>
          <p:nvSpPr>
            <p:cNvPr id="24" name="Oval 23">
              <a:extLst>
                <a:ext uri="{FF2B5EF4-FFF2-40B4-BE49-F238E27FC236}">
                  <a16:creationId xmlns:a16="http://schemas.microsoft.com/office/drawing/2014/main" id="{A6E47C62-9745-42CF-88FA-5AEF328A56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04478470-3E53-4D0A-B0F6-1D864CB6A2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6E7D4D5-5014-4B92-AA85-4B2CCEC1B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4EB0EAEB-C0DD-4336-810D-ED75F545B0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630DFB95-BAD6-4F63-A567-83C8776473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4EE3C05E-A5F0-406D-85D7-3ABCA23FA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1C52F6C8-2E89-4F61-92C7-299BEF89E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38146" y="1042605"/>
            <a:ext cx="2796461" cy="711252"/>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a:extLst>
              <a:ext uri="{FF2B5EF4-FFF2-40B4-BE49-F238E27FC236}">
                <a16:creationId xmlns:a16="http://schemas.microsoft.com/office/drawing/2014/main" id="{E69FF964-E599-4EFE-B276-9CA5404619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59539" y="317578"/>
            <a:ext cx="548640" cy="549007"/>
            <a:chOff x="7029447" y="3514725"/>
            <a:chExt cx="1285875" cy="549007"/>
          </a:xfrm>
        </p:grpSpPr>
        <p:cxnSp>
          <p:nvCxnSpPr>
            <p:cNvPr id="34" name="Straight Connector 33">
              <a:extLst>
                <a:ext uri="{FF2B5EF4-FFF2-40B4-BE49-F238E27FC236}">
                  <a16:creationId xmlns:a16="http://schemas.microsoft.com/office/drawing/2014/main" id="{A3CEAACF-BB30-421A-9FFB-8354E58A3E1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948410E-052E-4175-960D-81C6E06059D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13CEF59E-D9E0-4743-B290-527DF5F3C58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A099E97-FC99-4043-BC63-B905FD8227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39" name="Oval 38">
            <a:extLst>
              <a:ext uri="{FF2B5EF4-FFF2-40B4-BE49-F238E27FC236}">
                <a16:creationId xmlns:a16="http://schemas.microsoft.com/office/drawing/2014/main" id="{F835453A-5A8D-49CA-BF02-6EB04EDDB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9460608" y="2568069"/>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40">
            <a:extLst>
              <a:ext uri="{FF2B5EF4-FFF2-40B4-BE49-F238E27FC236}">
                <a16:creationId xmlns:a16="http://schemas.microsoft.com/office/drawing/2014/main" id="{59346B03-32C0-4D48-A61B-11552C1863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92204" y="4660010"/>
            <a:ext cx="304800" cy="429768"/>
            <a:chOff x="215328" y="-46937"/>
            <a:chExt cx="304800" cy="2773841"/>
          </a:xfrm>
        </p:grpSpPr>
        <p:cxnSp>
          <p:nvCxnSpPr>
            <p:cNvPr id="42" name="Straight Connector 41">
              <a:extLst>
                <a:ext uri="{FF2B5EF4-FFF2-40B4-BE49-F238E27FC236}">
                  <a16:creationId xmlns:a16="http://schemas.microsoft.com/office/drawing/2014/main" id="{AB4C4700-ACA6-4E6C-999E-0D38705B248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3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D2ED0A8-4764-4CEB-895A-49D115A0545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69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6B8EA3B-84A3-46F9-85E9-BBEA87B3224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85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64C79E1-32EF-4E3D-A089-7E2B9BBB64B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201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47" name="Rectangle 46">
            <a:extLst>
              <a:ext uri="{FF2B5EF4-FFF2-40B4-BE49-F238E27FC236}">
                <a16:creationId xmlns:a16="http://schemas.microsoft.com/office/drawing/2014/main" id="{0DEA90BA-9EFA-431D-8EEA-76D29FE052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6140785"/>
            <a:ext cx="6095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 name="Group 48">
            <a:extLst>
              <a:ext uri="{FF2B5EF4-FFF2-40B4-BE49-F238E27FC236}">
                <a16:creationId xmlns:a16="http://schemas.microsoft.com/office/drawing/2014/main" id="{C8ABE731-C1A2-4FD3-9E32-0655C4878A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16345" y="5940560"/>
            <a:ext cx="1285875" cy="549007"/>
            <a:chOff x="7029447" y="3514725"/>
            <a:chExt cx="1285875" cy="549007"/>
          </a:xfrm>
        </p:grpSpPr>
        <p:cxnSp>
          <p:nvCxnSpPr>
            <p:cNvPr id="50" name="Straight Connector 49">
              <a:extLst>
                <a:ext uri="{FF2B5EF4-FFF2-40B4-BE49-F238E27FC236}">
                  <a16:creationId xmlns:a16="http://schemas.microsoft.com/office/drawing/2014/main" id="{11F44BFE-C10A-440D-A167-7B6230BDF12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91CF1604-D12D-4923-A2B8-7DC330A045D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F72004BC-A491-46FF-BCD6-915B4F4EC59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D595B1FE-E2AE-4CD3-8687-500811B459A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 name="Título 1">
            <a:extLst>
              <a:ext uri="{FF2B5EF4-FFF2-40B4-BE49-F238E27FC236}">
                <a16:creationId xmlns:a16="http://schemas.microsoft.com/office/drawing/2014/main" id="{C618D883-D82C-4FFD-93D0-68EA5A4DA489}"/>
              </a:ext>
            </a:extLst>
          </p:cNvPr>
          <p:cNvSpPr>
            <a:spLocks noGrp="1"/>
          </p:cNvSpPr>
          <p:nvPr>
            <p:ph type="title"/>
          </p:nvPr>
        </p:nvSpPr>
        <p:spPr>
          <a:xfrm>
            <a:off x="754835" y="814906"/>
            <a:ext cx="10722864" cy="1578093"/>
          </a:xfrm>
          <a:noFill/>
        </p:spPr>
        <p:txBody>
          <a:bodyPr anchor="t">
            <a:normAutofit/>
          </a:bodyPr>
          <a:lstStyle/>
          <a:p>
            <a:r>
              <a:rPr lang="es-CL" sz="4800" dirty="0">
                <a:solidFill>
                  <a:schemeClr val="bg1"/>
                </a:solidFill>
              </a:rPr>
              <a:t>Falacias que violan el principio de relevancia</a:t>
            </a:r>
          </a:p>
        </p:txBody>
      </p:sp>
      <p:graphicFrame>
        <p:nvGraphicFramePr>
          <p:cNvPr id="5" name="Marcador de contenido 2">
            <a:extLst>
              <a:ext uri="{FF2B5EF4-FFF2-40B4-BE49-F238E27FC236}">
                <a16:creationId xmlns:a16="http://schemas.microsoft.com/office/drawing/2014/main" id="{B09AEE5A-5591-49FA-BE86-CFAB96E4F7A3}"/>
              </a:ext>
            </a:extLst>
          </p:cNvPr>
          <p:cNvGraphicFramePr>
            <a:graphicFrameLocks noGrp="1"/>
          </p:cNvGraphicFramePr>
          <p:nvPr>
            <p:ph idx="1"/>
            <p:extLst>
              <p:ext uri="{D42A27DB-BD31-4B8C-83A1-F6EECF244321}">
                <p14:modId xmlns:p14="http://schemas.microsoft.com/office/powerpoint/2010/main" val="105148885"/>
              </p:ext>
            </p:extLst>
          </p:nvPr>
        </p:nvGraphicFramePr>
        <p:xfrm>
          <a:off x="644380" y="2648363"/>
          <a:ext cx="10846762" cy="3526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3433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8" name="Rectangle 113">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883DF2A-590C-4EE2-B316-048118536BA7}"/>
              </a:ext>
            </a:extLst>
          </p:cNvPr>
          <p:cNvSpPr>
            <a:spLocks noGrp="1"/>
          </p:cNvSpPr>
          <p:nvPr>
            <p:ph type="title"/>
          </p:nvPr>
        </p:nvSpPr>
        <p:spPr>
          <a:xfrm>
            <a:off x="635000" y="640823"/>
            <a:ext cx="3418659" cy="5583148"/>
          </a:xfrm>
        </p:spPr>
        <p:txBody>
          <a:bodyPr anchor="ctr">
            <a:normAutofit/>
          </a:bodyPr>
          <a:lstStyle/>
          <a:p>
            <a:r>
              <a:rPr lang="es-CL" sz="5400"/>
              <a:t>Falacias de la premisa irrelevante</a:t>
            </a:r>
          </a:p>
        </p:txBody>
      </p:sp>
      <p:sp>
        <p:nvSpPr>
          <p:cNvPr id="149"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0" name="Marcador de contenido 2">
            <a:extLst>
              <a:ext uri="{FF2B5EF4-FFF2-40B4-BE49-F238E27FC236}">
                <a16:creationId xmlns:a16="http://schemas.microsoft.com/office/drawing/2014/main" id="{60583DB6-30C8-441B-A771-41D7300BFCAA}"/>
              </a:ext>
            </a:extLst>
          </p:cNvPr>
          <p:cNvGraphicFramePr>
            <a:graphicFrameLocks noGrp="1"/>
          </p:cNvGraphicFramePr>
          <p:nvPr>
            <p:ph idx="1"/>
            <p:extLst>
              <p:ext uri="{D42A27DB-BD31-4B8C-83A1-F6EECF244321}">
                <p14:modId xmlns:p14="http://schemas.microsoft.com/office/powerpoint/2010/main" val="344514325"/>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1114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E3D200A-C814-4822-B6BD-4FE4A7DC5B7F}"/>
              </a:ext>
            </a:extLst>
          </p:cNvPr>
          <p:cNvSpPr>
            <a:spLocks noGrp="1"/>
          </p:cNvSpPr>
          <p:nvPr>
            <p:ph type="title"/>
          </p:nvPr>
        </p:nvSpPr>
        <p:spPr>
          <a:xfrm>
            <a:off x="635000" y="640823"/>
            <a:ext cx="3418659" cy="5583148"/>
          </a:xfrm>
        </p:spPr>
        <p:txBody>
          <a:bodyPr anchor="ctr">
            <a:normAutofit/>
          </a:bodyPr>
          <a:lstStyle/>
          <a:p>
            <a:r>
              <a:rPr lang="es-CL" sz="5400"/>
              <a:t>Falacias de la premisa irrelevante</a:t>
            </a:r>
          </a:p>
        </p:txBody>
      </p:sp>
      <p:sp>
        <p:nvSpPr>
          <p:cNvPr id="5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Marcador de contenido 2">
            <a:extLst>
              <a:ext uri="{FF2B5EF4-FFF2-40B4-BE49-F238E27FC236}">
                <a16:creationId xmlns:a16="http://schemas.microsoft.com/office/drawing/2014/main" id="{3CEC8FE6-79CB-4250-8308-F943EE60DCA0}"/>
              </a:ext>
            </a:extLst>
          </p:cNvPr>
          <p:cNvGraphicFramePr>
            <a:graphicFrameLocks noGrp="1"/>
          </p:cNvGraphicFramePr>
          <p:nvPr>
            <p:ph idx="1"/>
            <p:extLst>
              <p:ext uri="{D42A27DB-BD31-4B8C-83A1-F6EECF244321}">
                <p14:modId xmlns:p14="http://schemas.microsoft.com/office/powerpoint/2010/main" val="2094223963"/>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34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0A24BCD-9352-4BE9-8FF7-AA6FED9350BC}"/>
              </a:ext>
            </a:extLst>
          </p:cNvPr>
          <p:cNvSpPr>
            <a:spLocks noGrp="1"/>
          </p:cNvSpPr>
          <p:nvPr>
            <p:ph type="title"/>
          </p:nvPr>
        </p:nvSpPr>
        <p:spPr>
          <a:xfrm>
            <a:off x="635000" y="640823"/>
            <a:ext cx="3418659" cy="5583148"/>
          </a:xfrm>
        </p:spPr>
        <p:txBody>
          <a:bodyPr anchor="ctr">
            <a:normAutofit/>
          </a:bodyPr>
          <a:lstStyle/>
          <a:p>
            <a:r>
              <a:rPr lang="es-CL" sz="5400"/>
              <a:t>Falacias de la premisa irrelevante</a:t>
            </a:r>
          </a:p>
        </p:txBody>
      </p:sp>
      <p:sp>
        <p:nvSpPr>
          <p:cNvPr id="5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2">
            <a:extLst>
              <a:ext uri="{FF2B5EF4-FFF2-40B4-BE49-F238E27FC236}">
                <a16:creationId xmlns:a16="http://schemas.microsoft.com/office/drawing/2014/main" id="{4A3BDC77-5190-4FD1-8FFF-3F97F734C1A5}"/>
              </a:ext>
            </a:extLst>
          </p:cNvPr>
          <p:cNvGraphicFramePr>
            <a:graphicFrameLocks noGrp="1"/>
          </p:cNvGraphicFramePr>
          <p:nvPr>
            <p:ph idx="1"/>
            <p:extLst>
              <p:ext uri="{D42A27DB-BD31-4B8C-83A1-F6EECF244321}">
                <p14:modId xmlns:p14="http://schemas.microsoft.com/office/powerpoint/2010/main" val="403589663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159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32543BD-6BA8-42C1-8871-D484D5F7CF5F}"/>
              </a:ext>
            </a:extLst>
          </p:cNvPr>
          <p:cNvSpPr>
            <a:spLocks noGrp="1"/>
          </p:cNvSpPr>
          <p:nvPr>
            <p:ph type="title"/>
          </p:nvPr>
        </p:nvSpPr>
        <p:spPr>
          <a:xfrm>
            <a:off x="635000" y="640823"/>
            <a:ext cx="3418659" cy="5583148"/>
          </a:xfrm>
        </p:spPr>
        <p:txBody>
          <a:bodyPr anchor="ctr">
            <a:normAutofit/>
          </a:bodyPr>
          <a:lstStyle/>
          <a:p>
            <a:r>
              <a:rPr lang="es-CL" sz="5400"/>
              <a:t>Falacias de la premisa irrelevante</a:t>
            </a:r>
          </a:p>
        </p:txBody>
      </p:sp>
      <p:sp>
        <p:nvSpPr>
          <p:cNvPr id="44"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2">
            <a:extLst>
              <a:ext uri="{FF2B5EF4-FFF2-40B4-BE49-F238E27FC236}">
                <a16:creationId xmlns:a16="http://schemas.microsoft.com/office/drawing/2014/main" id="{8A234E4D-BE4C-4C49-A9EC-0A28B42257C1}"/>
              </a:ext>
            </a:extLst>
          </p:cNvPr>
          <p:cNvGraphicFramePr>
            <a:graphicFrameLocks noGrp="1"/>
          </p:cNvGraphicFramePr>
          <p:nvPr>
            <p:ph idx="1"/>
            <p:extLst>
              <p:ext uri="{D42A27DB-BD31-4B8C-83A1-F6EECF244321}">
                <p14:modId xmlns:p14="http://schemas.microsoft.com/office/powerpoint/2010/main" val="1014909033"/>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7936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79046F9-B478-4BE5-A367-FC3D53040C09}"/>
              </a:ext>
            </a:extLst>
          </p:cNvPr>
          <p:cNvSpPr>
            <a:spLocks noGrp="1"/>
          </p:cNvSpPr>
          <p:nvPr>
            <p:ph type="title"/>
          </p:nvPr>
        </p:nvSpPr>
        <p:spPr>
          <a:xfrm>
            <a:off x="1389278" y="1233241"/>
            <a:ext cx="3240506" cy="4064628"/>
          </a:xfrm>
        </p:spPr>
        <p:txBody>
          <a:bodyPr>
            <a:normAutofit/>
          </a:bodyPr>
          <a:lstStyle/>
          <a:p>
            <a:r>
              <a:rPr lang="es-CL">
                <a:solidFill>
                  <a:srgbClr val="FFFFFF"/>
                </a:solidFill>
              </a:rPr>
              <a:t>Falacias de la apelación irrelevante</a:t>
            </a:r>
          </a:p>
        </p:txBody>
      </p:sp>
      <p:sp>
        <p:nvSpPr>
          <p:cNvPr id="47" name="Freeform: Shape 4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D17A382F-7674-4332-A08A-0975E8925463}"/>
              </a:ext>
            </a:extLst>
          </p:cNvPr>
          <p:cNvSpPr>
            <a:spLocks noGrp="1"/>
          </p:cNvSpPr>
          <p:nvPr>
            <p:ph idx="1"/>
          </p:nvPr>
        </p:nvSpPr>
        <p:spPr>
          <a:xfrm>
            <a:off x="6096000" y="820880"/>
            <a:ext cx="5257799" cy="4889350"/>
          </a:xfrm>
        </p:spPr>
        <p:txBody>
          <a:bodyPr anchor="t">
            <a:normAutofit/>
          </a:bodyPr>
          <a:lstStyle/>
          <a:p>
            <a:r>
              <a:rPr lang="es-ES" sz="2400"/>
              <a:t>Apelación a una autoridad irrelevante: intentar sustentar una afirmación apelando al juicio de alguien que no es una autoridad en el campo de la discusión, a una autoridad no identificada, o a una persona que podría tener prejuicios respecto del tema.</a:t>
            </a:r>
          </a:p>
          <a:p>
            <a:pPr marL="0" indent="0">
              <a:buNone/>
            </a:pPr>
            <a:endParaRPr lang="es-ES" sz="2400"/>
          </a:p>
          <a:p>
            <a:pPr marL="0" indent="0">
              <a:buNone/>
            </a:pPr>
            <a:endParaRPr lang="es-ES" sz="2400"/>
          </a:p>
          <a:p>
            <a:pPr marL="0" indent="0">
              <a:buNone/>
            </a:pPr>
            <a:r>
              <a:rPr lang="es-ES" sz="2400"/>
              <a:t>“Deberíamos interrumpir el uso de vacunas en menores, se ha sabido de casos donde esto ha traído problemas”</a:t>
            </a:r>
          </a:p>
          <a:p>
            <a:endParaRPr lang="es-CL" sz="2400"/>
          </a:p>
        </p:txBody>
      </p:sp>
      <p:sp>
        <p:nvSpPr>
          <p:cNvPr id="53" name="Freeform: Shape 5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509882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D5854BC-9982-4CFB-BDF1-242342AC0EF5}"/>
              </a:ext>
            </a:extLst>
          </p:cNvPr>
          <p:cNvSpPr>
            <a:spLocks noGrp="1"/>
          </p:cNvSpPr>
          <p:nvPr>
            <p:ph type="title"/>
          </p:nvPr>
        </p:nvSpPr>
        <p:spPr>
          <a:xfrm>
            <a:off x="1389278" y="1233241"/>
            <a:ext cx="3240506" cy="4064628"/>
          </a:xfrm>
        </p:spPr>
        <p:txBody>
          <a:bodyPr>
            <a:normAutofit/>
          </a:bodyPr>
          <a:lstStyle/>
          <a:p>
            <a:r>
              <a:rPr lang="es-CL">
                <a:solidFill>
                  <a:srgbClr val="FFFFFF"/>
                </a:solidFill>
              </a:rPr>
              <a:t>Falacias de la apelación irrelevante</a:t>
            </a:r>
          </a:p>
        </p:txBody>
      </p:sp>
      <p:sp>
        <p:nvSpPr>
          <p:cNvPr id="46" name="Freeform: Shape 45">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Freeform: Shape 47">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109422B0-21C0-4794-85E9-4CEBA1B2C647}"/>
              </a:ext>
            </a:extLst>
          </p:cNvPr>
          <p:cNvSpPr>
            <a:spLocks noGrp="1"/>
          </p:cNvSpPr>
          <p:nvPr>
            <p:ph idx="1"/>
          </p:nvPr>
        </p:nvSpPr>
        <p:spPr>
          <a:xfrm>
            <a:off x="6096000" y="820880"/>
            <a:ext cx="5257799" cy="4889350"/>
          </a:xfrm>
        </p:spPr>
        <p:txBody>
          <a:bodyPr anchor="t">
            <a:normAutofit/>
          </a:bodyPr>
          <a:lstStyle/>
          <a:p>
            <a:r>
              <a:rPr lang="es-ES"/>
              <a:t>Apelación a la opinión mayoritaria: pretender el rechazo o la aceptación de una posición basándose solamente en la cantidad de gente que está de acuerdo en el tema.</a:t>
            </a:r>
          </a:p>
          <a:p>
            <a:pPr marL="0" indent="0">
              <a:buNone/>
            </a:pPr>
            <a:endParaRPr lang="es-ES"/>
          </a:p>
          <a:p>
            <a:pPr marL="0" indent="0">
              <a:buNone/>
            </a:pPr>
            <a:endParaRPr lang="es-ES"/>
          </a:p>
          <a:p>
            <a:pPr marL="0" indent="0">
              <a:buNone/>
            </a:pPr>
            <a:r>
              <a:rPr lang="es-ES"/>
              <a:t>“El divorcio no puede ser malo, el 90% de la población está de acuerdo con su legalización"</a:t>
            </a:r>
          </a:p>
          <a:p>
            <a:endParaRPr lang="es-CL"/>
          </a:p>
        </p:txBody>
      </p:sp>
      <p:sp>
        <p:nvSpPr>
          <p:cNvPr id="52" name="Freeform: Shape 51">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66011668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679</Words>
  <Application>Microsoft Office PowerPoint</Application>
  <PresentationFormat>Panorámica</PresentationFormat>
  <Paragraphs>51</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Calibri</vt:lpstr>
      <vt:lpstr>Calibri Light</vt:lpstr>
      <vt:lpstr>Tema de Office</vt:lpstr>
      <vt:lpstr>RELEVANCIA</vt:lpstr>
      <vt:lpstr>PRINCIPIO DE RELEVANCIA</vt:lpstr>
      <vt:lpstr>Falacias que violan el principio de relevancia</vt:lpstr>
      <vt:lpstr>Falacias de la premisa irrelevante</vt:lpstr>
      <vt:lpstr>Falacias de la premisa irrelevante</vt:lpstr>
      <vt:lpstr>Falacias de la premisa irrelevante</vt:lpstr>
      <vt:lpstr>Falacias de la premisa irrelevante</vt:lpstr>
      <vt:lpstr>Falacias de la apelación irrelevante</vt:lpstr>
      <vt:lpstr>Falacias de la apelación irrelevante</vt:lpstr>
      <vt:lpstr>Falacias de la apelación irrelevante</vt:lpstr>
      <vt:lpstr>Falacias de la apelación irrelevante</vt:lpstr>
      <vt:lpstr>Falacias de la apelación irrelevante</vt:lpstr>
      <vt:lpstr>Falacias de la apelación irrelevante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RELEVANCIA</dc:title>
  <dc:creator>husar33@gmail.com</dc:creator>
  <cp:lastModifiedBy>Manuel Ernesto Rodriguez Tudor</cp:lastModifiedBy>
  <cp:revision>3</cp:revision>
  <dcterms:created xsi:type="dcterms:W3CDTF">2020-09-29T11:43:21Z</dcterms:created>
  <dcterms:modified xsi:type="dcterms:W3CDTF">2021-09-02T18:58:02Z</dcterms:modified>
</cp:coreProperties>
</file>