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Lst>
  <p:notesMasterIdLst>
    <p:notesMasterId r:id="rId61"/>
  </p:notesMasterIdLst>
  <p:sldIdLst>
    <p:sldId id="256" r:id="rId2"/>
    <p:sldId id="282" r:id="rId3"/>
    <p:sldId id="257" r:id="rId4"/>
    <p:sldId id="311" r:id="rId5"/>
    <p:sldId id="258" r:id="rId6"/>
    <p:sldId id="312" r:id="rId7"/>
    <p:sldId id="283" r:id="rId8"/>
    <p:sldId id="313" r:id="rId9"/>
    <p:sldId id="270" r:id="rId10"/>
    <p:sldId id="314" r:id="rId11"/>
    <p:sldId id="315" r:id="rId12"/>
    <p:sldId id="317" r:id="rId13"/>
    <p:sldId id="263" r:id="rId14"/>
    <p:sldId id="318" r:id="rId15"/>
    <p:sldId id="319" r:id="rId16"/>
    <p:sldId id="320" r:id="rId17"/>
    <p:sldId id="321" r:id="rId18"/>
    <p:sldId id="322" r:id="rId19"/>
    <p:sldId id="260" r:id="rId20"/>
    <p:sldId id="278" r:id="rId21"/>
    <p:sldId id="259" r:id="rId22"/>
    <p:sldId id="323" r:id="rId23"/>
    <p:sldId id="324" r:id="rId24"/>
    <p:sldId id="267" r:id="rId25"/>
    <p:sldId id="325" r:id="rId26"/>
    <p:sldId id="329" r:id="rId27"/>
    <p:sldId id="262" r:id="rId28"/>
    <p:sldId id="261" r:id="rId29"/>
    <p:sldId id="264" r:id="rId30"/>
    <p:sldId id="326" r:id="rId31"/>
    <p:sldId id="328" r:id="rId32"/>
    <p:sldId id="327" r:id="rId33"/>
    <p:sldId id="330" r:id="rId34"/>
    <p:sldId id="265" r:id="rId35"/>
    <p:sldId id="331" r:id="rId36"/>
    <p:sldId id="332" r:id="rId37"/>
    <p:sldId id="266" r:id="rId38"/>
    <p:sldId id="333" r:id="rId39"/>
    <p:sldId id="268" r:id="rId40"/>
    <p:sldId id="269" r:id="rId41"/>
    <p:sldId id="334" r:id="rId42"/>
    <p:sldId id="335" r:id="rId43"/>
    <p:sldId id="336" r:id="rId44"/>
    <p:sldId id="354" r:id="rId45"/>
    <p:sldId id="339" r:id="rId46"/>
    <p:sldId id="340" r:id="rId47"/>
    <p:sldId id="341" r:id="rId48"/>
    <p:sldId id="342" r:id="rId49"/>
    <p:sldId id="343" r:id="rId50"/>
    <p:sldId id="344" r:id="rId51"/>
    <p:sldId id="345" r:id="rId52"/>
    <p:sldId id="346" r:id="rId53"/>
    <p:sldId id="347" r:id="rId54"/>
    <p:sldId id="348" r:id="rId55"/>
    <p:sldId id="349" r:id="rId56"/>
    <p:sldId id="350" r:id="rId57"/>
    <p:sldId id="351" r:id="rId58"/>
    <p:sldId id="352" r:id="rId59"/>
    <p:sldId id="353" r:id="rId60"/>
  </p:sldIdLst>
  <p:sldSz cx="9144000" cy="5143500" type="screen16x9"/>
  <p:notesSz cx="6858000" cy="9144000"/>
  <p:embeddedFontLst>
    <p:embeddedFont>
      <p:font typeface="Bebas Neue" panose="020B0606020202050201" pitchFamily="34" charset="0"/>
      <p:regular r:id="rId62"/>
    </p:embeddedFont>
    <p:embeddedFont>
      <p:font typeface="Cambria" panose="02040503050406030204" pitchFamily="18" charset="0"/>
      <p:regular r:id="rId63"/>
      <p:bold r:id="rId64"/>
      <p:italic r:id="rId65"/>
      <p:boldItalic r:id="rId66"/>
    </p:embeddedFont>
    <p:embeddedFont>
      <p:font typeface="Cascadia Code SemiLight" panose="020B0609020000020004" pitchFamily="49" charset="0"/>
      <p:regular r:id="rId67"/>
      <p:italic r:id="rId68"/>
    </p:embeddedFont>
    <p:embeddedFont>
      <p:font typeface="Denk One" panose="020B0604020202020204" charset="0"/>
      <p:regular r:id="rId69"/>
    </p:embeddedFont>
    <p:embeddedFont>
      <p:font typeface="Lexend Deca" panose="020B0604020202020204" charset="0"/>
      <p:regular r:id="rId70"/>
      <p:bold r:id="rId71"/>
    </p:embeddedFont>
    <p:embeddedFont>
      <p:font typeface="Nunito Light" pitchFamily="2" charset="0"/>
      <p:regular r:id="rId72"/>
      <p:italic r:id="rId73"/>
    </p:embeddedFont>
    <p:embeddedFont>
      <p:font typeface="Poppins" panose="00000500000000000000" pitchFamily="2" charset="0"/>
      <p:regular r:id="rId74"/>
      <p:bold r:id="rId75"/>
      <p:italic r:id="rId76"/>
      <p:boldItalic r:id="rId77"/>
    </p:embeddedFont>
    <p:embeddedFont>
      <p:font typeface="Poppins SemiBold" panose="00000700000000000000" pitchFamily="2" charset="0"/>
      <p:regular r:id="rId78"/>
      <p:bold r:id="rId79"/>
      <p:italic r:id="rId80"/>
      <p:boldItalic r:id="rId81"/>
    </p:embeddedFont>
    <p:embeddedFont>
      <p:font typeface="Roboto" panose="02000000000000000000" pitchFamily="2" charset="0"/>
      <p:regular r:id="rId82"/>
      <p:bold r:id="rId83"/>
      <p:italic r:id="rId84"/>
      <p:boldItalic r:id="rId85"/>
    </p:embeddedFont>
    <p:embeddedFont>
      <p:font typeface="Roboto Condensed Light" panose="02000000000000000000" pitchFamily="2" charset="0"/>
      <p:regular r:id="rId86"/>
      <p:italic r:id="rId87"/>
    </p:embeddedFont>
    <p:embeddedFont>
      <p:font typeface="Trebuchet MS" panose="020B0603020202020204" pitchFamily="34" charset="0"/>
      <p:regular r:id="rId88"/>
      <p:bold r:id="rId89"/>
      <p:italic r:id="rId90"/>
      <p:boldItalic r:id="rId91"/>
    </p:embeddedFont>
    <p:embeddedFont>
      <p:font typeface="Wingdings 2" panose="05020102010507070707" pitchFamily="18" charset="2"/>
      <p:regular r:id="rId9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07C9DE7-18EE-4605-9C28-FB28EB28D20D}">
  <a:tblStyle styleId="{C07C9DE7-18EE-4605-9C28-FB28EB28D20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744" autoAdjust="0"/>
  </p:normalViewPr>
  <p:slideViewPr>
    <p:cSldViewPr snapToGrid="0">
      <p:cViewPr varScale="1">
        <p:scale>
          <a:sx n="97" d="100"/>
          <a:sy n="97" d="100"/>
        </p:scale>
        <p:origin x="104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2.fntdata"/><Relationship Id="rId68" Type="http://schemas.openxmlformats.org/officeDocument/2006/relationships/font" Target="fonts/font7.fntdata"/><Relationship Id="rId84" Type="http://schemas.openxmlformats.org/officeDocument/2006/relationships/font" Target="fonts/font23.fntdata"/><Relationship Id="rId89" Type="http://schemas.openxmlformats.org/officeDocument/2006/relationships/font" Target="fonts/font28.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13.fntdata"/><Relationship Id="rId79" Type="http://schemas.openxmlformats.org/officeDocument/2006/relationships/font" Target="fonts/font18.fntdata"/><Relationship Id="rId5" Type="http://schemas.openxmlformats.org/officeDocument/2006/relationships/slide" Target="slides/slide4.xml"/><Relationship Id="rId90" Type="http://schemas.openxmlformats.org/officeDocument/2006/relationships/font" Target="fonts/font29.fntdata"/><Relationship Id="rId95"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font" Target="fonts/font3.fntdata"/><Relationship Id="rId69" Type="http://schemas.openxmlformats.org/officeDocument/2006/relationships/font" Target="fonts/font8.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1.fntdata"/><Relationship Id="rId80" Type="http://schemas.openxmlformats.org/officeDocument/2006/relationships/font" Target="fonts/font19.fntdata"/><Relationship Id="rId85" Type="http://schemas.openxmlformats.org/officeDocument/2006/relationships/font" Target="fonts/font24.fntdata"/><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1.fntdata"/><Relationship Id="rId70" Type="http://schemas.openxmlformats.org/officeDocument/2006/relationships/font" Target="fonts/font9.fntdata"/><Relationship Id="rId75" Type="http://schemas.openxmlformats.org/officeDocument/2006/relationships/font" Target="fonts/font14.fntdata"/><Relationship Id="rId83" Type="http://schemas.openxmlformats.org/officeDocument/2006/relationships/font" Target="fonts/font22.fntdata"/><Relationship Id="rId88" Type="http://schemas.openxmlformats.org/officeDocument/2006/relationships/font" Target="fonts/font27.fntdata"/><Relationship Id="rId91" Type="http://schemas.openxmlformats.org/officeDocument/2006/relationships/font" Target="fonts/font30.fntdata"/><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4.fntdata"/><Relationship Id="rId73" Type="http://schemas.openxmlformats.org/officeDocument/2006/relationships/font" Target="fonts/font12.fntdata"/><Relationship Id="rId78" Type="http://schemas.openxmlformats.org/officeDocument/2006/relationships/font" Target="fonts/font17.fntdata"/><Relationship Id="rId81" Type="http://schemas.openxmlformats.org/officeDocument/2006/relationships/font" Target="fonts/font20.fntdata"/><Relationship Id="rId86" Type="http://schemas.openxmlformats.org/officeDocument/2006/relationships/font" Target="fonts/font25.fntdata"/><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15.fntdata"/><Relationship Id="rId7" Type="http://schemas.openxmlformats.org/officeDocument/2006/relationships/slide" Target="slides/slide6.xml"/><Relationship Id="rId71" Type="http://schemas.openxmlformats.org/officeDocument/2006/relationships/font" Target="fonts/font10.fntdata"/><Relationship Id="rId92" Type="http://schemas.openxmlformats.org/officeDocument/2006/relationships/font" Target="fonts/font31.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font" Target="fonts/font5.fntdata"/><Relationship Id="rId87" Type="http://schemas.openxmlformats.org/officeDocument/2006/relationships/font" Target="fonts/font26.fntdata"/><Relationship Id="rId61" Type="http://schemas.openxmlformats.org/officeDocument/2006/relationships/notesMaster" Target="notesMasters/notesMaster1.xml"/><Relationship Id="rId82" Type="http://schemas.openxmlformats.org/officeDocument/2006/relationships/font" Target="fonts/font21.fntdata"/><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font" Target="fonts/font16.fntdata"/></Relationships>
</file>

<file path=ppt/diagrams/_rels/data2.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_rels/drawing2.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D2B0FA-11C1-4668-90E7-6BA21280C0C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CL"/>
        </a:p>
      </dgm:t>
    </dgm:pt>
    <dgm:pt modelId="{C5D384CF-CCD7-4345-9D09-71857B8A9265}">
      <dgm:prSet phldrT="[Texto]" custT="1"/>
      <dgm:spPr/>
      <dgm:t>
        <a:bodyPr/>
        <a:lstStyle/>
        <a:p>
          <a:r>
            <a:rPr lang="es-CL" sz="1400" b="1" dirty="0">
              <a:latin typeface="Poppins" panose="00000500000000000000" pitchFamily="2" charset="0"/>
              <a:cs typeface="Poppins" panose="00000500000000000000" pitchFamily="2" charset="0"/>
            </a:rPr>
            <a:t>Componentes materiales</a:t>
          </a:r>
        </a:p>
      </dgm:t>
    </dgm:pt>
    <dgm:pt modelId="{DDBF9598-7013-40EA-89C0-79ECD5955A39}" type="parTrans" cxnId="{B1BA7AC3-7F13-451F-973F-924B07194244}">
      <dgm:prSet/>
      <dgm:spPr/>
      <dgm:t>
        <a:bodyPr/>
        <a:lstStyle/>
        <a:p>
          <a:endParaRPr lang="es-CL"/>
        </a:p>
      </dgm:t>
    </dgm:pt>
    <dgm:pt modelId="{4EF1BBC4-3026-48A4-8AF7-75666E70D601}" type="sibTrans" cxnId="{B1BA7AC3-7F13-451F-973F-924B07194244}">
      <dgm:prSet/>
      <dgm:spPr/>
      <dgm:t>
        <a:bodyPr/>
        <a:lstStyle/>
        <a:p>
          <a:endParaRPr lang="es-CL"/>
        </a:p>
      </dgm:t>
    </dgm:pt>
    <dgm:pt modelId="{7A9B34FD-1DBF-4041-B816-F5E268E5767B}">
      <dgm:prSet phldrT="[Texto]" custT="1"/>
      <dgm:spPr/>
      <dgm:t>
        <a:bodyPr/>
        <a:lstStyle/>
        <a:p>
          <a:r>
            <a:rPr lang="es-CL" sz="1200" dirty="0">
              <a:solidFill>
                <a:schemeClr val="accent2">
                  <a:lumMod val="75000"/>
                  <a:lumOff val="25000"/>
                </a:schemeClr>
              </a:solidFill>
              <a:latin typeface="Poppins" panose="00000500000000000000" pitchFamily="2" charset="0"/>
              <a:cs typeface="Poppins" panose="00000500000000000000" pitchFamily="2" charset="0"/>
            </a:rPr>
            <a:t>Emisor </a:t>
          </a:r>
        </a:p>
      </dgm:t>
    </dgm:pt>
    <dgm:pt modelId="{112D8090-E3A7-41C8-A10D-A7E94DF13E14}" type="parTrans" cxnId="{4E5E8676-382C-4840-8AA3-79D04788FD9C}">
      <dgm:prSet/>
      <dgm:spPr/>
      <dgm:t>
        <a:bodyPr/>
        <a:lstStyle/>
        <a:p>
          <a:endParaRPr lang="es-CL"/>
        </a:p>
      </dgm:t>
    </dgm:pt>
    <dgm:pt modelId="{8921BB9B-BE20-489B-BA62-A7895E031946}" type="sibTrans" cxnId="{4E5E8676-382C-4840-8AA3-79D04788FD9C}">
      <dgm:prSet/>
      <dgm:spPr/>
      <dgm:t>
        <a:bodyPr/>
        <a:lstStyle/>
        <a:p>
          <a:endParaRPr lang="es-CL"/>
        </a:p>
      </dgm:t>
    </dgm:pt>
    <dgm:pt modelId="{A38B4936-6F6F-46E1-BE72-C20DBBDB2FBA}">
      <dgm:prSet phldrT="[Texto]" custT="1"/>
      <dgm:spPr/>
      <dgm:t>
        <a:bodyPr/>
        <a:lstStyle/>
        <a:p>
          <a:r>
            <a:rPr lang="es-CL" sz="1200" dirty="0">
              <a:solidFill>
                <a:schemeClr val="accent2">
                  <a:lumMod val="75000"/>
                  <a:lumOff val="25000"/>
                </a:schemeClr>
              </a:solidFill>
              <a:latin typeface="Poppins" panose="00000500000000000000" pitchFamily="2" charset="0"/>
              <a:cs typeface="Poppins" panose="00000500000000000000" pitchFamily="2" charset="0"/>
            </a:rPr>
            <a:t>Enunciado </a:t>
          </a:r>
        </a:p>
      </dgm:t>
    </dgm:pt>
    <dgm:pt modelId="{7B658D5F-93A1-4EF0-A2E4-67FDA49D1DBA}" type="parTrans" cxnId="{A0EDE981-A911-4FBF-BE18-E7B60501914C}">
      <dgm:prSet/>
      <dgm:spPr/>
      <dgm:t>
        <a:bodyPr/>
        <a:lstStyle/>
        <a:p>
          <a:endParaRPr lang="es-CL"/>
        </a:p>
      </dgm:t>
    </dgm:pt>
    <dgm:pt modelId="{8B9C6ECA-503C-4B99-A408-69930F6B8624}" type="sibTrans" cxnId="{A0EDE981-A911-4FBF-BE18-E7B60501914C}">
      <dgm:prSet/>
      <dgm:spPr/>
      <dgm:t>
        <a:bodyPr/>
        <a:lstStyle/>
        <a:p>
          <a:endParaRPr lang="es-CL"/>
        </a:p>
      </dgm:t>
    </dgm:pt>
    <dgm:pt modelId="{B9CC95B6-D63C-4B88-82CE-BC0BD4D7EEB2}">
      <dgm:prSet phldrT="[Texto]" custT="1"/>
      <dgm:spPr/>
      <dgm:t>
        <a:bodyPr/>
        <a:lstStyle/>
        <a:p>
          <a:r>
            <a:rPr lang="es-CL" sz="1400" b="1">
              <a:latin typeface="Poppins" panose="00000500000000000000" pitchFamily="2" charset="0"/>
              <a:cs typeface="Poppins" panose="00000500000000000000" pitchFamily="2" charset="0"/>
            </a:rPr>
            <a:t>Componentes relacionales</a:t>
          </a:r>
          <a:endParaRPr lang="es-CL" sz="1400" b="1" dirty="0">
            <a:latin typeface="Poppins" panose="00000500000000000000" pitchFamily="2" charset="0"/>
            <a:cs typeface="Poppins" panose="00000500000000000000" pitchFamily="2" charset="0"/>
          </a:endParaRPr>
        </a:p>
      </dgm:t>
    </dgm:pt>
    <dgm:pt modelId="{158F4F7B-167A-4751-97C7-042D13ABC9D2}" type="parTrans" cxnId="{182304F7-0135-4190-97B4-52C1C4468D40}">
      <dgm:prSet/>
      <dgm:spPr/>
      <dgm:t>
        <a:bodyPr/>
        <a:lstStyle/>
        <a:p>
          <a:endParaRPr lang="es-CL"/>
        </a:p>
      </dgm:t>
    </dgm:pt>
    <dgm:pt modelId="{C2CF73FE-B067-41BD-8AF3-A264AC7FEBEC}" type="sibTrans" cxnId="{182304F7-0135-4190-97B4-52C1C4468D40}">
      <dgm:prSet/>
      <dgm:spPr/>
      <dgm:t>
        <a:bodyPr/>
        <a:lstStyle/>
        <a:p>
          <a:endParaRPr lang="es-CL"/>
        </a:p>
      </dgm:t>
    </dgm:pt>
    <dgm:pt modelId="{1CC417B3-7445-474B-8672-964C71C71767}">
      <dgm:prSet phldrT="[Texto]" custT="1"/>
      <dgm:spPr/>
      <dgm:t>
        <a:bodyPr/>
        <a:lstStyle/>
        <a:p>
          <a:r>
            <a:rPr lang="es-CL" sz="1200" dirty="0">
              <a:solidFill>
                <a:schemeClr val="accent2">
                  <a:lumMod val="75000"/>
                  <a:lumOff val="25000"/>
                </a:schemeClr>
              </a:solidFill>
              <a:latin typeface="Poppins" panose="00000500000000000000" pitchFamily="2" charset="0"/>
              <a:cs typeface="Poppins" panose="00000500000000000000" pitchFamily="2" charset="0"/>
            </a:rPr>
            <a:t>Información pragmática</a:t>
          </a:r>
        </a:p>
      </dgm:t>
    </dgm:pt>
    <dgm:pt modelId="{37B85360-0C1C-49EF-AA6C-644FDD577D94}" type="parTrans" cxnId="{8C4D4A25-948E-42DE-B231-85A2B08A74FA}">
      <dgm:prSet/>
      <dgm:spPr/>
      <dgm:t>
        <a:bodyPr/>
        <a:lstStyle/>
        <a:p>
          <a:endParaRPr lang="es-CL"/>
        </a:p>
      </dgm:t>
    </dgm:pt>
    <dgm:pt modelId="{BE5E2F4E-E938-46C1-AFF1-A5FC9FE95925}" type="sibTrans" cxnId="{8C4D4A25-948E-42DE-B231-85A2B08A74FA}">
      <dgm:prSet/>
      <dgm:spPr/>
      <dgm:t>
        <a:bodyPr/>
        <a:lstStyle/>
        <a:p>
          <a:endParaRPr lang="es-CL"/>
        </a:p>
      </dgm:t>
    </dgm:pt>
    <dgm:pt modelId="{0149C88A-5C0A-4593-9E60-73FBB784C98D}">
      <dgm:prSet phldrT="[Texto]" custT="1"/>
      <dgm:spPr/>
      <dgm:t>
        <a:bodyPr/>
        <a:lstStyle/>
        <a:p>
          <a:r>
            <a:rPr lang="es-CL" sz="1200" dirty="0">
              <a:solidFill>
                <a:schemeClr val="accent2">
                  <a:lumMod val="75000"/>
                  <a:lumOff val="25000"/>
                </a:schemeClr>
              </a:solidFill>
              <a:latin typeface="Poppins" panose="00000500000000000000" pitchFamily="2" charset="0"/>
              <a:cs typeface="Poppins" panose="00000500000000000000" pitchFamily="2" charset="0"/>
            </a:rPr>
            <a:t>Intención</a:t>
          </a:r>
        </a:p>
      </dgm:t>
    </dgm:pt>
    <dgm:pt modelId="{FF1C0ACF-D8BE-4B84-99C2-D0A1AC18DFEC}" type="parTrans" cxnId="{05B06FA7-3FBD-4F84-BE14-817EE1814101}">
      <dgm:prSet/>
      <dgm:spPr/>
      <dgm:t>
        <a:bodyPr/>
        <a:lstStyle/>
        <a:p>
          <a:endParaRPr lang="es-CL"/>
        </a:p>
      </dgm:t>
    </dgm:pt>
    <dgm:pt modelId="{6E18DB2A-228A-4984-A31F-EF4FCBAA3477}" type="sibTrans" cxnId="{05B06FA7-3FBD-4F84-BE14-817EE1814101}">
      <dgm:prSet/>
      <dgm:spPr/>
      <dgm:t>
        <a:bodyPr/>
        <a:lstStyle/>
        <a:p>
          <a:endParaRPr lang="es-CL"/>
        </a:p>
      </dgm:t>
    </dgm:pt>
    <dgm:pt modelId="{CF105F85-C773-4346-AC69-5F56154B538A}">
      <dgm:prSet phldrT="[Texto]" custT="1"/>
      <dgm:spPr/>
      <dgm:t>
        <a:bodyPr/>
        <a:lstStyle/>
        <a:p>
          <a:r>
            <a:rPr lang="es-CL" sz="1200" dirty="0">
              <a:solidFill>
                <a:schemeClr val="accent2">
                  <a:lumMod val="75000"/>
                  <a:lumOff val="25000"/>
                </a:schemeClr>
              </a:solidFill>
              <a:latin typeface="Poppins" panose="00000500000000000000" pitchFamily="2" charset="0"/>
              <a:cs typeface="Poppins" panose="00000500000000000000" pitchFamily="2" charset="0"/>
            </a:rPr>
            <a:t>Destinatario</a:t>
          </a:r>
        </a:p>
      </dgm:t>
    </dgm:pt>
    <dgm:pt modelId="{807553C1-7722-4885-8B39-8BC949A1759A}" type="parTrans" cxnId="{189BE0FD-0FE6-47C4-A375-0AA0E8798EFA}">
      <dgm:prSet/>
      <dgm:spPr/>
      <dgm:t>
        <a:bodyPr/>
        <a:lstStyle/>
        <a:p>
          <a:endParaRPr lang="es-CL"/>
        </a:p>
      </dgm:t>
    </dgm:pt>
    <dgm:pt modelId="{BE32BED0-A761-4829-9739-576825C4594D}" type="sibTrans" cxnId="{189BE0FD-0FE6-47C4-A375-0AA0E8798EFA}">
      <dgm:prSet/>
      <dgm:spPr/>
      <dgm:t>
        <a:bodyPr/>
        <a:lstStyle/>
        <a:p>
          <a:endParaRPr lang="es-CL"/>
        </a:p>
      </dgm:t>
    </dgm:pt>
    <dgm:pt modelId="{9CA61755-BF3E-4775-B481-8587986F0C5A}">
      <dgm:prSet phldrT="[Texto]" custT="1"/>
      <dgm:spPr/>
      <dgm:t>
        <a:bodyPr/>
        <a:lstStyle/>
        <a:p>
          <a:r>
            <a:rPr lang="es-CL" sz="1200" dirty="0">
              <a:solidFill>
                <a:schemeClr val="accent2">
                  <a:lumMod val="75000"/>
                  <a:lumOff val="25000"/>
                </a:schemeClr>
              </a:solidFill>
              <a:latin typeface="Poppins" panose="00000500000000000000" pitchFamily="2" charset="0"/>
              <a:cs typeface="Poppins" panose="00000500000000000000" pitchFamily="2" charset="0"/>
            </a:rPr>
            <a:t>Entorno</a:t>
          </a:r>
        </a:p>
      </dgm:t>
    </dgm:pt>
    <dgm:pt modelId="{EFBE55E0-23BE-44AA-AB1F-976C4B95A796}" type="parTrans" cxnId="{2A287CA5-99D7-49A2-A2C0-C461D630581B}">
      <dgm:prSet/>
      <dgm:spPr/>
      <dgm:t>
        <a:bodyPr/>
        <a:lstStyle/>
        <a:p>
          <a:endParaRPr lang="es-CL"/>
        </a:p>
      </dgm:t>
    </dgm:pt>
    <dgm:pt modelId="{0EB62859-DC0F-425D-9EC2-00097D8C4AAA}" type="sibTrans" cxnId="{2A287CA5-99D7-49A2-A2C0-C461D630581B}">
      <dgm:prSet/>
      <dgm:spPr/>
      <dgm:t>
        <a:bodyPr/>
        <a:lstStyle/>
        <a:p>
          <a:endParaRPr lang="es-CL"/>
        </a:p>
      </dgm:t>
    </dgm:pt>
    <dgm:pt modelId="{35890ED6-8FAA-4FE6-9B86-158040E5B483}">
      <dgm:prSet phldrT="[Texto]" custT="1"/>
      <dgm:spPr/>
      <dgm:t>
        <a:bodyPr/>
        <a:lstStyle/>
        <a:p>
          <a:r>
            <a:rPr lang="es-CL" sz="1200" dirty="0">
              <a:solidFill>
                <a:schemeClr val="accent2">
                  <a:lumMod val="75000"/>
                  <a:lumOff val="25000"/>
                </a:schemeClr>
              </a:solidFill>
              <a:latin typeface="Poppins" panose="00000500000000000000" pitchFamily="2" charset="0"/>
              <a:cs typeface="Poppins" panose="00000500000000000000" pitchFamily="2" charset="0"/>
            </a:rPr>
            <a:t>Relación social</a:t>
          </a:r>
        </a:p>
      </dgm:t>
    </dgm:pt>
    <dgm:pt modelId="{E683670D-FF84-4880-9312-D44171D335D6}" type="parTrans" cxnId="{17563E6B-ABDD-4DC9-AB41-3457398CC53D}">
      <dgm:prSet/>
      <dgm:spPr/>
      <dgm:t>
        <a:bodyPr/>
        <a:lstStyle/>
        <a:p>
          <a:endParaRPr lang="es-CL"/>
        </a:p>
      </dgm:t>
    </dgm:pt>
    <dgm:pt modelId="{E9646996-CE04-4B42-A0A1-55BE28D25CDE}" type="sibTrans" cxnId="{17563E6B-ABDD-4DC9-AB41-3457398CC53D}">
      <dgm:prSet/>
      <dgm:spPr/>
      <dgm:t>
        <a:bodyPr/>
        <a:lstStyle/>
        <a:p>
          <a:endParaRPr lang="es-CL"/>
        </a:p>
      </dgm:t>
    </dgm:pt>
    <dgm:pt modelId="{5C72ADCB-00E5-4026-B3AE-24BF337843CE}" type="pres">
      <dgm:prSet presAssocID="{BFD2B0FA-11C1-4668-90E7-6BA21280C0C9}" presName="Name0" presStyleCnt="0">
        <dgm:presLayoutVars>
          <dgm:dir/>
          <dgm:animLvl val="lvl"/>
          <dgm:resizeHandles val="exact"/>
        </dgm:presLayoutVars>
      </dgm:prSet>
      <dgm:spPr/>
    </dgm:pt>
    <dgm:pt modelId="{E73AA872-088A-494D-9484-9EAA54B3EEF6}" type="pres">
      <dgm:prSet presAssocID="{C5D384CF-CCD7-4345-9D09-71857B8A9265}" presName="composite" presStyleCnt="0"/>
      <dgm:spPr/>
    </dgm:pt>
    <dgm:pt modelId="{5D22367D-29C9-4808-BFCC-A19155669BA9}" type="pres">
      <dgm:prSet presAssocID="{C5D384CF-CCD7-4345-9D09-71857B8A9265}" presName="parTx" presStyleLbl="alignNode1" presStyleIdx="0" presStyleCnt="2">
        <dgm:presLayoutVars>
          <dgm:chMax val="0"/>
          <dgm:chPref val="0"/>
          <dgm:bulletEnabled val="1"/>
        </dgm:presLayoutVars>
      </dgm:prSet>
      <dgm:spPr/>
    </dgm:pt>
    <dgm:pt modelId="{51E23EF3-BA59-4B01-A656-468C031B3FB6}" type="pres">
      <dgm:prSet presAssocID="{C5D384CF-CCD7-4345-9D09-71857B8A9265}" presName="desTx" presStyleLbl="alignAccFollowNode1" presStyleIdx="0" presStyleCnt="2">
        <dgm:presLayoutVars>
          <dgm:bulletEnabled val="1"/>
        </dgm:presLayoutVars>
      </dgm:prSet>
      <dgm:spPr/>
    </dgm:pt>
    <dgm:pt modelId="{45CAD55B-F040-457E-A492-8D5CC63DC591}" type="pres">
      <dgm:prSet presAssocID="{4EF1BBC4-3026-48A4-8AF7-75666E70D601}" presName="space" presStyleCnt="0"/>
      <dgm:spPr/>
    </dgm:pt>
    <dgm:pt modelId="{6DD11C3B-C995-4D2F-AD0B-A6B4C3AF97F5}" type="pres">
      <dgm:prSet presAssocID="{B9CC95B6-D63C-4B88-82CE-BC0BD4D7EEB2}" presName="composite" presStyleCnt="0"/>
      <dgm:spPr/>
    </dgm:pt>
    <dgm:pt modelId="{9757C7E9-ABB6-4D5A-94DC-8CD6000E3F9F}" type="pres">
      <dgm:prSet presAssocID="{B9CC95B6-D63C-4B88-82CE-BC0BD4D7EEB2}" presName="parTx" presStyleLbl="alignNode1" presStyleIdx="1" presStyleCnt="2">
        <dgm:presLayoutVars>
          <dgm:chMax val="0"/>
          <dgm:chPref val="0"/>
          <dgm:bulletEnabled val="1"/>
        </dgm:presLayoutVars>
      </dgm:prSet>
      <dgm:spPr/>
    </dgm:pt>
    <dgm:pt modelId="{CE292432-534D-4EA3-A89A-0DE6367147B1}" type="pres">
      <dgm:prSet presAssocID="{B9CC95B6-D63C-4B88-82CE-BC0BD4D7EEB2}" presName="desTx" presStyleLbl="alignAccFollowNode1" presStyleIdx="1" presStyleCnt="2">
        <dgm:presLayoutVars>
          <dgm:bulletEnabled val="1"/>
        </dgm:presLayoutVars>
      </dgm:prSet>
      <dgm:spPr/>
    </dgm:pt>
  </dgm:ptLst>
  <dgm:cxnLst>
    <dgm:cxn modelId="{23C58F18-F70D-4CF9-AAFE-5CB9DBD66A04}" type="presOf" srcId="{BFD2B0FA-11C1-4668-90E7-6BA21280C0C9}" destId="{5C72ADCB-00E5-4026-B3AE-24BF337843CE}" srcOrd="0" destOrd="0" presId="urn:microsoft.com/office/officeart/2005/8/layout/hList1"/>
    <dgm:cxn modelId="{11ABC323-45EC-4B73-9F3B-A2DD2246F3D1}" type="presOf" srcId="{7A9B34FD-1DBF-4041-B816-F5E268E5767B}" destId="{51E23EF3-BA59-4B01-A656-468C031B3FB6}" srcOrd="0" destOrd="0" presId="urn:microsoft.com/office/officeart/2005/8/layout/hList1"/>
    <dgm:cxn modelId="{8C4D4A25-948E-42DE-B231-85A2B08A74FA}" srcId="{B9CC95B6-D63C-4B88-82CE-BC0BD4D7EEB2}" destId="{1CC417B3-7445-474B-8672-964C71C71767}" srcOrd="0" destOrd="0" parTransId="{37B85360-0C1C-49EF-AA6C-644FDD577D94}" sibTransId="{BE5E2F4E-E938-46C1-AFF1-A5FC9FE95925}"/>
    <dgm:cxn modelId="{7A1A223E-AEF5-43FA-80DA-1E2554B689ED}" type="presOf" srcId="{C5D384CF-CCD7-4345-9D09-71857B8A9265}" destId="{5D22367D-29C9-4808-BFCC-A19155669BA9}" srcOrd="0" destOrd="0" presId="urn:microsoft.com/office/officeart/2005/8/layout/hList1"/>
    <dgm:cxn modelId="{4515AD65-2A68-4F9B-9A1E-D2234BBE7A29}" type="presOf" srcId="{1CC417B3-7445-474B-8672-964C71C71767}" destId="{CE292432-534D-4EA3-A89A-0DE6367147B1}" srcOrd="0" destOrd="0" presId="urn:microsoft.com/office/officeart/2005/8/layout/hList1"/>
    <dgm:cxn modelId="{17563E6B-ABDD-4DC9-AB41-3457398CC53D}" srcId="{B9CC95B6-D63C-4B88-82CE-BC0BD4D7EEB2}" destId="{35890ED6-8FAA-4FE6-9B86-158040E5B483}" srcOrd="2" destOrd="0" parTransId="{E683670D-FF84-4880-9312-D44171D335D6}" sibTransId="{E9646996-CE04-4B42-A0A1-55BE28D25CDE}"/>
    <dgm:cxn modelId="{4E5E8676-382C-4840-8AA3-79D04788FD9C}" srcId="{C5D384CF-CCD7-4345-9D09-71857B8A9265}" destId="{7A9B34FD-1DBF-4041-B816-F5E268E5767B}" srcOrd="0" destOrd="0" parTransId="{112D8090-E3A7-41C8-A10D-A7E94DF13E14}" sibTransId="{8921BB9B-BE20-489B-BA62-A7895E031946}"/>
    <dgm:cxn modelId="{1D586958-A230-4722-A8B0-F5690329380C}" type="presOf" srcId="{0149C88A-5C0A-4593-9E60-73FBB784C98D}" destId="{CE292432-534D-4EA3-A89A-0DE6367147B1}" srcOrd="0" destOrd="1" presId="urn:microsoft.com/office/officeart/2005/8/layout/hList1"/>
    <dgm:cxn modelId="{A0EDE981-A911-4FBF-BE18-E7B60501914C}" srcId="{C5D384CF-CCD7-4345-9D09-71857B8A9265}" destId="{A38B4936-6F6F-46E1-BE72-C20DBBDB2FBA}" srcOrd="2" destOrd="0" parTransId="{7B658D5F-93A1-4EF0-A2E4-67FDA49D1DBA}" sibTransId="{8B9C6ECA-503C-4B99-A408-69930F6B8624}"/>
    <dgm:cxn modelId="{81ABDFA3-31E9-497E-A3C9-FF1980CB7D28}" type="presOf" srcId="{35890ED6-8FAA-4FE6-9B86-158040E5B483}" destId="{CE292432-534D-4EA3-A89A-0DE6367147B1}" srcOrd="0" destOrd="2" presId="urn:microsoft.com/office/officeart/2005/8/layout/hList1"/>
    <dgm:cxn modelId="{2A287CA5-99D7-49A2-A2C0-C461D630581B}" srcId="{C5D384CF-CCD7-4345-9D09-71857B8A9265}" destId="{9CA61755-BF3E-4775-B481-8587986F0C5A}" srcOrd="3" destOrd="0" parTransId="{EFBE55E0-23BE-44AA-AB1F-976C4B95A796}" sibTransId="{0EB62859-DC0F-425D-9EC2-00097D8C4AAA}"/>
    <dgm:cxn modelId="{05B06FA7-3FBD-4F84-BE14-817EE1814101}" srcId="{B9CC95B6-D63C-4B88-82CE-BC0BD4D7EEB2}" destId="{0149C88A-5C0A-4593-9E60-73FBB784C98D}" srcOrd="1" destOrd="0" parTransId="{FF1C0ACF-D8BE-4B84-99C2-D0A1AC18DFEC}" sibTransId="{6E18DB2A-228A-4984-A31F-EF4FCBAA3477}"/>
    <dgm:cxn modelId="{74DC1CB4-C0AA-49BA-AC03-98451C790B66}" type="presOf" srcId="{B9CC95B6-D63C-4B88-82CE-BC0BD4D7EEB2}" destId="{9757C7E9-ABB6-4D5A-94DC-8CD6000E3F9F}" srcOrd="0" destOrd="0" presId="urn:microsoft.com/office/officeart/2005/8/layout/hList1"/>
    <dgm:cxn modelId="{B1BA7AC3-7F13-451F-973F-924B07194244}" srcId="{BFD2B0FA-11C1-4668-90E7-6BA21280C0C9}" destId="{C5D384CF-CCD7-4345-9D09-71857B8A9265}" srcOrd="0" destOrd="0" parTransId="{DDBF9598-7013-40EA-89C0-79ECD5955A39}" sibTransId="{4EF1BBC4-3026-48A4-8AF7-75666E70D601}"/>
    <dgm:cxn modelId="{EDA7C9D0-CB91-44FB-8770-B6A0B68C0E23}" type="presOf" srcId="{9CA61755-BF3E-4775-B481-8587986F0C5A}" destId="{51E23EF3-BA59-4B01-A656-468C031B3FB6}" srcOrd="0" destOrd="3" presId="urn:microsoft.com/office/officeart/2005/8/layout/hList1"/>
    <dgm:cxn modelId="{E56CF8E0-9C65-40AD-ABE2-FDE70B996136}" type="presOf" srcId="{CF105F85-C773-4346-AC69-5F56154B538A}" destId="{51E23EF3-BA59-4B01-A656-468C031B3FB6}" srcOrd="0" destOrd="1" presId="urn:microsoft.com/office/officeart/2005/8/layout/hList1"/>
    <dgm:cxn modelId="{EDB015E7-7ABB-4019-94C8-891EFE39BFBE}" type="presOf" srcId="{A38B4936-6F6F-46E1-BE72-C20DBBDB2FBA}" destId="{51E23EF3-BA59-4B01-A656-468C031B3FB6}" srcOrd="0" destOrd="2" presId="urn:microsoft.com/office/officeart/2005/8/layout/hList1"/>
    <dgm:cxn modelId="{182304F7-0135-4190-97B4-52C1C4468D40}" srcId="{BFD2B0FA-11C1-4668-90E7-6BA21280C0C9}" destId="{B9CC95B6-D63C-4B88-82CE-BC0BD4D7EEB2}" srcOrd="1" destOrd="0" parTransId="{158F4F7B-167A-4751-97C7-042D13ABC9D2}" sibTransId="{C2CF73FE-B067-41BD-8AF3-A264AC7FEBEC}"/>
    <dgm:cxn modelId="{189BE0FD-0FE6-47C4-A375-0AA0E8798EFA}" srcId="{C5D384CF-CCD7-4345-9D09-71857B8A9265}" destId="{CF105F85-C773-4346-AC69-5F56154B538A}" srcOrd="1" destOrd="0" parTransId="{807553C1-7722-4885-8B39-8BC949A1759A}" sibTransId="{BE32BED0-A761-4829-9739-576825C4594D}"/>
    <dgm:cxn modelId="{9FBF4145-4909-40F3-86B5-7E08BBE88E49}" type="presParOf" srcId="{5C72ADCB-00E5-4026-B3AE-24BF337843CE}" destId="{E73AA872-088A-494D-9484-9EAA54B3EEF6}" srcOrd="0" destOrd="0" presId="urn:microsoft.com/office/officeart/2005/8/layout/hList1"/>
    <dgm:cxn modelId="{0778672D-5033-4FEE-B809-293B0801461D}" type="presParOf" srcId="{E73AA872-088A-494D-9484-9EAA54B3EEF6}" destId="{5D22367D-29C9-4808-BFCC-A19155669BA9}" srcOrd="0" destOrd="0" presId="urn:microsoft.com/office/officeart/2005/8/layout/hList1"/>
    <dgm:cxn modelId="{312D5E43-4BAB-413D-A957-BD09088B727C}" type="presParOf" srcId="{E73AA872-088A-494D-9484-9EAA54B3EEF6}" destId="{51E23EF3-BA59-4B01-A656-468C031B3FB6}" srcOrd="1" destOrd="0" presId="urn:microsoft.com/office/officeart/2005/8/layout/hList1"/>
    <dgm:cxn modelId="{1D0089F2-E917-492E-9532-D8355DA385F3}" type="presParOf" srcId="{5C72ADCB-00E5-4026-B3AE-24BF337843CE}" destId="{45CAD55B-F040-457E-A492-8D5CC63DC591}" srcOrd="1" destOrd="0" presId="urn:microsoft.com/office/officeart/2005/8/layout/hList1"/>
    <dgm:cxn modelId="{C86B0707-41D4-4A78-96D0-13128A50D3F7}" type="presParOf" srcId="{5C72ADCB-00E5-4026-B3AE-24BF337843CE}" destId="{6DD11C3B-C995-4D2F-AD0B-A6B4C3AF97F5}" srcOrd="2" destOrd="0" presId="urn:microsoft.com/office/officeart/2005/8/layout/hList1"/>
    <dgm:cxn modelId="{59B77030-36F6-48D1-9774-E74A0A8C4484}" type="presParOf" srcId="{6DD11C3B-C995-4D2F-AD0B-A6B4C3AF97F5}" destId="{9757C7E9-ABB6-4D5A-94DC-8CD6000E3F9F}" srcOrd="0" destOrd="0" presId="urn:microsoft.com/office/officeart/2005/8/layout/hList1"/>
    <dgm:cxn modelId="{64738145-F641-49A1-B094-52C984C33F1C}" type="presParOf" srcId="{6DD11C3B-C995-4D2F-AD0B-A6B4C3AF97F5}" destId="{CE292432-534D-4EA3-A89A-0DE6367147B1}"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3842B2-0822-4CEB-93EE-6D99A05227E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5416CE5B-3BEC-443F-8EE1-7DE5FB22D2AB}">
      <dgm:prSet/>
      <dgm:spPr/>
      <dgm:t>
        <a:bodyPr/>
        <a:lstStyle/>
        <a:p>
          <a:pPr>
            <a:lnSpc>
              <a:spcPct val="100000"/>
            </a:lnSpc>
          </a:pPr>
          <a:r>
            <a:rPr lang="es-ES" dirty="0">
              <a:solidFill>
                <a:schemeClr val="accent2">
                  <a:lumMod val="75000"/>
                  <a:lumOff val="25000"/>
                </a:schemeClr>
              </a:solidFill>
            </a:rPr>
            <a:t>Para explicar el proceso de comunicación,  se reducen las máximas de Grice a la de relevancia</a:t>
          </a:r>
          <a:endParaRPr lang="en-US" dirty="0">
            <a:solidFill>
              <a:schemeClr val="accent2">
                <a:lumMod val="75000"/>
                <a:lumOff val="25000"/>
              </a:schemeClr>
            </a:solidFill>
          </a:endParaRPr>
        </a:p>
      </dgm:t>
    </dgm:pt>
    <dgm:pt modelId="{B3BE9562-A65A-4EF1-9D2D-BA0F0E4C53A7}" type="parTrans" cxnId="{8E925996-6CF2-4C4E-8EA8-A599F7E5E4C3}">
      <dgm:prSet/>
      <dgm:spPr/>
      <dgm:t>
        <a:bodyPr/>
        <a:lstStyle/>
        <a:p>
          <a:endParaRPr lang="en-US"/>
        </a:p>
      </dgm:t>
    </dgm:pt>
    <dgm:pt modelId="{56B4855A-DBA3-44A5-AD4F-FC1A6C1F3A62}" type="sibTrans" cxnId="{8E925996-6CF2-4C4E-8EA8-A599F7E5E4C3}">
      <dgm:prSet/>
      <dgm:spPr/>
      <dgm:t>
        <a:bodyPr/>
        <a:lstStyle/>
        <a:p>
          <a:endParaRPr lang="en-US"/>
        </a:p>
      </dgm:t>
    </dgm:pt>
    <dgm:pt modelId="{034F215C-2E76-41B7-A6DC-23E2DB607A18}">
      <dgm:prSet/>
      <dgm:spPr/>
      <dgm:t>
        <a:bodyPr/>
        <a:lstStyle/>
        <a:p>
          <a:pPr>
            <a:lnSpc>
              <a:spcPct val="100000"/>
            </a:lnSpc>
          </a:pPr>
          <a:r>
            <a:rPr lang="es-ES" dirty="0">
              <a:solidFill>
                <a:schemeClr val="accent2">
                  <a:lumMod val="75000"/>
                  <a:lumOff val="25000"/>
                </a:schemeClr>
              </a:solidFill>
            </a:rPr>
            <a:t>En la conversación se parte del supuesto de que sí hay intención de comunicar</a:t>
          </a:r>
          <a:endParaRPr lang="en-US" dirty="0">
            <a:solidFill>
              <a:schemeClr val="accent2">
                <a:lumMod val="75000"/>
                <a:lumOff val="25000"/>
              </a:schemeClr>
            </a:solidFill>
          </a:endParaRPr>
        </a:p>
      </dgm:t>
    </dgm:pt>
    <dgm:pt modelId="{C279FBE8-6A40-45CF-8C57-06BCBCC5CBCF}" type="parTrans" cxnId="{2F9E67B6-A661-431E-ABC2-0D12A05B2354}">
      <dgm:prSet/>
      <dgm:spPr/>
      <dgm:t>
        <a:bodyPr/>
        <a:lstStyle/>
        <a:p>
          <a:endParaRPr lang="en-US"/>
        </a:p>
      </dgm:t>
    </dgm:pt>
    <dgm:pt modelId="{1F26F797-DCEA-4BAE-A46C-3AF99B8B87D8}" type="sibTrans" cxnId="{2F9E67B6-A661-431E-ABC2-0D12A05B2354}">
      <dgm:prSet/>
      <dgm:spPr/>
      <dgm:t>
        <a:bodyPr/>
        <a:lstStyle/>
        <a:p>
          <a:endParaRPr lang="en-US"/>
        </a:p>
      </dgm:t>
    </dgm:pt>
    <dgm:pt modelId="{7AD06B7A-4DBF-4881-ACA7-F2986BE2DFE0}">
      <dgm:prSet/>
      <dgm:spPr/>
      <dgm:t>
        <a:bodyPr/>
        <a:lstStyle/>
        <a:p>
          <a:pPr>
            <a:lnSpc>
              <a:spcPct val="100000"/>
            </a:lnSpc>
          </a:pPr>
          <a:r>
            <a:rPr lang="es-ES" dirty="0">
              <a:solidFill>
                <a:schemeClr val="accent2">
                  <a:lumMod val="75000"/>
                  <a:lumOff val="25000"/>
                </a:schemeClr>
              </a:solidFill>
            </a:rPr>
            <a:t>Cualquier acto de comunicación posee una presunción de relevancia óptima. </a:t>
          </a:r>
          <a:endParaRPr lang="en-US" dirty="0">
            <a:solidFill>
              <a:schemeClr val="accent2">
                <a:lumMod val="75000"/>
                <a:lumOff val="25000"/>
              </a:schemeClr>
            </a:solidFill>
          </a:endParaRPr>
        </a:p>
      </dgm:t>
    </dgm:pt>
    <dgm:pt modelId="{56A0C632-DF47-492F-A955-9CF884620DE8}" type="parTrans" cxnId="{DC643CBC-CC7A-493B-97B8-A6BE71097F9C}">
      <dgm:prSet/>
      <dgm:spPr/>
      <dgm:t>
        <a:bodyPr/>
        <a:lstStyle/>
        <a:p>
          <a:endParaRPr lang="en-US"/>
        </a:p>
      </dgm:t>
    </dgm:pt>
    <dgm:pt modelId="{D9905058-E039-4AF1-B6F1-CDB328B650EB}" type="sibTrans" cxnId="{DC643CBC-CC7A-493B-97B8-A6BE71097F9C}">
      <dgm:prSet/>
      <dgm:spPr/>
      <dgm:t>
        <a:bodyPr/>
        <a:lstStyle/>
        <a:p>
          <a:endParaRPr lang="en-US"/>
        </a:p>
      </dgm:t>
    </dgm:pt>
    <dgm:pt modelId="{D418C384-2400-4161-8202-F6F2BB935BAB}">
      <dgm:prSet custT="1"/>
      <dgm:spPr/>
      <dgm:t>
        <a:bodyPr/>
        <a:lstStyle/>
        <a:p>
          <a:pPr>
            <a:lnSpc>
              <a:spcPct val="100000"/>
            </a:lnSpc>
          </a:pPr>
          <a:r>
            <a:rPr lang="es-ES" sz="1200" dirty="0">
              <a:solidFill>
                <a:schemeClr val="accent2">
                  <a:lumMod val="75000"/>
                  <a:lumOff val="25000"/>
                </a:schemeClr>
              </a:solidFill>
            </a:rPr>
            <a:t>Dicho de otra forma: prestamos atención a nuestro interlocutor porque presuponemos que es relevante</a:t>
          </a:r>
          <a:endParaRPr lang="en-US" sz="1200" dirty="0">
            <a:solidFill>
              <a:schemeClr val="accent2">
                <a:lumMod val="75000"/>
                <a:lumOff val="25000"/>
              </a:schemeClr>
            </a:solidFill>
          </a:endParaRPr>
        </a:p>
      </dgm:t>
    </dgm:pt>
    <dgm:pt modelId="{8F53B33B-B481-4AC2-BDB7-2C82B2D00344}" type="parTrans" cxnId="{55C86451-2CC6-41D5-B446-1233E728ACC0}">
      <dgm:prSet/>
      <dgm:spPr/>
      <dgm:t>
        <a:bodyPr/>
        <a:lstStyle/>
        <a:p>
          <a:endParaRPr lang="en-US"/>
        </a:p>
      </dgm:t>
    </dgm:pt>
    <dgm:pt modelId="{F35861BA-FC42-4E56-A109-E8AA6BF7C597}" type="sibTrans" cxnId="{55C86451-2CC6-41D5-B446-1233E728ACC0}">
      <dgm:prSet/>
      <dgm:spPr/>
      <dgm:t>
        <a:bodyPr/>
        <a:lstStyle/>
        <a:p>
          <a:endParaRPr lang="en-US"/>
        </a:p>
      </dgm:t>
    </dgm:pt>
    <dgm:pt modelId="{02A3F453-2D70-46C9-AF98-859512D9E02B}">
      <dgm:prSet/>
      <dgm:spPr/>
      <dgm:t>
        <a:bodyPr/>
        <a:lstStyle/>
        <a:p>
          <a:pPr>
            <a:lnSpc>
              <a:spcPct val="100000"/>
            </a:lnSpc>
          </a:pPr>
          <a:r>
            <a:rPr lang="es-ES" b="1" i="1" dirty="0">
              <a:solidFill>
                <a:schemeClr val="accent2">
                  <a:lumMod val="75000"/>
                  <a:lumOff val="25000"/>
                </a:schemeClr>
              </a:solidFill>
            </a:rPr>
            <a:t>Relevante</a:t>
          </a:r>
          <a:r>
            <a:rPr lang="es-ES" b="1" dirty="0">
              <a:solidFill>
                <a:schemeClr val="accent2">
                  <a:lumMod val="75000"/>
                  <a:lumOff val="25000"/>
                </a:schemeClr>
              </a:solidFill>
            </a:rPr>
            <a:t>: sobresaliente, destacado,  importante, significativo (DLE)</a:t>
          </a:r>
          <a:endParaRPr lang="en-US" dirty="0">
            <a:solidFill>
              <a:schemeClr val="accent2">
                <a:lumMod val="75000"/>
                <a:lumOff val="25000"/>
              </a:schemeClr>
            </a:solidFill>
          </a:endParaRPr>
        </a:p>
      </dgm:t>
    </dgm:pt>
    <dgm:pt modelId="{1B5D18F5-20BA-4FE0-ADFA-D850D3CE72B9}" type="parTrans" cxnId="{BAA7C697-1B95-45EA-88F9-F9412F6A26A9}">
      <dgm:prSet/>
      <dgm:spPr/>
      <dgm:t>
        <a:bodyPr/>
        <a:lstStyle/>
        <a:p>
          <a:endParaRPr lang="en-US"/>
        </a:p>
      </dgm:t>
    </dgm:pt>
    <dgm:pt modelId="{02C0A75E-7F2A-4BB3-A51B-547543B10DD3}" type="sibTrans" cxnId="{BAA7C697-1B95-45EA-88F9-F9412F6A26A9}">
      <dgm:prSet/>
      <dgm:spPr/>
      <dgm:t>
        <a:bodyPr/>
        <a:lstStyle/>
        <a:p>
          <a:endParaRPr lang="en-US"/>
        </a:p>
      </dgm:t>
    </dgm:pt>
    <dgm:pt modelId="{73EDEAD2-B379-433A-9EB3-177DBA06B2C7}">
      <dgm:prSet/>
      <dgm:spPr/>
      <dgm:t>
        <a:bodyPr/>
        <a:lstStyle/>
        <a:p>
          <a:pPr>
            <a:lnSpc>
              <a:spcPct val="100000"/>
            </a:lnSpc>
          </a:pPr>
          <a:r>
            <a:rPr lang="es-ES" dirty="0">
              <a:solidFill>
                <a:schemeClr val="accent2">
                  <a:lumMod val="75000"/>
                  <a:lumOff val="25000"/>
                </a:schemeClr>
              </a:solidFill>
            </a:rPr>
            <a:t>Integración del modelo del código y del modelo inferencial</a:t>
          </a:r>
          <a:endParaRPr lang="en-US" dirty="0">
            <a:solidFill>
              <a:schemeClr val="accent2">
                <a:lumMod val="75000"/>
                <a:lumOff val="25000"/>
              </a:schemeClr>
            </a:solidFill>
          </a:endParaRPr>
        </a:p>
      </dgm:t>
    </dgm:pt>
    <dgm:pt modelId="{FA2A075F-F524-4F79-AAEB-D62D1C13BEAB}" type="parTrans" cxnId="{61A20FAF-9E66-413F-A4A1-09101828201E}">
      <dgm:prSet/>
      <dgm:spPr/>
      <dgm:t>
        <a:bodyPr/>
        <a:lstStyle/>
        <a:p>
          <a:endParaRPr lang="en-US"/>
        </a:p>
      </dgm:t>
    </dgm:pt>
    <dgm:pt modelId="{5789F343-A126-48F6-A564-6098EB818679}" type="sibTrans" cxnId="{61A20FAF-9E66-413F-A4A1-09101828201E}">
      <dgm:prSet/>
      <dgm:spPr/>
      <dgm:t>
        <a:bodyPr/>
        <a:lstStyle/>
        <a:p>
          <a:endParaRPr lang="en-US"/>
        </a:p>
      </dgm:t>
    </dgm:pt>
    <dgm:pt modelId="{84B7889B-597C-4E28-91B5-776C3E919A87}">
      <dgm:prSet/>
      <dgm:spPr/>
      <dgm:t>
        <a:bodyPr/>
        <a:lstStyle/>
        <a:p>
          <a:pPr>
            <a:lnSpc>
              <a:spcPct val="100000"/>
            </a:lnSpc>
          </a:pPr>
          <a:r>
            <a:rPr lang="es-ES">
              <a:solidFill>
                <a:schemeClr val="accent2">
                  <a:lumMod val="75000"/>
                  <a:lumOff val="25000"/>
                </a:schemeClr>
              </a:solidFill>
            </a:rPr>
            <a:t>Hipótesis del conocimiento mutuo</a:t>
          </a:r>
          <a:endParaRPr lang="en-US" dirty="0">
            <a:solidFill>
              <a:schemeClr val="accent2">
                <a:lumMod val="75000"/>
                <a:lumOff val="25000"/>
              </a:schemeClr>
            </a:solidFill>
          </a:endParaRPr>
        </a:p>
      </dgm:t>
    </dgm:pt>
    <dgm:pt modelId="{1DB96EA1-760D-42EB-BC49-681BC1398C4F}" type="parTrans" cxnId="{A66330E2-7B08-4D02-8885-AFB45E9AAF98}">
      <dgm:prSet/>
      <dgm:spPr/>
      <dgm:t>
        <a:bodyPr/>
        <a:lstStyle/>
        <a:p>
          <a:endParaRPr lang="en-US"/>
        </a:p>
      </dgm:t>
    </dgm:pt>
    <dgm:pt modelId="{08DA618F-8F44-4832-88FE-D46DAA168431}" type="sibTrans" cxnId="{A66330E2-7B08-4D02-8885-AFB45E9AAF98}">
      <dgm:prSet/>
      <dgm:spPr/>
      <dgm:t>
        <a:bodyPr/>
        <a:lstStyle/>
        <a:p>
          <a:endParaRPr lang="en-US"/>
        </a:p>
      </dgm:t>
    </dgm:pt>
    <dgm:pt modelId="{587E6F10-F657-4E1D-905B-4A9AD34C65DF}">
      <dgm:prSet/>
      <dgm:spPr/>
      <dgm:t>
        <a:bodyPr/>
        <a:lstStyle/>
        <a:p>
          <a:pPr>
            <a:lnSpc>
              <a:spcPct val="100000"/>
            </a:lnSpc>
          </a:pPr>
          <a:r>
            <a:rPr lang="es-ES" dirty="0">
              <a:solidFill>
                <a:schemeClr val="accent2">
                  <a:lumMod val="75000"/>
                  <a:lumOff val="25000"/>
                </a:schemeClr>
              </a:solidFill>
            </a:rPr>
            <a:t>Cómo es posible que el oyente entienda lo que el hablante quiso decir</a:t>
          </a:r>
          <a:endParaRPr lang="en-US" dirty="0">
            <a:solidFill>
              <a:schemeClr val="accent2">
                <a:lumMod val="75000"/>
                <a:lumOff val="25000"/>
              </a:schemeClr>
            </a:solidFill>
          </a:endParaRPr>
        </a:p>
      </dgm:t>
    </dgm:pt>
    <dgm:pt modelId="{399902FC-2D39-4C67-B7BB-EA6AB566DF67}" type="parTrans" cxnId="{00AFC9D7-D039-460F-8FC8-68E000C12D1E}">
      <dgm:prSet/>
      <dgm:spPr/>
      <dgm:t>
        <a:bodyPr/>
        <a:lstStyle/>
        <a:p>
          <a:endParaRPr lang="en-US"/>
        </a:p>
      </dgm:t>
    </dgm:pt>
    <dgm:pt modelId="{4E6F997A-32C5-4CF7-BE90-978250F3EB85}" type="sibTrans" cxnId="{00AFC9D7-D039-460F-8FC8-68E000C12D1E}">
      <dgm:prSet/>
      <dgm:spPr/>
      <dgm:t>
        <a:bodyPr/>
        <a:lstStyle/>
        <a:p>
          <a:endParaRPr lang="en-US"/>
        </a:p>
      </dgm:t>
    </dgm:pt>
    <dgm:pt modelId="{3A7DE057-A256-4B84-A6E7-0469C72837A6}" type="pres">
      <dgm:prSet presAssocID="{923842B2-0822-4CEB-93EE-6D99A05227ED}" presName="root" presStyleCnt="0">
        <dgm:presLayoutVars>
          <dgm:dir/>
          <dgm:resizeHandles val="exact"/>
        </dgm:presLayoutVars>
      </dgm:prSet>
      <dgm:spPr/>
    </dgm:pt>
    <dgm:pt modelId="{03079C87-2E4F-4A5B-8B62-74FBAB3E4CB1}" type="pres">
      <dgm:prSet presAssocID="{5416CE5B-3BEC-443F-8EE1-7DE5FB22D2AB}" presName="compNode" presStyleCnt="0"/>
      <dgm:spPr/>
    </dgm:pt>
    <dgm:pt modelId="{CC9B57C9-2D76-49E7-8DEA-B0BB05B47F9D}" type="pres">
      <dgm:prSet presAssocID="{5416CE5B-3BEC-443F-8EE1-7DE5FB22D2AB}" presName="bgRect" presStyleLbl="bgShp" presStyleIdx="0" presStyleCnt="4"/>
      <dgm:spPr/>
    </dgm:pt>
    <dgm:pt modelId="{6FE38425-0078-4544-B4A9-4F088285BEE0}" type="pres">
      <dgm:prSet presAssocID="{5416CE5B-3BEC-443F-8EE1-7DE5FB22D2A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ateo"/>
        </a:ext>
      </dgm:extLst>
    </dgm:pt>
    <dgm:pt modelId="{40F7487C-A719-4F2C-AC9D-7F9315EC746C}" type="pres">
      <dgm:prSet presAssocID="{5416CE5B-3BEC-443F-8EE1-7DE5FB22D2AB}" presName="spaceRect" presStyleCnt="0"/>
      <dgm:spPr/>
    </dgm:pt>
    <dgm:pt modelId="{FE681F91-1C3C-4BBB-9A39-0DDCB3295441}" type="pres">
      <dgm:prSet presAssocID="{5416CE5B-3BEC-443F-8EE1-7DE5FB22D2AB}" presName="parTx" presStyleLbl="revTx" presStyleIdx="0" presStyleCnt="7">
        <dgm:presLayoutVars>
          <dgm:chMax val="0"/>
          <dgm:chPref val="0"/>
        </dgm:presLayoutVars>
      </dgm:prSet>
      <dgm:spPr/>
    </dgm:pt>
    <dgm:pt modelId="{FD3D63EF-D218-4214-B5AE-2211E0479992}" type="pres">
      <dgm:prSet presAssocID="{5416CE5B-3BEC-443F-8EE1-7DE5FB22D2AB}" presName="desTx" presStyleLbl="revTx" presStyleIdx="1" presStyleCnt="7">
        <dgm:presLayoutVars/>
      </dgm:prSet>
      <dgm:spPr/>
    </dgm:pt>
    <dgm:pt modelId="{9191B68D-FF30-4EAE-BEE7-55AE2F45E0A6}" type="pres">
      <dgm:prSet presAssocID="{56B4855A-DBA3-44A5-AD4F-FC1A6C1F3A62}" presName="sibTrans" presStyleCnt="0"/>
      <dgm:spPr/>
    </dgm:pt>
    <dgm:pt modelId="{61D6E6EF-1176-40AB-919F-5ABD9E216C29}" type="pres">
      <dgm:prSet presAssocID="{D418C384-2400-4161-8202-F6F2BB935BAB}" presName="compNode" presStyleCnt="0"/>
      <dgm:spPr/>
    </dgm:pt>
    <dgm:pt modelId="{C175AB3F-1B46-443A-BF65-3A5B128D95E0}" type="pres">
      <dgm:prSet presAssocID="{D418C384-2400-4161-8202-F6F2BB935BAB}" presName="bgRect" presStyleLbl="bgShp" presStyleIdx="1" presStyleCnt="4"/>
      <dgm:spPr/>
    </dgm:pt>
    <dgm:pt modelId="{37B45B5A-1A5F-4E67-B9BE-10621ED9DD55}" type="pres">
      <dgm:prSet presAssocID="{D418C384-2400-4161-8202-F6F2BB935BAB}"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omment Important con relleno sólido"/>
        </a:ext>
      </dgm:extLst>
    </dgm:pt>
    <dgm:pt modelId="{DC48A767-11A7-48EF-9247-B9B89E74D68A}" type="pres">
      <dgm:prSet presAssocID="{D418C384-2400-4161-8202-F6F2BB935BAB}" presName="spaceRect" presStyleCnt="0"/>
      <dgm:spPr/>
    </dgm:pt>
    <dgm:pt modelId="{DC1FD72F-7D62-432B-B6D8-716210A918BD}" type="pres">
      <dgm:prSet presAssocID="{D418C384-2400-4161-8202-F6F2BB935BAB}" presName="parTx" presStyleLbl="revTx" presStyleIdx="2" presStyleCnt="7">
        <dgm:presLayoutVars>
          <dgm:chMax val="0"/>
          <dgm:chPref val="0"/>
        </dgm:presLayoutVars>
      </dgm:prSet>
      <dgm:spPr/>
    </dgm:pt>
    <dgm:pt modelId="{457C085B-2293-49EC-8142-0ED50EB8D506}" type="pres">
      <dgm:prSet presAssocID="{D418C384-2400-4161-8202-F6F2BB935BAB}" presName="desTx" presStyleLbl="revTx" presStyleIdx="3" presStyleCnt="7">
        <dgm:presLayoutVars/>
      </dgm:prSet>
      <dgm:spPr/>
    </dgm:pt>
    <dgm:pt modelId="{F01C9E8C-873D-4E71-BD7E-15D824839618}" type="pres">
      <dgm:prSet presAssocID="{F35861BA-FC42-4E56-A109-E8AA6BF7C597}" presName="sibTrans" presStyleCnt="0"/>
      <dgm:spPr/>
    </dgm:pt>
    <dgm:pt modelId="{1A3E7AF6-045B-43FB-A76E-78A826291AE7}" type="pres">
      <dgm:prSet presAssocID="{73EDEAD2-B379-433A-9EB3-177DBA06B2C7}" presName="compNode" presStyleCnt="0"/>
      <dgm:spPr/>
    </dgm:pt>
    <dgm:pt modelId="{B45A2D9A-04A3-47E5-9064-848599E9ED69}" type="pres">
      <dgm:prSet presAssocID="{73EDEAD2-B379-433A-9EB3-177DBA06B2C7}" presName="bgRect" presStyleLbl="bgShp" presStyleIdx="2" presStyleCnt="4"/>
      <dgm:spPr/>
    </dgm:pt>
    <dgm:pt modelId="{7A8796BC-8EE8-4F03-A819-A6CCF93165C3}" type="pres">
      <dgm:prSet presAssocID="{73EDEAD2-B379-433A-9EB3-177DBA06B2C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Engranajes"/>
        </a:ext>
      </dgm:extLst>
    </dgm:pt>
    <dgm:pt modelId="{7A7FC58D-EDF0-4CC3-A868-C63E422D98B2}" type="pres">
      <dgm:prSet presAssocID="{73EDEAD2-B379-433A-9EB3-177DBA06B2C7}" presName="spaceRect" presStyleCnt="0"/>
      <dgm:spPr/>
    </dgm:pt>
    <dgm:pt modelId="{60D51306-2D87-42F9-8251-78D1627D34ED}" type="pres">
      <dgm:prSet presAssocID="{73EDEAD2-B379-433A-9EB3-177DBA06B2C7}" presName="parTx" presStyleLbl="revTx" presStyleIdx="4" presStyleCnt="7">
        <dgm:presLayoutVars>
          <dgm:chMax val="0"/>
          <dgm:chPref val="0"/>
        </dgm:presLayoutVars>
      </dgm:prSet>
      <dgm:spPr/>
    </dgm:pt>
    <dgm:pt modelId="{A2C8A564-0C64-47B7-9CA5-AC8276026906}" type="pres">
      <dgm:prSet presAssocID="{5789F343-A126-48F6-A564-6098EB818679}" presName="sibTrans" presStyleCnt="0"/>
      <dgm:spPr/>
    </dgm:pt>
    <dgm:pt modelId="{9B41129D-328E-43D9-8FC3-95D4768656B2}" type="pres">
      <dgm:prSet presAssocID="{84B7889B-597C-4E28-91B5-776C3E919A87}" presName="compNode" presStyleCnt="0"/>
      <dgm:spPr/>
    </dgm:pt>
    <dgm:pt modelId="{CC411A60-8BD4-4378-BFDB-53891553D7A8}" type="pres">
      <dgm:prSet presAssocID="{84B7889B-597C-4E28-91B5-776C3E919A87}" presName="bgRect" presStyleLbl="bgShp" presStyleIdx="3" presStyleCnt="4"/>
      <dgm:spPr/>
    </dgm:pt>
    <dgm:pt modelId="{9F529410-05F7-4353-B96F-A0A4B5007EF9}" type="pres">
      <dgm:prSet presAssocID="{84B7889B-597C-4E28-91B5-776C3E919A8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Preguntas"/>
        </a:ext>
      </dgm:extLst>
    </dgm:pt>
    <dgm:pt modelId="{F277291C-1F69-42F3-830E-C982A9B9BC54}" type="pres">
      <dgm:prSet presAssocID="{84B7889B-597C-4E28-91B5-776C3E919A87}" presName="spaceRect" presStyleCnt="0"/>
      <dgm:spPr/>
    </dgm:pt>
    <dgm:pt modelId="{0CCC2DBA-2C78-416F-A191-99069C6B606D}" type="pres">
      <dgm:prSet presAssocID="{84B7889B-597C-4E28-91B5-776C3E919A87}" presName="parTx" presStyleLbl="revTx" presStyleIdx="5" presStyleCnt="7">
        <dgm:presLayoutVars>
          <dgm:chMax val="0"/>
          <dgm:chPref val="0"/>
        </dgm:presLayoutVars>
      </dgm:prSet>
      <dgm:spPr/>
    </dgm:pt>
    <dgm:pt modelId="{48BABB2C-4AE1-4AAC-A90A-CB97D4E0B38C}" type="pres">
      <dgm:prSet presAssocID="{84B7889B-597C-4E28-91B5-776C3E919A87}" presName="desTx" presStyleLbl="revTx" presStyleIdx="6" presStyleCnt="7">
        <dgm:presLayoutVars/>
      </dgm:prSet>
      <dgm:spPr/>
    </dgm:pt>
  </dgm:ptLst>
  <dgm:cxnLst>
    <dgm:cxn modelId="{22810A05-55DB-4AF7-9CDD-93096791C06F}" type="presOf" srcId="{7AD06B7A-4DBF-4881-ACA7-F2986BE2DFE0}" destId="{FD3D63EF-D218-4214-B5AE-2211E0479992}" srcOrd="0" destOrd="1" presId="urn:microsoft.com/office/officeart/2018/2/layout/IconVerticalSolidList"/>
    <dgm:cxn modelId="{47873C4F-AB11-4465-9BA2-B5B72C8E1B4D}" type="presOf" srcId="{5416CE5B-3BEC-443F-8EE1-7DE5FB22D2AB}" destId="{FE681F91-1C3C-4BBB-9A39-0DDCB3295441}" srcOrd="0" destOrd="0" presId="urn:microsoft.com/office/officeart/2018/2/layout/IconVerticalSolidList"/>
    <dgm:cxn modelId="{55C86451-2CC6-41D5-B446-1233E728ACC0}" srcId="{923842B2-0822-4CEB-93EE-6D99A05227ED}" destId="{D418C384-2400-4161-8202-F6F2BB935BAB}" srcOrd="1" destOrd="0" parTransId="{8F53B33B-B481-4AC2-BDB7-2C82B2D00344}" sibTransId="{F35861BA-FC42-4E56-A109-E8AA6BF7C597}"/>
    <dgm:cxn modelId="{545F6E71-C5F9-4F3C-A97F-426161B97852}" type="presOf" srcId="{73EDEAD2-B379-433A-9EB3-177DBA06B2C7}" destId="{60D51306-2D87-42F9-8251-78D1627D34ED}" srcOrd="0" destOrd="0" presId="urn:microsoft.com/office/officeart/2018/2/layout/IconVerticalSolidList"/>
    <dgm:cxn modelId="{BD65AE76-F252-4133-97CC-82F98142DE32}" type="presOf" srcId="{923842B2-0822-4CEB-93EE-6D99A05227ED}" destId="{3A7DE057-A256-4B84-A6E7-0469C72837A6}" srcOrd="0" destOrd="0" presId="urn:microsoft.com/office/officeart/2018/2/layout/IconVerticalSolidList"/>
    <dgm:cxn modelId="{DCF2F491-296A-4ED9-8E50-2DDDC014BF63}" type="presOf" srcId="{034F215C-2E76-41B7-A6DC-23E2DB607A18}" destId="{FD3D63EF-D218-4214-B5AE-2211E0479992}" srcOrd="0" destOrd="0" presId="urn:microsoft.com/office/officeart/2018/2/layout/IconVerticalSolidList"/>
    <dgm:cxn modelId="{8E925996-6CF2-4C4E-8EA8-A599F7E5E4C3}" srcId="{923842B2-0822-4CEB-93EE-6D99A05227ED}" destId="{5416CE5B-3BEC-443F-8EE1-7DE5FB22D2AB}" srcOrd="0" destOrd="0" parTransId="{B3BE9562-A65A-4EF1-9D2D-BA0F0E4C53A7}" sibTransId="{56B4855A-DBA3-44A5-AD4F-FC1A6C1F3A62}"/>
    <dgm:cxn modelId="{BAA7C697-1B95-45EA-88F9-F9412F6A26A9}" srcId="{D418C384-2400-4161-8202-F6F2BB935BAB}" destId="{02A3F453-2D70-46C9-AF98-859512D9E02B}" srcOrd="0" destOrd="0" parTransId="{1B5D18F5-20BA-4FE0-ADFA-D850D3CE72B9}" sibTransId="{02C0A75E-7F2A-4BB3-A51B-547543B10DD3}"/>
    <dgm:cxn modelId="{809DF9A6-115D-4D2C-B273-1C3B81CC6CDE}" type="presOf" srcId="{587E6F10-F657-4E1D-905B-4A9AD34C65DF}" destId="{48BABB2C-4AE1-4AAC-A90A-CB97D4E0B38C}" srcOrd="0" destOrd="0" presId="urn:microsoft.com/office/officeart/2018/2/layout/IconVerticalSolidList"/>
    <dgm:cxn modelId="{61A20FAF-9E66-413F-A4A1-09101828201E}" srcId="{923842B2-0822-4CEB-93EE-6D99A05227ED}" destId="{73EDEAD2-B379-433A-9EB3-177DBA06B2C7}" srcOrd="2" destOrd="0" parTransId="{FA2A075F-F524-4F79-AAEB-D62D1C13BEAB}" sibTransId="{5789F343-A126-48F6-A564-6098EB818679}"/>
    <dgm:cxn modelId="{2F9E67B6-A661-431E-ABC2-0D12A05B2354}" srcId="{5416CE5B-3BEC-443F-8EE1-7DE5FB22D2AB}" destId="{034F215C-2E76-41B7-A6DC-23E2DB607A18}" srcOrd="0" destOrd="0" parTransId="{C279FBE8-6A40-45CF-8C57-06BCBCC5CBCF}" sibTransId="{1F26F797-DCEA-4BAE-A46C-3AF99B8B87D8}"/>
    <dgm:cxn modelId="{DC643CBC-CC7A-493B-97B8-A6BE71097F9C}" srcId="{5416CE5B-3BEC-443F-8EE1-7DE5FB22D2AB}" destId="{7AD06B7A-4DBF-4881-ACA7-F2986BE2DFE0}" srcOrd="1" destOrd="0" parTransId="{56A0C632-DF47-492F-A955-9CF884620DE8}" sibTransId="{D9905058-E039-4AF1-B6F1-CDB328B650EB}"/>
    <dgm:cxn modelId="{6B614ED3-6742-4A10-8E3A-0B37E4A0C825}" type="presOf" srcId="{D418C384-2400-4161-8202-F6F2BB935BAB}" destId="{DC1FD72F-7D62-432B-B6D8-716210A918BD}" srcOrd="0" destOrd="0" presId="urn:microsoft.com/office/officeart/2018/2/layout/IconVerticalSolidList"/>
    <dgm:cxn modelId="{4A0F1DD5-AFE7-4570-9402-9022B90ED77B}" type="presOf" srcId="{84B7889B-597C-4E28-91B5-776C3E919A87}" destId="{0CCC2DBA-2C78-416F-A191-99069C6B606D}" srcOrd="0" destOrd="0" presId="urn:microsoft.com/office/officeart/2018/2/layout/IconVerticalSolidList"/>
    <dgm:cxn modelId="{00AFC9D7-D039-460F-8FC8-68E000C12D1E}" srcId="{84B7889B-597C-4E28-91B5-776C3E919A87}" destId="{587E6F10-F657-4E1D-905B-4A9AD34C65DF}" srcOrd="0" destOrd="0" parTransId="{399902FC-2D39-4C67-B7BB-EA6AB566DF67}" sibTransId="{4E6F997A-32C5-4CF7-BE90-978250F3EB85}"/>
    <dgm:cxn modelId="{2A839EE0-8932-4807-B57C-3AA0DC97E92D}" type="presOf" srcId="{02A3F453-2D70-46C9-AF98-859512D9E02B}" destId="{457C085B-2293-49EC-8142-0ED50EB8D506}" srcOrd="0" destOrd="0" presId="urn:microsoft.com/office/officeart/2018/2/layout/IconVerticalSolidList"/>
    <dgm:cxn modelId="{A66330E2-7B08-4D02-8885-AFB45E9AAF98}" srcId="{923842B2-0822-4CEB-93EE-6D99A05227ED}" destId="{84B7889B-597C-4E28-91B5-776C3E919A87}" srcOrd="3" destOrd="0" parTransId="{1DB96EA1-760D-42EB-BC49-681BC1398C4F}" sibTransId="{08DA618F-8F44-4832-88FE-D46DAA168431}"/>
    <dgm:cxn modelId="{47A29C2C-28DE-45D7-B1C5-8695A75B67C5}" type="presParOf" srcId="{3A7DE057-A256-4B84-A6E7-0469C72837A6}" destId="{03079C87-2E4F-4A5B-8B62-74FBAB3E4CB1}" srcOrd="0" destOrd="0" presId="urn:microsoft.com/office/officeart/2018/2/layout/IconVerticalSolidList"/>
    <dgm:cxn modelId="{1BF940CE-E096-4020-9993-FC0E5E73A4D3}" type="presParOf" srcId="{03079C87-2E4F-4A5B-8B62-74FBAB3E4CB1}" destId="{CC9B57C9-2D76-49E7-8DEA-B0BB05B47F9D}" srcOrd="0" destOrd="0" presId="urn:microsoft.com/office/officeart/2018/2/layout/IconVerticalSolidList"/>
    <dgm:cxn modelId="{4618F452-D47B-4F8E-AC6C-A0B789DB2672}" type="presParOf" srcId="{03079C87-2E4F-4A5B-8B62-74FBAB3E4CB1}" destId="{6FE38425-0078-4544-B4A9-4F088285BEE0}" srcOrd="1" destOrd="0" presId="urn:microsoft.com/office/officeart/2018/2/layout/IconVerticalSolidList"/>
    <dgm:cxn modelId="{6EA3BB85-A2E3-4938-A928-41A2A82BDF56}" type="presParOf" srcId="{03079C87-2E4F-4A5B-8B62-74FBAB3E4CB1}" destId="{40F7487C-A719-4F2C-AC9D-7F9315EC746C}" srcOrd="2" destOrd="0" presId="urn:microsoft.com/office/officeart/2018/2/layout/IconVerticalSolidList"/>
    <dgm:cxn modelId="{06BFE36B-176B-4A5B-AA4A-4B0BA7A1EF4A}" type="presParOf" srcId="{03079C87-2E4F-4A5B-8B62-74FBAB3E4CB1}" destId="{FE681F91-1C3C-4BBB-9A39-0DDCB3295441}" srcOrd="3" destOrd="0" presId="urn:microsoft.com/office/officeart/2018/2/layout/IconVerticalSolidList"/>
    <dgm:cxn modelId="{3ABC83B4-99CB-453E-9575-0FFA45D41F51}" type="presParOf" srcId="{03079C87-2E4F-4A5B-8B62-74FBAB3E4CB1}" destId="{FD3D63EF-D218-4214-B5AE-2211E0479992}" srcOrd="4" destOrd="0" presId="urn:microsoft.com/office/officeart/2018/2/layout/IconVerticalSolidList"/>
    <dgm:cxn modelId="{C1DA04E9-857B-472E-882B-40DAD0776FA7}" type="presParOf" srcId="{3A7DE057-A256-4B84-A6E7-0469C72837A6}" destId="{9191B68D-FF30-4EAE-BEE7-55AE2F45E0A6}" srcOrd="1" destOrd="0" presId="urn:microsoft.com/office/officeart/2018/2/layout/IconVerticalSolidList"/>
    <dgm:cxn modelId="{BB30CA67-A3C4-42E5-A5E0-0BF91AC14BC6}" type="presParOf" srcId="{3A7DE057-A256-4B84-A6E7-0469C72837A6}" destId="{61D6E6EF-1176-40AB-919F-5ABD9E216C29}" srcOrd="2" destOrd="0" presId="urn:microsoft.com/office/officeart/2018/2/layout/IconVerticalSolidList"/>
    <dgm:cxn modelId="{E4B9C453-D8D2-4701-8F06-EF2404D0B809}" type="presParOf" srcId="{61D6E6EF-1176-40AB-919F-5ABD9E216C29}" destId="{C175AB3F-1B46-443A-BF65-3A5B128D95E0}" srcOrd="0" destOrd="0" presId="urn:microsoft.com/office/officeart/2018/2/layout/IconVerticalSolidList"/>
    <dgm:cxn modelId="{CBEE0203-E357-4E6E-8E1D-0543AA831156}" type="presParOf" srcId="{61D6E6EF-1176-40AB-919F-5ABD9E216C29}" destId="{37B45B5A-1A5F-4E67-B9BE-10621ED9DD55}" srcOrd="1" destOrd="0" presId="urn:microsoft.com/office/officeart/2018/2/layout/IconVerticalSolidList"/>
    <dgm:cxn modelId="{F95A27C4-680E-4382-9356-E449CF5294BB}" type="presParOf" srcId="{61D6E6EF-1176-40AB-919F-5ABD9E216C29}" destId="{DC48A767-11A7-48EF-9247-B9B89E74D68A}" srcOrd="2" destOrd="0" presId="urn:microsoft.com/office/officeart/2018/2/layout/IconVerticalSolidList"/>
    <dgm:cxn modelId="{965A9664-D65B-4FA3-BE8C-8CBD5FAC7B57}" type="presParOf" srcId="{61D6E6EF-1176-40AB-919F-5ABD9E216C29}" destId="{DC1FD72F-7D62-432B-B6D8-716210A918BD}" srcOrd="3" destOrd="0" presId="urn:microsoft.com/office/officeart/2018/2/layout/IconVerticalSolidList"/>
    <dgm:cxn modelId="{E75FA76C-0F9E-454B-A60D-B67913F59656}" type="presParOf" srcId="{61D6E6EF-1176-40AB-919F-5ABD9E216C29}" destId="{457C085B-2293-49EC-8142-0ED50EB8D506}" srcOrd="4" destOrd="0" presId="urn:microsoft.com/office/officeart/2018/2/layout/IconVerticalSolidList"/>
    <dgm:cxn modelId="{6761A958-62E4-496B-B26D-BF3B5828D7D4}" type="presParOf" srcId="{3A7DE057-A256-4B84-A6E7-0469C72837A6}" destId="{F01C9E8C-873D-4E71-BD7E-15D824839618}" srcOrd="3" destOrd="0" presId="urn:microsoft.com/office/officeart/2018/2/layout/IconVerticalSolidList"/>
    <dgm:cxn modelId="{E84FFF74-BA74-4AB9-BB75-C0AB603A5CC1}" type="presParOf" srcId="{3A7DE057-A256-4B84-A6E7-0469C72837A6}" destId="{1A3E7AF6-045B-43FB-A76E-78A826291AE7}" srcOrd="4" destOrd="0" presId="urn:microsoft.com/office/officeart/2018/2/layout/IconVerticalSolidList"/>
    <dgm:cxn modelId="{DF9FABA1-2FDC-4D33-BD01-C8B5913A41DC}" type="presParOf" srcId="{1A3E7AF6-045B-43FB-A76E-78A826291AE7}" destId="{B45A2D9A-04A3-47E5-9064-848599E9ED69}" srcOrd="0" destOrd="0" presId="urn:microsoft.com/office/officeart/2018/2/layout/IconVerticalSolidList"/>
    <dgm:cxn modelId="{D799C76D-742E-4345-A44B-34AF0C151EEC}" type="presParOf" srcId="{1A3E7AF6-045B-43FB-A76E-78A826291AE7}" destId="{7A8796BC-8EE8-4F03-A819-A6CCF93165C3}" srcOrd="1" destOrd="0" presId="urn:microsoft.com/office/officeart/2018/2/layout/IconVerticalSolidList"/>
    <dgm:cxn modelId="{47580F12-8E42-4639-88E2-0DD12247AE3C}" type="presParOf" srcId="{1A3E7AF6-045B-43FB-A76E-78A826291AE7}" destId="{7A7FC58D-EDF0-4CC3-A868-C63E422D98B2}" srcOrd="2" destOrd="0" presId="urn:microsoft.com/office/officeart/2018/2/layout/IconVerticalSolidList"/>
    <dgm:cxn modelId="{3971B928-F9A0-4972-801E-CDACD89F3089}" type="presParOf" srcId="{1A3E7AF6-045B-43FB-A76E-78A826291AE7}" destId="{60D51306-2D87-42F9-8251-78D1627D34ED}" srcOrd="3" destOrd="0" presId="urn:microsoft.com/office/officeart/2018/2/layout/IconVerticalSolidList"/>
    <dgm:cxn modelId="{E264E7A2-81D1-45EE-9C57-9DAF5540A610}" type="presParOf" srcId="{3A7DE057-A256-4B84-A6E7-0469C72837A6}" destId="{A2C8A564-0C64-47B7-9CA5-AC8276026906}" srcOrd="5" destOrd="0" presId="urn:microsoft.com/office/officeart/2018/2/layout/IconVerticalSolidList"/>
    <dgm:cxn modelId="{3A05774C-C5E1-4A98-AD23-AE40F660BAF3}" type="presParOf" srcId="{3A7DE057-A256-4B84-A6E7-0469C72837A6}" destId="{9B41129D-328E-43D9-8FC3-95D4768656B2}" srcOrd="6" destOrd="0" presId="urn:microsoft.com/office/officeart/2018/2/layout/IconVerticalSolidList"/>
    <dgm:cxn modelId="{1B88EAEF-6A7D-4D1D-8910-B4092E33589D}" type="presParOf" srcId="{9B41129D-328E-43D9-8FC3-95D4768656B2}" destId="{CC411A60-8BD4-4378-BFDB-53891553D7A8}" srcOrd="0" destOrd="0" presId="urn:microsoft.com/office/officeart/2018/2/layout/IconVerticalSolidList"/>
    <dgm:cxn modelId="{B13F030C-33D6-46BA-8CE1-E55BEEA687D5}" type="presParOf" srcId="{9B41129D-328E-43D9-8FC3-95D4768656B2}" destId="{9F529410-05F7-4353-B96F-A0A4B5007EF9}" srcOrd="1" destOrd="0" presId="urn:microsoft.com/office/officeart/2018/2/layout/IconVerticalSolidList"/>
    <dgm:cxn modelId="{8CDC5650-34EA-48F5-8A6A-781FADE369E6}" type="presParOf" srcId="{9B41129D-328E-43D9-8FC3-95D4768656B2}" destId="{F277291C-1F69-42F3-830E-C982A9B9BC54}" srcOrd="2" destOrd="0" presId="urn:microsoft.com/office/officeart/2018/2/layout/IconVerticalSolidList"/>
    <dgm:cxn modelId="{8BE69ED6-9044-494D-9D7B-E22834DF39AE}" type="presParOf" srcId="{9B41129D-328E-43D9-8FC3-95D4768656B2}" destId="{0CCC2DBA-2C78-416F-A191-99069C6B606D}" srcOrd="3" destOrd="0" presId="urn:microsoft.com/office/officeart/2018/2/layout/IconVerticalSolidList"/>
    <dgm:cxn modelId="{7BBFEE29-6BF7-4808-B2B8-B0E7760C30E9}" type="presParOf" srcId="{9B41129D-328E-43D9-8FC3-95D4768656B2}" destId="{48BABB2C-4AE1-4AAC-A90A-CB97D4E0B38C}"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22367D-29C9-4808-BFCC-A19155669BA9}">
      <dsp:nvSpPr>
        <dsp:cNvPr id="0" name=""/>
        <dsp:cNvSpPr/>
      </dsp:nvSpPr>
      <dsp:spPr>
        <a:xfrm>
          <a:off x="24" y="650"/>
          <a:ext cx="2367392" cy="691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s-CL" sz="1400" b="1" kern="1200" dirty="0">
              <a:latin typeface="Poppins" panose="00000500000000000000" pitchFamily="2" charset="0"/>
              <a:cs typeface="Poppins" panose="00000500000000000000" pitchFamily="2" charset="0"/>
            </a:rPr>
            <a:t>Componentes materiales</a:t>
          </a:r>
        </a:p>
      </dsp:txBody>
      <dsp:txXfrm>
        <a:off x="24" y="650"/>
        <a:ext cx="2367392" cy="691200"/>
      </dsp:txXfrm>
    </dsp:sp>
    <dsp:sp modelId="{51E23EF3-BA59-4B01-A656-468C031B3FB6}">
      <dsp:nvSpPr>
        <dsp:cNvPr id="0" name=""/>
        <dsp:cNvSpPr/>
      </dsp:nvSpPr>
      <dsp:spPr>
        <a:xfrm>
          <a:off x="24" y="691850"/>
          <a:ext cx="2367392" cy="111996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s-CL" sz="1200" kern="1200" dirty="0">
              <a:solidFill>
                <a:schemeClr val="accent2">
                  <a:lumMod val="75000"/>
                  <a:lumOff val="25000"/>
                </a:schemeClr>
              </a:solidFill>
              <a:latin typeface="Poppins" panose="00000500000000000000" pitchFamily="2" charset="0"/>
              <a:cs typeface="Poppins" panose="00000500000000000000" pitchFamily="2" charset="0"/>
            </a:rPr>
            <a:t>Emisor </a:t>
          </a:r>
        </a:p>
        <a:p>
          <a:pPr marL="114300" lvl="1" indent="-114300" algn="l" defTabSz="533400">
            <a:lnSpc>
              <a:spcPct val="90000"/>
            </a:lnSpc>
            <a:spcBef>
              <a:spcPct val="0"/>
            </a:spcBef>
            <a:spcAft>
              <a:spcPct val="15000"/>
            </a:spcAft>
            <a:buChar char="•"/>
          </a:pPr>
          <a:r>
            <a:rPr lang="es-CL" sz="1200" kern="1200" dirty="0">
              <a:solidFill>
                <a:schemeClr val="accent2">
                  <a:lumMod val="75000"/>
                  <a:lumOff val="25000"/>
                </a:schemeClr>
              </a:solidFill>
              <a:latin typeface="Poppins" panose="00000500000000000000" pitchFamily="2" charset="0"/>
              <a:cs typeface="Poppins" panose="00000500000000000000" pitchFamily="2" charset="0"/>
            </a:rPr>
            <a:t>Destinatario</a:t>
          </a:r>
        </a:p>
        <a:p>
          <a:pPr marL="114300" lvl="1" indent="-114300" algn="l" defTabSz="533400">
            <a:lnSpc>
              <a:spcPct val="90000"/>
            </a:lnSpc>
            <a:spcBef>
              <a:spcPct val="0"/>
            </a:spcBef>
            <a:spcAft>
              <a:spcPct val="15000"/>
            </a:spcAft>
            <a:buChar char="•"/>
          </a:pPr>
          <a:r>
            <a:rPr lang="es-CL" sz="1200" kern="1200" dirty="0">
              <a:solidFill>
                <a:schemeClr val="accent2">
                  <a:lumMod val="75000"/>
                  <a:lumOff val="25000"/>
                </a:schemeClr>
              </a:solidFill>
              <a:latin typeface="Poppins" panose="00000500000000000000" pitchFamily="2" charset="0"/>
              <a:cs typeface="Poppins" panose="00000500000000000000" pitchFamily="2" charset="0"/>
            </a:rPr>
            <a:t>Enunciado </a:t>
          </a:r>
        </a:p>
        <a:p>
          <a:pPr marL="114300" lvl="1" indent="-114300" algn="l" defTabSz="533400">
            <a:lnSpc>
              <a:spcPct val="90000"/>
            </a:lnSpc>
            <a:spcBef>
              <a:spcPct val="0"/>
            </a:spcBef>
            <a:spcAft>
              <a:spcPct val="15000"/>
            </a:spcAft>
            <a:buChar char="•"/>
          </a:pPr>
          <a:r>
            <a:rPr lang="es-CL" sz="1200" kern="1200" dirty="0">
              <a:solidFill>
                <a:schemeClr val="accent2">
                  <a:lumMod val="75000"/>
                  <a:lumOff val="25000"/>
                </a:schemeClr>
              </a:solidFill>
              <a:latin typeface="Poppins" panose="00000500000000000000" pitchFamily="2" charset="0"/>
              <a:cs typeface="Poppins" panose="00000500000000000000" pitchFamily="2" charset="0"/>
            </a:rPr>
            <a:t>Entorno</a:t>
          </a:r>
        </a:p>
      </dsp:txBody>
      <dsp:txXfrm>
        <a:off x="24" y="691850"/>
        <a:ext cx="2367392" cy="1119960"/>
      </dsp:txXfrm>
    </dsp:sp>
    <dsp:sp modelId="{9757C7E9-ABB6-4D5A-94DC-8CD6000E3F9F}">
      <dsp:nvSpPr>
        <dsp:cNvPr id="0" name=""/>
        <dsp:cNvSpPr/>
      </dsp:nvSpPr>
      <dsp:spPr>
        <a:xfrm>
          <a:off x="2698851" y="650"/>
          <a:ext cx="2367392" cy="691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s-CL" sz="1400" b="1" kern="1200">
              <a:latin typeface="Poppins" panose="00000500000000000000" pitchFamily="2" charset="0"/>
              <a:cs typeface="Poppins" panose="00000500000000000000" pitchFamily="2" charset="0"/>
            </a:rPr>
            <a:t>Componentes relacionales</a:t>
          </a:r>
          <a:endParaRPr lang="es-CL" sz="1400" b="1" kern="1200" dirty="0">
            <a:latin typeface="Poppins" panose="00000500000000000000" pitchFamily="2" charset="0"/>
            <a:cs typeface="Poppins" panose="00000500000000000000" pitchFamily="2" charset="0"/>
          </a:endParaRPr>
        </a:p>
      </dsp:txBody>
      <dsp:txXfrm>
        <a:off x="2698851" y="650"/>
        <a:ext cx="2367392" cy="691200"/>
      </dsp:txXfrm>
    </dsp:sp>
    <dsp:sp modelId="{CE292432-534D-4EA3-A89A-0DE6367147B1}">
      <dsp:nvSpPr>
        <dsp:cNvPr id="0" name=""/>
        <dsp:cNvSpPr/>
      </dsp:nvSpPr>
      <dsp:spPr>
        <a:xfrm>
          <a:off x="2698851" y="691850"/>
          <a:ext cx="2367392" cy="111996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s-CL" sz="1200" kern="1200" dirty="0">
              <a:solidFill>
                <a:schemeClr val="accent2">
                  <a:lumMod val="75000"/>
                  <a:lumOff val="25000"/>
                </a:schemeClr>
              </a:solidFill>
              <a:latin typeface="Poppins" panose="00000500000000000000" pitchFamily="2" charset="0"/>
              <a:cs typeface="Poppins" panose="00000500000000000000" pitchFamily="2" charset="0"/>
            </a:rPr>
            <a:t>Información pragmática</a:t>
          </a:r>
        </a:p>
        <a:p>
          <a:pPr marL="114300" lvl="1" indent="-114300" algn="l" defTabSz="533400">
            <a:lnSpc>
              <a:spcPct val="90000"/>
            </a:lnSpc>
            <a:spcBef>
              <a:spcPct val="0"/>
            </a:spcBef>
            <a:spcAft>
              <a:spcPct val="15000"/>
            </a:spcAft>
            <a:buChar char="•"/>
          </a:pPr>
          <a:r>
            <a:rPr lang="es-CL" sz="1200" kern="1200" dirty="0">
              <a:solidFill>
                <a:schemeClr val="accent2">
                  <a:lumMod val="75000"/>
                  <a:lumOff val="25000"/>
                </a:schemeClr>
              </a:solidFill>
              <a:latin typeface="Poppins" panose="00000500000000000000" pitchFamily="2" charset="0"/>
              <a:cs typeface="Poppins" panose="00000500000000000000" pitchFamily="2" charset="0"/>
            </a:rPr>
            <a:t>Intención</a:t>
          </a:r>
        </a:p>
        <a:p>
          <a:pPr marL="114300" lvl="1" indent="-114300" algn="l" defTabSz="533400">
            <a:lnSpc>
              <a:spcPct val="90000"/>
            </a:lnSpc>
            <a:spcBef>
              <a:spcPct val="0"/>
            </a:spcBef>
            <a:spcAft>
              <a:spcPct val="15000"/>
            </a:spcAft>
            <a:buChar char="•"/>
          </a:pPr>
          <a:r>
            <a:rPr lang="es-CL" sz="1200" kern="1200" dirty="0">
              <a:solidFill>
                <a:schemeClr val="accent2">
                  <a:lumMod val="75000"/>
                  <a:lumOff val="25000"/>
                </a:schemeClr>
              </a:solidFill>
              <a:latin typeface="Poppins" panose="00000500000000000000" pitchFamily="2" charset="0"/>
              <a:cs typeface="Poppins" panose="00000500000000000000" pitchFamily="2" charset="0"/>
            </a:rPr>
            <a:t>Relación social</a:t>
          </a:r>
        </a:p>
      </dsp:txBody>
      <dsp:txXfrm>
        <a:off x="2698851" y="691850"/>
        <a:ext cx="2367392" cy="11199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9B57C9-2D76-49E7-8DEA-B0BB05B47F9D}">
      <dsp:nvSpPr>
        <dsp:cNvPr id="0" name=""/>
        <dsp:cNvSpPr/>
      </dsp:nvSpPr>
      <dsp:spPr>
        <a:xfrm>
          <a:off x="0" y="3399"/>
          <a:ext cx="6966919" cy="79112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E38425-0078-4544-B4A9-4F088285BEE0}">
      <dsp:nvSpPr>
        <dsp:cNvPr id="0" name=""/>
        <dsp:cNvSpPr/>
      </dsp:nvSpPr>
      <dsp:spPr>
        <a:xfrm>
          <a:off x="239315" y="181402"/>
          <a:ext cx="435119" cy="43511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681F91-1C3C-4BBB-9A39-0DDCB3295441}">
      <dsp:nvSpPr>
        <dsp:cNvPr id="0" name=""/>
        <dsp:cNvSpPr/>
      </dsp:nvSpPr>
      <dsp:spPr>
        <a:xfrm>
          <a:off x="913751" y="3399"/>
          <a:ext cx="3135113" cy="791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728" tIns="83728" rIns="83728" bIns="83728" numCol="1" spcCol="1270" anchor="ctr" anchorCtr="0">
          <a:noAutofit/>
        </a:bodyPr>
        <a:lstStyle/>
        <a:p>
          <a:pPr marL="0" lvl="0" indent="0" algn="l" defTabSz="622300">
            <a:lnSpc>
              <a:spcPct val="100000"/>
            </a:lnSpc>
            <a:spcBef>
              <a:spcPct val="0"/>
            </a:spcBef>
            <a:spcAft>
              <a:spcPct val="35000"/>
            </a:spcAft>
            <a:buNone/>
          </a:pPr>
          <a:r>
            <a:rPr lang="es-ES" sz="1400" kern="1200" dirty="0">
              <a:solidFill>
                <a:schemeClr val="accent2">
                  <a:lumMod val="75000"/>
                  <a:lumOff val="25000"/>
                </a:schemeClr>
              </a:solidFill>
            </a:rPr>
            <a:t>Para explicar el proceso de comunicación,  se reducen las máximas de Grice a la de relevancia</a:t>
          </a:r>
          <a:endParaRPr lang="en-US" sz="1400" kern="1200" dirty="0">
            <a:solidFill>
              <a:schemeClr val="accent2">
                <a:lumMod val="75000"/>
                <a:lumOff val="25000"/>
              </a:schemeClr>
            </a:solidFill>
          </a:endParaRPr>
        </a:p>
      </dsp:txBody>
      <dsp:txXfrm>
        <a:off x="913751" y="3399"/>
        <a:ext cx="3135113" cy="791126"/>
      </dsp:txXfrm>
    </dsp:sp>
    <dsp:sp modelId="{FD3D63EF-D218-4214-B5AE-2211E0479992}">
      <dsp:nvSpPr>
        <dsp:cNvPr id="0" name=""/>
        <dsp:cNvSpPr/>
      </dsp:nvSpPr>
      <dsp:spPr>
        <a:xfrm>
          <a:off x="4048864" y="3399"/>
          <a:ext cx="2917161" cy="791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728" tIns="83728" rIns="83728" bIns="83728" numCol="1" spcCol="1270" anchor="ctr" anchorCtr="0">
          <a:noAutofit/>
        </a:bodyPr>
        <a:lstStyle/>
        <a:p>
          <a:pPr marL="0" lvl="0" indent="0" algn="l" defTabSz="488950">
            <a:lnSpc>
              <a:spcPct val="100000"/>
            </a:lnSpc>
            <a:spcBef>
              <a:spcPct val="0"/>
            </a:spcBef>
            <a:spcAft>
              <a:spcPct val="35000"/>
            </a:spcAft>
            <a:buNone/>
          </a:pPr>
          <a:r>
            <a:rPr lang="es-ES" sz="1100" kern="1200" dirty="0">
              <a:solidFill>
                <a:schemeClr val="accent2">
                  <a:lumMod val="75000"/>
                  <a:lumOff val="25000"/>
                </a:schemeClr>
              </a:solidFill>
            </a:rPr>
            <a:t>En la conversación se parte del supuesto de que sí hay intención de comunicar</a:t>
          </a:r>
          <a:endParaRPr lang="en-US" sz="1100" kern="1200" dirty="0">
            <a:solidFill>
              <a:schemeClr val="accent2">
                <a:lumMod val="75000"/>
                <a:lumOff val="25000"/>
              </a:schemeClr>
            </a:solidFill>
          </a:endParaRPr>
        </a:p>
        <a:p>
          <a:pPr marL="0" lvl="0" indent="0" algn="l" defTabSz="488950">
            <a:lnSpc>
              <a:spcPct val="100000"/>
            </a:lnSpc>
            <a:spcBef>
              <a:spcPct val="0"/>
            </a:spcBef>
            <a:spcAft>
              <a:spcPct val="35000"/>
            </a:spcAft>
            <a:buNone/>
          </a:pPr>
          <a:r>
            <a:rPr lang="es-ES" sz="1100" kern="1200" dirty="0">
              <a:solidFill>
                <a:schemeClr val="accent2">
                  <a:lumMod val="75000"/>
                  <a:lumOff val="25000"/>
                </a:schemeClr>
              </a:solidFill>
            </a:rPr>
            <a:t>Cualquier acto de comunicación posee una presunción de relevancia óptima. </a:t>
          </a:r>
          <a:endParaRPr lang="en-US" sz="1100" kern="1200" dirty="0">
            <a:solidFill>
              <a:schemeClr val="accent2">
                <a:lumMod val="75000"/>
                <a:lumOff val="25000"/>
              </a:schemeClr>
            </a:solidFill>
          </a:endParaRPr>
        </a:p>
      </dsp:txBody>
      <dsp:txXfrm>
        <a:off x="4048864" y="3399"/>
        <a:ext cx="2917161" cy="791126"/>
      </dsp:txXfrm>
    </dsp:sp>
    <dsp:sp modelId="{C175AB3F-1B46-443A-BF65-3A5B128D95E0}">
      <dsp:nvSpPr>
        <dsp:cNvPr id="0" name=""/>
        <dsp:cNvSpPr/>
      </dsp:nvSpPr>
      <dsp:spPr>
        <a:xfrm>
          <a:off x="0" y="992307"/>
          <a:ext cx="6966919" cy="79112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B45B5A-1A5F-4E67-B9BE-10621ED9DD55}">
      <dsp:nvSpPr>
        <dsp:cNvPr id="0" name=""/>
        <dsp:cNvSpPr/>
      </dsp:nvSpPr>
      <dsp:spPr>
        <a:xfrm>
          <a:off x="239315" y="1170310"/>
          <a:ext cx="435119" cy="435119"/>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1FD72F-7D62-432B-B6D8-716210A918BD}">
      <dsp:nvSpPr>
        <dsp:cNvPr id="0" name=""/>
        <dsp:cNvSpPr/>
      </dsp:nvSpPr>
      <dsp:spPr>
        <a:xfrm>
          <a:off x="913751" y="992307"/>
          <a:ext cx="3135113" cy="791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728" tIns="83728" rIns="83728" bIns="83728" numCol="1" spcCol="1270" anchor="ctr" anchorCtr="0">
          <a:noAutofit/>
        </a:bodyPr>
        <a:lstStyle/>
        <a:p>
          <a:pPr marL="0" lvl="0" indent="0" algn="l" defTabSz="533400">
            <a:lnSpc>
              <a:spcPct val="100000"/>
            </a:lnSpc>
            <a:spcBef>
              <a:spcPct val="0"/>
            </a:spcBef>
            <a:spcAft>
              <a:spcPct val="35000"/>
            </a:spcAft>
            <a:buNone/>
          </a:pPr>
          <a:r>
            <a:rPr lang="es-ES" sz="1200" kern="1200" dirty="0">
              <a:solidFill>
                <a:schemeClr val="accent2">
                  <a:lumMod val="75000"/>
                  <a:lumOff val="25000"/>
                </a:schemeClr>
              </a:solidFill>
            </a:rPr>
            <a:t>Dicho de otra forma: prestamos atención a nuestro interlocutor porque presuponemos que es relevante</a:t>
          </a:r>
          <a:endParaRPr lang="en-US" sz="1200" kern="1200" dirty="0">
            <a:solidFill>
              <a:schemeClr val="accent2">
                <a:lumMod val="75000"/>
                <a:lumOff val="25000"/>
              </a:schemeClr>
            </a:solidFill>
          </a:endParaRPr>
        </a:p>
      </dsp:txBody>
      <dsp:txXfrm>
        <a:off x="913751" y="992307"/>
        <a:ext cx="3135113" cy="791126"/>
      </dsp:txXfrm>
    </dsp:sp>
    <dsp:sp modelId="{457C085B-2293-49EC-8142-0ED50EB8D506}">
      <dsp:nvSpPr>
        <dsp:cNvPr id="0" name=""/>
        <dsp:cNvSpPr/>
      </dsp:nvSpPr>
      <dsp:spPr>
        <a:xfrm>
          <a:off x="4048864" y="992307"/>
          <a:ext cx="2917161" cy="791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728" tIns="83728" rIns="83728" bIns="83728" numCol="1" spcCol="1270" anchor="ctr" anchorCtr="0">
          <a:noAutofit/>
        </a:bodyPr>
        <a:lstStyle/>
        <a:p>
          <a:pPr marL="0" lvl="0" indent="0" algn="l" defTabSz="488950">
            <a:lnSpc>
              <a:spcPct val="100000"/>
            </a:lnSpc>
            <a:spcBef>
              <a:spcPct val="0"/>
            </a:spcBef>
            <a:spcAft>
              <a:spcPct val="35000"/>
            </a:spcAft>
            <a:buNone/>
          </a:pPr>
          <a:r>
            <a:rPr lang="es-ES" sz="1100" b="1" i="1" kern="1200" dirty="0">
              <a:solidFill>
                <a:schemeClr val="accent2">
                  <a:lumMod val="75000"/>
                  <a:lumOff val="25000"/>
                </a:schemeClr>
              </a:solidFill>
            </a:rPr>
            <a:t>Relevante</a:t>
          </a:r>
          <a:r>
            <a:rPr lang="es-ES" sz="1100" b="1" kern="1200" dirty="0">
              <a:solidFill>
                <a:schemeClr val="accent2">
                  <a:lumMod val="75000"/>
                  <a:lumOff val="25000"/>
                </a:schemeClr>
              </a:solidFill>
            </a:rPr>
            <a:t>: sobresaliente, destacado,  importante, significativo (DLE)</a:t>
          </a:r>
          <a:endParaRPr lang="en-US" sz="1100" kern="1200" dirty="0">
            <a:solidFill>
              <a:schemeClr val="accent2">
                <a:lumMod val="75000"/>
                <a:lumOff val="25000"/>
              </a:schemeClr>
            </a:solidFill>
          </a:endParaRPr>
        </a:p>
      </dsp:txBody>
      <dsp:txXfrm>
        <a:off x="4048864" y="992307"/>
        <a:ext cx="2917161" cy="791126"/>
      </dsp:txXfrm>
    </dsp:sp>
    <dsp:sp modelId="{B45A2D9A-04A3-47E5-9064-848599E9ED69}">
      <dsp:nvSpPr>
        <dsp:cNvPr id="0" name=""/>
        <dsp:cNvSpPr/>
      </dsp:nvSpPr>
      <dsp:spPr>
        <a:xfrm>
          <a:off x="0" y="1981215"/>
          <a:ext cx="6966919" cy="79112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8796BC-8EE8-4F03-A819-A6CCF93165C3}">
      <dsp:nvSpPr>
        <dsp:cNvPr id="0" name=""/>
        <dsp:cNvSpPr/>
      </dsp:nvSpPr>
      <dsp:spPr>
        <a:xfrm>
          <a:off x="239315" y="2159218"/>
          <a:ext cx="435119" cy="43511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D51306-2D87-42F9-8251-78D1627D34ED}">
      <dsp:nvSpPr>
        <dsp:cNvPr id="0" name=""/>
        <dsp:cNvSpPr/>
      </dsp:nvSpPr>
      <dsp:spPr>
        <a:xfrm>
          <a:off x="913751" y="1981215"/>
          <a:ext cx="6052274" cy="791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728" tIns="83728" rIns="83728" bIns="83728" numCol="1" spcCol="1270" anchor="ctr" anchorCtr="0">
          <a:noAutofit/>
        </a:bodyPr>
        <a:lstStyle/>
        <a:p>
          <a:pPr marL="0" lvl="0" indent="0" algn="l" defTabSz="622300">
            <a:lnSpc>
              <a:spcPct val="100000"/>
            </a:lnSpc>
            <a:spcBef>
              <a:spcPct val="0"/>
            </a:spcBef>
            <a:spcAft>
              <a:spcPct val="35000"/>
            </a:spcAft>
            <a:buNone/>
          </a:pPr>
          <a:r>
            <a:rPr lang="es-ES" sz="1400" kern="1200" dirty="0">
              <a:solidFill>
                <a:schemeClr val="accent2">
                  <a:lumMod val="75000"/>
                  <a:lumOff val="25000"/>
                </a:schemeClr>
              </a:solidFill>
            </a:rPr>
            <a:t>Integración del modelo del código y del modelo inferencial</a:t>
          </a:r>
          <a:endParaRPr lang="en-US" sz="1400" kern="1200" dirty="0">
            <a:solidFill>
              <a:schemeClr val="accent2">
                <a:lumMod val="75000"/>
                <a:lumOff val="25000"/>
              </a:schemeClr>
            </a:solidFill>
          </a:endParaRPr>
        </a:p>
      </dsp:txBody>
      <dsp:txXfrm>
        <a:off x="913751" y="1981215"/>
        <a:ext cx="6052274" cy="791126"/>
      </dsp:txXfrm>
    </dsp:sp>
    <dsp:sp modelId="{CC411A60-8BD4-4378-BFDB-53891553D7A8}">
      <dsp:nvSpPr>
        <dsp:cNvPr id="0" name=""/>
        <dsp:cNvSpPr/>
      </dsp:nvSpPr>
      <dsp:spPr>
        <a:xfrm>
          <a:off x="0" y="2970123"/>
          <a:ext cx="6966919" cy="79112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529410-05F7-4353-B96F-A0A4B5007EF9}">
      <dsp:nvSpPr>
        <dsp:cNvPr id="0" name=""/>
        <dsp:cNvSpPr/>
      </dsp:nvSpPr>
      <dsp:spPr>
        <a:xfrm>
          <a:off x="239315" y="3148126"/>
          <a:ext cx="435119" cy="43511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CC2DBA-2C78-416F-A191-99069C6B606D}">
      <dsp:nvSpPr>
        <dsp:cNvPr id="0" name=""/>
        <dsp:cNvSpPr/>
      </dsp:nvSpPr>
      <dsp:spPr>
        <a:xfrm>
          <a:off x="913751" y="2970123"/>
          <a:ext cx="3135113" cy="791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728" tIns="83728" rIns="83728" bIns="83728" numCol="1" spcCol="1270" anchor="ctr" anchorCtr="0">
          <a:noAutofit/>
        </a:bodyPr>
        <a:lstStyle/>
        <a:p>
          <a:pPr marL="0" lvl="0" indent="0" algn="l" defTabSz="622300">
            <a:lnSpc>
              <a:spcPct val="100000"/>
            </a:lnSpc>
            <a:spcBef>
              <a:spcPct val="0"/>
            </a:spcBef>
            <a:spcAft>
              <a:spcPct val="35000"/>
            </a:spcAft>
            <a:buNone/>
          </a:pPr>
          <a:r>
            <a:rPr lang="es-ES" sz="1400" kern="1200">
              <a:solidFill>
                <a:schemeClr val="accent2">
                  <a:lumMod val="75000"/>
                  <a:lumOff val="25000"/>
                </a:schemeClr>
              </a:solidFill>
            </a:rPr>
            <a:t>Hipótesis del conocimiento mutuo</a:t>
          </a:r>
          <a:endParaRPr lang="en-US" sz="1400" kern="1200" dirty="0">
            <a:solidFill>
              <a:schemeClr val="accent2">
                <a:lumMod val="75000"/>
                <a:lumOff val="25000"/>
              </a:schemeClr>
            </a:solidFill>
          </a:endParaRPr>
        </a:p>
      </dsp:txBody>
      <dsp:txXfrm>
        <a:off x="913751" y="2970123"/>
        <a:ext cx="3135113" cy="791126"/>
      </dsp:txXfrm>
    </dsp:sp>
    <dsp:sp modelId="{48BABB2C-4AE1-4AAC-A90A-CB97D4E0B38C}">
      <dsp:nvSpPr>
        <dsp:cNvPr id="0" name=""/>
        <dsp:cNvSpPr/>
      </dsp:nvSpPr>
      <dsp:spPr>
        <a:xfrm>
          <a:off x="4048864" y="2970123"/>
          <a:ext cx="2917161" cy="791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728" tIns="83728" rIns="83728" bIns="83728" numCol="1" spcCol="1270" anchor="ctr" anchorCtr="0">
          <a:noAutofit/>
        </a:bodyPr>
        <a:lstStyle/>
        <a:p>
          <a:pPr marL="0" lvl="0" indent="0" algn="l" defTabSz="488950">
            <a:lnSpc>
              <a:spcPct val="100000"/>
            </a:lnSpc>
            <a:spcBef>
              <a:spcPct val="0"/>
            </a:spcBef>
            <a:spcAft>
              <a:spcPct val="35000"/>
            </a:spcAft>
            <a:buNone/>
          </a:pPr>
          <a:r>
            <a:rPr lang="es-ES" sz="1100" kern="1200" dirty="0">
              <a:solidFill>
                <a:schemeClr val="accent2">
                  <a:lumMod val="75000"/>
                  <a:lumOff val="25000"/>
                </a:schemeClr>
              </a:solidFill>
            </a:rPr>
            <a:t>Cómo es posible que el oyente entienda lo que el hablante quiso decir</a:t>
          </a:r>
          <a:endParaRPr lang="en-US" sz="1100" kern="1200" dirty="0">
            <a:solidFill>
              <a:schemeClr val="accent2">
                <a:lumMod val="75000"/>
                <a:lumOff val="25000"/>
              </a:schemeClr>
            </a:solidFill>
          </a:endParaRPr>
        </a:p>
      </dsp:txBody>
      <dsp:txXfrm>
        <a:off x="4048864" y="2970123"/>
        <a:ext cx="2917161" cy="791126"/>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www.ub.edu/diccionarilinguistica/node/137" TargetMode="External"/><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12d4e97ef00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12d4e97ef00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a:extLst>
            <a:ext uri="{FF2B5EF4-FFF2-40B4-BE49-F238E27FC236}">
              <a16:creationId xmlns:a16="http://schemas.microsoft.com/office/drawing/2014/main" id="{CBA5DF0E-768A-0148-9BB9-866C2293D4A5}"/>
            </a:ext>
          </a:extLst>
        </p:cNvPr>
        <p:cNvGrpSpPr/>
        <p:nvPr/>
      </p:nvGrpSpPr>
      <p:grpSpPr>
        <a:xfrm>
          <a:off x="0" y="0"/>
          <a:ext cx="0" cy="0"/>
          <a:chOff x="0" y="0"/>
          <a:chExt cx="0" cy="0"/>
        </a:xfrm>
      </p:grpSpPr>
      <p:sp>
        <p:nvSpPr>
          <p:cNvPr id="487" name="Google Shape;487;g12da052de2e_0_522:notes">
            <a:extLst>
              <a:ext uri="{FF2B5EF4-FFF2-40B4-BE49-F238E27FC236}">
                <a16:creationId xmlns:a16="http://schemas.microsoft.com/office/drawing/2014/main" id="{27D06A30-7DE5-4EF7-0C5B-E01C11D59B9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 name="Google Shape;488;g12da052de2e_0_522:notes">
            <a:extLst>
              <a:ext uri="{FF2B5EF4-FFF2-40B4-BE49-F238E27FC236}">
                <a16:creationId xmlns:a16="http://schemas.microsoft.com/office/drawing/2014/main" id="{68C98220-701F-3844-98A3-753314AD7E2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925176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a:extLst>
            <a:ext uri="{FF2B5EF4-FFF2-40B4-BE49-F238E27FC236}">
              <a16:creationId xmlns:a16="http://schemas.microsoft.com/office/drawing/2014/main" id="{902FD6B6-7F8D-AF48-527C-F8AA64DB7549}"/>
            </a:ext>
          </a:extLst>
        </p:cNvPr>
        <p:cNvGrpSpPr/>
        <p:nvPr/>
      </p:nvGrpSpPr>
      <p:grpSpPr>
        <a:xfrm>
          <a:off x="0" y="0"/>
          <a:ext cx="0" cy="0"/>
          <a:chOff x="0" y="0"/>
          <a:chExt cx="0" cy="0"/>
        </a:xfrm>
      </p:grpSpPr>
      <p:sp>
        <p:nvSpPr>
          <p:cNvPr id="487" name="Google Shape;487;g12da052de2e_0_522:notes">
            <a:extLst>
              <a:ext uri="{FF2B5EF4-FFF2-40B4-BE49-F238E27FC236}">
                <a16:creationId xmlns:a16="http://schemas.microsoft.com/office/drawing/2014/main" id="{63828337-DBC8-8A98-BBBC-8AC3F58C478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 name="Google Shape;488;g12da052de2e_0_522:notes">
            <a:extLst>
              <a:ext uri="{FF2B5EF4-FFF2-40B4-BE49-F238E27FC236}">
                <a16:creationId xmlns:a16="http://schemas.microsoft.com/office/drawing/2014/main" id="{B1BD8682-552D-B439-2DBC-6E73FB75304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81229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a:extLst>
            <a:ext uri="{FF2B5EF4-FFF2-40B4-BE49-F238E27FC236}">
              <a16:creationId xmlns:a16="http://schemas.microsoft.com/office/drawing/2014/main" id="{498C6188-5F5A-C60C-9B9A-B744DD8C8BA8}"/>
            </a:ext>
          </a:extLst>
        </p:cNvPr>
        <p:cNvGrpSpPr/>
        <p:nvPr/>
      </p:nvGrpSpPr>
      <p:grpSpPr>
        <a:xfrm>
          <a:off x="0" y="0"/>
          <a:ext cx="0" cy="0"/>
          <a:chOff x="0" y="0"/>
          <a:chExt cx="0" cy="0"/>
        </a:xfrm>
      </p:grpSpPr>
      <p:sp>
        <p:nvSpPr>
          <p:cNvPr id="764" name="Google Shape;764;g12cdc6cee93_0_632:notes">
            <a:extLst>
              <a:ext uri="{FF2B5EF4-FFF2-40B4-BE49-F238E27FC236}">
                <a16:creationId xmlns:a16="http://schemas.microsoft.com/office/drawing/2014/main" id="{2B7160A4-78C3-9A2B-EAC7-82D2F0477F2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5" name="Google Shape;765;g12cdc6cee93_0_632:notes">
            <a:extLst>
              <a:ext uri="{FF2B5EF4-FFF2-40B4-BE49-F238E27FC236}">
                <a16:creationId xmlns:a16="http://schemas.microsoft.com/office/drawing/2014/main" id="{5D6C9770-E4F5-B8E8-CD20-0B4773AB1A9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653691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12da052de2e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12da052de2e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a:extLst>
            <a:ext uri="{FF2B5EF4-FFF2-40B4-BE49-F238E27FC236}">
              <a16:creationId xmlns:a16="http://schemas.microsoft.com/office/drawing/2014/main" id="{75E09186-E4BE-5768-3A2F-0BCCB5D2437D}"/>
            </a:ext>
          </a:extLst>
        </p:cNvPr>
        <p:cNvGrpSpPr/>
        <p:nvPr/>
      </p:nvGrpSpPr>
      <p:grpSpPr>
        <a:xfrm>
          <a:off x="0" y="0"/>
          <a:ext cx="0" cy="0"/>
          <a:chOff x="0" y="0"/>
          <a:chExt cx="0" cy="0"/>
        </a:xfrm>
      </p:grpSpPr>
      <p:sp>
        <p:nvSpPr>
          <p:cNvPr id="321" name="Google Shape;321;g12da052de2e_0_95:notes">
            <a:extLst>
              <a:ext uri="{FF2B5EF4-FFF2-40B4-BE49-F238E27FC236}">
                <a16:creationId xmlns:a16="http://schemas.microsoft.com/office/drawing/2014/main" id="{77DC7AB3-C458-30D5-D062-14A35762B11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12da052de2e_0_95:notes">
            <a:extLst>
              <a:ext uri="{FF2B5EF4-FFF2-40B4-BE49-F238E27FC236}">
                <a16:creationId xmlns:a16="http://schemas.microsoft.com/office/drawing/2014/main" id="{621E0EBF-9DDA-9350-DEF0-96416A05894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203412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a:extLst>
            <a:ext uri="{FF2B5EF4-FFF2-40B4-BE49-F238E27FC236}">
              <a16:creationId xmlns:a16="http://schemas.microsoft.com/office/drawing/2014/main" id="{183ED911-1603-BFD9-1E37-40D57538B6DA}"/>
            </a:ext>
          </a:extLst>
        </p:cNvPr>
        <p:cNvGrpSpPr/>
        <p:nvPr/>
      </p:nvGrpSpPr>
      <p:grpSpPr>
        <a:xfrm>
          <a:off x="0" y="0"/>
          <a:ext cx="0" cy="0"/>
          <a:chOff x="0" y="0"/>
          <a:chExt cx="0" cy="0"/>
        </a:xfrm>
      </p:grpSpPr>
      <p:sp>
        <p:nvSpPr>
          <p:cNvPr id="321" name="Google Shape;321;g12da052de2e_0_95:notes">
            <a:extLst>
              <a:ext uri="{FF2B5EF4-FFF2-40B4-BE49-F238E27FC236}">
                <a16:creationId xmlns:a16="http://schemas.microsoft.com/office/drawing/2014/main" id="{BCBD3212-A4B5-E527-3FF0-FF7097C238E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12da052de2e_0_95:notes">
            <a:extLst>
              <a:ext uri="{FF2B5EF4-FFF2-40B4-BE49-F238E27FC236}">
                <a16:creationId xmlns:a16="http://schemas.microsoft.com/office/drawing/2014/main" id="{009B9FE2-6724-6A79-3E09-AB183BB1517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91820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a:extLst>
            <a:ext uri="{FF2B5EF4-FFF2-40B4-BE49-F238E27FC236}">
              <a16:creationId xmlns:a16="http://schemas.microsoft.com/office/drawing/2014/main" id="{AB76D348-417A-7FFE-5F4B-D4ABC77BDE5A}"/>
            </a:ext>
          </a:extLst>
        </p:cNvPr>
        <p:cNvGrpSpPr/>
        <p:nvPr/>
      </p:nvGrpSpPr>
      <p:grpSpPr>
        <a:xfrm>
          <a:off x="0" y="0"/>
          <a:ext cx="0" cy="0"/>
          <a:chOff x="0" y="0"/>
          <a:chExt cx="0" cy="0"/>
        </a:xfrm>
      </p:grpSpPr>
      <p:sp>
        <p:nvSpPr>
          <p:cNvPr id="321" name="Google Shape;321;g12da052de2e_0_95:notes">
            <a:extLst>
              <a:ext uri="{FF2B5EF4-FFF2-40B4-BE49-F238E27FC236}">
                <a16:creationId xmlns:a16="http://schemas.microsoft.com/office/drawing/2014/main" id="{F69268A3-A972-A49D-7546-5C495FF97E4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12da052de2e_0_95:notes">
            <a:extLst>
              <a:ext uri="{FF2B5EF4-FFF2-40B4-BE49-F238E27FC236}">
                <a16:creationId xmlns:a16="http://schemas.microsoft.com/office/drawing/2014/main" id="{AC4C60D8-0830-22CA-4CF2-CBEE9CEDA6C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24029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a:extLst>
            <a:ext uri="{FF2B5EF4-FFF2-40B4-BE49-F238E27FC236}">
              <a16:creationId xmlns:a16="http://schemas.microsoft.com/office/drawing/2014/main" id="{D2E42799-2711-5084-71FE-BB5547B82B7F}"/>
            </a:ext>
          </a:extLst>
        </p:cNvPr>
        <p:cNvGrpSpPr/>
        <p:nvPr/>
      </p:nvGrpSpPr>
      <p:grpSpPr>
        <a:xfrm>
          <a:off x="0" y="0"/>
          <a:ext cx="0" cy="0"/>
          <a:chOff x="0" y="0"/>
          <a:chExt cx="0" cy="0"/>
        </a:xfrm>
      </p:grpSpPr>
      <p:sp>
        <p:nvSpPr>
          <p:cNvPr id="321" name="Google Shape;321;g12da052de2e_0_95:notes">
            <a:extLst>
              <a:ext uri="{FF2B5EF4-FFF2-40B4-BE49-F238E27FC236}">
                <a16:creationId xmlns:a16="http://schemas.microsoft.com/office/drawing/2014/main" id="{BFE20CB4-2AA4-F2FD-7FE7-6D31192DBED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12da052de2e_0_95:notes">
            <a:extLst>
              <a:ext uri="{FF2B5EF4-FFF2-40B4-BE49-F238E27FC236}">
                <a16:creationId xmlns:a16="http://schemas.microsoft.com/office/drawing/2014/main" id="{2DE9657E-2D5B-3578-CF51-1DECB22E0E1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066370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a:extLst>
            <a:ext uri="{FF2B5EF4-FFF2-40B4-BE49-F238E27FC236}">
              <a16:creationId xmlns:a16="http://schemas.microsoft.com/office/drawing/2014/main" id="{E953337F-0AEB-EB50-96CF-9DB3B01AE40B}"/>
            </a:ext>
          </a:extLst>
        </p:cNvPr>
        <p:cNvGrpSpPr/>
        <p:nvPr/>
      </p:nvGrpSpPr>
      <p:grpSpPr>
        <a:xfrm>
          <a:off x="0" y="0"/>
          <a:ext cx="0" cy="0"/>
          <a:chOff x="0" y="0"/>
          <a:chExt cx="0" cy="0"/>
        </a:xfrm>
      </p:grpSpPr>
      <p:sp>
        <p:nvSpPr>
          <p:cNvPr id="764" name="Google Shape;764;g12cdc6cee93_0_632:notes">
            <a:extLst>
              <a:ext uri="{FF2B5EF4-FFF2-40B4-BE49-F238E27FC236}">
                <a16:creationId xmlns:a16="http://schemas.microsoft.com/office/drawing/2014/main" id="{4A10286C-CB94-55B3-E27A-336D5BC2D71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5" name="Google Shape;765;g12cdc6cee93_0_632:notes">
            <a:extLst>
              <a:ext uri="{FF2B5EF4-FFF2-40B4-BE49-F238E27FC236}">
                <a16:creationId xmlns:a16="http://schemas.microsoft.com/office/drawing/2014/main" id="{DAB0CF57-EB06-4AD7-6EDF-F9A3D48ADE0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769432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12da052de2e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12da052de2e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g12cdc6cee93_0_4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5" name="Google Shape;755;g12cdc6cee93_0_4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8"/>
        <p:cNvGrpSpPr/>
        <p:nvPr/>
      </p:nvGrpSpPr>
      <p:grpSpPr>
        <a:xfrm>
          <a:off x="0" y="0"/>
          <a:ext cx="0" cy="0"/>
          <a:chOff x="0" y="0"/>
          <a:chExt cx="0" cy="0"/>
        </a:xfrm>
      </p:grpSpPr>
      <p:sp>
        <p:nvSpPr>
          <p:cNvPr id="699" name="Google Shape;699;g12d4e97ef00_0_2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0" name="Google Shape;700;g12d4e97ef00_0_2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12da052de2e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12da052de2e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a:extLst>
            <a:ext uri="{FF2B5EF4-FFF2-40B4-BE49-F238E27FC236}">
              <a16:creationId xmlns:a16="http://schemas.microsoft.com/office/drawing/2014/main" id="{BF69B982-63A6-5A07-A6C0-14CF20A42D50}"/>
            </a:ext>
          </a:extLst>
        </p:cNvPr>
        <p:cNvGrpSpPr/>
        <p:nvPr/>
      </p:nvGrpSpPr>
      <p:grpSpPr>
        <a:xfrm>
          <a:off x="0" y="0"/>
          <a:ext cx="0" cy="0"/>
          <a:chOff x="0" y="0"/>
          <a:chExt cx="0" cy="0"/>
        </a:xfrm>
      </p:grpSpPr>
      <p:sp>
        <p:nvSpPr>
          <p:cNvPr id="278" name="Google Shape;278;g12da052de2e_0_25:notes">
            <a:extLst>
              <a:ext uri="{FF2B5EF4-FFF2-40B4-BE49-F238E27FC236}">
                <a16:creationId xmlns:a16="http://schemas.microsoft.com/office/drawing/2014/main" id="{5813EDBF-9AEB-D691-32E9-E4ACF66AC12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12da052de2e_0_25:notes">
            <a:extLst>
              <a:ext uri="{FF2B5EF4-FFF2-40B4-BE49-F238E27FC236}">
                <a16:creationId xmlns:a16="http://schemas.microsoft.com/office/drawing/2014/main" id="{4C219FF0-CED4-30CB-DDFB-9093E7692EF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78424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a:extLst>
            <a:ext uri="{FF2B5EF4-FFF2-40B4-BE49-F238E27FC236}">
              <a16:creationId xmlns:a16="http://schemas.microsoft.com/office/drawing/2014/main" id="{1473CC85-7E5F-6789-9C41-4F2C7FDC1EFB}"/>
            </a:ext>
          </a:extLst>
        </p:cNvPr>
        <p:cNvGrpSpPr/>
        <p:nvPr/>
      </p:nvGrpSpPr>
      <p:grpSpPr>
        <a:xfrm>
          <a:off x="0" y="0"/>
          <a:ext cx="0" cy="0"/>
          <a:chOff x="0" y="0"/>
          <a:chExt cx="0" cy="0"/>
        </a:xfrm>
      </p:grpSpPr>
      <p:sp>
        <p:nvSpPr>
          <p:cNvPr id="278" name="Google Shape;278;g12da052de2e_0_25:notes">
            <a:extLst>
              <a:ext uri="{FF2B5EF4-FFF2-40B4-BE49-F238E27FC236}">
                <a16:creationId xmlns:a16="http://schemas.microsoft.com/office/drawing/2014/main" id="{5E7AE4C8-CE16-63B8-DBD4-775DF0A11F8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12da052de2e_0_25:notes">
            <a:extLst>
              <a:ext uri="{FF2B5EF4-FFF2-40B4-BE49-F238E27FC236}">
                <a16:creationId xmlns:a16="http://schemas.microsoft.com/office/drawing/2014/main" id="{49BE5E42-2F9C-202E-4645-2F1762B37A4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291594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12cdc6cee93_0_5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1" name="Google Shape;411;g12cdc6cee93_0_5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a:extLst>
            <a:ext uri="{FF2B5EF4-FFF2-40B4-BE49-F238E27FC236}">
              <a16:creationId xmlns:a16="http://schemas.microsoft.com/office/drawing/2014/main" id="{CCAA1246-75F0-B352-94AE-DE43A1608167}"/>
            </a:ext>
          </a:extLst>
        </p:cNvPr>
        <p:cNvGrpSpPr/>
        <p:nvPr/>
      </p:nvGrpSpPr>
      <p:grpSpPr>
        <a:xfrm>
          <a:off x="0" y="0"/>
          <a:ext cx="0" cy="0"/>
          <a:chOff x="0" y="0"/>
          <a:chExt cx="0" cy="0"/>
        </a:xfrm>
      </p:grpSpPr>
      <p:sp>
        <p:nvSpPr>
          <p:cNvPr id="410" name="Google Shape;410;g12cdc6cee93_0_548:notes">
            <a:extLst>
              <a:ext uri="{FF2B5EF4-FFF2-40B4-BE49-F238E27FC236}">
                <a16:creationId xmlns:a16="http://schemas.microsoft.com/office/drawing/2014/main" id="{F22F99FF-950F-93D0-FCA2-19B5A8F925A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1" name="Google Shape;411;g12cdc6cee93_0_548:notes">
            <a:extLst>
              <a:ext uri="{FF2B5EF4-FFF2-40B4-BE49-F238E27FC236}">
                <a16:creationId xmlns:a16="http://schemas.microsoft.com/office/drawing/2014/main" id="{9813AEA5-2C9E-C1D6-36D2-BB8C7E9EC54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046153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8">
          <a:extLst>
            <a:ext uri="{FF2B5EF4-FFF2-40B4-BE49-F238E27FC236}">
              <a16:creationId xmlns:a16="http://schemas.microsoft.com/office/drawing/2014/main" id="{745A9F33-1129-E92F-F79F-1FC5572FAA28}"/>
            </a:ext>
          </a:extLst>
        </p:cNvPr>
        <p:cNvGrpSpPr/>
        <p:nvPr/>
      </p:nvGrpSpPr>
      <p:grpSpPr>
        <a:xfrm>
          <a:off x="0" y="0"/>
          <a:ext cx="0" cy="0"/>
          <a:chOff x="0" y="0"/>
          <a:chExt cx="0" cy="0"/>
        </a:xfrm>
      </p:grpSpPr>
      <p:sp>
        <p:nvSpPr>
          <p:cNvPr id="699" name="Google Shape;699;g12d4e97ef00_0_238:notes">
            <a:extLst>
              <a:ext uri="{FF2B5EF4-FFF2-40B4-BE49-F238E27FC236}">
                <a16:creationId xmlns:a16="http://schemas.microsoft.com/office/drawing/2014/main" id="{76854B73-1C37-E644-41DE-6A2F06AFD7F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0" name="Google Shape;700;g12d4e97ef00_0_238:notes">
            <a:extLst>
              <a:ext uri="{FF2B5EF4-FFF2-40B4-BE49-F238E27FC236}">
                <a16:creationId xmlns:a16="http://schemas.microsoft.com/office/drawing/2014/main" id="{ED73D7C7-9A4C-0CA1-58F1-4AF504DF816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25911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12da052de2e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12da052de2e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12d4e97ef00_0_1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12d4e97ef00_0_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12d4e97ef00_0_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12d4e97ef00_0_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12da052de2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12da052de2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a:extLst>
            <a:ext uri="{FF2B5EF4-FFF2-40B4-BE49-F238E27FC236}">
              <a16:creationId xmlns:a16="http://schemas.microsoft.com/office/drawing/2014/main" id="{D93FA326-6F57-32B5-50CF-FBB45FF8D864}"/>
            </a:ext>
          </a:extLst>
        </p:cNvPr>
        <p:cNvGrpSpPr/>
        <p:nvPr/>
      </p:nvGrpSpPr>
      <p:grpSpPr>
        <a:xfrm>
          <a:off x="0" y="0"/>
          <a:ext cx="0" cy="0"/>
          <a:chOff x="0" y="0"/>
          <a:chExt cx="0" cy="0"/>
        </a:xfrm>
      </p:grpSpPr>
      <p:sp>
        <p:nvSpPr>
          <p:cNvPr id="332" name="Google Shape;332;g12d4e97ef00_0_199:notes">
            <a:extLst>
              <a:ext uri="{FF2B5EF4-FFF2-40B4-BE49-F238E27FC236}">
                <a16:creationId xmlns:a16="http://schemas.microsoft.com/office/drawing/2014/main" id="{8E296755-E8E5-C238-E362-DDE88DABD02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12d4e97ef00_0_199:notes">
            <a:extLst>
              <a:ext uri="{FF2B5EF4-FFF2-40B4-BE49-F238E27FC236}">
                <a16:creationId xmlns:a16="http://schemas.microsoft.com/office/drawing/2014/main" id="{0E565CE4-6628-CAC7-5BE0-892B0AFAB5F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MX" b="1" dirty="0"/>
              <a:t>La metáfora ontológica</a:t>
            </a:r>
          </a:p>
          <a:p>
            <a:pPr marL="0" lvl="0" indent="0" algn="l" rtl="0">
              <a:spcBef>
                <a:spcPts val="0"/>
              </a:spcBef>
              <a:spcAft>
                <a:spcPts val="0"/>
              </a:spcAft>
              <a:buNone/>
            </a:pPr>
            <a:r>
              <a:rPr lang="es-MX" dirty="0"/>
              <a:t>La metáfora ontológica se relaciona con aquellos segmentos de la experiencia que los individuos suelen comprender como entidades discretas (Lakoff &amp; Johnson, 1980). Por ejemplo, en expresiones metafóricas como “La inflación está empeorando el estándar de vida del pueblo” o “la inflación nos tiene acorralados”, se puede identificar la metáfora ontológica LA INFLACIÓN ES UNA ENTIDAD. Asimismo, a expresiones como “hoy mi mente no funciona” o “mi mente se ha quedado pegada en ese problema”, le subyace la metáfora ontológica LA MENTE ES UNA COMPUTADORA. De esta manera, las metáforas ontológicas, al igual que las metáforas estructurales, permiten conceptualizar entidades abstractas del mundo como LA INFLACIÓN o LA MENTE a partir de elementos concretos: UNA ENTIDAD y UNA COMPUTADORA, respectivamente. Comprender así estas realidades imperceptibles permite que podamos hablar de LA INFLACIÓN como si fuera una persona o como un objeto concreto del mundo. De este modo, podemos cuantificarla, actuar frente a ella e identificar en ella determinados aspectos.</a:t>
            </a:r>
          </a:p>
          <a:p>
            <a:pPr marL="0" lvl="0" indent="0" algn="l" rtl="0">
              <a:spcBef>
                <a:spcPts val="0"/>
              </a:spcBef>
              <a:spcAft>
                <a:spcPts val="0"/>
              </a:spcAft>
              <a:buNone/>
            </a:pPr>
            <a:endParaRPr lang="es-MX" dirty="0"/>
          </a:p>
          <a:p>
            <a:pPr marL="0" lvl="0" indent="0" algn="l" rtl="0">
              <a:spcBef>
                <a:spcPts val="0"/>
              </a:spcBef>
              <a:spcAft>
                <a:spcPts val="0"/>
              </a:spcAft>
              <a:buNone/>
            </a:pPr>
            <a:r>
              <a:rPr lang="es-MX" b="1" dirty="0"/>
              <a:t>La metáfora </a:t>
            </a:r>
            <a:r>
              <a:rPr lang="es-MX" b="1" dirty="0" err="1"/>
              <a:t>orientacional</a:t>
            </a:r>
            <a:r>
              <a:rPr lang="es-MX" b="1" dirty="0"/>
              <a:t> </a:t>
            </a:r>
          </a:p>
          <a:p>
            <a:pPr marL="0" lvl="0" indent="0" algn="l" rtl="0">
              <a:spcBef>
                <a:spcPts val="0"/>
              </a:spcBef>
              <a:spcAft>
                <a:spcPts val="0"/>
              </a:spcAft>
              <a:buNone/>
            </a:pPr>
            <a:r>
              <a:rPr lang="es-MX" dirty="0"/>
              <a:t>Un ejemplo de metáfora </a:t>
            </a:r>
            <a:r>
              <a:rPr lang="es-MX" dirty="0" err="1"/>
              <a:t>orientacional</a:t>
            </a:r>
            <a:r>
              <a:rPr lang="es-MX" dirty="0"/>
              <a:t> es ARRIBA ES FELIZ-ABAJO ES TRISTE. En ella, los dominios involucrados no son dos dominios conceptuales, sino dos binomios, a saber: ARRIBA-ABAJO, por un lado, y FELIZ-TRISTE, por otro lado. Esta correspondencia se ve aprehendida por expresiones metafóricas como “Tiene los ánimos por el piso”, “estoy deprimido”, “tiene un bajón”, “arriba el ánimo”, etc. Es decir, la orientación espacial ARRIBA-ABAJO, en su totalidad, sirve de DO para la totalidad emotiva que se enmarca en FELIZ-TRISTE, que es el DD.</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94975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a:extLst>
            <a:ext uri="{FF2B5EF4-FFF2-40B4-BE49-F238E27FC236}">
              <a16:creationId xmlns:a16="http://schemas.microsoft.com/office/drawing/2014/main" id="{92794ED1-824D-8AAF-8030-8F081974B547}"/>
            </a:ext>
          </a:extLst>
        </p:cNvPr>
        <p:cNvGrpSpPr/>
        <p:nvPr/>
      </p:nvGrpSpPr>
      <p:grpSpPr>
        <a:xfrm>
          <a:off x="0" y="0"/>
          <a:ext cx="0" cy="0"/>
          <a:chOff x="0" y="0"/>
          <a:chExt cx="0" cy="0"/>
        </a:xfrm>
      </p:grpSpPr>
      <p:sp>
        <p:nvSpPr>
          <p:cNvPr id="754" name="Google Shape;754;g12cdc6cee93_0_460:notes">
            <a:extLst>
              <a:ext uri="{FF2B5EF4-FFF2-40B4-BE49-F238E27FC236}">
                <a16:creationId xmlns:a16="http://schemas.microsoft.com/office/drawing/2014/main" id="{7E57BD43-D239-0477-638D-DD802117F2C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5" name="Google Shape;755;g12cdc6cee93_0_460:notes">
            <a:extLst>
              <a:ext uri="{FF2B5EF4-FFF2-40B4-BE49-F238E27FC236}">
                <a16:creationId xmlns:a16="http://schemas.microsoft.com/office/drawing/2014/main" id="{B0262EB6-CD9A-D3A1-72D3-E0084E4EE0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015396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a:extLst>
            <a:ext uri="{FF2B5EF4-FFF2-40B4-BE49-F238E27FC236}">
              <a16:creationId xmlns:a16="http://schemas.microsoft.com/office/drawing/2014/main" id="{724AC5A6-103F-61A0-094A-B39E7001E92B}"/>
            </a:ext>
          </a:extLst>
        </p:cNvPr>
        <p:cNvGrpSpPr/>
        <p:nvPr/>
      </p:nvGrpSpPr>
      <p:grpSpPr>
        <a:xfrm>
          <a:off x="0" y="0"/>
          <a:ext cx="0" cy="0"/>
          <a:chOff x="0" y="0"/>
          <a:chExt cx="0" cy="0"/>
        </a:xfrm>
      </p:grpSpPr>
      <p:sp>
        <p:nvSpPr>
          <p:cNvPr id="244" name="Google Shape;244;g12da052de2e_0_0:notes">
            <a:extLst>
              <a:ext uri="{FF2B5EF4-FFF2-40B4-BE49-F238E27FC236}">
                <a16:creationId xmlns:a16="http://schemas.microsoft.com/office/drawing/2014/main" id="{C903B770-4A2E-867F-D872-A4A0AF9F5E1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12da052de2e_0_0:notes">
            <a:extLst>
              <a:ext uri="{FF2B5EF4-FFF2-40B4-BE49-F238E27FC236}">
                <a16:creationId xmlns:a16="http://schemas.microsoft.com/office/drawing/2014/main" id="{4206990A-78FC-2A84-C602-15850D89413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04540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a:extLst>
            <a:ext uri="{FF2B5EF4-FFF2-40B4-BE49-F238E27FC236}">
              <a16:creationId xmlns:a16="http://schemas.microsoft.com/office/drawing/2014/main" id="{EDBA0EE1-39CE-DE2D-B885-88B2C73541CF}"/>
            </a:ext>
          </a:extLst>
        </p:cNvPr>
        <p:cNvGrpSpPr/>
        <p:nvPr/>
      </p:nvGrpSpPr>
      <p:grpSpPr>
        <a:xfrm>
          <a:off x="0" y="0"/>
          <a:ext cx="0" cy="0"/>
          <a:chOff x="0" y="0"/>
          <a:chExt cx="0" cy="0"/>
        </a:xfrm>
      </p:grpSpPr>
      <p:sp>
        <p:nvSpPr>
          <p:cNvPr id="244" name="Google Shape;244;g12da052de2e_0_0:notes">
            <a:extLst>
              <a:ext uri="{FF2B5EF4-FFF2-40B4-BE49-F238E27FC236}">
                <a16:creationId xmlns:a16="http://schemas.microsoft.com/office/drawing/2014/main" id="{25798140-1813-3191-E62B-E3F5FB92796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12da052de2e_0_0:notes">
            <a:extLst>
              <a:ext uri="{FF2B5EF4-FFF2-40B4-BE49-F238E27FC236}">
                <a16:creationId xmlns:a16="http://schemas.microsoft.com/office/drawing/2014/main" id="{66DED72D-8A68-22B6-BA75-43FA8C5AC7E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599796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12da052de2e_0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12da052de2e_0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a:extLst>
            <a:ext uri="{FF2B5EF4-FFF2-40B4-BE49-F238E27FC236}">
              <a16:creationId xmlns:a16="http://schemas.microsoft.com/office/drawing/2014/main" id="{26D876B5-2BAA-0A18-338B-321AE47968A6}"/>
            </a:ext>
          </a:extLst>
        </p:cNvPr>
        <p:cNvGrpSpPr/>
        <p:nvPr/>
      </p:nvGrpSpPr>
      <p:grpSpPr>
        <a:xfrm>
          <a:off x="0" y="0"/>
          <a:ext cx="0" cy="0"/>
          <a:chOff x="0" y="0"/>
          <a:chExt cx="0" cy="0"/>
        </a:xfrm>
      </p:grpSpPr>
      <p:sp>
        <p:nvSpPr>
          <p:cNvPr id="355" name="Google Shape;355;g12da052de2e_0_170:notes">
            <a:extLst>
              <a:ext uri="{FF2B5EF4-FFF2-40B4-BE49-F238E27FC236}">
                <a16:creationId xmlns:a16="http://schemas.microsoft.com/office/drawing/2014/main" id="{506570F6-F656-6F90-0EBE-42947EA2BBB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12da052de2e_0_170:notes">
            <a:extLst>
              <a:ext uri="{FF2B5EF4-FFF2-40B4-BE49-F238E27FC236}">
                <a16:creationId xmlns:a16="http://schemas.microsoft.com/office/drawing/2014/main" id="{378A35BE-49D4-67CB-D908-DF2D546729E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538836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a:extLst>
            <a:ext uri="{FF2B5EF4-FFF2-40B4-BE49-F238E27FC236}">
              <a16:creationId xmlns:a16="http://schemas.microsoft.com/office/drawing/2014/main" id="{5CABDA91-CE26-7997-4C7E-011BCC42B16E}"/>
            </a:ext>
          </a:extLst>
        </p:cNvPr>
        <p:cNvGrpSpPr/>
        <p:nvPr/>
      </p:nvGrpSpPr>
      <p:grpSpPr>
        <a:xfrm>
          <a:off x="0" y="0"/>
          <a:ext cx="0" cy="0"/>
          <a:chOff x="0" y="0"/>
          <a:chExt cx="0" cy="0"/>
        </a:xfrm>
      </p:grpSpPr>
      <p:sp>
        <p:nvSpPr>
          <p:cNvPr id="355" name="Google Shape;355;g12da052de2e_0_170:notes">
            <a:extLst>
              <a:ext uri="{FF2B5EF4-FFF2-40B4-BE49-F238E27FC236}">
                <a16:creationId xmlns:a16="http://schemas.microsoft.com/office/drawing/2014/main" id="{7042E163-1D9F-EDCC-4C7E-D1FDD84E77F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12da052de2e_0_170:notes">
            <a:extLst>
              <a:ext uri="{FF2B5EF4-FFF2-40B4-BE49-F238E27FC236}">
                <a16:creationId xmlns:a16="http://schemas.microsoft.com/office/drawing/2014/main" id="{CF125E54-DBE2-F414-248E-94837EC8136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81442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12da052de2e_0_2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12da052de2e_0_2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a:extLst>
            <a:ext uri="{FF2B5EF4-FFF2-40B4-BE49-F238E27FC236}">
              <a16:creationId xmlns:a16="http://schemas.microsoft.com/office/drawing/2014/main" id="{EC0852E1-E3B8-F437-5873-16FB8033F47D}"/>
            </a:ext>
          </a:extLst>
        </p:cNvPr>
        <p:cNvGrpSpPr/>
        <p:nvPr/>
      </p:nvGrpSpPr>
      <p:grpSpPr>
        <a:xfrm>
          <a:off x="0" y="0"/>
          <a:ext cx="0" cy="0"/>
          <a:chOff x="0" y="0"/>
          <a:chExt cx="0" cy="0"/>
        </a:xfrm>
      </p:grpSpPr>
      <p:sp>
        <p:nvSpPr>
          <p:cNvPr id="389" name="Google Shape;389;g12da052de2e_0_236:notes">
            <a:extLst>
              <a:ext uri="{FF2B5EF4-FFF2-40B4-BE49-F238E27FC236}">
                <a16:creationId xmlns:a16="http://schemas.microsoft.com/office/drawing/2014/main" id="{5335BBBF-3C86-6B03-B165-17CAD5B4F67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12da052de2e_0_236:notes">
            <a:extLst>
              <a:ext uri="{FF2B5EF4-FFF2-40B4-BE49-F238E27FC236}">
                <a16:creationId xmlns:a16="http://schemas.microsoft.com/office/drawing/2014/main" id="{BFAD7DA6-2417-37EF-65A3-1EE514DE37B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747980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12da052de2e_0_2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7" name="Google Shape;447;g12da052de2e_0_2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a:extLst>
            <a:ext uri="{FF2B5EF4-FFF2-40B4-BE49-F238E27FC236}">
              <a16:creationId xmlns:a16="http://schemas.microsoft.com/office/drawing/2014/main" id="{6204F25D-E265-605B-DC4C-CD2CF6E12B18}"/>
            </a:ext>
          </a:extLst>
        </p:cNvPr>
        <p:cNvGrpSpPr/>
        <p:nvPr/>
      </p:nvGrpSpPr>
      <p:grpSpPr>
        <a:xfrm>
          <a:off x="0" y="0"/>
          <a:ext cx="0" cy="0"/>
          <a:chOff x="0" y="0"/>
          <a:chExt cx="0" cy="0"/>
        </a:xfrm>
      </p:grpSpPr>
      <p:sp>
        <p:nvSpPr>
          <p:cNvPr id="244" name="Google Shape;244;g12da052de2e_0_0:notes">
            <a:extLst>
              <a:ext uri="{FF2B5EF4-FFF2-40B4-BE49-F238E27FC236}">
                <a16:creationId xmlns:a16="http://schemas.microsoft.com/office/drawing/2014/main" id="{78AA75C7-138D-96A7-2B52-A4D28C5592C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12da052de2e_0_0:notes">
            <a:extLst>
              <a:ext uri="{FF2B5EF4-FFF2-40B4-BE49-F238E27FC236}">
                <a16:creationId xmlns:a16="http://schemas.microsoft.com/office/drawing/2014/main" id="{878A51AD-2C7B-A730-5B97-2A890ACB7AA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96984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12da052de2e_0_3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8" name="Google Shape;468;g12da052de2e_0_3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a:extLst>
            <a:ext uri="{FF2B5EF4-FFF2-40B4-BE49-F238E27FC236}">
              <a16:creationId xmlns:a16="http://schemas.microsoft.com/office/drawing/2014/main" id="{EB65D41E-70FD-09BC-2228-89F9CB52B334}"/>
            </a:ext>
          </a:extLst>
        </p:cNvPr>
        <p:cNvGrpSpPr/>
        <p:nvPr/>
      </p:nvGrpSpPr>
      <p:grpSpPr>
        <a:xfrm>
          <a:off x="0" y="0"/>
          <a:ext cx="0" cy="0"/>
          <a:chOff x="0" y="0"/>
          <a:chExt cx="0" cy="0"/>
        </a:xfrm>
      </p:grpSpPr>
      <p:sp>
        <p:nvSpPr>
          <p:cNvPr id="244" name="Google Shape;244;g12da052de2e_0_0:notes">
            <a:extLst>
              <a:ext uri="{FF2B5EF4-FFF2-40B4-BE49-F238E27FC236}">
                <a16:creationId xmlns:a16="http://schemas.microsoft.com/office/drawing/2014/main" id="{A40E2849-25A0-49A8-280B-5F6F5ED124E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12da052de2e_0_0:notes">
            <a:extLst>
              <a:ext uri="{FF2B5EF4-FFF2-40B4-BE49-F238E27FC236}">
                <a16:creationId xmlns:a16="http://schemas.microsoft.com/office/drawing/2014/main" id="{E7100349-8D31-CA82-139A-78FD51ECE2C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541124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CL" dirty="0"/>
              <a:t>El objeto en pedir y ordenar es el mismo: hacer que el otro haga algo, pero las fuerzas ilocutivas son diferentes. </a:t>
            </a:r>
          </a:p>
          <a:p>
            <a:r>
              <a:rPr lang="es-CL" dirty="0"/>
              <a:t>En el caso de la dirección palabra a mundo, se encuentran todos aquellos actos en los que se describe o explica un estado de cosas, mientras que la dirección mundo a palabra es aquella en la que se modifica o crea un estado, como sucede con actos como pedir, aconsejar y obligar. </a:t>
            </a:r>
          </a:p>
        </p:txBody>
      </p:sp>
    </p:spTree>
    <p:extLst>
      <p:ext uri="{BB962C8B-B14F-4D97-AF65-F5344CB8AC3E}">
        <p14:creationId xmlns:p14="http://schemas.microsoft.com/office/powerpoint/2010/main" val="38768257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a:extLst>
            <a:ext uri="{FF2B5EF4-FFF2-40B4-BE49-F238E27FC236}">
              <a16:creationId xmlns:a16="http://schemas.microsoft.com/office/drawing/2014/main" id="{73AF8AAA-226C-00DF-B95A-89F6CB41DBB2}"/>
            </a:ext>
          </a:extLst>
        </p:cNvPr>
        <p:cNvGrpSpPr/>
        <p:nvPr/>
      </p:nvGrpSpPr>
      <p:grpSpPr>
        <a:xfrm>
          <a:off x="0" y="0"/>
          <a:ext cx="0" cy="0"/>
          <a:chOff x="0" y="0"/>
          <a:chExt cx="0" cy="0"/>
        </a:xfrm>
      </p:grpSpPr>
      <p:sp>
        <p:nvSpPr>
          <p:cNvPr id="244" name="Google Shape;244;g12da052de2e_0_0:notes">
            <a:extLst>
              <a:ext uri="{FF2B5EF4-FFF2-40B4-BE49-F238E27FC236}">
                <a16:creationId xmlns:a16="http://schemas.microsoft.com/office/drawing/2014/main" id="{50485FAB-020D-4439-6F71-570A04E3904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12da052de2e_0_0:notes">
            <a:extLst>
              <a:ext uri="{FF2B5EF4-FFF2-40B4-BE49-F238E27FC236}">
                <a16:creationId xmlns:a16="http://schemas.microsoft.com/office/drawing/2014/main" id="{BB1F2A82-2F0E-799C-3A04-8F622652170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8957011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algn="l"/>
            <a:r>
              <a:rPr lang="es-MX" b="0" i="0" dirty="0">
                <a:solidFill>
                  <a:srgbClr val="4A5157"/>
                </a:solidFill>
                <a:effectLst/>
                <a:latin typeface="Trebuchet MS" panose="020B0603020202020204" pitchFamily="34" charset="0"/>
              </a:rPr>
              <a:t>Las cuatro máximas se desglosan a su vez en varias subcategorías:</a:t>
            </a:r>
          </a:p>
          <a:p>
            <a:pPr algn="l"/>
            <a:r>
              <a:rPr lang="es-MX" b="1" i="0" dirty="0">
                <a:solidFill>
                  <a:srgbClr val="4A5157"/>
                </a:solidFill>
                <a:effectLst/>
                <a:latin typeface="Trebuchet MS" panose="020B0603020202020204" pitchFamily="34" charset="0"/>
              </a:rPr>
              <a:t>Máxima de cantidad</a:t>
            </a:r>
            <a:r>
              <a:rPr lang="es-MX" b="0" i="0" dirty="0">
                <a:solidFill>
                  <a:srgbClr val="4A5157"/>
                </a:solidFill>
                <a:effectLst/>
                <a:latin typeface="Trebuchet MS" panose="020B0603020202020204" pitchFamily="34" charset="0"/>
              </a:rPr>
              <a:t>: </a:t>
            </a:r>
            <a:r>
              <a:rPr lang="es-MX" b="0" i="1" dirty="0">
                <a:solidFill>
                  <a:srgbClr val="4A5157"/>
                </a:solidFill>
                <a:effectLst/>
                <a:latin typeface="Trebuchet MS" panose="020B0603020202020204" pitchFamily="34" charset="0"/>
              </a:rPr>
              <a:t>Da la cantidad necesaria de información</a:t>
            </a:r>
            <a:r>
              <a:rPr lang="es-MX" b="0" i="0" dirty="0">
                <a:solidFill>
                  <a:srgbClr val="4A5157"/>
                </a:solidFill>
                <a:effectLst/>
                <a:latin typeface="Trebuchet MS" panose="020B0603020202020204" pitchFamily="34" charset="0"/>
              </a:rPr>
              <a:t> (ni más ni menos).</a:t>
            </a:r>
          </a:p>
          <a:p>
            <a:pPr algn="l"/>
            <a:r>
              <a:rPr lang="es-MX" b="0" i="0" dirty="0">
                <a:solidFill>
                  <a:srgbClr val="4A5157"/>
                </a:solidFill>
                <a:effectLst/>
                <a:latin typeface="Trebuchet MS" panose="020B0603020202020204" pitchFamily="34" charset="0"/>
              </a:rPr>
              <a:t>I. Da tanta información como sea precisa.</a:t>
            </a:r>
            <a:br>
              <a:rPr lang="es-MX" b="0" i="0" dirty="0">
                <a:solidFill>
                  <a:srgbClr val="4A5157"/>
                </a:solidFill>
                <a:effectLst/>
                <a:latin typeface="Trebuchet MS" panose="020B0603020202020204" pitchFamily="34" charset="0"/>
              </a:rPr>
            </a:br>
            <a:r>
              <a:rPr lang="es-MX" b="0" i="0" dirty="0">
                <a:solidFill>
                  <a:srgbClr val="4A5157"/>
                </a:solidFill>
                <a:effectLst/>
                <a:latin typeface="Trebuchet MS" panose="020B0603020202020204" pitchFamily="34" charset="0"/>
              </a:rPr>
              <a:t>II. No des más información de la que sea necesaria.</a:t>
            </a:r>
          </a:p>
          <a:p>
            <a:pPr algn="l"/>
            <a:r>
              <a:rPr lang="es-MX" b="1" i="0" dirty="0">
                <a:solidFill>
                  <a:srgbClr val="4A5157"/>
                </a:solidFill>
                <a:effectLst/>
                <a:latin typeface="Trebuchet MS" panose="020B0603020202020204" pitchFamily="34" charset="0"/>
              </a:rPr>
              <a:t>Máxima de calidad</a:t>
            </a:r>
            <a:r>
              <a:rPr lang="es-MX" b="0" i="0" dirty="0">
                <a:solidFill>
                  <a:srgbClr val="4A5157"/>
                </a:solidFill>
                <a:effectLst/>
                <a:latin typeface="Trebuchet MS" panose="020B0603020202020204" pitchFamily="34" charset="0"/>
              </a:rPr>
              <a:t>: </a:t>
            </a:r>
            <a:r>
              <a:rPr lang="es-MX" b="0" i="1" dirty="0">
                <a:solidFill>
                  <a:srgbClr val="4A5157"/>
                </a:solidFill>
                <a:effectLst/>
                <a:latin typeface="Trebuchet MS" panose="020B0603020202020204" pitchFamily="34" charset="0"/>
              </a:rPr>
              <a:t>Intenta que tu contribución sea verdadera</a:t>
            </a:r>
            <a:endParaRPr lang="es-MX" b="0" i="0" dirty="0">
              <a:solidFill>
                <a:srgbClr val="4A5157"/>
              </a:solidFill>
              <a:effectLst/>
              <a:latin typeface="Trebuchet MS" panose="020B0603020202020204" pitchFamily="34" charset="0"/>
            </a:endParaRPr>
          </a:p>
          <a:p>
            <a:pPr algn="l"/>
            <a:r>
              <a:rPr lang="es-MX" b="0" i="0" dirty="0">
                <a:solidFill>
                  <a:srgbClr val="4A5157"/>
                </a:solidFill>
                <a:effectLst/>
                <a:latin typeface="Trebuchet MS" panose="020B0603020202020204" pitchFamily="34" charset="0"/>
              </a:rPr>
              <a:t>III. No digas nada que creas que es falso</a:t>
            </a:r>
            <a:br>
              <a:rPr lang="es-MX" b="0" i="0" dirty="0">
                <a:solidFill>
                  <a:srgbClr val="4A5157"/>
                </a:solidFill>
                <a:effectLst/>
                <a:latin typeface="Trebuchet MS" panose="020B0603020202020204" pitchFamily="34" charset="0"/>
              </a:rPr>
            </a:br>
            <a:r>
              <a:rPr lang="es-MX" b="0" i="0" dirty="0">
                <a:solidFill>
                  <a:srgbClr val="4A5157"/>
                </a:solidFill>
                <a:effectLst/>
                <a:latin typeface="Trebuchet MS" panose="020B0603020202020204" pitchFamily="34" charset="0"/>
              </a:rPr>
              <a:t>IV. No digas nada si no tienes pruebas suficientes de su veracidad</a:t>
            </a:r>
          </a:p>
          <a:p>
            <a:pPr algn="l"/>
            <a:r>
              <a:rPr lang="es-MX" b="1" i="0" dirty="0">
                <a:solidFill>
                  <a:srgbClr val="4A5157"/>
                </a:solidFill>
                <a:effectLst/>
                <a:latin typeface="Trebuchet MS" panose="020B0603020202020204" pitchFamily="34" charset="0"/>
              </a:rPr>
              <a:t>Máxima de pertinencia o relevancia</a:t>
            </a:r>
            <a:endParaRPr lang="es-MX" b="0" i="0" dirty="0">
              <a:solidFill>
                <a:srgbClr val="4A5157"/>
              </a:solidFill>
              <a:effectLst/>
              <a:latin typeface="Trebuchet MS" panose="020B0603020202020204" pitchFamily="34" charset="0"/>
            </a:endParaRPr>
          </a:p>
          <a:p>
            <a:pPr algn="l"/>
            <a:r>
              <a:rPr lang="es-MX" b="0" i="0" dirty="0">
                <a:solidFill>
                  <a:srgbClr val="4A5157"/>
                </a:solidFill>
                <a:effectLst/>
                <a:latin typeface="Trebuchet MS" panose="020B0603020202020204" pitchFamily="34" charset="0"/>
              </a:rPr>
              <a:t>V. Sé relevante</a:t>
            </a:r>
          </a:p>
          <a:p>
            <a:pPr algn="l"/>
            <a:r>
              <a:rPr lang="es-MX" b="1" i="0" dirty="0">
                <a:solidFill>
                  <a:srgbClr val="4A5157"/>
                </a:solidFill>
                <a:effectLst/>
                <a:latin typeface="Trebuchet MS" panose="020B0603020202020204" pitchFamily="34" charset="0"/>
              </a:rPr>
              <a:t>Máxima de modo o de manera</a:t>
            </a:r>
            <a:r>
              <a:rPr lang="es-MX" b="0" i="0" dirty="0">
                <a:solidFill>
                  <a:srgbClr val="4A5157"/>
                </a:solidFill>
                <a:effectLst/>
                <a:latin typeface="Trebuchet MS" panose="020B0603020202020204" pitchFamily="34" charset="0"/>
              </a:rPr>
              <a:t>: </a:t>
            </a:r>
            <a:r>
              <a:rPr lang="es-MX" b="0" i="1" dirty="0">
                <a:solidFill>
                  <a:srgbClr val="4A5157"/>
                </a:solidFill>
                <a:effectLst/>
                <a:latin typeface="Trebuchet MS" panose="020B0603020202020204" pitchFamily="34" charset="0"/>
              </a:rPr>
              <a:t>Sé perspicuo, es decir, claro</a:t>
            </a:r>
            <a:endParaRPr lang="es-MX" b="0" i="0" dirty="0">
              <a:solidFill>
                <a:srgbClr val="4A5157"/>
              </a:solidFill>
              <a:effectLst/>
              <a:latin typeface="Trebuchet MS" panose="020B0603020202020204" pitchFamily="34" charset="0"/>
            </a:endParaRPr>
          </a:p>
          <a:p>
            <a:pPr algn="l"/>
            <a:r>
              <a:rPr lang="es-MX" b="0" i="0" dirty="0">
                <a:solidFill>
                  <a:srgbClr val="4A5157"/>
                </a:solidFill>
                <a:effectLst/>
                <a:latin typeface="Trebuchet MS" panose="020B0603020202020204" pitchFamily="34" charset="0"/>
              </a:rPr>
              <a:t>VI. Evita la oscuridad en la expresión</a:t>
            </a:r>
            <a:br>
              <a:rPr lang="es-MX" b="0" i="0" dirty="0">
                <a:solidFill>
                  <a:srgbClr val="4A5157"/>
                </a:solidFill>
                <a:effectLst/>
                <a:latin typeface="Trebuchet MS" panose="020B0603020202020204" pitchFamily="34" charset="0"/>
              </a:rPr>
            </a:br>
            <a:r>
              <a:rPr lang="es-MX" b="0" i="0" dirty="0">
                <a:solidFill>
                  <a:srgbClr val="4A5157"/>
                </a:solidFill>
                <a:effectLst/>
                <a:latin typeface="Trebuchet MS" panose="020B0603020202020204" pitchFamily="34" charset="0"/>
              </a:rPr>
              <a:t>VII. Evita la ambigüedad</a:t>
            </a:r>
            <a:br>
              <a:rPr lang="es-MX" b="0" i="0" dirty="0">
                <a:solidFill>
                  <a:srgbClr val="4A5157"/>
                </a:solidFill>
                <a:effectLst/>
                <a:latin typeface="Trebuchet MS" panose="020B0603020202020204" pitchFamily="34" charset="0"/>
              </a:rPr>
            </a:br>
            <a:r>
              <a:rPr lang="es-MX" b="0" i="0" dirty="0">
                <a:solidFill>
                  <a:srgbClr val="4A5157"/>
                </a:solidFill>
                <a:effectLst/>
                <a:latin typeface="Trebuchet MS" panose="020B0603020202020204" pitchFamily="34" charset="0"/>
              </a:rPr>
              <a:t>VIII. Sé breve</a:t>
            </a:r>
            <a:br>
              <a:rPr lang="es-MX" b="0" i="0" dirty="0">
                <a:solidFill>
                  <a:srgbClr val="4A5157"/>
                </a:solidFill>
                <a:effectLst/>
                <a:latin typeface="Trebuchet MS" panose="020B0603020202020204" pitchFamily="34" charset="0"/>
              </a:rPr>
            </a:br>
            <a:r>
              <a:rPr lang="es-MX" b="0" i="0" dirty="0">
                <a:solidFill>
                  <a:srgbClr val="4A5157"/>
                </a:solidFill>
                <a:effectLst/>
                <a:latin typeface="Trebuchet MS" panose="020B0603020202020204" pitchFamily="34" charset="0"/>
              </a:rPr>
              <a:t>IX. Sé ordenado</a:t>
            </a:r>
          </a:p>
          <a:p>
            <a:endParaRPr lang="es-CL" dirty="0"/>
          </a:p>
        </p:txBody>
      </p:sp>
    </p:spTree>
    <p:extLst>
      <p:ext uri="{BB962C8B-B14F-4D97-AF65-F5344CB8AC3E}">
        <p14:creationId xmlns:p14="http://schemas.microsoft.com/office/powerpoint/2010/main" val="241471061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MX" dirty="0"/>
              <a:t>Una implicatura es una información no explícita en el discurso, que, sin embargo, se desprende de él en virtud de sus rasgos léxico-gramaticales y/o de su interacción con el contexto.</a:t>
            </a:r>
          </a:p>
          <a:p>
            <a:pPr lvl="1"/>
            <a:r>
              <a:rPr lang="es-MX" dirty="0"/>
              <a:t>¡Por fin terminé mis estudios de pregrado! </a:t>
            </a:r>
            <a:r>
              <a:rPr lang="es-MX" dirty="0">
                <a:sym typeface="Wingdings" panose="05000000000000000000" pitchFamily="2" charset="2"/>
              </a:rPr>
              <a:t> </a:t>
            </a:r>
            <a:r>
              <a:rPr lang="es-MX" dirty="0"/>
              <a:t>Cursar el pregrado fue difícil y/o extenso</a:t>
            </a:r>
          </a:p>
          <a:p>
            <a:pPr lvl="1"/>
            <a:r>
              <a:rPr lang="es-MX" dirty="0"/>
              <a:t>El financiamiento de la universidad es un tema no menor</a:t>
            </a:r>
            <a:r>
              <a:rPr lang="es-MX" dirty="0">
                <a:sym typeface="Wingdings" panose="05000000000000000000" pitchFamily="2" charset="2"/>
              </a:rPr>
              <a:t> </a:t>
            </a:r>
            <a:r>
              <a:rPr lang="es-MX" dirty="0"/>
              <a:t>El financiamiento de la universidad es un tema importante.</a:t>
            </a:r>
          </a:p>
          <a:p>
            <a:pPr lvl="1"/>
            <a:r>
              <a:rPr lang="es-MX" dirty="0"/>
              <a:t>Ayer celebramos los tijerales de la casa </a:t>
            </a:r>
            <a:r>
              <a:rPr lang="es-MX" dirty="0">
                <a:sym typeface="Wingdings" panose="05000000000000000000" pitchFamily="2" charset="2"/>
              </a:rPr>
              <a:t> </a:t>
            </a:r>
            <a:r>
              <a:rPr lang="es-MX" dirty="0"/>
              <a:t>Están construyendo su casa. </a:t>
            </a:r>
          </a:p>
          <a:p>
            <a:pPr lvl="1"/>
            <a:r>
              <a:rPr lang="es-MX" dirty="0"/>
              <a:t>¿Te peleaste con la peineta? </a:t>
            </a:r>
            <a:r>
              <a:rPr lang="es-MX" dirty="0">
                <a:sym typeface="Wingdings" panose="05000000000000000000" pitchFamily="2" charset="2"/>
              </a:rPr>
              <a:t></a:t>
            </a:r>
            <a:r>
              <a:rPr lang="es-MX" dirty="0"/>
              <a:t> Estás despeinado.</a:t>
            </a:r>
            <a:endParaRPr lang="es-CL" dirty="0"/>
          </a:p>
          <a:p>
            <a:pPr marL="457200" lvl="0" indent="-298450"/>
            <a:r>
              <a:rPr lang="es-CL" dirty="0"/>
              <a:t>Implicaturas convencionales </a:t>
            </a:r>
          </a:p>
          <a:p>
            <a:pPr marL="914400" lvl="1" indent="-298450"/>
            <a:r>
              <a:rPr lang="es-MX" dirty="0"/>
              <a:t>Limpia la mesa primero </a:t>
            </a:r>
            <a:r>
              <a:rPr lang="es-MX" dirty="0">
                <a:sym typeface="Wingdings" panose="05000000000000000000" pitchFamily="2" charset="2"/>
              </a:rPr>
              <a:t> l</a:t>
            </a:r>
            <a:r>
              <a:rPr lang="es-MX" dirty="0"/>
              <a:t>a mesa está sucia </a:t>
            </a:r>
            <a:r>
              <a:rPr lang="es-MX" dirty="0">
                <a:sym typeface="Wingdings" panose="05000000000000000000" pitchFamily="2" charset="2"/>
              </a:rPr>
              <a:t> </a:t>
            </a:r>
            <a:r>
              <a:rPr lang="es-MX" dirty="0"/>
              <a:t>Se limpia lo que está sucio / Estuvo roncando toda la tarde </a:t>
            </a:r>
            <a:r>
              <a:rPr lang="es-MX" dirty="0">
                <a:sym typeface="Wingdings" panose="05000000000000000000" pitchFamily="2" charset="2"/>
              </a:rPr>
              <a:t> </a:t>
            </a:r>
            <a:r>
              <a:rPr lang="es-MX" dirty="0"/>
              <a:t>estuvo durmiendo </a:t>
            </a:r>
            <a:r>
              <a:rPr lang="es-MX" dirty="0">
                <a:sym typeface="Wingdings" panose="05000000000000000000" pitchFamily="2" charset="2"/>
              </a:rPr>
              <a:t> </a:t>
            </a:r>
            <a:r>
              <a:rPr lang="es-MX" dirty="0"/>
              <a:t>Se ronca cuando se está durmiendo.</a:t>
            </a:r>
          </a:p>
          <a:p>
            <a:pPr marL="457200" lvl="0" indent="-298450"/>
            <a:r>
              <a:rPr lang="es-MX" b="1" i="1" dirty="0">
                <a:solidFill>
                  <a:schemeClr val="tx2"/>
                </a:solidFill>
              </a:rPr>
              <a:t>Las implicaturas conversacionales se derivan del uso estratégico, en la interacción dialógica, de las máximas que integran el principio de cooperación.</a:t>
            </a:r>
          </a:p>
          <a:p>
            <a:pPr marL="914400" lvl="1" indent="-298450"/>
            <a:r>
              <a:rPr lang="es-MX" b="0" i="0" dirty="0">
                <a:solidFill>
                  <a:schemeClr val="tx2"/>
                </a:solidFill>
              </a:rPr>
              <a:t>En cuanto a su competencia profesional como mecánico, puedo decirle que es siempre puntual </a:t>
            </a:r>
            <a:r>
              <a:rPr lang="es-MX" b="0" i="0" dirty="0">
                <a:solidFill>
                  <a:schemeClr val="tx2"/>
                </a:solidFill>
                <a:sym typeface="Wingdings" panose="05000000000000000000" pitchFamily="2" charset="2"/>
              </a:rPr>
              <a:t> </a:t>
            </a:r>
            <a:r>
              <a:rPr lang="es-MX" b="0" i="0" dirty="0">
                <a:solidFill>
                  <a:schemeClr val="tx2"/>
                </a:solidFill>
              </a:rPr>
              <a:t>no es buen mecánico </a:t>
            </a:r>
            <a:r>
              <a:rPr lang="es-MX" b="0" i="0" dirty="0">
                <a:solidFill>
                  <a:schemeClr val="tx2"/>
                </a:solidFill>
                <a:sym typeface="Wingdings" panose="05000000000000000000" pitchFamily="2" charset="2"/>
              </a:rPr>
              <a:t> </a:t>
            </a:r>
            <a:r>
              <a:rPr lang="es-MX" b="0" i="0" dirty="0">
                <a:solidFill>
                  <a:schemeClr val="tx2"/>
                </a:solidFill>
              </a:rPr>
              <a:t>relación o pertinencia</a:t>
            </a:r>
          </a:p>
          <a:p>
            <a:pPr marL="914400" lvl="1" indent="-298450"/>
            <a:r>
              <a:rPr lang="es-MX" b="0" i="0" dirty="0">
                <a:solidFill>
                  <a:schemeClr val="tx2"/>
                </a:solidFill>
              </a:rPr>
              <a:t>¡Claro, como no, si tú eres perfecto! ¡Todos sabemos que nunca te equivocas! </a:t>
            </a:r>
            <a:r>
              <a:rPr lang="es-MX" b="0" i="0" dirty="0">
                <a:solidFill>
                  <a:schemeClr val="tx2"/>
                </a:solidFill>
                <a:sym typeface="Wingdings" panose="05000000000000000000" pitchFamily="2" charset="2"/>
              </a:rPr>
              <a:t> </a:t>
            </a:r>
            <a:r>
              <a:rPr lang="es-MX" b="0" i="0" dirty="0">
                <a:solidFill>
                  <a:schemeClr val="tx2"/>
                </a:solidFill>
              </a:rPr>
              <a:t>él no reconoce sus falencias y errores </a:t>
            </a:r>
            <a:r>
              <a:rPr lang="es-MX" b="0" i="0" dirty="0">
                <a:solidFill>
                  <a:schemeClr val="tx2"/>
                </a:solidFill>
                <a:sym typeface="Wingdings" panose="05000000000000000000" pitchFamily="2" charset="2"/>
              </a:rPr>
              <a:t> </a:t>
            </a:r>
            <a:r>
              <a:rPr lang="es-MX" b="0" i="0" dirty="0">
                <a:solidFill>
                  <a:schemeClr val="tx2"/>
                </a:solidFill>
              </a:rPr>
              <a:t>calidad</a:t>
            </a:r>
          </a:p>
          <a:p>
            <a:pPr marL="914400" lvl="1" indent="-298450"/>
            <a:r>
              <a:rPr lang="es-MX" b="0" i="0" dirty="0">
                <a:solidFill>
                  <a:schemeClr val="tx2"/>
                </a:solidFill>
              </a:rPr>
              <a:t>¡Ya no puedo más, estoy cansada, exhausta, agotada, extenuada, casi exánime! </a:t>
            </a:r>
            <a:r>
              <a:rPr lang="es-MX" b="0" i="0" dirty="0">
                <a:solidFill>
                  <a:schemeClr val="tx2"/>
                </a:solidFill>
                <a:sym typeface="Wingdings" panose="05000000000000000000" pitchFamily="2" charset="2"/>
              </a:rPr>
              <a:t> </a:t>
            </a:r>
            <a:r>
              <a:rPr lang="es-MX" b="0" i="0" dirty="0">
                <a:solidFill>
                  <a:schemeClr val="tx2"/>
                </a:solidFill>
              </a:rPr>
              <a:t>está muy cansada </a:t>
            </a:r>
            <a:r>
              <a:rPr lang="es-MX" b="0" i="0" dirty="0">
                <a:solidFill>
                  <a:schemeClr val="tx2"/>
                </a:solidFill>
                <a:sym typeface="Wingdings" panose="05000000000000000000" pitchFamily="2" charset="2"/>
              </a:rPr>
              <a:t> </a:t>
            </a:r>
            <a:r>
              <a:rPr lang="es-MX" b="0" i="0" dirty="0">
                <a:solidFill>
                  <a:schemeClr val="tx2"/>
                </a:solidFill>
              </a:rPr>
              <a:t> cantidad</a:t>
            </a:r>
          </a:p>
        </p:txBody>
      </p:sp>
    </p:spTree>
    <p:extLst>
      <p:ext uri="{BB962C8B-B14F-4D97-AF65-F5344CB8AC3E}">
        <p14:creationId xmlns:p14="http://schemas.microsoft.com/office/powerpoint/2010/main" val="305307518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MX" b="1" dirty="0"/>
              <a:t>En relación a su dependencia del contexto pragmático, las implicaturas conversacionales pueden ser particularizadas o generalizadas. Son particularizadas si para comprenderlas hay que estar al tanto del contexto de enunciación. Son generalizadas cuando se entienden con independencia de él o, lo que es equivalente, cuando se entienden en cualquier contingencia.</a:t>
            </a:r>
          </a:p>
          <a:p>
            <a:pPr lvl="1"/>
            <a:r>
              <a:rPr lang="es-MX" dirty="0"/>
              <a:t>¡Dime que no se te olvidó! </a:t>
            </a:r>
            <a:r>
              <a:rPr lang="es-MX" dirty="0">
                <a:sym typeface="Wingdings" panose="05000000000000000000" pitchFamily="2" charset="2"/>
              </a:rPr>
              <a:t> </a:t>
            </a:r>
            <a:r>
              <a:rPr lang="es-MX" dirty="0"/>
              <a:t>En realidad pregunta si hizo la llamada telefónica que había comprometido realizar </a:t>
            </a:r>
            <a:r>
              <a:rPr lang="es-MX" dirty="0">
                <a:sym typeface="Wingdings" panose="05000000000000000000" pitchFamily="2" charset="2"/>
              </a:rPr>
              <a:t> transgresión máxima </a:t>
            </a:r>
            <a:r>
              <a:rPr lang="es-MX" dirty="0"/>
              <a:t>calidad </a:t>
            </a:r>
            <a:r>
              <a:rPr lang="es-MX" dirty="0">
                <a:sym typeface="Wingdings" panose="05000000000000000000" pitchFamily="2" charset="2"/>
              </a:rPr>
              <a:t> implicatura </a:t>
            </a:r>
            <a:r>
              <a:rPr lang="es-MX" dirty="0"/>
              <a:t>particularizada (sólo los participantes saben que se trata de una llamada, y no de algo que debía traer)</a:t>
            </a:r>
          </a:p>
          <a:p>
            <a:pPr lvl="1"/>
            <a:r>
              <a:rPr lang="es-MX" dirty="0"/>
              <a:t>- ¿Sabes si el bus 222 me deja allá?- No uso el transporte público. </a:t>
            </a:r>
            <a:r>
              <a:rPr lang="es-MX" dirty="0">
                <a:sym typeface="Wingdings" panose="05000000000000000000" pitchFamily="2" charset="2"/>
              </a:rPr>
              <a:t> </a:t>
            </a:r>
            <a:r>
              <a:rPr lang="es-MX" dirty="0"/>
              <a:t>No lo sé </a:t>
            </a:r>
            <a:r>
              <a:rPr lang="es-MX" dirty="0">
                <a:sym typeface="Wingdings" panose="05000000000000000000" pitchFamily="2" charset="2"/>
              </a:rPr>
              <a:t> transgresión máxima</a:t>
            </a:r>
            <a:r>
              <a:rPr lang="es-MX" dirty="0"/>
              <a:t> relación </a:t>
            </a:r>
            <a:r>
              <a:rPr lang="es-MX" dirty="0">
                <a:sym typeface="Wingdings" panose="05000000000000000000" pitchFamily="2" charset="2"/>
              </a:rPr>
              <a:t> implicatura </a:t>
            </a:r>
            <a:r>
              <a:rPr lang="es-MX" dirty="0"/>
              <a:t>generalizada (si no uso transporte público sé por dónde pasan los buses)</a:t>
            </a:r>
          </a:p>
          <a:p>
            <a:pPr lvl="1"/>
            <a:endParaRPr lang="es-MX" dirty="0"/>
          </a:p>
          <a:p>
            <a:endParaRPr lang="es-MX" dirty="0"/>
          </a:p>
          <a:p>
            <a:endParaRPr lang="es-CL" dirty="0"/>
          </a:p>
        </p:txBody>
      </p:sp>
    </p:spTree>
    <p:extLst>
      <p:ext uri="{BB962C8B-B14F-4D97-AF65-F5344CB8AC3E}">
        <p14:creationId xmlns:p14="http://schemas.microsoft.com/office/powerpoint/2010/main" val="317982987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CL" dirty="0"/>
              <a:t>Si alguno de las máximas es transgredida, dicha violación genera un tipo añadido de significado. </a:t>
            </a:r>
            <a:r>
              <a:rPr lang="es-MX" b="0" i="0" dirty="0">
                <a:solidFill>
                  <a:srgbClr val="4A5157"/>
                </a:solidFill>
                <a:effectLst/>
                <a:latin typeface="Trebuchet MS" panose="020B0603020202020204" pitchFamily="34" charset="0"/>
              </a:rPr>
              <a:t>el hablante inferirá una información no explicitada: las máximas generan </a:t>
            </a:r>
            <a:r>
              <a:rPr lang="es-MX" b="0" i="0" u="none" strike="noStrike" dirty="0">
                <a:solidFill>
                  <a:srgbClr val="3CA4A7"/>
                </a:solidFill>
                <a:effectLst/>
                <a:latin typeface="Trebuchet MS" panose="020B0603020202020204" pitchFamily="34" charset="0"/>
                <a:hlinkClick r:id="rId3"/>
              </a:rPr>
              <a:t>implicaturas</a:t>
            </a:r>
            <a:r>
              <a:rPr lang="es-MX" b="0" i="0" dirty="0">
                <a:solidFill>
                  <a:srgbClr val="4A5157"/>
                </a:solidFill>
                <a:effectLst/>
                <a:latin typeface="Trebuchet MS" panose="020B0603020202020204" pitchFamily="34" charset="0"/>
              </a:rPr>
              <a:t>.</a:t>
            </a:r>
            <a:endParaRPr lang="es-CL" dirty="0"/>
          </a:p>
        </p:txBody>
      </p:sp>
    </p:spTree>
    <p:extLst>
      <p:ext uri="{BB962C8B-B14F-4D97-AF65-F5344CB8AC3E}">
        <p14:creationId xmlns:p14="http://schemas.microsoft.com/office/powerpoint/2010/main" val="193074840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a:extLst>
            <a:ext uri="{FF2B5EF4-FFF2-40B4-BE49-F238E27FC236}">
              <a16:creationId xmlns:a16="http://schemas.microsoft.com/office/drawing/2014/main" id="{CA8E9EBA-E649-0939-98F0-2F8BED03747F}"/>
            </a:ext>
          </a:extLst>
        </p:cNvPr>
        <p:cNvGrpSpPr/>
        <p:nvPr/>
      </p:nvGrpSpPr>
      <p:grpSpPr>
        <a:xfrm>
          <a:off x="0" y="0"/>
          <a:ext cx="0" cy="0"/>
          <a:chOff x="0" y="0"/>
          <a:chExt cx="0" cy="0"/>
        </a:xfrm>
      </p:grpSpPr>
      <p:sp>
        <p:nvSpPr>
          <p:cNvPr id="244" name="Google Shape;244;g12da052de2e_0_0:notes">
            <a:extLst>
              <a:ext uri="{FF2B5EF4-FFF2-40B4-BE49-F238E27FC236}">
                <a16:creationId xmlns:a16="http://schemas.microsoft.com/office/drawing/2014/main" id="{8B9F46A8-3C08-A2A3-E22C-8D4EC26CACC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12da052de2e_0_0:notes">
            <a:extLst>
              <a:ext uri="{FF2B5EF4-FFF2-40B4-BE49-F238E27FC236}">
                <a16:creationId xmlns:a16="http://schemas.microsoft.com/office/drawing/2014/main" id="{D81C2163-82DD-2821-5F21-8D681459564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2271761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algn="l" fontAlgn="base"/>
            <a:r>
              <a:rPr lang="es-MX" b="1" i="0" dirty="0">
                <a:solidFill>
                  <a:srgbClr val="848080"/>
                </a:solidFill>
                <a:effectLst/>
                <a:latin typeface="roboto" panose="02000000000000000000" pitchFamily="2" charset="0"/>
              </a:rPr>
              <a:t>Para </a:t>
            </a:r>
            <a:r>
              <a:rPr lang="es-MX" b="1" i="0" dirty="0" err="1">
                <a:solidFill>
                  <a:srgbClr val="848080"/>
                </a:solidFill>
                <a:effectLst/>
                <a:latin typeface="roboto" panose="02000000000000000000" pitchFamily="2" charset="0"/>
              </a:rPr>
              <a:t>Sperber</a:t>
            </a:r>
            <a:r>
              <a:rPr lang="es-MX" b="1" i="0" dirty="0">
                <a:solidFill>
                  <a:srgbClr val="848080"/>
                </a:solidFill>
                <a:effectLst/>
                <a:latin typeface="roboto" panose="02000000000000000000" pitchFamily="2" charset="0"/>
              </a:rPr>
              <a:t> y Wilson, la comunicación consiste, principalmente, en dos modelos: la codificación y descodificación de mensajes (que consiste en convertir una idea en signos lingüísticos y que esta, a su vez, pueda ser entendida) y la ostensión e inferencia. Ambos modelos comunicativos son complementarios.</a:t>
            </a:r>
          </a:p>
          <a:p>
            <a:pPr algn="l" fontAlgn="base"/>
            <a:r>
              <a:rPr lang="es-MX" b="1" i="0" dirty="0">
                <a:solidFill>
                  <a:srgbClr val="848080"/>
                </a:solidFill>
                <a:effectLst/>
                <a:latin typeface="roboto" panose="02000000000000000000" pitchFamily="2" charset="0"/>
              </a:rPr>
              <a:t>Por ejemplo, si decimos «Tengo memoria de pez», estamos codificando una idea a través del lenguaje, pero a la vez estamos dando a entender que la memoria es mala o frágil (lo que se conoce como estímulo ostensivo). De modo que el destinatario, cuando recibe el mensaje, primero descodifica la idea y luego infiere qué ha querido decir su interlocutor.</a:t>
            </a:r>
          </a:p>
          <a:p>
            <a:pPr algn="l" fontAlgn="base"/>
            <a:r>
              <a:rPr lang="es-MX" b="1" i="0" dirty="0">
                <a:solidFill>
                  <a:srgbClr val="848080"/>
                </a:solidFill>
                <a:effectLst/>
                <a:latin typeface="roboto" panose="02000000000000000000" pitchFamily="2" charset="0"/>
              </a:rPr>
              <a:t>Ahora bien, esto no convierte en relevante cualquier estímulo que un emisor comunique, debido a que «el principio de relevancia no dice que los emisores produzcan necesariamente estímulos óptimamente relevantes, dice que necesariamente quieren que el destinatario crea que lo hacen» (</a:t>
            </a:r>
            <a:r>
              <a:rPr lang="es-MX" b="1" i="0" dirty="0" err="1">
                <a:solidFill>
                  <a:srgbClr val="848080"/>
                </a:solidFill>
                <a:effectLst/>
                <a:latin typeface="roboto" panose="02000000000000000000" pitchFamily="2" charset="0"/>
              </a:rPr>
              <a:t>Sperber</a:t>
            </a:r>
            <a:r>
              <a:rPr lang="es-MX" b="1" i="0" dirty="0">
                <a:solidFill>
                  <a:srgbClr val="848080"/>
                </a:solidFill>
                <a:effectLst/>
                <a:latin typeface="roboto" panose="02000000000000000000" pitchFamily="2" charset="0"/>
              </a:rPr>
              <a:t> y Wilson, 1994, p. 199).</a:t>
            </a:r>
          </a:p>
          <a:p>
            <a:endParaRPr lang="es-CL" dirty="0"/>
          </a:p>
        </p:txBody>
      </p:sp>
    </p:spTree>
    <p:extLst>
      <p:ext uri="{BB962C8B-B14F-4D97-AF65-F5344CB8AC3E}">
        <p14:creationId xmlns:p14="http://schemas.microsoft.com/office/powerpoint/2010/main" val="2347842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12d4e97ef00_0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12d4e97ef00_0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a:extLst>
            <a:ext uri="{FF2B5EF4-FFF2-40B4-BE49-F238E27FC236}">
              <a16:creationId xmlns:a16="http://schemas.microsoft.com/office/drawing/2014/main" id="{16AAF9C1-64C2-4496-0392-903C2284A7B4}"/>
            </a:ext>
          </a:extLst>
        </p:cNvPr>
        <p:cNvGrpSpPr/>
        <p:nvPr/>
      </p:nvGrpSpPr>
      <p:grpSpPr>
        <a:xfrm>
          <a:off x="0" y="0"/>
          <a:ext cx="0" cy="0"/>
          <a:chOff x="0" y="0"/>
          <a:chExt cx="0" cy="0"/>
        </a:xfrm>
      </p:grpSpPr>
      <p:sp>
        <p:nvSpPr>
          <p:cNvPr id="255" name="Google Shape;255;g12d4e97ef00_0_148:notes">
            <a:extLst>
              <a:ext uri="{FF2B5EF4-FFF2-40B4-BE49-F238E27FC236}">
                <a16:creationId xmlns:a16="http://schemas.microsoft.com/office/drawing/2014/main" id="{CDF87023-731F-F3BD-13CF-0C9CE9D3842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12d4e97ef00_0_148:notes">
            <a:extLst>
              <a:ext uri="{FF2B5EF4-FFF2-40B4-BE49-F238E27FC236}">
                <a16:creationId xmlns:a16="http://schemas.microsoft.com/office/drawing/2014/main" id="{895F3DEB-1E10-F12C-7641-2964F4C1BD6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816012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Google Shape;764;g12cdc6cee93_0_6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5" name="Google Shape;765;g12cdc6cee93_0_6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a:extLst>
            <a:ext uri="{FF2B5EF4-FFF2-40B4-BE49-F238E27FC236}">
              <a16:creationId xmlns:a16="http://schemas.microsoft.com/office/drawing/2014/main" id="{82E25BC2-230C-8617-DE6F-E59DE9F56ECC}"/>
            </a:ext>
          </a:extLst>
        </p:cNvPr>
        <p:cNvGrpSpPr/>
        <p:nvPr/>
      </p:nvGrpSpPr>
      <p:grpSpPr>
        <a:xfrm>
          <a:off x="0" y="0"/>
          <a:ext cx="0" cy="0"/>
          <a:chOff x="0" y="0"/>
          <a:chExt cx="0" cy="0"/>
        </a:xfrm>
      </p:grpSpPr>
      <p:sp>
        <p:nvSpPr>
          <p:cNvPr id="764" name="Google Shape;764;g12cdc6cee93_0_632:notes">
            <a:extLst>
              <a:ext uri="{FF2B5EF4-FFF2-40B4-BE49-F238E27FC236}">
                <a16:creationId xmlns:a16="http://schemas.microsoft.com/office/drawing/2014/main" id="{ACD3613D-DE30-DF39-5D63-C8DFD4C672E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5" name="Google Shape;765;g12cdc6cee93_0_632:notes">
            <a:extLst>
              <a:ext uri="{FF2B5EF4-FFF2-40B4-BE49-F238E27FC236}">
                <a16:creationId xmlns:a16="http://schemas.microsoft.com/office/drawing/2014/main" id="{5E9EBF29-FB45-F97E-03EF-E3FFFA4D5B2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352293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12da052de2e_0_5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 name="Google Shape;488;g12da052de2e_0_5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dk1"/>
            </a:gs>
            <a:gs pos="100000">
              <a:schemeClr val="lt1"/>
            </a:gs>
          </a:gsLst>
          <a:lin ang="5400012" scaled="0"/>
        </a:gra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3926475" y="1039950"/>
            <a:ext cx="4649100" cy="1958100"/>
          </a:xfrm>
          <a:prstGeom prst="rect">
            <a:avLst/>
          </a:prstGeom>
        </p:spPr>
        <p:txBody>
          <a:bodyPr spcFirstLastPara="1" wrap="square" lIns="91425" tIns="91425" rIns="91425" bIns="91425" anchor="b" anchorCtr="0">
            <a:noAutofit/>
          </a:bodyPr>
          <a:lstStyle>
            <a:lvl1pPr lvl="0">
              <a:lnSpc>
                <a:spcPct val="90000"/>
              </a:lnSpc>
              <a:spcBef>
                <a:spcPts val="0"/>
              </a:spcBef>
              <a:spcAft>
                <a:spcPts val="0"/>
              </a:spcAft>
              <a:buClr>
                <a:srgbClr val="191919"/>
              </a:buClr>
              <a:buSzPts val="5200"/>
              <a:buNone/>
              <a:defRPr sz="3700">
                <a:solidFill>
                  <a:srgbClr val="191919"/>
                </a:solidFill>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3926475" y="3373050"/>
            <a:ext cx="2656200" cy="7305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None/>
              <a:defRPr sz="1800">
                <a:solidFill>
                  <a:srgbClr val="666666"/>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1" name="Google Shape;11;p2"/>
          <p:cNvSpPr/>
          <p:nvPr/>
        </p:nvSpPr>
        <p:spPr>
          <a:xfrm>
            <a:off x="0" y="4822125"/>
            <a:ext cx="1613100" cy="321300"/>
          </a:xfrm>
          <a:prstGeom prst="round1Rect">
            <a:avLst>
              <a:gd name="adj" fmla="val 50000"/>
            </a:avLst>
          </a:prstGeom>
          <a:gradFill>
            <a:gsLst>
              <a:gs pos="0">
                <a:schemeClr val="lt2"/>
              </a:gs>
              <a:gs pos="100000">
                <a:schemeClr val="accent1"/>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6286800" y="0"/>
            <a:ext cx="2857200" cy="321300"/>
          </a:xfrm>
          <a:prstGeom prst="round1Rect">
            <a:avLst>
              <a:gd name="adj" fmla="val 50000"/>
            </a:avLst>
          </a:prstGeom>
          <a:gradFill>
            <a:gsLst>
              <a:gs pos="0">
                <a:schemeClr val="lt2"/>
              </a:gs>
              <a:gs pos="100000">
                <a:schemeClr val="accent1"/>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gradFill>
          <a:gsLst>
            <a:gs pos="0">
              <a:schemeClr val="dk1"/>
            </a:gs>
            <a:gs pos="100000">
              <a:schemeClr val="lt1"/>
            </a:gs>
          </a:gsLst>
          <a:lin ang="5400700" scaled="0"/>
        </a:gradFill>
        <a:effectLst/>
      </p:bgPr>
    </p:bg>
    <p:spTree>
      <p:nvGrpSpPr>
        <p:cNvPr id="1" name="Shape 60"/>
        <p:cNvGrpSpPr/>
        <p:nvPr/>
      </p:nvGrpSpPr>
      <p:grpSpPr>
        <a:xfrm>
          <a:off x="0" y="0"/>
          <a:ext cx="0" cy="0"/>
          <a:chOff x="0" y="0"/>
          <a:chExt cx="0" cy="0"/>
        </a:xfrm>
      </p:grpSpPr>
      <p:sp>
        <p:nvSpPr>
          <p:cNvPr id="61" name="Google Shape;61;p11"/>
          <p:cNvSpPr txBox="1">
            <a:spLocks noGrp="1"/>
          </p:cNvSpPr>
          <p:nvPr>
            <p:ph type="title" hasCustomPrompt="1"/>
          </p:nvPr>
        </p:nvSpPr>
        <p:spPr>
          <a:xfrm>
            <a:off x="3321475" y="1384463"/>
            <a:ext cx="5109300" cy="1568700"/>
          </a:xfrm>
          <a:prstGeom prst="rect">
            <a:avLst/>
          </a:prstGeom>
        </p:spPr>
        <p:txBody>
          <a:bodyPr spcFirstLastPara="1" wrap="square" lIns="91425" tIns="91425" rIns="91425" bIns="91425" anchor="ctr" anchorCtr="0">
            <a:noAutofit/>
          </a:bodyPr>
          <a:lstStyle>
            <a:lvl1pPr lvl="0">
              <a:spcBef>
                <a:spcPts val="0"/>
              </a:spcBef>
              <a:spcAft>
                <a:spcPts val="0"/>
              </a:spcAft>
              <a:buSzPts val="9600"/>
              <a:buNone/>
              <a:defRPr sz="10000">
                <a:solidFill>
                  <a:schemeClr val="lt2"/>
                </a:solidFill>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62" name="Google Shape;62;p11"/>
          <p:cNvSpPr txBox="1">
            <a:spLocks noGrp="1"/>
          </p:cNvSpPr>
          <p:nvPr>
            <p:ph type="subTitle" idx="1"/>
          </p:nvPr>
        </p:nvSpPr>
        <p:spPr>
          <a:xfrm>
            <a:off x="3321475" y="3187388"/>
            <a:ext cx="5109300" cy="384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63" name="Google Shape;63;p11"/>
          <p:cNvSpPr/>
          <p:nvPr/>
        </p:nvSpPr>
        <p:spPr>
          <a:xfrm>
            <a:off x="0" y="4822125"/>
            <a:ext cx="1613100" cy="321300"/>
          </a:xfrm>
          <a:prstGeom prst="round1Rect">
            <a:avLst>
              <a:gd name="adj" fmla="val 50000"/>
            </a:avLst>
          </a:prstGeom>
          <a:gradFill>
            <a:gsLst>
              <a:gs pos="0">
                <a:schemeClr val="lt2"/>
              </a:gs>
              <a:gs pos="100000">
                <a:schemeClr val="accent1"/>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1"/>
          <p:cNvSpPr/>
          <p:nvPr/>
        </p:nvSpPr>
        <p:spPr>
          <a:xfrm rot="10800000">
            <a:off x="6286800" y="0"/>
            <a:ext cx="2857200" cy="321300"/>
          </a:xfrm>
          <a:prstGeom prst="round1Rect">
            <a:avLst>
              <a:gd name="adj" fmla="val 50000"/>
            </a:avLst>
          </a:prstGeom>
          <a:gradFill>
            <a:gsLst>
              <a:gs pos="0">
                <a:schemeClr val="lt2"/>
              </a:gs>
              <a:gs pos="100000">
                <a:schemeClr val="accent1"/>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1"/>
          <p:cNvSpPr/>
          <p:nvPr/>
        </p:nvSpPr>
        <p:spPr>
          <a:xfrm>
            <a:off x="6268075" y="4219925"/>
            <a:ext cx="2162700" cy="2163000"/>
          </a:xfrm>
          <a:prstGeom prst="ellipse">
            <a:avLst/>
          </a:prstGeom>
          <a:solidFill>
            <a:schemeClr val="dk1"/>
          </a:solidFill>
          <a:ln>
            <a:noFill/>
          </a:ln>
          <a:effectLst>
            <a:outerShdw blurRad="214313" algn="bl" rotWithShape="0">
              <a:schemeClr val="accent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1"/>
          <p:cNvSpPr/>
          <p:nvPr/>
        </p:nvSpPr>
        <p:spPr>
          <a:xfrm>
            <a:off x="5130775" y="4556075"/>
            <a:ext cx="1490700" cy="1490700"/>
          </a:xfrm>
          <a:prstGeom prst="ellipse">
            <a:avLst/>
          </a:prstGeom>
          <a:gradFill>
            <a:gsLst>
              <a:gs pos="0">
                <a:schemeClr val="l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7"/>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BLANK_1_1_1_1_1_1">
    <p:bg>
      <p:bgPr>
        <a:gradFill>
          <a:gsLst>
            <a:gs pos="0">
              <a:schemeClr val="dk1"/>
            </a:gs>
            <a:gs pos="100000">
              <a:schemeClr val="lt1"/>
            </a:gs>
          </a:gsLst>
          <a:lin ang="10800025" scaled="0"/>
        </a:gradFill>
        <a:effectLst/>
      </p:bgPr>
    </p:bg>
    <p:spTree>
      <p:nvGrpSpPr>
        <p:cNvPr id="1" name="Shape 68"/>
        <p:cNvGrpSpPr/>
        <p:nvPr/>
      </p:nvGrpSpPr>
      <p:grpSpPr>
        <a:xfrm>
          <a:off x="0" y="0"/>
          <a:ext cx="0" cy="0"/>
          <a:chOff x="0" y="0"/>
          <a:chExt cx="0" cy="0"/>
        </a:xfrm>
      </p:grpSpPr>
      <p:sp>
        <p:nvSpPr>
          <p:cNvPr id="69" name="Google Shape;69;p13"/>
          <p:cNvSpPr txBox="1">
            <a:spLocks noGrp="1"/>
          </p:cNvSpPr>
          <p:nvPr>
            <p:ph type="title"/>
          </p:nvPr>
        </p:nvSpPr>
        <p:spPr>
          <a:xfrm>
            <a:off x="1772463" y="1654725"/>
            <a:ext cx="2638500" cy="3570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2500"/>
              <a:buNone/>
              <a:defRPr sz="23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0" name="Google Shape;70;p13"/>
          <p:cNvSpPr txBox="1">
            <a:spLocks noGrp="1"/>
          </p:cNvSpPr>
          <p:nvPr>
            <p:ph type="subTitle" idx="1"/>
          </p:nvPr>
        </p:nvSpPr>
        <p:spPr>
          <a:xfrm>
            <a:off x="1772463" y="2012990"/>
            <a:ext cx="2638500" cy="5247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1" name="Google Shape;71;p13"/>
          <p:cNvSpPr txBox="1">
            <a:spLocks noGrp="1"/>
          </p:cNvSpPr>
          <p:nvPr>
            <p:ph type="title" idx="2"/>
          </p:nvPr>
        </p:nvSpPr>
        <p:spPr>
          <a:xfrm>
            <a:off x="5474937" y="1654725"/>
            <a:ext cx="2638500" cy="3570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2500"/>
              <a:buNone/>
              <a:defRPr sz="23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2" name="Google Shape;72;p13"/>
          <p:cNvSpPr txBox="1">
            <a:spLocks noGrp="1"/>
          </p:cNvSpPr>
          <p:nvPr>
            <p:ph type="subTitle" idx="3"/>
          </p:nvPr>
        </p:nvSpPr>
        <p:spPr>
          <a:xfrm>
            <a:off x="5474937" y="2012990"/>
            <a:ext cx="2638500" cy="5247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3" name="Google Shape;73;p13"/>
          <p:cNvSpPr txBox="1">
            <a:spLocks noGrp="1"/>
          </p:cNvSpPr>
          <p:nvPr>
            <p:ph type="title" idx="4" hasCustomPrompt="1"/>
          </p:nvPr>
        </p:nvSpPr>
        <p:spPr>
          <a:xfrm>
            <a:off x="1030563" y="1654725"/>
            <a:ext cx="665700" cy="3570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000"/>
              <a:buNone/>
              <a:defRPr sz="28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4" name="Google Shape;74;p13"/>
          <p:cNvSpPr txBox="1">
            <a:spLocks noGrp="1"/>
          </p:cNvSpPr>
          <p:nvPr>
            <p:ph type="title" idx="5" hasCustomPrompt="1"/>
          </p:nvPr>
        </p:nvSpPr>
        <p:spPr>
          <a:xfrm>
            <a:off x="4733038" y="1654725"/>
            <a:ext cx="665700" cy="3570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3000"/>
              <a:buNone/>
              <a:defRPr sz="28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5" name="Google Shape;75;p13"/>
          <p:cNvSpPr txBox="1">
            <a:spLocks noGrp="1"/>
          </p:cNvSpPr>
          <p:nvPr>
            <p:ph type="title" idx="6"/>
          </p:nvPr>
        </p:nvSpPr>
        <p:spPr>
          <a:xfrm>
            <a:off x="713225" y="539500"/>
            <a:ext cx="7717500" cy="478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3500"/>
              <a:buFont typeface="Bebas Neue"/>
              <a:buNone/>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6" name="Google Shape;76;p13"/>
          <p:cNvSpPr txBox="1">
            <a:spLocks noGrp="1"/>
          </p:cNvSpPr>
          <p:nvPr>
            <p:ph type="title" idx="7"/>
          </p:nvPr>
        </p:nvSpPr>
        <p:spPr>
          <a:xfrm>
            <a:off x="1772463" y="3061675"/>
            <a:ext cx="2638500" cy="3570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2500"/>
              <a:buNone/>
              <a:defRPr sz="23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7" name="Google Shape;77;p13"/>
          <p:cNvSpPr txBox="1">
            <a:spLocks noGrp="1"/>
          </p:cNvSpPr>
          <p:nvPr>
            <p:ph type="subTitle" idx="8"/>
          </p:nvPr>
        </p:nvSpPr>
        <p:spPr>
          <a:xfrm>
            <a:off x="1772463" y="3419940"/>
            <a:ext cx="2638500" cy="5247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8" name="Google Shape;78;p13"/>
          <p:cNvSpPr txBox="1">
            <a:spLocks noGrp="1"/>
          </p:cNvSpPr>
          <p:nvPr>
            <p:ph type="title" idx="9"/>
          </p:nvPr>
        </p:nvSpPr>
        <p:spPr>
          <a:xfrm>
            <a:off x="5474937" y="3061675"/>
            <a:ext cx="2638500" cy="3570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2500"/>
              <a:buNone/>
              <a:defRPr sz="23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9" name="Google Shape;79;p13"/>
          <p:cNvSpPr txBox="1">
            <a:spLocks noGrp="1"/>
          </p:cNvSpPr>
          <p:nvPr>
            <p:ph type="subTitle" idx="13"/>
          </p:nvPr>
        </p:nvSpPr>
        <p:spPr>
          <a:xfrm>
            <a:off x="5474937" y="3419940"/>
            <a:ext cx="2638500" cy="5247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0" name="Google Shape;80;p13"/>
          <p:cNvSpPr txBox="1">
            <a:spLocks noGrp="1"/>
          </p:cNvSpPr>
          <p:nvPr>
            <p:ph type="title" idx="14" hasCustomPrompt="1"/>
          </p:nvPr>
        </p:nvSpPr>
        <p:spPr>
          <a:xfrm>
            <a:off x="1030563" y="3061675"/>
            <a:ext cx="665700" cy="3570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000"/>
              <a:buNone/>
              <a:defRPr sz="28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1" name="Google Shape;81;p13"/>
          <p:cNvSpPr txBox="1">
            <a:spLocks noGrp="1"/>
          </p:cNvSpPr>
          <p:nvPr>
            <p:ph type="title" idx="15" hasCustomPrompt="1"/>
          </p:nvPr>
        </p:nvSpPr>
        <p:spPr>
          <a:xfrm>
            <a:off x="4733038" y="3061675"/>
            <a:ext cx="665700" cy="3570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3000"/>
              <a:buNone/>
              <a:defRPr sz="28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2" name="Google Shape;82;p13"/>
          <p:cNvSpPr/>
          <p:nvPr/>
        </p:nvSpPr>
        <p:spPr>
          <a:xfrm>
            <a:off x="0" y="4822200"/>
            <a:ext cx="2857500" cy="321300"/>
          </a:xfrm>
          <a:prstGeom prst="round1Rect">
            <a:avLst>
              <a:gd name="adj" fmla="val 50000"/>
            </a:avLst>
          </a:prstGeom>
          <a:gradFill>
            <a:gsLst>
              <a:gs pos="0">
                <a:schemeClr val="lt2"/>
              </a:gs>
              <a:gs pos="100000">
                <a:schemeClr val="accent1"/>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p:cSld name="CUSTOM_1">
    <p:bg>
      <p:bgPr>
        <a:gradFill>
          <a:gsLst>
            <a:gs pos="0">
              <a:schemeClr val="dk1"/>
            </a:gs>
            <a:gs pos="100000">
              <a:schemeClr val="lt1"/>
            </a:gs>
          </a:gsLst>
          <a:lin ang="5400700" scaled="0"/>
        </a:gradFill>
        <a:effectLst/>
      </p:bgPr>
    </p:bg>
    <p:spTree>
      <p:nvGrpSpPr>
        <p:cNvPr id="1" name="Shape 83"/>
        <p:cNvGrpSpPr/>
        <p:nvPr/>
      </p:nvGrpSpPr>
      <p:grpSpPr>
        <a:xfrm>
          <a:off x="0" y="0"/>
          <a:ext cx="0" cy="0"/>
          <a:chOff x="0" y="0"/>
          <a:chExt cx="0" cy="0"/>
        </a:xfrm>
      </p:grpSpPr>
      <p:sp>
        <p:nvSpPr>
          <p:cNvPr id="84" name="Google Shape;84;p14"/>
          <p:cNvSpPr txBox="1">
            <a:spLocks noGrp="1"/>
          </p:cNvSpPr>
          <p:nvPr>
            <p:ph type="title"/>
          </p:nvPr>
        </p:nvSpPr>
        <p:spPr>
          <a:xfrm>
            <a:off x="713225" y="1584850"/>
            <a:ext cx="4338600" cy="932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67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85" name="Google Shape;85;p14"/>
          <p:cNvSpPr txBox="1">
            <a:spLocks noGrp="1"/>
          </p:cNvSpPr>
          <p:nvPr>
            <p:ph type="subTitle" idx="1"/>
          </p:nvPr>
        </p:nvSpPr>
        <p:spPr>
          <a:xfrm>
            <a:off x="713225" y="2922025"/>
            <a:ext cx="4338600" cy="615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6" name="Google Shape;86;p14"/>
          <p:cNvSpPr/>
          <p:nvPr/>
        </p:nvSpPr>
        <p:spPr>
          <a:xfrm rot="10800000" flipH="1">
            <a:off x="0" y="0"/>
            <a:ext cx="2857500" cy="321300"/>
          </a:xfrm>
          <a:prstGeom prst="round1Rect">
            <a:avLst>
              <a:gd name="adj" fmla="val 50000"/>
            </a:avLst>
          </a:prstGeom>
          <a:gradFill>
            <a:gsLst>
              <a:gs pos="0">
                <a:schemeClr val="lt2"/>
              </a:gs>
              <a:gs pos="100000">
                <a:schemeClr val="accent1"/>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4"/>
          <p:cNvSpPr/>
          <p:nvPr/>
        </p:nvSpPr>
        <p:spPr>
          <a:xfrm flipH="1">
            <a:off x="7530900" y="4822125"/>
            <a:ext cx="1613100" cy="321300"/>
          </a:xfrm>
          <a:prstGeom prst="round1Rect">
            <a:avLst>
              <a:gd name="adj" fmla="val 50000"/>
            </a:avLst>
          </a:prstGeom>
          <a:gradFill>
            <a:gsLst>
              <a:gs pos="0">
                <a:schemeClr val="lt2"/>
              </a:gs>
              <a:gs pos="100000">
                <a:schemeClr val="accent1"/>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4"/>
          <p:cNvSpPr/>
          <p:nvPr/>
        </p:nvSpPr>
        <p:spPr>
          <a:xfrm>
            <a:off x="-370650" y="4237275"/>
            <a:ext cx="1490700" cy="1491000"/>
          </a:xfrm>
          <a:prstGeom prst="ellipse">
            <a:avLst/>
          </a:prstGeom>
          <a:solidFill>
            <a:schemeClr val="dk1"/>
          </a:solidFill>
          <a:ln>
            <a:noFill/>
          </a:ln>
          <a:effectLst>
            <a:outerShdw blurRad="214313" algn="bl" rotWithShape="0">
              <a:schemeClr val="accent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4"/>
          <p:cNvSpPr/>
          <p:nvPr/>
        </p:nvSpPr>
        <p:spPr>
          <a:xfrm>
            <a:off x="7406975" y="-951200"/>
            <a:ext cx="1490700" cy="1490700"/>
          </a:xfrm>
          <a:prstGeom prst="ellipse">
            <a:avLst/>
          </a:prstGeom>
          <a:gradFill>
            <a:gsLst>
              <a:gs pos="0">
                <a:schemeClr val="l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p:cSld name="BLANK_1_1">
    <p:bg>
      <p:bgPr>
        <a:gradFill>
          <a:gsLst>
            <a:gs pos="0">
              <a:schemeClr val="dk1"/>
            </a:gs>
            <a:gs pos="100000">
              <a:schemeClr val="lt1"/>
            </a:gs>
          </a:gsLst>
          <a:lin ang="5400700" scaled="0"/>
        </a:gradFill>
        <a:effectLst/>
      </p:bgPr>
    </p:bg>
    <p:spTree>
      <p:nvGrpSpPr>
        <p:cNvPr id="1" name="Shape 90"/>
        <p:cNvGrpSpPr/>
        <p:nvPr/>
      </p:nvGrpSpPr>
      <p:grpSpPr>
        <a:xfrm>
          <a:off x="0" y="0"/>
          <a:ext cx="0" cy="0"/>
          <a:chOff x="0" y="0"/>
          <a:chExt cx="0" cy="0"/>
        </a:xfrm>
      </p:grpSpPr>
      <p:sp>
        <p:nvSpPr>
          <p:cNvPr id="91" name="Google Shape;91;p15"/>
          <p:cNvSpPr txBox="1">
            <a:spLocks noGrp="1"/>
          </p:cNvSpPr>
          <p:nvPr>
            <p:ph type="title"/>
          </p:nvPr>
        </p:nvSpPr>
        <p:spPr>
          <a:xfrm>
            <a:off x="969750" y="3381325"/>
            <a:ext cx="3345600" cy="356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3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92" name="Google Shape;92;p15"/>
          <p:cNvSpPr txBox="1">
            <a:spLocks noGrp="1"/>
          </p:cNvSpPr>
          <p:nvPr>
            <p:ph type="subTitle" idx="1"/>
          </p:nvPr>
        </p:nvSpPr>
        <p:spPr>
          <a:xfrm>
            <a:off x="969750" y="1405475"/>
            <a:ext cx="7204500" cy="1516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3000"/>
              <a:buNone/>
              <a:defRPr sz="3000"/>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endParaRPr/>
          </a:p>
        </p:txBody>
      </p:sp>
      <p:sp>
        <p:nvSpPr>
          <p:cNvPr id="93" name="Google Shape;93;p15"/>
          <p:cNvSpPr/>
          <p:nvPr/>
        </p:nvSpPr>
        <p:spPr>
          <a:xfrm>
            <a:off x="0" y="4822125"/>
            <a:ext cx="1613100" cy="321300"/>
          </a:xfrm>
          <a:prstGeom prst="round1Rect">
            <a:avLst>
              <a:gd name="adj" fmla="val 50000"/>
            </a:avLst>
          </a:prstGeom>
          <a:gradFill>
            <a:gsLst>
              <a:gs pos="0">
                <a:schemeClr val="lt2"/>
              </a:gs>
              <a:gs pos="100000">
                <a:schemeClr val="accent1"/>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5"/>
          <p:cNvSpPr/>
          <p:nvPr/>
        </p:nvSpPr>
        <p:spPr>
          <a:xfrm rot="10800000">
            <a:off x="6286800" y="0"/>
            <a:ext cx="2857200" cy="321300"/>
          </a:xfrm>
          <a:prstGeom prst="round1Rect">
            <a:avLst>
              <a:gd name="adj" fmla="val 50000"/>
            </a:avLst>
          </a:prstGeom>
          <a:gradFill>
            <a:gsLst>
              <a:gs pos="0">
                <a:schemeClr val="lt2"/>
              </a:gs>
              <a:gs pos="100000">
                <a:schemeClr val="accent1"/>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hree Columns">
  <p:cSld name="CUSTOM_6">
    <p:bg>
      <p:bgPr>
        <a:gradFill>
          <a:gsLst>
            <a:gs pos="0">
              <a:schemeClr val="dk1"/>
            </a:gs>
            <a:gs pos="100000">
              <a:schemeClr val="lt1"/>
            </a:gs>
          </a:gsLst>
          <a:lin ang="16200038" scaled="0"/>
        </a:gradFill>
        <a:effectLst/>
      </p:bgPr>
    </p:bg>
    <p:spTree>
      <p:nvGrpSpPr>
        <p:cNvPr id="1" name="Shape 137"/>
        <p:cNvGrpSpPr/>
        <p:nvPr/>
      </p:nvGrpSpPr>
      <p:grpSpPr>
        <a:xfrm>
          <a:off x="0" y="0"/>
          <a:ext cx="0" cy="0"/>
          <a:chOff x="0" y="0"/>
          <a:chExt cx="0" cy="0"/>
        </a:xfrm>
      </p:grpSpPr>
      <p:sp>
        <p:nvSpPr>
          <p:cNvPr id="138" name="Google Shape;138;p21"/>
          <p:cNvSpPr txBox="1">
            <a:spLocks noGrp="1"/>
          </p:cNvSpPr>
          <p:nvPr>
            <p:ph type="title"/>
          </p:nvPr>
        </p:nvSpPr>
        <p:spPr>
          <a:xfrm>
            <a:off x="1765025" y="1571750"/>
            <a:ext cx="2393700" cy="356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3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39" name="Google Shape;139;p21"/>
          <p:cNvSpPr txBox="1">
            <a:spLocks noGrp="1"/>
          </p:cNvSpPr>
          <p:nvPr>
            <p:ph type="subTitle" idx="1"/>
          </p:nvPr>
        </p:nvSpPr>
        <p:spPr>
          <a:xfrm>
            <a:off x="1765025" y="1928450"/>
            <a:ext cx="2393700" cy="805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0" name="Google Shape;140;p21"/>
          <p:cNvSpPr txBox="1">
            <a:spLocks noGrp="1"/>
          </p:cNvSpPr>
          <p:nvPr>
            <p:ph type="title" idx="2"/>
          </p:nvPr>
        </p:nvSpPr>
        <p:spPr>
          <a:xfrm>
            <a:off x="3901039" y="3122750"/>
            <a:ext cx="2393700" cy="356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3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41" name="Google Shape;141;p21"/>
          <p:cNvSpPr txBox="1">
            <a:spLocks noGrp="1"/>
          </p:cNvSpPr>
          <p:nvPr>
            <p:ph type="subTitle" idx="3"/>
          </p:nvPr>
        </p:nvSpPr>
        <p:spPr>
          <a:xfrm>
            <a:off x="3901044" y="3479450"/>
            <a:ext cx="2393700" cy="805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2" name="Google Shape;142;p21"/>
          <p:cNvSpPr txBox="1">
            <a:spLocks noGrp="1"/>
          </p:cNvSpPr>
          <p:nvPr>
            <p:ph type="title" idx="4"/>
          </p:nvPr>
        </p:nvSpPr>
        <p:spPr>
          <a:xfrm>
            <a:off x="6037014" y="1571750"/>
            <a:ext cx="2393700" cy="356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3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43" name="Google Shape;143;p21"/>
          <p:cNvSpPr txBox="1">
            <a:spLocks noGrp="1"/>
          </p:cNvSpPr>
          <p:nvPr>
            <p:ph type="subTitle" idx="5"/>
          </p:nvPr>
        </p:nvSpPr>
        <p:spPr>
          <a:xfrm>
            <a:off x="6037024" y="1928450"/>
            <a:ext cx="2393700" cy="805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4" name="Google Shape;144;p21"/>
          <p:cNvSpPr txBox="1">
            <a:spLocks noGrp="1"/>
          </p:cNvSpPr>
          <p:nvPr>
            <p:ph type="title" idx="6"/>
          </p:nvPr>
        </p:nvSpPr>
        <p:spPr>
          <a:xfrm>
            <a:off x="713225" y="539500"/>
            <a:ext cx="7717500" cy="478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3500"/>
              <a:buFont typeface="Bebas Neue"/>
              <a:buNone/>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145" name="Google Shape;145;p21"/>
          <p:cNvSpPr/>
          <p:nvPr/>
        </p:nvSpPr>
        <p:spPr>
          <a:xfrm>
            <a:off x="0" y="4822200"/>
            <a:ext cx="2857500" cy="321300"/>
          </a:xfrm>
          <a:prstGeom prst="round1Rect">
            <a:avLst>
              <a:gd name="adj" fmla="val 50000"/>
            </a:avLst>
          </a:prstGeom>
          <a:gradFill>
            <a:gsLst>
              <a:gs pos="0">
                <a:schemeClr val="lt2"/>
              </a:gs>
              <a:gs pos="100000">
                <a:schemeClr val="accent1"/>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1"/>
          <p:cNvSpPr/>
          <p:nvPr/>
        </p:nvSpPr>
        <p:spPr>
          <a:xfrm rot="10800000">
            <a:off x="7527900" y="0"/>
            <a:ext cx="1616100" cy="321300"/>
          </a:xfrm>
          <a:prstGeom prst="round1Rect">
            <a:avLst>
              <a:gd name="adj" fmla="val 50000"/>
            </a:avLst>
          </a:prstGeom>
          <a:gradFill>
            <a:gsLst>
              <a:gs pos="0">
                <a:schemeClr val="lt2"/>
              </a:gs>
              <a:gs pos="100000">
                <a:schemeClr val="accent1"/>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1"/>
          <p:cNvSpPr/>
          <p:nvPr/>
        </p:nvSpPr>
        <p:spPr>
          <a:xfrm>
            <a:off x="6981300" y="4654725"/>
            <a:ext cx="2162700" cy="2163000"/>
          </a:xfrm>
          <a:prstGeom prst="ellipse">
            <a:avLst/>
          </a:prstGeom>
          <a:solidFill>
            <a:schemeClr val="dk1"/>
          </a:solidFill>
          <a:ln>
            <a:noFill/>
          </a:ln>
          <a:effectLst>
            <a:outerShdw blurRad="214313" algn="bl" rotWithShape="0">
              <a:schemeClr val="accent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1"/>
          <p:cNvSpPr/>
          <p:nvPr/>
        </p:nvSpPr>
        <p:spPr>
          <a:xfrm>
            <a:off x="8430775" y="4136450"/>
            <a:ext cx="1490700" cy="1490700"/>
          </a:xfrm>
          <a:prstGeom prst="ellipse">
            <a:avLst/>
          </a:prstGeom>
          <a:gradFill>
            <a:gsLst>
              <a:gs pos="0">
                <a:schemeClr val="l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Four Columns">
  <p:cSld name="CUSTOM_5">
    <p:bg>
      <p:bgPr>
        <a:gradFill>
          <a:gsLst>
            <a:gs pos="0">
              <a:schemeClr val="dk1"/>
            </a:gs>
            <a:gs pos="100000">
              <a:schemeClr val="lt1"/>
            </a:gs>
          </a:gsLst>
          <a:lin ang="5400700" scaled="0"/>
        </a:gradFill>
        <a:effectLst/>
      </p:bgPr>
    </p:bg>
    <p:spTree>
      <p:nvGrpSpPr>
        <p:cNvPr id="1" name="Shape 149"/>
        <p:cNvGrpSpPr/>
        <p:nvPr/>
      </p:nvGrpSpPr>
      <p:grpSpPr>
        <a:xfrm>
          <a:off x="0" y="0"/>
          <a:ext cx="0" cy="0"/>
          <a:chOff x="0" y="0"/>
          <a:chExt cx="0" cy="0"/>
        </a:xfrm>
      </p:grpSpPr>
      <p:sp>
        <p:nvSpPr>
          <p:cNvPr id="150" name="Google Shape;150;p22"/>
          <p:cNvSpPr txBox="1">
            <a:spLocks noGrp="1"/>
          </p:cNvSpPr>
          <p:nvPr>
            <p:ph type="title"/>
          </p:nvPr>
        </p:nvSpPr>
        <p:spPr>
          <a:xfrm>
            <a:off x="2145808" y="1635275"/>
            <a:ext cx="2139000" cy="356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3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51" name="Google Shape;151;p22"/>
          <p:cNvSpPr txBox="1">
            <a:spLocks noGrp="1"/>
          </p:cNvSpPr>
          <p:nvPr>
            <p:ph type="subTitle" idx="1"/>
          </p:nvPr>
        </p:nvSpPr>
        <p:spPr>
          <a:xfrm>
            <a:off x="2145808" y="1991975"/>
            <a:ext cx="2139000" cy="596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2" name="Google Shape;152;p22"/>
          <p:cNvSpPr txBox="1">
            <a:spLocks noGrp="1"/>
          </p:cNvSpPr>
          <p:nvPr>
            <p:ph type="title" idx="2"/>
          </p:nvPr>
        </p:nvSpPr>
        <p:spPr>
          <a:xfrm>
            <a:off x="5910993" y="1635275"/>
            <a:ext cx="2139000" cy="356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3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53" name="Google Shape;153;p22"/>
          <p:cNvSpPr txBox="1">
            <a:spLocks noGrp="1"/>
          </p:cNvSpPr>
          <p:nvPr>
            <p:ph type="subTitle" idx="3"/>
          </p:nvPr>
        </p:nvSpPr>
        <p:spPr>
          <a:xfrm>
            <a:off x="5910986" y="1991975"/>
            <a:ext cx="2139000" cy="596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4" name="Google Shape;154;p22"/>
          <p:cNvSpPr txBox="1">
            <a:spLocks noGrp="1"/>
          </p:cNvSpPr>
          <p:nvPr>
            <p:ph type="title" idx="4"/>
          </p:nvPr>
        </p:nvSpPr>
        <p:spPr>
          <a:xfrm>
            <a:off x="2145808" y="3068675"/>
            <a:ext cx="2139000" cy="356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3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55" name="Google Shape;155;p22"/>
          <p:cNvSpPr txBox="1">
            <a:spLocks noGrp="1"/>
          </p:cNvSpPr>
          <p:nvPr>
            <p:ph type="subTitle" idx="5"/>
          </p:nvPr>
        </p:nvSpPr>
        <p:spPr>
          <a:xfrm>
            <a:off x="2145808" y="3425375"/>
            <a:ext cx="2139000" cy="596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6" name="Google Shape;156;p22"/>
          <p:cNvSpPr txBox="1">
            <a:spLocks noGrp="1"/>
          </p:cNvSpPr>
          <p:nvPr>
            <p:ph type="title" idx="6"/>
          </p:nvPr>
        </p:nvSpPr>
        <p:spPr>
          <a:xfrm>
            <a:off x="5910993" y="3068675"/>
            <a:ext cx="2139000" cy="356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3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57" name="Google Shape;157;p22"/>
          <p:cNvSpPr txBox="1">
            <a:spLocks noGrp="1"/>
          </p:cNvSpPr>
          <p:nvPr>
            <p:ph type="subTitle" idx="7"/>
          </p:nvPr>
        </p:nvSpPr>
        <p:spPr>
          <a:xfrm>
            <a:off x="5910986" y="3425375"/>
            <a:ext cx="2139000" cy="596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8" name="Google Shape;158;p22"/>
          <p:cNvSpPr txBox="1">
            <a:spLocks noGrp="1"/>
          </p:cNvSpPr>
          <p:nvPr>
            <p:ph type="title" idx="8"/>
          </p:nvPr>
        </p:nvSpPr>
        <p:spPr>
          <a:xfrm>
            <a:off x="713225" y="539500"/>
            <a:ext cx="7717500" cy="478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3500"/>
              <a:buFont typeface="Bebas Neue"/>
              <a:buNone/>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159" name="Google Shape;159;p22"/>
          <p:cNvSpPr/>
          <p:nvPr/>
        </p:nvSpPr>
        <p:spPr>
          <a:xfrm>
            <a:off x="0" y="4822125"/>
            <a:ext cx="1613100" cy="321300"/>
          </a:xfrm>
          <a:prstGeom prst="round1Rect">
            <a:avLst>
              <a:gd name="adj" fmla="val 50000"/>
            </a:avLst>
          </a:prstGeom>
          <a:gradFill>
            <a:gsLst>
              <a:gs pos="0">
                <a:schemeClr val="lt2"/>
              </a:gs>
              <a:gs pos="100000">
                <a:schemeClr val="accent1"/>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2"/>
          <p:cNvSpPr/>
          <p:nvPr/>
        </p:nvSpPr>
        <p:spPr>
          <a:xfrm rot="10800000">
            <a:off x="6286800" y="0"/>
            <a:ext cx="2857200" cy="321300"/>
          </a:xfrm>
          <a:prstGeom prst="round1Rect">
            <a:avLst>
              <a:gd name="adj" fmla="val 50000"/>
            </a:avLst>
          </a:prstGeom>
          <a:gradFill>
            <a:gsLst>
              <a:gs pos="0">
                <a:schemeClr val="lt2"/>
              </a:gs>
              <a:gs pos="100000">
                <a:schemeClr val="accent1"/>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2"/>
          <p:cNvSpPr/>
          <p:nvPr/>
        </p:nvSpPr>
        <p:spPr>
          <a:xfrm>
            <a:off x="6634050" y="4608575"/>
            <a:ext cx="2162700" cy="2163000"/>
          </a:xfrm>
          <a:prstGeom prst="ellipse">
            <a:avLst/>
          </a:prstGeom>
          <a:solidFill>
            <a:schemeClr val="dk1"/>
          </a:solidFill>
          <a:ln>
            <a:noFill/>
          </a:ln>
          <a:effectLst>
            <a:outerShdw blurRad="214313" algn="bl" rotWithShape="0">
              <a:schemeClr val="accent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1">
  <p:cSld name="CUSTOM_10">
    <p:bg>
      <p:bgPr>
        <a:gradFill>
          <a:gsLst>
            <a:gs pos="0">
              <a:schemeClr val="dk1"/>
            </a:gs>
            <a:gs pos="100000">
              <a:schemeClr val="lt1"/>
            </a:gs>
          </a:gsLst>
          <a:lin ang="5400700" scaled="0"/>
        </a:gradFill>
        <a:effectLst/>
      </p:bgPr>
    </p:bg>
    <p:spTree>
      <p:nvGrpSpPr>
        <p:cNvPr id="1" name="Shape 201"/>
        <p:cNvGrpSpPr/>
        <p:nvPr/>
      </p:nvGrpSpPr>
      <p:grpSpPr>
        <a:xfrm>
          <a:off x="0" y="0"/>
          <a:ext cx="0" cy="0"/>
          <a:chOff x="0" y="0"/>
          <a:chExt cx="0" cy="0"/>
        </a:xfrm>
      </p:grpSpPr>
      <p:sp>
        <p:nvSpPr>
          <p:cNvPr id="202" name="Google Shape;202;p26"/>
          <p:cNvSpPr txBox="1">
            <a:spLocks noGrp="1"/>
          </p:cNvSpPr>
          <p:nvPr>
            <p:ph type="title"/>
          </p:nvPr>
        </p:nvSpPr>
        <p:spPr>
          <a:xfrm>
            <a:off x="713225" y="539500"/>
            <a:ext cx="7717500" cy="478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3500"/>
              <a:buFont typeface="Bebas Neue"/>
              <a:buNone/>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203" name="Google Shape;203;p26"/>
          <p:cNvSpPr/>
          <p:nvPr/>
        </p:nvSpPr>
        <p:spPr>
          <a:xfrm>
            <a:off x="0" y="4822125"/>
            <a:ext cx="1613100" cy="321300"/>
          </a:xfrm>
          <a:prstGeom prst="round1Rect">
            <a:avLst>
              <a:gd name="adj" fmla="val 50000"/>
            </a:avLst>
          </a:prstGeom>
          <a:gradFill>
            <a:gsLst>
              <a:gs pos="0">
                <a:schemeClr val="lt2"/>
              </a:gs>
              <a:gs pos="100000">
                <a:schemeClr val="accent1"/>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p:cSld name="CUSTOM_9">
    <p:bg>
      <p:bgPr>
        <a:gradFill>
          <a:gsLst>
            <a:gs pos="0">
              <a:schemeClr val="dk1"/>
            </a:gs>
            <a:gs pos="100000">
              <a:schemeClr val="lt1"/>
            </a:gs>
          </a:gsLst>
          <a:lin ang="5400700" scaled="0"/>
        </a:gradFill>
        <a:effectLst/>
      </p:bgPr>
    </p:bg>
    <p:spTree>
      <p:nvGrpSpPr>
        <p:cNvPr id="1" name="Shape 212"/>
        <p:cNvGrpSpPr/>
        <p:nvPr/>
      </p:nvGrpSpPr>
      <p:grpSpPr>
        <a:xfrm>
          <a:off x="0" y="0"/>
          <a:ext cx="0" cy="0"/>
          <a:chOff x="0" y="0"/>
          <a:chExt cx="0" cy="0"/>
        </a:xfrm>
      </p:grpSpPr>
      <p:sp>
        <p:nvSpPr>
          <p:cNvPr id="213" name="Google Shape;213;p28"/>
          <p:cNvSpPr/>
          <p:nvPr/>
        </p:nvSpPr>
        <p:spPr>
          <a:xfrm rot="10800000" flipH="1">
            <a:off x="0" y="0"/>
            <a:ext cx="2857500" cy="321300"/>
          </a:xfrm>
          <a:prstGeom prst="round1Rect">
            <a:avLst>
              <a:gd name="adj" fmla="val 50000"/>
            </a:avLst>
          </a:prstGeom>
          <a:gradFill>
            <a:gsLst>
              <a:gs pos="0">
                <a:schemeClr val="lt2"/>
              </a:gs>
              <a:gs pos="100000">
                <a:schemeClr val="accent1"/>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8"/>
          <p:cNvSpPr/>
          <p:nvPr/>
        </p:nvSpPr>
        <p:spPr>
          <a:xfrm flipH="1">
            <a:off x="6286800" y="4822125"/>
            <a:ext cx="2857200" cy="321300"/>
          </a:xfrm>
          <a:prstGeom prst="round1Rect">
            <a:avLst>
              <a:gd name="adj" fmla="val 50000"/>
            </a:avLst>
          </a:prstGeom>
          <a:gradFill>
            <a:gsLst>
              <a:gs pos="0">
                <a:schemeClr val="lt2"/>
              </a:gs>
              <a:gs pos="100000">
                <a:schemeClr val="accent1"/>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8"/>
          <p:cNvSpPr/>
          <p:nvPr/>
        </p:nvSpPr>
        <p:spPr>
          <a:xfrm>
            <a:off x="-542100" y="4363450"/>
            <a:ext cx="1490700" cy="1491000"/>
          </a:xfrm>
          <a:prstGeom prst="ellipse">
            <a:avLst/>
          </a:prstGeom>
          <a:solidFill>
            <a:schemeClr val="dk1"/>
          </a:solidFill>
          <a:ln>
            <a:noFill/>
          </a:ln>
          <a:effectLst>
            <a:outerShdw blurRad="214313" algn="bl" rotWithShape="0">
              <a:schemeClr val="accent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8"/>
          <p:cNvSpPr/>
          <p:nvPr/>
        </p:nvSpPr>
        <p:spPr>
          <a:xfrm>
            <a:off x="8430775" y="-818150"/>
            <a:ext cx="1490700" cy="1491000"/>
          </a:xfrm>
          <a:prstGeom prst="ellipse">
            <a:avLst/>
          </a:prstGeom>
          <a:solidFill>
            <a:schemeClr val="dk1"/>
          </a:solidFill>
          <a:ln>
            <a:noFill/>
          </a:ln>
          <a:effectLst>
            <a:outerShdw blurRad="214313" algn="bl" rotWithShape="0">
              <a:schemeClr val="accent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8"/>
          <p:cNvSpPr/>
          <p:nvPr/>
        </p:nvSpPr>
        <p:spPr>
          <a:xfrm>
            <a:off x="713225" y="4790200"/>
            <a:ext cx="637500" cy="637500"/>
          </a:xfrm>
          <a:prstGeom prst="ellipse">
            <a:avLst/>
          </a:prstGeom>
          <a:gradFill>
            <a:gsLst>
              <a:gs pos="0">
                <a:schemeClr val="l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1">
  <p:cSld name="CUSTOM_9_1">
    <p:bg>
      <p:bgPr>
        <a:gradFill>
          <a:gsLst>
            <a:gs pos="0">
              <a:schemeClr val="dk1"/>
            </a:gs>
            <a:gs pos="100000">
              <a:schemeClr val="lt1"/>
            </a:gs>
          </a:gsLst>
          <a:lin ang="18900732" scaled="0"/>
        </a:gradFill>
        <a:effectLst/>
      </p:bgPr>
    </p:bg>
    <p:spTree>
      <p:nvGrpSpPr>
        <p:cNvPr id="1" name="Shape 218"/>
        <p:cNvGrpSpPr/>
        <p:nvPr/>
      </p:nvGrpSpPr>
      <p:grpSpPr>
        <a:xfrm>
          <a:off x="0" y="0"/>
          <a:ext cx="0" cy="0"/>
          <a:chOff x="0" y="0"/>
          <a:chExt cx="0" cy="0"/>
        </a:xfrm>
      </p:grpSpPr>
      <p:sp>
        <p:nvSpPr>
          <p:cNvPr id="219" name="Google Shape;219;p29"/>
          <p:cNvSpPr/>
          <p:nvPr/>
        </p:nvSpPr>
        <p:spPr>
          <a:xfrm>
            <a:off x="0" y="4822125"/>
            <a:ext cx="1613100" cy="321300"/>
          </a:xfrm>
          <a:prstGeom prst="round1Rect">
            <a:avLst>
              <a:gd name="adj" fmla="val 50000"/>
            </a:avLst>
          </a:prstGeom>
          <a:gradFill>
            <a:gsLst>
              <a:gs pos="0">
                <a:schemeClr val="lt2"/>
              </a:gs>
              <a:gs pos="100000">
                <a:schemeClr val="accent1"/>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9"/>
          <p:cNvSpPr/>
          <p:nvPr/>
        </p:nvSpPr>
        <p:spPr>
          <a:xfrm rot="10800000">
            <a:off x="7527900" y="0"/>
            <a:ext cx="1616100" cy="321300"/>
          </a:xfrm>
          <a:prstGeom prst="round1Rect">
            <a:avLst>
              <a:gd name="adj" fmla="val 50000"/>
            </a:avLst>
          </a:prstGeom>
          <a:gradFill>
            <a:gsLst>
              <a:gs pos="0">
                <a:schemeClr val="lt2"/>
              </a:gs>
              <a:gs pos="100000">
                <a:schemeClr val="accent1"/>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9"/>
          <p:cNvSpPr/>
          <p:nvPr/>
        </p:nvSpPr>
        <p:spPr>
          <a:xfrm>
            <a:off x="-561150" y="-818150"/>
            <a:ext cx="1490700" cy="1491000"/>
          </a:xfrm>
          <a:prstGeom prst="ellipse">
            <a:avLst/>
          </a:prstGeom>
          <a:solidFill>
            <a:schemeClr val="dk1"/>
          </a:solidFill>
          <a:ln>
            <a:noFill/>
          </a:ln>
          <a:effectLst>
            <a:outerShdw blurRad="214313" algn="bl" rotWithShape="0">
              <a:schemeClr val="accent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9"/>
          <p:cNvSpPr/>
          <p:nvPr/>
        </p:nvSpPr>
        <p:spPr>
          <a:xfrm>
            <a:off x="8239950" y="4237275"/>
            <a:ext cx="1490700" cy="1491000"/>
          </a:xfrm>
          <a:prstGeom prst="ellipse">
            <a:avLst/>
          </a:prstGeom>
          <a:solidFill>
            <a:schemeClr val="dk1"/>
          </a:solidFill>
          <a:ln>
            <a:noFill/>
          </a:ln>
          <a:effectLst>
            <a:outerShdw blurRad="214313" algn="bl" rotWithShape="0">
              <a:schemeClr val="accent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9"/>
          <p:cNvSpPr/>
          <p:nvPr/>
        </p:nvSpPr>
        <p:spPr>
          <a:xfrm>
            <a:off x="713225" y="-391400"/>
            <a:ext cx="637500" cy="637500"/>
          </a:xfrm>
          <a:prstGeom prst="ellipse">
            <a:avLst/>
          </a:prstGeom>
          <a:gradFill>
            <a:gsLst>
              <a:gs pos="0">
                <a:schemeClr val="l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chemeClr val="dk1"/>
            </a:gs>
            <a:gs pos="100000">
              <a:schemeClr val="lt1"/>
            </a:gs>
          </a:gsLst>
          <a:lin ang="5400012" scaled="0"/>
        </a:gradFill>
        <a:effectLst/>
      </p:bgPr>
    </p:bg>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713225" y="2221675"/>
            <a:ext cx="4387800" cy="6780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48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title" idx="2" hasCustomPrompt="1"/>
          </p:nvPr>
        </p:nvSpPr>
        <p:spPr>
          <a:xfrm>
            <a:off x="713225" y="982925"/>
            <a:ext cx="1126200" cy="8889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6000">
                <a:solidFill>
                  <a:schemeClr val="l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6" name="Google Shape;16;p3"/>
          <p:cNvSpPr txBox="1">
            <a:spLocks noGrp="1"/>
          </p:cNvSpPr>
          <p:nvPr>
            <p:ph type="subTitle" idx="1"/>
          </p:nvPr>
        </p:nvSpPr>
        <p:spPr>
          <a:xfrm>
            <a:off x="713225" y="2899550"/>
            <a:ext cx="2369400" cy="589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 name="Google Shape;17;p3"/>
          <p:cNvSpPr/>
          <p:nvPr/>
        </p:nvSpPr>
        <p:spPr>
          <a:xfrm rot="10800000" flipH="1">
            <a:off x="0" y="0"/>
            <a:ext cx="2857500" cy="321300"/>
          </a:xfrm>
          <a:prstGeom prst="round1Rect">
            <a:avLst>
              <a:gd name="adj" fmla="val 50000"/>
            </a:avLst>
          </a:prstGeom>
          <a:gradFill>
            <a:gsLst>
              <a:gs pos="0">
                <a:schemeClr val="lt2"/>
              </a:gs>
              <a:gs pos="100000">
                <a:schemeClr val="accent1"/>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3"/>
          <p:cNvSpPr/>
          <p:nvPr/>
        </p:nvSpPr>
        <p:spPr>
          <a:xfrm flipH="1">
            <a:off x="7530900" y="4822125"/>
            <a:ext cx="1613100" cy="321300"/>
          </a:xfrm>
          <a:prstGeom prst="round1Rect">
            <a:avLst>
              <a:gd name="adj" fmla="val 50000"/>
            </a:avLst>
          </a:prstGeom>
          <a:gradFill>
            <a:gsLst>
              <a:gs pos="0">
                <a:schemeClr val="lt2"/>
              </a:gs>
              <a:gs pos="100000">
                <a:schemeClr val="accent1"/>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gradFill>
          <a:gsLst>
            <a:gs pos="0">
              <a:schemeClr val="dk1"/>
            </a:gs>
            <a:gs pos="100000">
              <a:schemeClr val="lt1"/>
            </a:gs>
          </a:gsLst>
          <a:lin ang="16200038" scaled="0"/>
        </a:gradFill>
        <a:effectLst/>
      </p:bgPr>
    </p:bg>
    <p:spTree>
      <p:nvGrpSpPr>
        <p:cNvPr id="1" name="Shape 19"/>
        <p:cNvGrpSpPr/>
        <p:nvPr/>
      </p:nvGrpSpPr>
      <p:grpSpPr>
        <a:xfrm>
          <a:off x="0" y="0"/>
          <a:ext cx="0" cy="0"/>
          <a:chOff x="0" y="0"/>
          <a:chExt cx="0" cy="0"/>
        </a:xfrm>
      </p:grpSpPr>
      <p:sp>
        <p:nvSpPr>
          <p:cNvPr id="20" name="Google Shape;20;p4"/>
          <p:cNvSpPr txBox="1">
            <a:spLocks noGrp="1"/>
          </p:cNvSpPr>
          <p:nvPr>
            <p:ph type="body" idx="1"/>
          </p:nvPr>
        </p:nvSpPr>
        <p:spPr>
          <a:xfrm>
            <a:off x="713225" y="3093025"/>
            <a:ext cx="3858900" cy="8103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rgbClr val="434343"/>
              </a:buClr>
              <a:buSzPts val="1200"/>
              <a:buAutoNum type="arabicPeriod"/>
              <a:defRPr>
                <a:solidFill>
                  <a:srgbClr val="434343"/>
                </a:solidFill>
              </a:defRPr>
            </a:lvl1pPr>
            <a:lvl2pPr marL="914400" lvl="1" indent="-304800" rtl="0">
              <a:lnSpc>
                <a:spcPct val="115000"/>
              </a:lnSpc>
              <a:spcBef>
                <a:spcPts val="0"/>
              </a:spcBef>
              <a:spcAft>
                <a:spcPts val="0"/>
              </a:spcAft>
              <a:buClr>
                <a:srgbClr val="434343"/>
              </a:buClr>
              <a:buSzPts val="1200"/>
              <a:buFont typeface="Roboto Condensed Light"/>
              <a:buAutoNum type="alphaLcPeriod"/>
              <a:defRPr>
                <a:solidFill>
                  <a:srgbClr val="434343"/>
                </a:solidFill>
              </a:defRPr>
            </a:lvl2pPr>
            <a:lvl3pPr marL="1371600" lvl="2" indent="-304800" rtl="0">
              <a:lnSpc>
                <a:spcPct val="115000"/>
              </a:lnSpc>
              <a:spcBef>
                <a:spcPts val="1600"/>
              </a:spcBef>
              <a:spcAft>
                <a:spcPts val="0"/>
              </a:spcAft>
              <a:buClr>
                <a:srgbClr val="434343"/>
              </a:buClr>
              <a:buSzPts val="1200"/>
              <a:buFont typeface="Roboto Condensed Light"/>
              <a:buAutoNum type="romanLcPeriod"/>
              <a:defRPr>
                <a:solidFill>
                  <a:srgbClr val="434343"/>
                </a:solidFill>
              </a:defRPr>
            </a:lvl3pPr>
            <a:lvl4pPr marL="1828800" lvl="3" indent="-304800" rtl="0">
              <a:lnSpc>
                <a:spcPct val="115000"/>
              </a:lnSpc>
              <a:spcBef>
                <a:spcPts val="1600"/>
              </a:spcBef>
              <a:spcAft>
                <a:spcPts val="0"/>
              </a:spcAft>
              <a:buClr>
                <a:srgbClr val="434343"/>
              </a:buClr>
              <a:buSzPts val="1200"/>
              <a:buFont typeface="Roboto Condensed Light"/>
              <a:buAutoNum type="arabicPeriod"/>
              <a:defRPr>
                <a:solidFill>
                  <a:srgbClr val="434343"/>
                </a:solidFill>
              </a:defRPr>
            </a:lvl4pPr>
            <a:lvl5pPr marL="2286000" lvl="4"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5pPr>
            <a:lvl6pPr marL="2743200" lvl="5" indent="-304800" rtl="0">
              <a:lnSpc>
                <a:spcPct val="115000"/>
              </a:lnSpc>
              <a:spcBef>
                <a:spcPts val="1600"/>
              </a:spcBef>
              <a:spcAft>
                <a:spcPts val="0"/>
              </a:spcAft>
              <a:buClr>
                <a:srgbClr val="434343"/>
              </a:buClr>
              <a:buSzPts val="1200"/>
              <a:buFont typeface="Roboto Condensed Light"/>
              <a:buAutoNum type="romanLcPeriod"/>
              <a:defRPr>
                <a:solidFill>
                  <a:srgbClr val="434343"/>
                </a:solidFill>
              </a:defRPr>
            </a:lvl6pPr>
            <a:lvl7pPr marL="3200400" lvl="6" indent="-304800" rtl="0">
              <a:lnSpc>
                <a:spcPct val="115000"/>
              </a:lnSpc>
              <a:spcBef>
                <a:spcPts val="1600"/>
              </a:spcBef>
              <a:spcAft>
                <a:spcPts val="0"/>
              </a:spcAft>
              <a:buClr>
                <a:srgbClr val="434343"/>
              </a:buClr>
              <a:buSzPts val="1200"/>
              <a:buFont typeface="Roboto Condensed Light"/>
              <a:buAutoNum type="arabicPeriod"/>
              <a:defRPr>
                <a:solidFill>
                  <a:srgbClr val="434343"/>
                </a:solidFill>
              </a:defRPr>
            </a:lvl7pPr>
            <a:lvl8pPr marL="3657600" lvl="7"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8pPr>
            <a:lvl9pPr marL="4114800" lvl="8" indent="-304800" rtl="0">
              <a:lnSpc>
                <a:spcPct val="115000"/>
              </a:lnSpc>
              <a:spcBef>
                <a:spcPts val="1600"/>
              </a:spcBef>
              <a:spcAft>
                <a:spcPts val="1600"/>
              </a:spcAft>
              <a:buClr>
                <a:srgbClr val="434343"/>
              </a:buClr>
              <a:buSzPts val="1200"/>
              <a:buFont typeface="Roboto Condensed Light"/>
              <a:buAutoNum type="romanLcPeriod"/>
              <a:defRPr>
                <a:solidFill>
                  <a:srgbClr val="434343"/>
                </a:solidFill>
              </a:defRPr>
            </a:lvl9pPr>
          </a:lstStyle>
          <a:p>
            <a:endParaRPr/>
          </a:p>
        </p:txBody>
      </p:sp>
      <p:sp>
        <p:nvSpPr>
          <p:cNvPr id="21" name="Google Shape;21;p4"/>
          <p:cNvSpPr txBox="1">
            <a:spLocks noGrp="1"/>
          </p:cNvSpPr>
          <p:nvPr>
            <p:ph type="title"/>
          </p:nvPr>
        </p:nvSpPr>
        <p:spPr>
          <a:xfrm>
            <a:off x="713225" y="1240175"/>
            <a:ext cx="3858900" cy="1377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3500"/>
              <a:buFont typeface="Bebas Neue"/>
              <a:buNone/>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22" name="Google Shape;22;p4"/>
          <p:cNvSpPr/>
          <p:nvPr/>
        </p:nvSpPr>
        <p:spPr>
          <a:xfrm flipH="1">
            <a:off x="7530900" y="4822125"/>
            <a:ext cx="1613100" cy="321300"/>
          </a:xfrm>
          <a:prstGeom prst="round1Rect">
            <a:avLst>
              <a:gd name="adj" fmla="val 50000"/>
            </a:avLst>
          </a:prstGeom>
          <a:gradFill>
            <a:gsLst>
              <a:gs pos="0">
                <a:schemeClr val="lt2"/>
              </a:gs>
              <a:gs pos="100000">
                <a:schemeClr val="accent1"/>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4"/>
          <p:cNvSpPr/>
          <p:nvPr/>
        </p:nvSpPr>
        <p:spPr>
          <a:xfrm rot="10800000" flipH="1">
            <a:off x="0" y="0"/>
            <a:ext cx="2857500" cy="321300"/>
          </a:xfrm>
          <a:prstGeom prst="round1Rect">
            <a:avLst>
              <a:gd name="adj" fmla="val 50000"/>
            </a:avLst>
          </a:prstGeom>
          <a:gradFill>
            <a:gsLst>
              <a:gs pos="0">
                <a:schemeClr val="lt2"/>
              </a:gs>
              <a:gs pos="100000">
                <a:schemeClr val="accent1"/>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4"/>
          <p:cNvSpPr/>
          <p:nvPr/>
        </p:nvSpPr>
        <p:spPr>
          <a:xfrm>
            <a:off x="314375" y="4417950"/>
            <a:ext cx="2162700" cy="2163000"/>
          </a:xfrm>
          <a:prstGeom prst="ellipse">
            <a:avLst/>
          </a:prstGeom>
          <a:solidFill>
            <a:schemeClr val="dk1"/>
          </a:solidFill>
          <a:ln>
            <a:noFill/>
          </a:ln>
          <a:effectLst>
            <a:outerShdw blurRad="214313" algn="bl" rotWithShape="0">
              <a:schemeClr val="accent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4"/>
          <p:cNvSpPr/>
          <p:nvPr/>
        </p:nvSpPr>
        <p:spPr>
          <a:xfrm>
            <a:off x="-777450" y="4417950"/>
            <a:ext cx="1490700" cy="1490700"/>
          </a:xfrm>
          <a:prstGeom prst="ellipse">
            <a:avLst/>
          </a:prstGeom>
          <a:gradFill>
            <a:gsLst>
              <a:gs pos="0">
                <a:schemeClr val="l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4"/>
          <p:cNvSpPr/>
          <p:nvPr/>
        </p:nvSpPr>
        <p:spPr>
          <a:xfrm>
            <a:off x="6054600" y="-1095425"/>
            <a:ext cx="1490700" cy="1490700"/>
          </a:xfrm>
          <a:prstGeom prst="ellipse">
            <a:avLst/>
          </a:prstGeom>
          <a:gradFill>
            <a:gsLst>
              <a:gs pos="0">
                <a:schemeClr val="l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gradFill>
          <a:gsLst>
            <a:gs pos="0">
              <a:schemeClr val="dk1"/>
            </a:gs>
            <a:gs pos="100000">
              <a:schemeClr val="lt1"/>
            </a:gs>
          </a:gsLst>
          <a:lin ang="18900044" scaled="0"/>
        </a:gradFill>
        <a:effectLst/>
      </p:bgPr>
    </p:bg>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1267638" y="2711350"/>
            <a:ext cx="2942400" cy="356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300" b="0">
                <a:solidFill>
                  <a:schemeClr val="accent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9" name="Google Shape;29;p5"/>
          <p:cNvSpPr txBox="1">
            <a:spLocks noGrp="1"/>
          </p:cNvSpPr>
          <p:nvPr>
            <p:ph type="title" idx="2"/>
          </p:nvPr>
        </p:nvSpPr>
        <p:spPr>
          <a:xfrm>
            <a:off x="4933895" y="2711350"/>
            <a:ext cx="2942400" cy="356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300" b="0">
                <a:solidFill>
                  <a:schemeClr val="accent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0" name="Google Shape;30;p5"/>
          <p:cNvSpPr txBox="1">
            <a:spLocks noGrp="1"/>
          </p:cNvSpPr>
          <p:nvPr>
            <p:ph type="subTitle" idx="1"/>
          </p:nvPr>
        </p:nvSpPr>
        <p:spPr>
          <a:xfrm>
            <a:off x="4933895" y="3068050"/>
            <a:ext cx="2942400" cy="1001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1" name="Google Shape;31;p5"/>
          <p:cNvSpPr txBox="1">
            <a:spLocks noGrp="1"/>
          </p:cNvSpPr>
          <p:nvPr>
            <p:ph type="subTitle" idx="3"/>
          </p:nvPr>
        </p:nvSpPr>
        <p:spPr>
          <a:xfrm>
            <a:off x="1267638" y="3068050"/>
            <a:ext cx="2942400" cy="1001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2" name="Google Shape;32;p5"/>
          <p:cNvSpPr txBox="1">
            <a:spLocks noGrp="1"/>
          </p:cNvSpPr>
          <p:nvPr>
            <p:ph type="title" idx="4"/>
          </p:nvPr>
        </p:nvSpPr>
        <p:spPr>
          <a:xfrm>
            <a:off x="713225" y="539500"/>
            <a:ext cx="7717500" cy="478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3500"/>
              <a:buFont typeface="Bebas Neue"/>
              <a:buNone/>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33" name="Google Shape;33;p5"/>
          <p:cNvSpPr/>
          <p:nvPr/>
        </p:nvSpPr>
        <p:spPr>
          <a:xfrm>
            <a:off x="0" y="4822200"/>
            <a:ext cx="2857500" cy="321300"/>
          </a:xfrm>
          <a:prstGeom prst="round1Rect">
            <a:avLst>
              <a:gd name="adj" fmla="val 50000"/>
            </a:avLst>
          </a:prstGeom>
          <a:gradFill>
            <a:gsLst>
              <a:gs pos="0">
                <a:schemeClr val="lt2"/>
              </a:gs>
              <a:gs pos="100000">
                <a:schemeClr val="accent1"/>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gradFill>
          <a:gsLst>
            <a:gs pos="0">
              <a:schemeClr val="dk1"/>
            </a:gs>
            <a:gs pos="100000">
              <a:schemeClr val="lt1"/>
            </a:gs>
          </a:gsLst>
          <a:lin ang="10801400" scaled="0"/>
        </a:gradFill>
        <a:effectLst/>
      </p:bgPr>
    </p:bg>
    <p:spTree>
      <p:nvGrpSpPr>
        <p:cNvPr id="1" name="Shape 34"/>
        <p:cNvGrpSpPr/>
        <p:nvPr/>
      </p:nvGrpSpPr>
      <p:grpSpPr>
        <a:xfrm>
          <a:off x="0" y="0"/>
          <a:ext cx="0" cy="0"/>
          <a:chOff x="0" y="0"/>
          <a:chExt cx="0" cy="0"/>
        </a:xfrm>
      </p:grpSpPr>
      <p:sp>
        <p:nvSpPr>
          <p:cNvPr id="35" name="Google Shape;35;p6"/>
          <p:cNvSpPr txBox="1">
            <a:spLocks noGrp="1"/>
          </p:cNvSpPr>
          <p:nvPr>
            <p:ph type="title"/>
          </p:nvPr>
        </p:nvSpPr>
        <p:spPr>
          <a:xfrm>
            <a:off x="713225" y="539500"/>
            <a:ext cx="7717500" cy="478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3500"/>
              <a:buFont typeface="Bebas Neue"/>
              <a:buNone/>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36" name="Google Shape;36;p6"/>
          <p:cNvSpPr/>
          <p:nvPr/>
        </p:nvSpPr>
        <p:spPr>
          <a:xfrm flipH="1">
            <a:off x="7530900" y="4822125"/>
            <a:ext cx="1613100" cy="321300"/>
          </a:xfrm>
          <a:prstGeom prst="round1Rect">
            <a:avLst>
              <a:gd name="adj" fmla="val 50000"/>
            </a:avLst>
          </a:prstGeom>
          <a:gradFill>
            <a:gsLst>
              <a:gs pos="0">
                <a:schemeClr val="lt2"/>
              </a:gs>
              <a:gs pos="100000">
                <a:schemeClr val="accent1"/>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6"/>
          <p:cNvSpPr/>
          <p:nvPr/>
        </p:nvSpPr>
        <p:spPr>
          <a:xfrm rot="10800000" flipH="1">
            <a:off x="0" y="0"/>
            <a:ext cx="1613100" cy="321300"/>
          </a:xfrm>
          <a:prstGeom prst="round1Rect">
            <a:avLst>
              <a:gd name="adj" fmla="val 50000"/>
            </a:avLst>
          </a:prstGeom>
          <a:gradFill>
            <a:gsLst>
              <a:gs pos="0">
                <a:schemeClr val="lt2"/>
              </a:gs>
              <a:gs pos="100000">
                <a:schemeClr val="accent1"/>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6"/>
          <p:cNvSpPr/>
          <p:nvPr/>
        </p:nvSpPr>
        <p:spPr>
          <a:xfrm>
            <a:off x="-777475" y="4424625"/>
            <a:ext cx="1490700" cy="1491000"/>
          </a:xfrm>
          <a:prstGeom prst="ellipse">
            <a:avLst/>
          </a:prstGeom>
          <a:solidFill>
            <a:schemeClr val="dk1"/>
          </a:solidFill>
          <a:ln>
            <a:noFill/>
          </a:ln>
          <a:effectLst>
            <a:outerShdw blurRad="214313" algn="bl" rotWithShape="0">
              <a:schemeClr val="accent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9"/>
        <p:cNvGrpSpPr/>
        <p:nvPr/>
      </p:nvGrpSpPr>
      <p:grpSpPr>
        <a:xfrm>
          <a:off x="0" y="0"/>
          <a:ext cx="0" cy="0"/>
          <a:chOff x="0" y="0"/>
          <a:chExt cx="0" cy="0"/>
        </a:xfrm>
      </p:grpSpPr>
      <p:sp>
        <p:nvSpPr>
          <p:cNvPr id="40" name="Google Shape;40;p7"/>
          <p:cNvSpPr txBox="1">
            <a:spLocks noGrp="1"/>
          </p:cNvSpPr>
          <p:nvPr>
            <p:ph type="title"/>
          </p:nvPr>
        </p:nvSpPr>
        <p:spPr>
          <a:xfrm>
            <a:off x="3372600" y="838625"/>
            <a:ext cx="4104600" cy="892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1" name="Google Shape;41;p7"/>
          <p:cNvSpPr txBox="1">
            <a:spLocks noGrp="1"/>
          </p:cNvSpPr>
          <p:nvPr>
            <p:ph type="subTitle" idx="1"/>
          </p:nvPr>
        </p:nvSpPr>
        <p:spPr>
          <a:xfrm>
            <a:off x="3372600" y="2233671"/>
            <a:ext cx="4104600" cy="207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2"/>
              </a:buClr>
              <a:buSzPts val="1600"/>
              <a:buFont typeface="Nunito Light"/>
              <a:buChar char="●"/>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0"/>
              </a:spcBef>
              <a:spcAft>
                <a:spcPts val="0"/>
              </a:spcAft>
              <a:buClr>
                <a:srgbClr val="E76A28"/>
              </a:buClr>
              <a:buSzPts val="1500"/>
              <a:buFont typeface="Nunito Light"/>
              <a:buChar char="■"/>
              <a:defRPr/>
            </a:lvl3pPr>
            <a:lvl4pPr lvl="3" algn="ctr" rtl="0">
              <a:lnSpc>
                <a:spcPct val="100000"/>
              </a:lnSpc>
              <a:spcBef>
                <a:spcPts val="0"/>
              </a:spcBef>
              <a:spcAft>
                <a:spcPts val="0"/>
              </a:spcAft>
              <a:buClr>
                <a:srgbClr val="E76A28"/>
              </a:buClr>
              <a:buSzPts val="1500"/>
              <a:buFont typeface="Nunito Light"/>
              <a:buChar char="●"/>
              <a:defRPr/>
            </a:lvl4pPr>
            <a:lvl5pPr lvl="4" algn="ctr" rtl="0">
              <a:lnSpc>
                <a:spcPct val="100000"/>
              </a:lnSpc>
              <a:spcBef>
                <a:spcPts val="0"/>
              </a:spcBef>
              <a:spcAft>
                <a:spcPts val="0"/>
              </a:spcAft>
              <a:buClr>
                <a:srgbClr val="E76A28"/>
              </a:buClr>
              <a:buSzPts val="1400"/>
              <a:buFont typeface="Nunito Light"/>
              <a:buChar char="○"/>
              <a:defRPr/>
            </a:lvl5pPr>
            <a:lvl6pPr lvl="5" algn="ctr" rtl="0">
              <a:lnSpc>
                <a:spcPct val="100000"/>
              </a:lnSpc>
              <a:spcBef>
                <a:spcPts val="0"/>
              </a:spcBef>
              <a:spcAft>
                <a:spcPts val="0"/>
              </a:spcAft>
              <a:buClr>
                <a:srgbClr val="999999"/>
              </a:buClr>
              <a:buSzPts val="1400"/>
              <a:buFont typeface="Nunito Light"/>
              <a:buChar char="■"/>
              <a:defRPr/>
            </a:lvl6pPr>
            <a:lvl7pPr lvl="6" algn="ctr" rtl="0">
              <a:lnSpc>
                <a:spcPct val="100000"/>
              </a:lnSpc>
              <a:spcBef>
                <a:spcPts val="0"/>
              </a:spcBef>
              <a:spcAft>
                <a:spcPts val="0"/>
              </a:spcAft>
              <a:buClr>
                <a:srgbClr val="999999"/>
              </a:buClr>
              <a:buSzPts val="1300"/>
              <a:buFont typeface="Nunito Light"/>
              <a:buChar char="●"/>
              <a:defRPr/>
            </a:lvl7pPr>
            <a:lvl8pPr lvl="7" algn="ctr" rtl="0">
              <a:lnSpc>
                <a:spcPct val="100000"/>
              </a:lnSpc>
              <a:spcBef>
                <a:spcPts val="0"/>
              </a:spcBef>
              <a:spcAft>
                <a:spcPts val="0"/>
              </a:spcAft>
              <a:buClr>
                <a:srgbClr val="999999"/>
              </a:buClr>
              <a:buSzPts val="1300"/>
              <a:buFont typeface="Nunito Light"/>
              <a:buChar char="○"/>
              <a:defRPr/>
            </a:lvl8pPr>
            <a:lvl9pPr lvl="8" algn="ctr" rtl="0">
              <a:lnSpc>
                <a:spcPct val="100000"/>
              </a:lnSpc>
              <a:spcBef>
                <a:spcPts val="0"/>
              </a:spcBef>
              <a:spcAft>
                <a:spcPts val="0"/>
              </a:spcAft>
              <a:buClr>
                <a:srgbClr val="999999"/>
              </a:buClr>
              <a:buSzPts val="1400"/>
              <a:buFont typeface="Nunito Light"/>
              <a:buChar char="■"/>
              <a:defRPr/>
            </a:lvl9pPr>
          </a:lstStyle>
          <a:p>
            <a:endParaRPr/>
          </a:p>
        </p:txBody>
      </p:sp>
      <p:sp>
        <p:nvSpPr>
          <p:cNvPr id="42" name="Google Shape;42;p7"/>
          <p:cNvSpPr/>
          <p:nvPr/>
        </p:nvSpPr>
        <p:spPr>
          <a:xfrm flipH="1">
            <a:off x="6286800" y="4822125"/>
            <a:ext cx="2857200" cy="321300"/>
          </a:xfrm>
          <a:prstGeom prst="round1Rect">
            <a:avLst>
              <a:gd name="adj" fmla="val 50000"/>
            </a:avLst>
          </a:prstGeom>
          <a:gradFill>
            <a:gsLst>
              <a:gs pos="0">
                <a:schemeClr val="lt2"/>
              </a:gs>
              <a:gs pos="100000">
                <a:schemeClr val="accent1"/>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7"/>
          <p:cNvSpPr/>
          <p:nvPr/>
        </p:nvSpPr>
        <p:spPr>
          <a:xfrm>
            <a:off x="-777475" y="-951200"/>
            <a:ext cx="2981400" cy="2981400"/>
          </a:xfrm>
          <a:prstGeom prst="ellipse">
            <a:avLst/>
          </a:prstGeom>
          <a:solidFill>
            <a:schemeClr val="dk1"/>
          </a:solidFill>
          <a:ln>
            <a:noFill/>
          </a:ln>
          <a:effectLst>
            <a:outerShdw blurRad="214313" algn="bl" rotWithShape="0">
              <a:schemeClr val="accent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7"/>
          <p:cNvSpPr/>
          <p:nvPr/>
        </p:nvSpPr>
        <p:spPr>
          <a:xfrm>
            <a:off x="-308275" y="1426075"/>
            <a:ext cx="1490700" cy="1490700"/>
          </a:xfrm>
          <a:prstGeom prst="ellipse">
            <a:avLst/>
          </a:prstGeom>
          <a:gradFill>
            <a:gsLst>
              <a:gs pos="0">
                <a:schemeClr val="l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gradFill>
          <a:gsLst>
            <a:gs pos="0">
              <a:schemeClr val="dk1"/>
            </a:gs>
            <a:gs pos="100000">
              <a:schemeClr val="lt1"/>
            </a:gs>
          </a:gsLst>
          <a:lin ang="18900732" scaled="0"/>
        </a:gradFill>
        <a:effectLst/>
      </p:bgPr>
    </p:bg>
    <p:spTree>
      <p:nvGrpSpPr>
        <p:cNvPr id="1" name="Shape 45"/>
        <p:cNvGrpSpPr/>
        <p:nvPr/>
      </p:nvGrpSpPr>
      <p:grpSpPr>
        <a:xfrm>
          <a:off x="0" y="0"/>
          <a:ext cx="0" cy="0"/>
          <a:chOff x="0" y="0"/>
          <a:chExt cx="0" cy="0"/>
        </a:xfrm>
      </p:grpSpPr>
      <p:sp>
        <p:nvSpPr>
          <p:cNvPr id="46" name="Google Shape;46;p8"/>
          <p:cNvSpPr txBox="1">
            <a:spLocks noGrp="1"/>
          </p:cNvSpPr>
          <p:nvPr>
            <p:ph type="title"/>
          </p:nvPr>
        </p:nvSpPr>
        <p:spPr>
          <a:xfrm>
            <a:off x="3915300" y="1481575"/>
            <a:ext cx="4515600" cy="1870200"/>
          </a:xfrm>
          <a:prstGeom prst="rect">
            <a:avLst/>
          </a:prstGeom>
        </p:spPr>
        <p:txBody>
          <a:bodyPr spcFirstLastPara="1" wrap="square" lIns="91425" tIns="91425" rIns="91425" bIns="91425" anchor="ctr" anchorCtr="0">
            <a:noAutofit/>
          </a:bodyPr>
          <a:lstStyle>
            <a:lvl1pPr lvl="0">
              <a:lnSpc>
                <a:spcPct val="80000"/>
              </a:lnSpc>
              <a:spcBef>
                <a:spcPts val="0"/>
              </a:spcBef>
              <a:spcAft>
                <a:spcPts val="0"/>
              </a:spcAft>
              <a:buSzPts val="4800"/>
              <a:buNone/>
              <a:defRPr sz="75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7" name="Google Shape;47;p8"/>
          <p:cNvSpPr/>
          <p:nvPr/>
        </p:nvSpPr>
        <p:spPr>
          <a:xfrm>
            <a:off x="0" y="4822125"/>
            <a:ext cx="1613100" cy="321300"/>
          </a:xfrm>
          <a:prstGeom prst="round1Rect">
            <a:avLst>
              <a:gd name="adj" fmla="val 50000"/>
            </a:avLst>
          </a:prstGeom>
          <a:gradFill>
            <a:gsLst>
              <a:gs pos="0">
                <a:schemeClr val="lt2"/>
              </a:gs>
              <a:gs pos="100000">
                <a:schemeClr val="accent1"/>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8"/>
          <p:cNvSpPr/>
          <p:nvPr/>
        </p:nvSpPr>
        <p:spPr>
          <a:xfrm rot="10800000">
            <a:off x="6286800" y="0"/>
            <a:ext cx="2857200" cy="321300"/>
          </a:xfrm>
          <a:prstGeom prst="round1Rect">
            <a:avLst>
              <a:gd name="adj" fmla="val 50000"/>
            </a:avLst>
          </a:prstGeom>
          <a:gradFill>
            <a:gsLst>
              <a:gs pos="0">
                <a:schemeClr val="lt2"/>
              </a:gs>
              <a:gs pos="100000">
                <a:schemeClr val="accent1"/>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8"/>
          <p:cNvSpPr/>
          <p:nvPr/>
        </p:nvSpPr>
        <p:spPr>
          <a:xfrm>
            <a:off x="289325" y="-1046750"/>
            <a:ext cx="1490700" cy="1491000"/>
          </a:xfrm>
          <a:prstGeom prst="ellipse">
            <a:avLst/>
          </a:prstGeom>
          <a:solidFill>
            <a:schemeClr val="dk1"/>
          </a:solidFill>
          <a:ln>
            <a:noFill/>
          </a:ln>
          <a:effectLst>
            <a:outerShdw blurRad="214313" algn="bl" rotWithShape="0">
              <a:schemeClr val="accent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gradFill>
          <a:gsLst>
            <a:gs pos="0">
              <a:schemeClr val="dk1"/>
            </a:gs>
            <a:gs pos="100000">
              <a:schemeClr val="lt1"/>
            </a:gs>
          </a:gsLst>
          <a:lin ang="16200038" scaled="0"/>
        </a:gradFill>
        <a:effectLst/>
      </p:bgPr>
    </p:bg>
    <p:spTree>
      <p:nvGrpSpPr>
        <p:cNvPr id="1" name="Shape 50"/>
        <p:cNvGrpSpPr/>
        <p:nvPr/>
      </p:nvGrpSpPr>
      <p:grpSpPr>
        <a:xfrm>
          <a:off x="0" y="0"/>
          <a:ext cx="0" cy="0"/>
          <a:chOff x="0" y="0"/>
          <a:chExt cx="0" cy="0"/>
        </a:xfrm>
      </p:grpSpPr>
      <p:sp>
        <p:nvSpPr>
          <p:cNvPr id="51" name="Google Shape;51;p9"/>
          <p:cNvSpPr txBox="1">
            <a:spLocks noGrp="1"/>
          </p:cNvSpPr>
          <p:nvPr>
            <p:ph type="title"/>
          </p:nvPr>
        </p:nvSpPr>
        <p:spPr>
          <a:xfrm>
            <a:off x="3338275" y="1415713"/>
            <a:ext cx="5092500" cy="715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5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2" name="Google Shape;52;p9"/>
          <p:cNvSpPr txBox="1">
            <a:spLocks noGrp="1"/>
          </p:cNvSpPr>
          <p:nvPr>
            <p:ph type="subTitle" idx="1"/>
          </p:nvPr>
        </p:nvSpPr>
        <p:spPr>
          <a:xfrm>
            <a:off x="3338275" y="2543688"/>
            <a:ext cx="5092500" cy="1184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3" name="Google Shape;53;p9"/>
          <p:cNvSpPr/>
          <p:nvPr/>
        </p:nvSpPr>
        <p:spPr>
          <a:xfrm flipH="1">
            <a:off x="6286800" y="4822125"/>
            <a:ext cx="2857200" cy="321300"/>
          </a:xfrm>
          <a:prstGeom prst="round1Rect">
            <a:avLst>
              <a:gd name="adj" fmla="val 50000"/>
            </a:avLst>
          </a:prstGeom>
          <a:gradFill>
            <a:gsLst>
              <a:gs pos="0">
                <a:schemeClr val="lt2"/>
              </a:gs>
              <a:gs pos="100000">
                <a:schemeClr val="accent1"/>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9"/>
          <p:cNvSpPr/>
          <p:nvPr/>
        </p:nvSpPr>
        <p:spPr>
          <a:xfrm rot="10800000" flipH="1">
            <a:off x="0" y="0"/>
            <a:ext cx="1613100" cy="321300"/>
          </a:xfrm>
          <a:prstGeom prst="round1Rect">
            <a:avLst>
              <a:gd name="adj" fmla="val 50000"/>
            </a:avLst>
          </a:prstGeom>
          <a:gradFill>
            <a:gsLst>
              <a:gs pos="0">
                <a:schemeClr val="lt2"/>
              </a:gs>
              <a:gs pos="100000">
                <a:schemeClr val="accent1"/>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5"/>
        <p:cNvGrpSpPr/>
        <p:nvPr/>
      </p:nvGrpSpPr>
      <p:grpSpPr>
        <a:xfrm>
          <a:off x="0" y="0"/>
          <a:ext cx="0" cy="0"/>
          <a:chOff x="0" y="0"/>
          <a:chExt cx="0" cy="0"/>
        </a:xfrm>
      </p:grpSpPr>
      <p:sp>
        <p:nvSpPr>
          <p:cNvPr id="56" name="Google Shape;56;p10"/>
          <p:cNvSpPr/>
          <p:nvPr/>
        </p:nvSpPr>
        <p:spPr>
          <a:xfrm>
            <a:off x="-904525" y="1831800"/>
            <a:ext cx="4698300" cy="4698900"/>
          </a:xfrm>
          <a:prstGeom prst="ellipse">
            <a:avLst/>
          </a:prstGeom>
          <a:solidFill>
            <a:schemeClr val="dk1"/>
          </a:solidFill>
          <a:ln>
            <a:noFill/>
          </a:ln>
          <a:effectLst>
            <a:outerShdw blurRad="214313" algn="bl" rotWithShape="0">
              <a:schemeClr val="accent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0"/>
          <p:cNvSpPr/>
          <p:nvPr/>
        </p:nvSpPr>
        <p:spPr>
          <a:xfrm>
            <a:off x="2580750" y="3936625"/>
            <a:ext cx="2162700" cy="2162700"/>
          </a:xfrm>
          <a:prstGeom prst="ellipse">
            <a:avLst/>
          </a:prstGeom>
          <a:gradFill>
            <a:gsLst>
              <a:gs pos="0">
                <a:schemeClr val="l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0"/>
          <p:cNvSpPr/>
          <p:nvPr/>
        </p:nvSpPr>
        <p:spPr>
          <a:xfrm>
            <a:off x="-390175" y="1831800"/>
            <a:ext cx="856500" cy="856500"/>
          </a:xfrm>
          <a:prstGeom prst="ellipse">
            <a:avLst/>
          </a:prstGeom>
          <a:gradFill>
            <a:gsLst>
              <a:gs pos="0">
                <a:schemeClr val="l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0"/>
          <p:cNvSpPr txBox="1">
            <a:spLocks noGrp="1"/>
          </p:cNvSpPr>
          <p:nvPr>
            <p:ph type="title"/>
          </p:nvPr>
        </p:nvSpPr>
        <p:spPr>
          <a:xfrm>
            <a:off x="713225" y="2508375"/>
            <a:ext cx="2260500" cy="1886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500" cy="4782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accent2"/>
              </a:buClr>
              <a:buSzPts val="3000"/>
              <a:buFont typeface="Poppins SemiBold"/>
              <a:buNone/>
              <a:defRPr sz="3000">
                <a:solidFill>
                  <a:schemeClr val="accent2"/>
                </a:solidFill>
                <a:latin typeface="Poppins SemiBold"/>
                <a:ea typeface="Poppins SemiBold"/>
                <a:cs typeface="Poppins SemiBold"/>
                <a:sym typeface="Poppins SemiBold"/>
              </a:defRPr>
            </a:lvl1pPr>
            <a:lvl2pPr lvl="1" rtl="0">
              <a:spcBef>
                <a:spcPts val="0"/>
              </a:spcBef>
              <a:spcAft>
                <a:spcPts val="0"/>
              </a:spcAft>
              <a:buClr>
                <a:schemeClr val="accent2"/>
              </a:buClr>
              <a:buSzPts val="3000"/>
              <a:buFont typeface="Poppins SemiBold"/>
              <a:buNone/>
              <a:defRPr sz="3000">
                <a:solidFill>
                  <a:schemeClr val="accent2"/>
                </a:solidFill>
                <a:latin typeface="Poppins SemiBold"/>
                <a:ea typeface="Poppins SemiBold"/>
                <a:cs typeface="Poppins SemiBold"/>
                <a:sym typeface="Poppins SemiBold"/>
              </a:defRPr>
            </a:lvl2pPr>
            <a:lvl3pPr lvl="2" rtl="0">
              <a:spcBef>
                <a:spcPts val="0"/>
              </a:spcBef>
              <a:spcAft>
                <a:spcPts val="0"/>
              </a:spcAft>
              <a:buClr>
                <a:schemeClr val="accent2"/>
              </a:buClr>
              <a:buSzPts val="3000"/>
              <a:buFont typeface="Poppins SemiBold"/>
              <a:buNone/>
              <a:defRPr sz="3000">
                <a:solidFill>
                  <a:schemeClr val="accent2"/>
                </a:solidFill>
                <a:latin typeface="Poppins SemiBold"/>
                <a:ea typeface="Poppins SemiBold"/>
                <a:cs typeface="Poppins SemiBold"/>
                <a:sym typeface="Poppins SemiBold"/>
              </a:defRPr>
            </a:lvl3pPr>
            <a:lvl4pPr lvl="3" rtl="0">
              <a:spcBef>
                <a:spcPts val="0"/>
              </a:spcBef>
              <a:spcAft>
                <a:spcPts val="0"/>
              </a:spcAft>
              <a:buClr>
                <a:schemeClr val="accent2"/>
              </a:buClr>
              <a:buSzPts val="3000"/>
              <a:buFont typeface="Poppins SemiBold"/>
              <a:buNone/>
              <a:defRPr sz="3000">
                <a:solidFill>
                  <a:schemeClr val="accent2"/>
                </a:solidFill>
                <a:latin typeface="Poppins SemiBold"/>
                <a:ea typeface="Poppins SemiBold"/>
                <a:cs typeface="Poppins SemiBold"/>
                <a:sym typeface="Poppins SemiBold"/>
              </a:defRPr>
            </a:lvl4pPr>
            <a:lvl5pPr lvl="4" rtl="0">
              <a:spcBef>
                <a:spcPts val="0"/>
              </a:spcBef>
              <a:spcAft>
                <a:spcPts val="0"/>
              </a:spcAft>
              <a:buClr>
                <a:schemeClr val="accent2"/>
              </a:buClr>
              <a:buSzPts val="3000"/>
              <a:buFont typeface="Poppins SemiBold"/>
              <a:buNone/>
              <a:defRPr sz="3000">
                <a:solidFill>
                  <a:schemeClr val="accent2"/>
                </a:solidFill>
                <a:latin typeface="Poppins SemiBold"/>
                <a:ea typeface="Poppins SemiBold"/>
                <a:cs typeface="Poppins SemiBold"/>
                <a:sym typeface="Poppins SemiBold"/>
              </a:defRPr>
            </a:lvl5pPr>
            <a:lvl6pPr lvl="5" rtl="0">
              <a:spcBef>
                <a:spcPts val="0"/>
              </a:spcBef>
              <a:spcAft>
                <a:spcPts val="0"/>
              </a:spcAft>
              <a:buClr>
                <a:schemeClr val="accent2"/>
              </a:buClr>
              <a:buSzPts val="3000"/>
              <a:buFont typeface="Poppins SemiBold"/>
              <a:buNone/>
              <a:defRPr sz="3000">
                <a:solidFill>
                  <a:schemeClr val="accent2"/>
                </a:solidFill>
                <a:latin typeface="Poppins SemiBold"/>
                <a:ea typeface="Poppins SemiBold"/>
                <a:cs typeface="Poppins SemiBold"/>
                <a:sym typeface="Poppins SemiBold"/>
              </a:defRPr>
            </a:lvl6pPr>
            <a:lvl7pPr lvl="6" rtl="0">
              <a:spcBef>
                <a:spcPts val="0"/>
              </a:spcBef>
              <a:spcAft>
                <a:spcPts val="0"/>
              </a:spcAft>
              <a:buClr>
                <a:schemeClr val="accent2"/>
              </a:buClr>
              <a:buSzPts val="3000"/>
              <a:buFont typeface="Poppins SemiBold"/>
              <a:buNone/>
              <a:defRPr sz="3000">
                <a:solidFill>
                  <a:schemeClr val="accent2"/>
                </a:solidFill>
                <a:latin typeface="Poppins SemiBold"/>
                <a:ea typeface="Poppins SemiBold"/>
                <a:cs typeface="Poppins SemiBold"/>
                <a:sym typeface="Poppins SemiBold"/>
              </a:defRPr>
            </a:lvl7pPr>
            <a:lvl8pPr lvl="7" rtl="0">
              <a:spcBef>
                <a:spcPts val="0"/>
              </a:spcBef>
              <a:spcAft>
                <a:spcPts val="0"/>
              </a:spcAft>
              <a:buClr>
                <a:schemeClr val="accent2"/>
              </a:buClr>
              <a:buSzPts val="3000"/>
              <a:buFont typeface="Poppins SemiBold"/>
              <a:buNone/>
              <a:defRPr sz="3000">
                <a:solidFill>
                  <a:schemeClr val="accent2"/>
                </a:solidFill>
                <a:latin typeface="Poppins SemiBold"/>
                <a:ea typeface="Poppins SemiBold"/>
                <a:cs typeface="Poppins SemiBold"/>
                <a:sym typeface="Poppins SemiBold"/>
              </a:defRPr>
            </a:lvl8pPr>
            <a:lvl9pPr lvl="8" rtl="0">
              <a:spcBef>
                <a:spcPts val="0"/>
              </a:spcBef>
              <a:spcAft>
                <a:spcPts val="0"/>
              </a:spcAft>
              <a:buClr>
                <a:schemeClr val="accent2"/>
              </a:buClr>
              <a:buSzPts val="3000"/>
              <a:buFont typeface="Poppins SemiBold"/>
              <a:buNone/>
              <a:defRPr sz="3000">
                <a:solidFill>
                  <a:schemeClr val="accent2"/>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713225" y="1152475"/>
            <a:ext cx="7717500" cy="34560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1pPr>
            <a:lvl2pPr marL="914400" lvl="1" indent="-3175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2pPr>
            <a:lvl3pPr marL="1371600" lvl="2" indent="-3175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3pPr>
            <a:lvl4pPr marL="1828800" lvl="3" indent="-3175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4pPr>
            <a:lvl5pPr marL="2286000" lvl="4" indent="-3175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5pPr>
            <a:lvl6pPr marL="2743200" lvl="5" indent="-3175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6pPr>
            <a:lvl7pPr marL="3200400" lvl="6" indent="-3175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7pPr>
            <a:lvl8pPr marL="3657600" lvl="7" indent="-3175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8pPr>
            <a:lvl9pPr marL="4114800" lvl="8" indent="-3175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7" r:id="rId15"/>
    <p:sldLayoutId id="2147483668" r:id="rId16"/>
    <p:sldLayoutId id="2147483672" r:id="rId17"/>
    <p:sldLayoutId id="2147483674" r:id="rId18"/>
    <p:sldLayoutId id="2147483675" r:id="rId1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5.sv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5.sv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5.svg"/></Relationships>
</file>

<file path=ppt/slides/_rels/slide16.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4.png"/><Relationship Id="rId7"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5.svg"/><Relationship Id="rId9" Type="http://schemas.openxmlformats.org/officeDocument/2006/relationships/image" Target="../media/image16.png"/></Relationships>
</file>

<file path=ppt/slides/_rels/slide17.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4.png"/><Relationship Id="rId7"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5.svg"/><Relationship Id="rId9" Type="http://schemas.openxmlformats.org/officeDocument/2006/relationships/image" Target="../media/image1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19.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9.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3"/>
          <p:cNvSpPr txBox="1">
            <a:spLocks noGrp="1"/>
          </p:cNvSpPr>
          <p:nvPr>
            <p:ph type="ctrTitle"/>
          </p:nvPr>
        </p:nvSpPr>
        <p:spPr>
          <a:xfrm>
            <a:off x="3926475" y="1039950"/>
            <a:ext cx="4649100" cy="1958100"/>
          </a:xfrm>
          <a:prstGeom prst="rect">
            <a:avLst/>
          </a:prstGeom>
        </p:spPr>
        <p:txBody>
          <a:bodyPr spcFirstLastPara="1" wrap="square" lIns="91425" tIns="91425" rIns="91425" bIns="91425" anchor="b" anchorCtr="0">
            <a:noAutofit/>
          </a:bodyPr>
          <a:lstStyle/>
          <a:p>
            <a:r>
              <a:rPr lang="es-MX" dirty="0"/>
              <a:t>Introducción a la </a:t>
            </a:r>
            <a:r>
              <a:rPr lang="es-MX" dirty="0">
                <a:solidFill>
                  <a:schemeClr val="tx2"/>
                </a:solidFill>
              </a:rPr>
              <a:t>Semántica</a:t>
            </a:r>
            <a:r>
              <a:rPr lang="es-MX" dirty="0"/>
              <a:t> y </a:t>
            </a:r>
            <a:r>
              <a:rPr lang="es-MX" dirty="0">
                <a:solidFill>
                  <a:schemeClr val="tx2"/>
                </a:solidFill>
              </a:rPr>
              <a:t>Pragmática</a:t>
            </a:r>
          </a:p>
        </p:txBody>
      </p:sp>
      <p:sp>
        <p:nvSpPr>
          <p:cNvPr id="235" name="Google Shape;235;p33"/>
          <p:cNvSpPr txBox="1">
            <a:spLocks noGrp="1"/>
          </p:cNvSpPr>
          <p:nvPr>
            <p:ph type="subTitle" idx="1"/>
          </p:nvPr>
        </p:nvSpPr>
        <p:spPr>
          <a:xfrm>
            <a:off x="3957729" y="3277394"/>
            <a:ext cx="3404491" cy="138024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CL" sz="1400" dirty="0"/>
              <a:t>Valentina Espinoza Díaz </a:t>
            </a:r>
          </a:p>
          <a:p>
            <a:pPr marL="0" lvl="0" indent="0" algn="l" rtl="0">
              <a:spcBef>
                <a:spcPts val="0"/>
              </a:spcBef>
              <a:spcAft>
                <a:spcPts val="0"/>
              </a:spcAft>
              <a:buNone/>
            </a:pPr>
            <a:r>
              <a:rPr lang="es-CL" sz="1400" dirty="0"/>
              <a:t>Universidad de Chile</a:t>
            </a:r>
          </a:p>
          <a:p>
            <a:pPr marL="0" lvl="0" indent="0" algn="l" rtl="0">
              <a:spcBef>
                <a:spcPts val="0"/>
              </a:spcBef>
              <a:spcAft>
                <a:spcPts val="0"/>
              </a:spcAft>
              <a:buNone/>
            </a:pPr>
            <a:r>
              <a:rPr lang="es-CL" sz="1400" dirty="0"/>
              <a:t>Universidad de Barcelona</a:t>
            </a:r>
          </a:p>
          <a:p>
            <a:pPr marL="0" lvl="0" indent="0" algn="l" rtl="0">
              <a:spcBef>
                <a:spcPts val="0"/>
              </a:spcBef>
              <a:spcAft>
                <a:spcPts val="0"/>
              </a:spcAft>
              <a:buNone/>
            </a:pPr>
            <a:r>
              <a:rPr lang="es-CL" sz="1400" dirty="0"/>
              <a:t>v.espinoza.3@ug.uchile.cl</a:t>
            </a:r>
          </a:p>
        </p:txBody>
      </p:sp>
      <p:cxnSp>
        <p:nvCxnSpPr>
          <p:cNvPr id="236" name="Google Shape;236;p33"/>
          <p:cNvCxnSpPr/>
          <p:nvPr/>
        </p:nvCxnSpPr>
        <p:spPr>
          <a:xfrm>
            <a:off x="3926475" y="3189225"/>
            <a:ext cx="1272300" cy="0"/>
          </a:xfrm>
          <a:prstGeom prst="straightConnector1">
            <a:avLst/>
          </a:prstGeom>
          <a:noFill/>
          <a:ln w="9525" cap="flat" cmpd="sng">
            <a:solidFill>
              <a:schemeClr val="accent2"/>
            </a:solidFill>
            <a:prstDash val="solid"/>
            <a:round/>
            <a:headEnd type="none" w="med" len="med"/>
            <a:tailEnd type="none" w="med" len="med"/>
          </a:ln>
        </p:spPr>
      </p:cxnSp>
      <p:sp>
        <p:nvSpPr>
          <p:cNvPr id="237" name="Google Shape;237;p33"/>
          <p:cNvSpPr/>
          <p:nvPr/>
        </p:nvSpPr>
        <p:spPr>
          <a:xfrm>
            <a:off x="7006733" y="3723125"/>
            <a:ext cx="2981400" cy="2981400"/>
          </a:xfrm>
          <a:prstGeom prst="ellipse">
            <a:avLst/>
          </a:prstGeom>
          <a:solidFill>
            <a:schemeClr val="dk1"/>
          </a:solidFill>
          <a:ln>
            <a:noFill/>
          </a:ln>
          <a:effectLst>
            <a:outerShdw blurRad="214313" algn="bl" rotWithShape="0">
              <a:schemeClr val="accent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3"/>
          <p:cNvSpPr/>
          <p:nvPr/>
        </p:nvSpPr>
        <p:spPr>
          <a:xfrm>
            <a:off x="7707775" y="3165300"/>
            <a:ext cx="381000" cy="381000"/>
          </a:xfrm>
          <a:prstGeom prst="ellipse">
            <a:avLst/>
          </a:prstGeom>
          <a:gradFill>
            <a:gsLst>
              <a:gs pos="0">
                <a:schemeClr val="l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3"/>
          <p:cNvSpPr/>
          <p:nvPr/>
        </p:nvSpPr>
        <p:spPr>
          <a:xfrm>
            <a:off x="8549975" y="2977775"/>
            <a:ext cx="1490700" cy="1490700"/>
          </a:xfrm>
          <a:prstGeom prst="ellipse">
            <a:avLst/>
          </a:prstGeom>
          <a:gradFill>
            <a:gsLst>
              <a:gs pos="0">
                <a:schemeClr val="l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3"/>
          <p:cNvSpPr/>
          <p:nvPr/>
        </p:nvSpPr>
        <p:spPr>
          <a:xfrm>
            <a:off x="-1081350" y="-635675"/>
            <a:ext cx="2162700" cy="2163000"/>
          </a:xfrm>
          <a:prstGeom prst="ellipse">
            <a:avLst/>
          </a:prstGeom>
          <a:solidFill>
            <a:schemeClr val="dk1"/>
          </a:solidFill>
          <a:ln>
            <a:noFill/>
          </a:ln>
          <a:effectLst>
            <a:outerShdw blurRad="214313" algn="bl" rotWithShape="0">
              <a:schemeClr val="accent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3"/>
          <p:cNvSpPr/>
          <p:nvPr/>
        </p:nvSpPr>
        <p:spPr>
          <a:xfrm>
            <a:off x="1895592" y="539500"/>
            <a:ext cx="637500" cy="637500"/>
          </a:xfrm>
          <a:prstGeom prst="ellipse">
            <a:avLst/>
          </a:prstGeom>
          <a:gradFill>
            <a:gsLst>
              <a:gs pos="0">
                <a:schemeClr val="l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Imagen 2" descr="Imagen que contiene Texto&#10;&#10;Descripción generada automáticamente">
            <a:extLst>
              <a:ext uri="{FF2B5EF4-FFF2-40B4-BE49-F238E27FC236}">
                <a16:creationId xmlns:a16="http://schemas.microsoft.com/office/drawing/2014/main" id="{6D586BDE-EC84-032D-F12E-497EFDB2E8F6}"/>
              </a:ext>
            </a:extLst>
          </p:cNvPr>
          <p:cNvPicPr>
            <a:picLocks noChangeAspect="1"/>
          </p:cNvPicPr>
          <p:nvPr/>
        </p:nvPicPr>
        <p:blipFill>
          <a:blip r:embed="rId3"/>
          <a:stretch>
            <a:fillRect/>
          </a:stretch>
        </p:blipFill>
        <p:spPr>
          <a:xfrm>
            <a:off x="1426532" y="445825"/>
            <a:ext cx="1222844" cy="1108850"/>
          </a:xfrm>
          <a:prstGeom prst="rect">
            <a:avLst/>
          </a:prstGeom>
        </p:spPr>
      </p:pic>
      <p:pic>
        <p:nvPicPr>
          <p:cNvPr id="9" name="Imagen 8" descr="Logotipo, nombre de la empresa&#10;&#10;Descripción generada automáticamente">
            <a:extLst>
              <a:ext uri="{FF2B5EF4-FFF2-40B4-BE49-F238E27FC236}">
                <a16:creationId xmlns:a16="http://schemas.microsoft.com/office/drawing/2014/main" id="{DBB52E7E-E8E5-5F89-ECFB-71F118072FE8}"/>
              </a:ext>
            </a:extLst>
          </p:cNvPr>
          <p:cNvPicPr>
            <a:picLocks noChangeAspect="1"/>
          </p:cNvPicPr>
          <p:nvPr/>
        </p:nvPicPr>
        <p:blipFill>
          <a:blip r:embed="rId4"/>
          <a:stretch>
            <a:fillRect/>
          </a:stretch>
        </p:blipFill>
        <p:spPr>
          <a:xfrm>
            <a:off x="1290626" y="1743133"/>
            <a:ext cx="1409582" cy="1422167"/>
          </a:xfrm>
          <a:prstGeom prst="rect">
            <a:avLst/>
          </a:prstGeom>
        </p:spPr>
      </p:pic>
      <p:pic>
        <p:nvPicPr>
          <p:cNvPr id="13" name="Imagen 12" descr="Imagen que contiene dibujo, alimentos&#10;&#10;Descripción generada automáticamente">
            <a:extLst>
              <a:ext uri="{FF2B5EF4-FFF2-40B4-BE49-F238E27FC236}">
                <a16:creationId xmlns:a16="http://schemas.microsoft.com/office/drawing/2014/main" id="{606F38FB-6CBD-BB22-0A82-2033CDC8803A}"/>
              </a:ext>
            </a:extLst>
          </p:cNvPr>
          <p:cNvPicPr>
            <a:picLocks noChangeAspect="1"/>
          </p:cNvPicPr>
          <p:nvPr/>
        </p:nvPicPr>
        <p:blipFill>
          <a:blip r:embed="rId5"/>
          <a:stretch>
            <a:fillRect/>
          </a:stretch>
        </p:blipFill>
        <p:spPr>
          <a:xfrm>
            <a:off x="1503708" y="3353758"/>
            <a:ext cx="987417" cy="1357274"/>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89">
          <a:extLst>
            <a:ext uri="{FF2B5EF4-FFF2-40B4-BE49-F238E27FC236}">
              <a16:creationId xmlns:a16="http://schemas.microsoft.com/office/drawing/2014/main" id="{A7596DE0-B64E-F411-CDBF-72F45DAC49EA}"/>
            </a:ext>
          </a:extLst>
        </p:cNvPr>
        <p:cNvGrpSpPr/>
        <p:nvPr/>
      </p:nvGrpSpPr>
      <p:grpSpPr>
        <a:xfrm>
          <a:off x="0" y="0"/>
          <a:ext cx="0" cy="0"/>
          <a:chOff x="0" y="0"/>
          <a:chExt cx="0" cy="0"/>
        </a:xfrm>
      </p:grpSpPr>
      <p:sp>
        <p:nvSpPr>
          <p:cNvPr id="494" name="Google Shape;494;p47">
            <a:extLst>
              <a:ext uri="{FF2B5EF4-FFF2-40B4-BE49-F238E27FC236}">
                <a16:creationId xmlns:a16="http://schemas.microsoft.com/office/drawing/2014/main" id="{F5A7507D-86A1-7828-A6E6-58363066BB1E}"/>
              </a:ext>
            </a:extLst>
          </p:cNvPr>
          <p:cNvSpPr/>
          <p:nvPr/>
        </p:nvSpPr>
        <p:spPr>
          <a:xfrm>
            <a:off x="-1268700" y="-635675"/>
            <a:ext cx="2162700" cy="2163000"/>
          </a:xfrm>
          <a:prstGeom prst="ellipse">
            <a:avLst/>
          </a:prstGeom>
          <a:solidFill>
            <a:schemeClr val="dk1"/>
          </a:solidFill>
          <a:ln>
            <a:noFill/>
          </a:ln>
          <a:effectLst>
            <a:outerShdw blurRad="214313" algn="bl" rotWithShape="0">
              <a:schemeClr val="accent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47">
            <a:extLst>
              <a:ext uri="{FF2B5EF4-FFF2-40B4-BE49-F238E27FC236}">
                <a16:creationId xmlns:a16="http://schemas.microsoft.com/office/drawing/2014/main" id="{0E1F8DED-50EE-BEB4-5948-8D6C3919AD9D}"/>
              </a:ext>
            </a:extLst>
          </p:cNvPr>
          <p:cNvSpPr/>
          <p:nvPr/>
        </p:nvSpPr>
        <p:spPr>
          <a:xfrm>
            <a:off x="7917341" y="4169189"/>
            <a:ext cx="637500" cy="637500"/>
          </a:xfrm>
          <a:prstGeom prst="ellipse">
            <a:avLst/>
          </a:prstGeom>
          <a:gradFill>
            <a:gsLst>
              <a:gs pos="0">
                <a:schemeClr val="l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 name="Rectángulo: esquinas redondeadas 1">
            <a:extLst>
              <a:ext uri="{FF2B5EF4-FFF2-40B4-BE49-F238E27FC236}">
                <a16:creationId xmlns:a16="http://schemas.microsoft.com/office/drawing/2014/main" id="{03114F35-0A15-C3D1-081A-8BC546FA883B}"/>
              </a:ext>
            </a:extLst>
          </p:cNvPr>
          <p:cNvSpPr/>
          <p:nvPr/>
        </p:nvSpPr>
        <p:spPr>
          <a:xfrm>
            <a:off x="6289840" y="3087547"/>
            <a:ext cx="1653565" cy="955960"/>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 name="CuadroTexto 2">
            <a:extLst>
              <a:ext uri="{FF2B5EF4-FFF2-40B4-BE49-F238E27FC236}">
                <a16:creationId xmlns:a16="http://schemas.microsoft.com/office/drawing/2014/main" id="{02FF97EB-43DF-FAF4-3833-58559C98A660}"/>
              </a:ext>
            </a:extLst>
          </p:cNvPr>
          <p:cNvSpPr txBox="1"/>
          <p:nvPr/>
        </p:nvSpPr>
        <p:spPr>
          <a:xfrm>
            <a:off x="2166038" y="604825"/>
            <a:ext cx="4947009" cy="523220"/>
          </a:xfrm>
          <a:prstGeom prst="rect">
            <a:avLst/>
          </a:prstGeom>
          <a:noFill/>
        </p:spPr>
        <p:txBody>
          <a:bodyPr wrap="square" rtlCol="0">
            <a:spAutoFit/>
          </a:bodyPr>
          <a:lstStyle/>
          <a:p>
            <a:r>
              <a:rPr lang="es-CL" sz="2800" b="1" dirty="0">
                <a:solidFill>
                  <a:schemeClr val="bg2"/>
                </a:solidFill>
                <a:latin typeface="Poppins" panose="00000500000000000000" pitchFamily="2" charset="0"/>
                <a:cs typeface="Poppins" panose="00000500000000000000" pitchFamily="2" charset="0"/>
              </a:rPr>
              <a:t>Referencia   </a:t>
            </a:r>
            <a:r>
              <a:rPr lang="es-CL" sz="2800" dirty="0">
                <a:solidFill>
                  <a:schemeClr val="bg2"/>
                </a:solidFill>
                <a:latin typeface="Poppins" panose="00000500000000000000" pitchFamily="2" charset="0"/>
                <a:cs typeface="Poppins" panose="00000500000000000000" pitchFamily="2" charset="0"/>
              </a:rPr>
              <a:t>vs.    </a:t>
            </a:r>
            <a:r>
              <a:rPr lang="es-CL" sz="2800" b="1" dirty="0">
                <a:solidFill>
                  <a:schemeClr val="bg2"/>
                </a:solidFill>
                <a:latin typeface="Poppins" panose="00000500000000000000" pitchFamily="2" charset="0"/>
                <a:cs typeface="Poppins" panose="00000500000000000000" pitchFamily="2" charset="0"/>
              </a:rPr>
              <a:t>Sentido </a:t>
            </a:r>
          </a:p>
        </p:txBody>
      </p:sp>
      <p:sp>
        <p:nvSpPr>
          <p:cNvPr id="4" name="Flecha: hacia abajo 3">
            <a:extLst>
              <a:ext uri="{FF2B5EF4-FFF2-40B4-BE49-F238E27FC236}">
                <a16:creationId xmlns:a16="http://schemas.microsoft.com/office/drawing/2014/main" id="{40509388-056F-2F8E-7FD2-F66F6D3256DC}"/>
              </a:ext>
            </a:extLst>
          </p:cNvPr>
          <p:cNvSpPr/>
          <p:nvPr/>
        </p:nvSpPr>
        <p:spPr>
          <a:xfrm>
            <a:off x="2790044" y="1204836"/>
            <a:ext cx="690880" cy="731520"/>
          </a:xfrm>
          <a:prstGeom prst="downArrow">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 name="Flecha: hacia abajo 4">
            <a:extLst>
              <a:ext uri="{FF2B5EF4-FFF2-40B4-BE49-F238E27FC236}">
                <a16:creationId xmlns:a16="http://schemas.microsoft.com/office/drawing/2014/main" id="{C2D95E8C-1856-3C57-864C-B50274D88D97}"/>
              </a:ext>
            </a:extLst>
          </p:cNvPr>
          <p:cNvSpPr/>
          <p:nvPr/>
        </p:nvSpPr>
        <p:spPr>
          <a:xfrm>
            <a:off x="5465254" y="1204836"/>
            <a:ext cx="690880" cy="731520"/>
          </a:xfrm>
          <a:prstGeom prst="downArrow">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7" name="Google Shape;1967;p31">
            <a:extLst>
              <a:ext uri="{FF2B5EF4-FFF2-40B4-BE49-F238E27FC236}">
                <a16:creationId xmlns:a16="http://schemas.microsoft.com/office/drawing/2014/main" id="{9353B8DE-4E46-A88D-5A0B-EBE9317AE34D}"/>
              </a:ext>
            </a:extLst>
          </p:cNvPr>
          <p:cNvSpPr txBox="1">
            <a:spLocks/>
          </p:cNvSpPr>
          <p:nvPr/>
        </p:nvSpPr>
        <p:spPr>
          <a:xfrm>
            <a:off x="2343797" y="2157741"/>
            <a:ext cx="1583373" cy="686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rgbClr val="434343"/>
              </a:buClr>
              <a:buSzPts val="1400"/>
              <a:buFont typeface="Lexend Deca"/>
              <a:buChar char="●"/>
              <a:defRPr sz="1600" b="0" i="0" u="none" strike="noStrike" cap="none">
                <a:solidFill>
                  <a:schemeClr val="dk2"/>
                </a:solidFill>
                <a:latin typeface="Lexend Deca"/>
                <a:ea typeface="Lexend Deca"/>
                <a:cs typeface="Lexend Deca"/>
                <a:sym typeface="Lexend Deca"/>
              </a:defRPr>
            </a:lvl1pPr>
            <a:lvl2pPr marL="914400" marR="0" lvl="1"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2pPr>
            <a:lvl3pPr marL="1371600" marR="0" lvl="2"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3pPr>
            <a:lvl4pPr marL="1828800" marR="0" lvl="3"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4pPr>
            <a:lvl5pPr marL="2286000" marR="0" lvl="4"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5pPr>
            <a:lvl6pPr marL="2743200" marR="0" lvl="5"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6pPr>
            <a:lvl7pPr marL="3200400" marR="0" lvl="6"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7pPr>
            <a:lvl8pPr marL="3657600" marR="0" lvl="7"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8pPr>
            <a:lvl9pPr marL="4114800" marR="0" lvl="8"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9pPr>
          </a:lstStyle>
          <a:p>
            <a:pPr marL="0" indent="0">
              <a:buFont typeface="Lexend Deca"/>
              <a:buNone/>
            </a:pPr>
            <a:r>
              <a:rPr lang="es-CL" sz="1400" dirty="0">
                <a:latin typeface="Poppins" panose="00000500000000000000" pitchFamily="2" charset="0"/>
                <a:cs typeface="Poppins" panose="00000500000000000000" pitchFamily="2" charset="0"/>
              </a:rPr>
              <a:t>Acción de introducir  al referente</a:t>
            </a:r>
          </a:p>
        </p:txBody>
      </p:sp>
      <p:sp>
        <p:nvSpPr>
          <p:cNvPr id="18" name="Google Shape;1967;p31">
            <a:extLst>
              <a:ext uri="{FF2B5EF4-FFF2-40B4-BE49-F238E27FC236}">
                <a16:creationId xmlns:a16="http://schemas.microsoft.com/office/drawing/2014/main" id="{09D2BA43-19EA-36C3-B0C1-DE7FD4B1455B}"/>
              </a:ext>
            </a:extLst>
          </p:cNvPr>
          <p:cNvSpPr txBox="1">
            <a:spLocks/>
          </p:cNvSpPr>
          <p:nvPr/>
        </p:nvSpPr>
        <p:spPr>
          <a:xfrm>
            <a:off x="5098028" y="2157741"/>
            <a:ext cx="1583373" cy="686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rgbClr val="434343"/>
              </a:buClr>
              <a:buSzPts val="1400"/>
              <a:buFont typeface="Lexend Deca"/>
              <a:buChar char="●"/>
              <a:defRPr sz="1600" b="0" i="0" u="none" strike="noStrike" cap="none">
                <a:solidFill>
                  <a:schemeClr val="dk2"/>
                </a:solidFill>
                <a:latin typeface="Lexend Deca"/>
                <a:ea typeface="Lexend Deca"/>
                <a:cs typeface="Lexend Deca"/>
                <a:sym typeface="Lexend Deca"/>
              </a:defRPr>
            </a:lvl1pPr>
            <a:lvl2pPr marL="914400" marR="0" lvl="1"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2pPr>
            <a:lvl3pPr marL="1371600" marR="0" lvl="2"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3pPr>
            <a:lvl4pPr marL="1828800" marR="0" lvl="3"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4pPr>
            <a:lvl5pPr marL="2286000" marR="0" lvl="4"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5pPr>
            <a:lvl6pPr marL="2743200" marR="0" lvl="5"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6pPr>
            <a:lvl7pPr marL="3200400" marR="0" lvl="6"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7pPr>
            <a:lvl8pPr marL="3657600" marR="0" lvl="7"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8pPr>
            <a:lvl9pPr marL="4114800" marR="0" lvl="8"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9pPr>
          </a:lstStyle>
          <a:p>
            <a:pPr marL="0" indent="0">
              <a:buFont typeface="Lexend Deca"/>
              <a:buNone/>
            </a:pPr>
            <a:r>
              <a:rPr lang="es-CL" sz="1400" dirty="0">
                <a:latin typeface="Poppins" panose="00000500000000000000" pitchFamily="2" charset="0"/>
                <a:cs typeface="Poppins" panose="00000500000000000000" pitchFamily="2" charset="0"/>
              </a:rPr>
              <a:t>Modo de presentación del referente </a:t>
            </a:r>
          </a:p>
        </p:txBody>
      </p:sp>
      <p:sp>
        <p:nvSpPr>
          <p:cNvPr id="19" name="CuadroTexto 18">
            <a:extLst>
              <a:ext uri="{FF2B5EF4-FFF2-40B4-BE49-F238E27FC236}">
                <a16:creationId xmlns:a16="http://schemas.microsoft.com/office/drawing/2014/main" id="{E6A19E5E-591E-C0C4-ADE8-9578E4BF37AC}"/>
              </a:ext>
            </a:extLst>
          </p:cNvPr>
          <p:cNvSpPr txBox="1"/>
          <p:nvPr/>
        </p:nvSpPr>
        <p:spPr>
          <a:xfrm>
            <a:off x="652085" y="3327679"/>
            <a:ext cx="5001900" cy="646331"/>
          </a:xfrm>
          <a:prstGeom prst="rect">
            <a:avLst/>
          </a:prstGeom>
          <a:noFill/>
        </p:spPr>
        <p:txBody>
          <a:bodyPr wrap="square" rtlCol="0">
            <a:spAutoFit/>
          </a:bodyPr>
          <a:lstStyle/>
          <a:p>
            <a:pPr marL="457200" indent="-457200">
              <a:buClr>
                <a:schemeClr val="tx2">
                  <a:lumMod val="75000"/>
                </a:schemeClr>
              </a:buClr>
              <a:buFont typeface="+mj-lt"/>
              <a:buAutoNum type="arabicParenR"/>
            </a:pPr>
            <a:r>
              <a:rPr lang="es-CL" sz="1800" dirty="0">
                <a:solidFill>
                  <a:schemeClr val="tx2">
                    <a:lumMod val="75000"/>
                  </a:schemeClr>
                </a:solidFill>
                <a:latin typeface="Poppins" panose="00000500000000000000" pitchFamily="2" charset="0"/>
                <a:cs typeface="Poppins" panose="00000500000000000000" pitchFamily="2" charset="0"/>
              </a:rPr>
              <a:t>Le hablo a la </a:t>
            </a:r>
            <a:r>
              <a:rPr lang="es-CL" sz="1800" i="1" dirty="0">
                <a:solidFill>
                  <a:schemeClr val="tx2">
                    <a:lumMod val="75000"/>
                  </a:schemeClr>
                </a:solidFill>
                <a:latin typeface="Poppins" panose="00000500000000000000" pitchFamily="2" charset="0"/>
                <a:cs typeface="Poppins" panose="00000500000000000000" pitchFamily="2" charset="0"/>
              </a:rPr>
              <a:t>niña</a:t>
            </a:r>
            <a:r>
              <a:rPr lang="es-CL" sz="1800" dirty="0">
                <a:solidFill>
                  <a:schemeClr val="tx2">
                    <a:lumMod val="75000"/>
                  </a:schemeClr>
                </a:solidFill>
                <a:latin typeface="Poppins" panose="00000500000000000000" pitchFamily="2" charset="0"/>
                <a:cs typeface="Poppins" panose="00000500000000000000" pitchFamily="2" charset="0"/>
              </a:rPr>
              <a:t> </a:t>
            </a:r>
            <a:r>
              <a:rPr lang="es-CL" sz="1800" u="sng" dirty="0">
                <a:solidFill>
                  <a:schemeClr val="tx2">
                    <a:lumMod val="75000"/>
                  </a:schemeClr>
                </a:solidFill>
                <a:latin typeface="Poppins" panose="00000500000000000000" pitchFamily="2" charset="0"/>
                <a:cs typeface="Poppins" panose="00000500000000000000" pitchFamily="2" charset="0"/>
              </a:rPr>
              <a:t>del pelo azul </a:t>
            </a:r>
          </a:p>
          <a:p>
            <a:pPr marL="457200" indent="-457200">
              <a:buClr>
                <a:schemeClr val="tx2">
                  <a:lumMod val="75000"/>
                </a:schemeClr>
              </a:buClr>
              <a:buFont typeface="+mj-lt"/>
              <a:buAutoNum type="arabicParenR"/>
            </a:pPr>
            <a:r>
              <a:rPr lang="es-CL" sz="1800" dirty="0">
                <a:solidFill>
                  <a:schemeClr val="tx2">
                    <a:lumMod val="75000"/>
                  </a:schemeClr>
                </a:solidFill>
                <a:latin typeface="Poppins" panose="00000500000000000000" pitchFamily="2" charset="0"/>
                <a:cs typeface="Poppins" panose="00000500000000000000" pitchFamily="2" charset="0"/>
              </a:rPr>
              <a:t>Le hablo a la </a:t>
            </a:r>
            <a:r>
              <a:rPr lang="es-CL" sz="1800" i="1" dirty="0">
                <a:solidFill>
                  <a:schemeClr val="tx2">
                    <a:lumMod val="75000"/>
                  </a:schemeClr>
                </a:solidFill>
                <a:latin typeface="Poppins" panose="00000500000000000000" pitchFamily="2" charset="0"/>
                <a:cs typeface="Poppins" panose="00000500000000000000" pitchFamily="2" charset="0"/>
              </a:rPr>
              <a:t>niña</a:t>
            </a:r>
            <a:r>
              <a:rPr lang="es-CL" sz="1800" dirty="0">
                <a:solidFill>
                  <a:schemeClr val="tx2">
                    <a:lumMod val="75000"/>
                  </a:schemeClr>
                </a:solidFill>
                <a:latin typeface="Poppins" panose="00000500000000000000" pitchFamily="2" charset="0"/>
                <a:cs typeface="Poppins" panose="00000500000000000000" pitchFamily="2" charset="0"/>
              </a:rPr>
              <a:t> </a:t>
            </a:r>
            <a:r>
              <a:rPr lang="es-CL" sz="1800" u="sng" dirty="0">
                <a:solidFill>
                  <a:schemeClr val="tx2">
                    <a:lumMod val="75000"/>
                  </a:schemeClr>
                </a:solidFill>
                <a:latin typeface="Poppins" panose="00000500000000000000" pitchFamily="2" charset="0"/>
                <a:cs typeface="Poppins" panose="00000500000000000000" pitchFamily="2" charset="0"/>
              </a:rPr>
              <a:t>junto a la puerta </a:t>
            </a:r>
          </a:p>
        </p:txBody>
      </p:sp>
      <p:cxnSp>
        <p:nvCxnSpPr>
          <p:cNvPr id="20" name="Conector recto de flecha 19">
            <a:extLst>
              <a:ext uri="{FF2B5EF4-FFF2-40B4-BE49-F238E27FC236}">
                <a16:creationId xmlns:a16="http://schemas.microsoft.com/office/drawing/2014/main" id="{A325DBB6-CA4D-96FC-6666-0CEB006112B6}"/>
              </a:ext>
            </a:extLst>
          </p:cNvPr>
          <p:cNvCxnSpPr>
            <a:cxnSpLocks/>
          </p:cNvCxnSpPr>
          <p:nvPr/>
        </p:nvCxnSpPr>
        <p:spPr>
          <a:xfrm>
            <a:off x="5308545" y="3565527"/>
            <a:ext cx="690880" cy="0"/>
          </a:xfrm>
          <a:prstGeom prst="straightConnector1">
            <a:avLst/>
          </a:prstGeom>
          <a:ln w="28575">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1" name="Google Shape;4927;p80">
            <a:extLst>
              <a:ext uri="{FF2B5EF4-FFF2-40B4-BE49-F238E27FC236}">
                <a16:creationId xmlns:a16="http://schemas.microsoft.com/office/drawing/2014/main" id="{8884B70D-4E55-D67E-DF16-B16FBA0D4300}"/>
              </a:ext>
            </a:extLst>
          </p:cNvPr>
          <p:cNvGrpSpPr/>
          <p:nvPr/>
        </p:nvGrpSpPr>
        <p:grpSpPr>
          <a:xfrm>
            <a:off x="222116" y="364112"/>
            <a:ext cx="298169" cy="339253"/>
            <a:chOff x="1529350" y="258825"/>
            <a:chExt cx="423475" cy="481825"/>
          </a:xfrm>
          <a:gradFill flip="none" rotWithShape="1">
            <a:gsLst>
              <a:gs pos="68000">
                <a:srgbClr val="B483DC"/>
              </a:gs>
              <a:gs pos="23000">
                <a:schemeClr val="tx2">
                  <a:lumMod val="75000"/>
                </a:schemeClr>
              </a:gs>
              <a:gs pos="90000">
                <a:schemeClr val="accent1">
                  <a:lumMod val="60000"/>
                  <a:lumOff val="40000"/>
                </a:schemeClr>
              </a:gs>
            </a:gsLst>
            <a:lin ang="2700000" scaled="1"/>
            <a:tileRect/>
          </a:gradFill>
        </p:grpSpPr>
        <p:sp>
          <p:nvSpPr>
            <p:cNvPr id="22" name="Google Shape;4928;p80">
              <a:extLst>
                <a:ext uri="{FF2B5EF4-FFF2-40B4-BE49-F238E27FC236}">
                  <a16:creationId xmlns:a16="http://schemas.microsoft.com/office/drawing/2014/main" id="{08F2F3E2-EAE9-9C6C-67D5-F84777B346F2}"/>
                </a:ext>
              </a:extLst>
            </p:cNvPr>
            <p:cNvSpPr/>
            <p:nvPr/>
          </p:nvSpPr>
          <p:spPr>
            <a:xfrm>
              <a:off x="1585800" y="258825"/>
              <a:ext cx="310650" cy="430550"/>
            </a:xfrm>
            <a:custGeom>
              <a:avLst/>
              <a:gdLst/>
              <a:ahLst/>
              <a:cxnLst/>
              <a:rect l="l" t="t" r="r" b="b"/>
              <a:pathLst>
                <a:path w="12426" h="17222" extrusionOk="0">
                  <a:moveTo>
                    <a:pt x="6213" y="3388"/>
                  </a:moveTo>
                  <a:cubicBezTo>
                    <a:pt x="7354" y="3388"/>
                    <a:pt x="8384" y="4074"/>
                    <a:pt x="8821" y="5131"/>
                  </a:cubicBezTo>
                  <a:cubicBezTo>
                    <a:pt x="9257" y="6185"/>
                    <a:pt x="9016" y="7399"/>
                    <a:pt x="8206" y="8206"/>
                  </a:cubicBezTo>
                  <a:cubicBezTo>
                    <a:pt x="7666" y="8748"/>
                    <a:pt x="6945" y="9035"/>
                    <a:pt x="6210" y="9035"/>
                  </a:cubicBezTo>
                  <a:cubicBezTo>
                    <a:pt x="5847" y="9035"/>
                    <a:pt x="5481" y="8965"/>
                    <a:pt x="5132" y="8820"/>
                  </a:cubicBezTo>
                  <a:cubicBezTo>
                    <a:pt x="4075" y="8383"/>
                    <a:pt x="3388" y="7354"/>
                    <a:pt x="3388" y="6212"/>
                  </a:cubicBezTo>
                  <a:cubicBezTo>
                    <a:pt x="3391" y="4652"/>
                    <a:pt x="4653" y="3391"/>
                    <a:pt x="6213" y="3388"/>
                  </a:cubicBezTo>
                  <a:close/>
                  <a:moveTo>
                    <a:pt x="6213" y="0"/>
                  </a:moveTo>
                  <a:cubicBezTo>
                    <a:pt x="2825" y="0"/>
                    <a:pt x="1" y="2728"/>
                    <a:pt x="1" y="6212"/>
                  </a:cubicBezTo>
                  <a:cubicBezTo>
                    <a:pt x="1" y="7537"/>
                    <a:pt x="398" y="8718"/>
                    <a:pt x="1163" y="9826"/>
                  </a:cubicBezTo>
                  <a:lnTo>
                    <a:pt x="5737" y="16959"/>
                  </a:lnTo>
                  <a:cubicBezTo>
                    <a:pt x="5847" y="17134"/>
                    <a:pt x="6029" y="17221"/>
                    <a:pt x="6211" y="17221"/>
                  </a:cubicBezTo>
                  <a:cubicBezTo>
                    <a:pt x="6394" y="17221"/>
                    <a:pt x="6576" y="17134"/>
                    <a:pt x="6686" y="16959"/>
                  </a:cubicBezTo>
                  <a:lnTo>
                    <a:pt x="11278" y="9802"/>
                  </a:lnTo>
                  <a:cubicBezTo>
                    <a:pt x="12025" y="8751"/>
                    <a:pt x="12425" y="7498"/>
                    <a:pt x="12422" y="6212"/>
                  </a:cubicBezTo>
                  <a:cubicBezTo>
                    <a:pt x="12422" y="2786"/>
                    <a:pt x="9637" y="0"/>
                    <a:pt x="621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3" name="Google Shape;4929;p80">
              <a:extLst>
                <a:ext uri="{FF2B5EF4-FFF2-40B4-BE49-F238E27FC236}">
                  <a16:creationId xmlns:a16="http://schemas.microsoft.com/office/drawing/2014/main" id="{501DB6F9-2657-E452-500B-FBA9C0F1831E}"/>
                </a:ext>
              </a:extLst>
            </p:cNvPr>
            <p:cNvSpPr/>
            <p:nvPr/>
          </p:nvSpPr>
          <p:spPr>
            <a:xfrm>
              <a:off x="1529350" y="583200"/>
              <a:ext cx="423475" cy="157450"/>
            </a:xfrm>
            <a:custGeom>
              <a:avLst/>
              <a:gdLst/>
              <a:ahLst/>
              <a:cxnLst/>
              <a:rect l="l" t="t" r="r" b="b"/>
              <a:pathLst>
                <a:path w="16939" h="6298" extrusionOk="0">
                  <a:moveTo>
                    <a:pt x="4050" y="1"/>
                  </a:moveTo>
                  <a:cubicBezTo>
                    <a:pt x="1545" y="582"/>
                    <a:pt x="0" y="1642"/>
                    <a:pt x="0" y="2909"/>
                  </a:cubicBezTo>
                  <a:cubicBezTo>
                    <a:pt x="0" y="5111"/>
                    <a:pt x="4364" y="6297"/>
                    <a:pt x="8471" y="6297"/>
                  </a:cubicBezTo>
                  <a:cubicBezTo>
                    <a:pt x="12575" y="6297"/>
                    <a:pt x="16938" y="5111"/>
                    <a:pt x="16938" y="2909"/>
                  </a:cubicBezTo>
                  <a:cubicBezTo>
                    <a:pt x="16938" y="1642"/>
                    <a:pt x="15391" y="579"/>
                    <a:pt x="12882" y="1"/>
                  </a:cubicBezTo>
                  <a:lnTo>
                    <a:pt x="10040" y="4445"/>
                  </a:lnTo>
                  <a:cubicBezTo>
                    <a:pt x="9673" y="5018"/>
                    <a:pt x="9071" y="5305"/>
                    <a:pt x="8469" y="5305"/>
                  </a:cubicBezTo>
                  <a:cubicBezTo>
                    <a:pt x="7867" y="5305"/>
                    <a:pt x="7265" y="5018"/>
                    <a:pt x="6899" y="4445"/>
                  </a:cubicBezTo>
                  <a:lnTo>
                    <a:pt x="405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24" name="Google Shape;1967;p31">
            <a:extLst>
              <a:ext uri="{FF2B5EF4-FFF2-40B4-BE49-F238E27FC236}">
                <a16:creationId xmlns:a16="http://schemas.microsoft.com/office/drawing/2014/main" id="{47922BF9-4D49-0790-10A6-6E6050368757}"/>
              </a:ext>
            </a:extLst>
          </p:cNvPr>
          <p:cNvSpPr txBox="1">
            <a:spLocks/>
          </p:cNvSpPr>
          <p:nvPr/>
        </p:nvSpPr>
        <p:spPr>
          <a:xfrm>
            <a:off x="6105198" y="3065826"/>
            <a:ext cx="2015697" cy="12097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rgbClr val="434343"/>
              </a:buClr>
              <a:buSzPts val="1400"/>
              <a:buFont typeface="Lexend Deca"/>
              <a:buChar char="●"/>
              <a:defRPr sz="1600" b="0" i="0" u="none" strike="noStrike" cap="none">
                <a:solidFill>
                  <a:schemeClr val="dk2"/>
                </a:solidFill>
                <a:latin typeface="Lexend Deca"/>
                <a:ea typeface="Lexend Deca"/>
                <a:cs typeface="Lexend Deca"/>
                <a:sym typeface="Lexend Deca"/>
              </a:defRPr>
            </a:lvl1pPr>
            <a:lvl2pPr marL="914400" marR="0" lvl="1"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2pPr>
            <a:lvl3pPr marL="1371600" marR="0" lvl="2"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3pPr>
            <a:lvl4pPr marL="1828800" marR="0" lvl="3"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4pPr>
            <a:lvl5pPr marL="2286000" marR="0" lvl="4"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5pPr>
            <a:lvl6pPr marL="2743200" marR="0" lvl="5"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6pPr>
            <a:lvl7pPr marL="3200400" marR="0" lvl="6"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7pPr>
            <a:lvl8pPr marL="3657600" marR="0" lvl="7"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8pPr>
            <a:lvl9pPr marL="4114800" marR="0" lvl="8"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9pPr>
          </a:lstStyle>
          <a:p>
            <a:pPr marL="0" indent="0">
              <a:buFont typeface="Lexend Deca"/>
              <a:buNone/>
            </a:pPr>
            <a:r>
              <a:rPr lang="es-CL" sz="1400" dirty="0">
                <a:latin typeface="Poppins" panose="00000500000000000000" pitchFamily="2" charset="0"/>
                <a:cs typeface="Poppins" panose="00000500000000000000" pitchFamily="2" charset="0"/>
              </a:rPr>
              <a:t>Expresiones </a:t>
            </a:r>
            <a:r>
              <a:rPr lang="es-CL" sz="1400" dirty="0" err="1">
                <a:latin typeface="Poppins" panose="00000500000000000000" pitchFamily="2" charset="0"/>
                <a:cs typeface="Poppins" panose="00000500000000000000" pitchFamily="2" charset="0"/>
              </a:rPr>
              <a:t>correferenciales</a:t>
            </a:r>
            <a:r>
              <a:rPr lang="es-CL" sz="1400" dirty="0">
                <a:latin typeface="Poppins" panose="00000500000000000000" pitchFamily="2" charset="0"/>
                <a:cs typeface="Poppins" panose="00000500000000000000" pitchFamily="2" charset="0"/>
              </a:rPr>
              <a:t>: </a:t>
            </a:r>
            <a:r>
              <a:rPr lang="es-CL" sz="1400" b="1" dirty="0">
                <a:solidFill>
                  <a:schemeClr val="accent1">
                    <a:lumMod val="60000"/>
                    <a:lumOff val="40000"/>
                  </a:schemeClr>
                </a:solidFill>
                <a:latin typeface="Poppins" panose="00000500000000000000" pitchFamily="2" charset="0"/>
                <a:cs typeface="Poppins" panose="00000500000000000000" pitchFamily="2" charset="0"/>
              </a:rPr>
              <a:t>mismo referente, distinto sentido</a:t>
            </a:r>
          </a:p>
        </p:txBody>
      </p:sp>
    </p:spTree>
    <p:extLst>
      <p:ext uri="{BB962C8B-B14F-4D97-AF65-F5344CB8AC3E}">
        <p14:creationId xmlns:p14="http://schemas.microsoft.com/office/powerpoint/2010/main" val="5695373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par>
                                <p:cTn id="27" presetID="10"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17" grpId="0"/>
      <p:bldP spid="18" grpId="0"/>
      <p:bldP spid="19"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89">
          <a:extLst>
            <a:ext uri="{FF2B5EF4-FFF2-40B4-BE49-F238E27FC236}">
              <a16:creationId xmlns:a16="http://schemas.microsoft.com/office/drawing/2014/main" id="{B77D17CF-A392-5784-18D1-BE70D2A1327F}"/>
            </a:ext>
          </a:extLst>
        </p:cNvPr>
        <p:cNvGrpSpPr/>
        <p:nvPr/>
      </p:nvGrpSpPr>
      <p:grpSpPr>
        <a:xfrm>
          <a:off x="0" y="0"/>
          <a:ext cx="0" cy="0"/>
          <a:chOff x="0" y="0"/>
          <a:chExt cx="0" cy="0"/>
        </a:xfrm>
      </p:grpSpPr>
      <p:sp>
        <p:nvSpPr>
          <p:cNvPr id="494" name="Google Shape;494;p47">
            <a:extLst>
              <a:ext uri="{FF2B5EF4-FFF2-40B4-BE49-F238E27FC236}">
                <a16:creationId xmlns:a16="http://schemas.microsoft.com/office/drawing/2014/main" id="{82E207A8-C1EC-0704-AB93-E1D3CA17F544}"/>
              </a:ext>
            </a:extLst>
          </p:cNvPr>
          <p:cNvSpPr/>
          <p:nvPr/>
        </p:nvSpPr>
        <p:spPr>
          <a:xfrm>
            <a:off x="-1268700" y="-635675"/>
            <a:ext cx="2162700" cy="2163000"/>
          </a:xfrm>
          <a:prstGeom prst="ellipse">
            <a:avLst/>
          </a:prstGeom>
          <a:solidFill>
            <a:schemeClr val="dk1"/>
          </a:solidFill>
          <a:ln>
            <a:noFill/>
          </a:ln>
          <a:effectLst>
            <a:outerShdw blurRad="214313" algn="bl" rotWithShape="0">
              <a:schemeClr val="accent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47">
            <a:extLst>
              <a:ext uri="{FF2B5EF4-FFF2-40B4-BE49-F238E27FC236}">
                <a16:creationId xmlns:a16="http://schemas.microsoft.com/office/drawing/2014/main" id="{D68471A8-4D99-94DD-83FA-BB95F4DF40C6}"/>
              </a:ext>
            </a:extLst>
          </p:cNvPr>
          <p:cNvSpPr/>
          <p:nvPr/>
        </p:nvSpPr>
        <p:spPr>
          <a:xfrm>
            <a:off x="7917341" y="4169189"/>
            <a:ext cx="637500" cy="637500"/>
          </a:xfrm>
          <a:prstGeom prst="ellipse">
            <a:avLst/>
          </a:prstGeom>
          <a:gradFill>
            <a:gsLst>
              <a:gs pos="0">
                <a:schemeClr val="l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1" name="Google Shape;4927;p80">
            <a:extLst>
              <a:ext uri="{FF2B5EF4-FFF2-40B4-BE49-F238E27FC236}">
                <a16:creationId xmlns:a16="http://schemas.microsoft.com/office/drawing/2014/main" id="{AEAA823D-EB15-6650-16C0-B44266B0EA4D}"/>
              </a:ext>
            </a:extLst>
          </p:cNvPr>
          <p:cNvGrpSpPr/>
          <p:nvPr/>
        </p:nvGrpSpPr>
        <p:grpSpPr>
          <a:xfrm>
            <a:off x="222116" y="364112"/>
            <a:ext cx="298169" cy="339253"/>
            <a:chOff x="1529350" y="258825"/>
            <a:chExt cx="423475" cy="481825"/>
          </a:xfrm>
          <a:gradFill flip="none" rotWithShape="1">
            <a:gsLst>
              <a:gs pos="68000">
                <a:srgbClr val="B483DC"/>
              </a:gs>
              <a:gs pos="23000">
                <a:schemeClr val="tx2">
                  <a:lumMod val="75000"/>
                </a:schemeClr>
              </a:gs>
              <a:gs pos="90000">
                <a:schemeClr val="accent1">
                  <a:lumMod val="60000"/>
                  <a:lumOff val="40000"/>
                </a:schemeClr>
              </a:gs>
            </a:gsLst>
            <a:lin ang="2700000" scaled="1"/>
            <a:tileRect/>
          </a:gradFill>
        </p:grpSpPr>
        <p:sp>
          <p:nvSpPr>
            <p:cNvPr id="22" name="Google Shape;4928;p80">
              <a:extLst>
                <a:ext uri="{FF2B5EF4-FFF2-40B4-BE49-F238E27FC236}">
                  <a16:creationId xmlns:a16="http://schemas.microsoft.com/office/drawing/2014/main" id="{58EDAB4B-D2F1-C88C-5D05-15FF818C87FD}"/>
                </a:ext>
              </a:extLst>
            </p:cNvPr>
            <p:cNvSpPr/>
            <p:nvPr/>
          </p:nvSpPr>
          <p:spPr>
            <a:xfrm>
              <a:off x="1585800" y="258825"/>
              <a:ext cx="310650" cy="430550"/>
            </a:xfrm>
            <a:custGeom>
              <a:avLst/>
              <a:gdLst/>
              <a:ahLst/>
              <a:cxnLst/>
              <a:rect l="l" t="t" r="r" b="b"/>
              <a:pathLst>
                <a:path w="12426" h="17222" extrusionOk="0">
                  <a:moveTo>
                    <a:pt x="6213" y="3388"/>
                  </a:moveTo>
                  <a:cubicBezTo>
                    <a:pt x="7354" y="3388"/>
                    <a:pt x="8384" y="4074"/>
                    <a:pt x="8821" y="5131"/>
                  </a:cubicBezTo>
                  <a:cubicBezTo>
                    <a:pt x="9257" y="6185"/>
                    <a:pt x="9016" y="7399"/>
                    <a:pt x="8206" y="8206"/>
                  </a:cubicBezTo>
                  <a:cubicBezTo>
                    <a:pt x="7666" y="8748"/>
                    <a:pt x="6945" y="9035"/>
                    <a:pt x="6210" y="9035"/>
                  </a:cubicBezTo>
                  <a:cubicBezTo>
                    <a:pt x="5847" y="9035"/>
                    <a:pt x="5481" y="8965"/>
                    <a:pt x="5132" y="8820"/>
                  </a:cubicBezTo>
                  <a:cubicBezTo>
                    <a:pt x="4075" y="8383"/>
                    <a:pt x="3388" y="7354"/>
                    <a:pt x="3388" y="6212"/>
                  </a:cubicBezTo>
                  <a:cubicBezTo>
                    <a:pt x="3391" y="4652"/>
                    <a:pt x="4653" y="3391"/>
                    <a:pt x="6213" y="3388"/>
                  </a:cubicBezTo>
                  <a:close/>
                  <a:moveTo>
                    <a:pt x="6213" y="0"/>
                  </a:moveTo>
                  <a:cubicBezTo>
                    <a:pt x="2825" y="0"/>
                    <a:pt x="1" y="2728"/>
                    <a:pt x="1" y="6212"/>
                  </a:cubicBezTo>
                  <a:cubicBezTo>
                    <a:pt x="1" y="7537"/>
                    <a:pt x="398" y="8718"/>
                    <a:pt x="1163" y="9826"/>
                  </a:cubicBezTo>
                  <a:lnTo>
                    <a:pt x="5737" y="16959"/>
                  </a:lnTo>
                  <a:cubicBezTo>
                    <a:pt x="5847" y="17134"/>
                    <a:pt x="6029" y="17221"/>
                    <a:pt x="6211" y="17221"/>
                  </a:cubicBezTo>
                  <a:cubicBezTo>
                    <a:pt x="6394" y="17221"/>
                    <a:pt x="6576" y="17134"/>
                    <a:pt x="6686" y="16959"/>
                  </a:cubicBezTo>
                  <a:lnTo>
                    <a:pt x="11278" y="9802"/>
                  </a:lnTo>
                  <a:cubicBezTo>
                    <a:pt x="12025" y="8751"/>
                    <a:pt x="12425" y="7498"/>
                    <a:pt x="12422" y="6212"/>
                  </a:cubicBezTo>
                  <a:cubicBezTo>
                    <a:pt x="12422" y="2786"/>
                    <a:pt x="9637" y="0"/>
                    <a:pt x="621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3" name="Google Shape;4929;p80">
              <a:extLst>
                <a:ext uri="{FF2B5EF4-FFF2-40B4-BE49-F238E27FC236}">
                  <a16:creationId xmlns:a16="http://schemas.microsoft.com/office/drawing/2014/main" id="{A031B1C4-5AD2-9A29-A312-E4FDAFC9DBE4}"/>
                </a:ext>
              </a:extLst>
            </p:cNvPr>
            <p:cNvSpPr/>
            <p:nvPr/>
          </p:nvSpPr>
          <p:spPr>
            <a:xfrm>
              <a:off x="1529350" y="583200"/>
              <a:ext cx="423475" cy="157450"/>
            </a:xfrm>
            <a:custGeom>
              <a:avLst/>
              <a:gdLst/>
              <a:ahLst/>
              <a:cxnLst/>
              <a:rect l="l" t="t" r="r" b="b"/>
              <a:pathLst>
                <a:path w="16939" h="6298" extrusionOk="0">
                  <a:moveTo>
                    <a:pt x="4050" y="1"/>
                  </a:moveTo>
                  <a:cubicBezTo>
                    <a:pt x="1545" y="582"/>
                    <a:pt x="0" y="1642"/>
                    <a:pt x="0" y="2909"/>
                  </a:cubicBezTo>
                  <a:cubicBezTo>
                    <a:pt x="0" y="5111"/>
                    <a:pt x="4364" y="6297"/>
                    <a:pt x="8471" y="6297"/>
                  </a:cubicBezTo>
                  <a:cubicBezTo>
                    <a:pt x="12575" y="6297"/>
                    <a:pt x="16938" y="5111"/>
                    <a:pt x="16938" y="2909"/>
                  </a:cubicBezTo>
                  <a:cubicBezTo>
                    <a:pt x="16938" y="1642"/>
                    <a:pt x="15391" y="579"/>
                    <a:pt x="12882" y="1"/>
                  </a:cubicBezTo>
                  <a:lnTo>
                    <a:pt x="10040" y="4445"/>
                  </a:lnTo>
                  <a:cubicBezTo>
                    <a:pt x="9673" y="5018"/>
                    <a:pt x="9071" y="5305"/>
                    <a:pt x="8469" y="5305"/>
                  </a:cubicBezTo>
                  <a:cubicBezTo>
                    <a:pt x="7867" y="5305"/>
                    <a:pt x="7265" y="5018"/>
                    <a:pt x="6899" y="4445"/>
                  </a:cubicBezTo>
                  <a:lnTo>
                    <a:pt x="405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29" name="Rectángulo 28">
            <a:extLst>
              <a:ext uri="{FF2B5EF4-FFF2-40B4-BE49-F238E27FC236}">
                <a16:creationId xmlns:a16="http://schemas.microsoft.com/office/drawing/2014/main" id="{9693DC56-8F32-E8A5-BCDB-2F759A984570}"/>
              </a:ext>
            </a:extLst>
          </p:cNvPr>
          <p:cNvSpPr/>
          <p:nvPr/>
        </p:nvSpPr>
        <p:spPr>
          <a:xfrm>
            <a:off x="2120463" y="1298479"/>
            <a:ext cx="1779776" cy="64282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0" name="Rectángulo: esquinas redondeadas 29">
            <a:extLst>
              <a:ext uri="{FF2B5EF4-FFF2-40B4-BE49-F238E27FC236}">
                <a16:creationId xmlns:a16="http://schemas.microsoft.com/office/drawing/2014/main" id="{68BD0371-3514-ADFE-E147-807C66649059}"/>
              </a:ext>
            </a:extLst>
          </p:cNvPr>
          <p:cNvSpPr/>
          <p:nvPr/>
        </p:nvSpPr>
        <p:spPr>
          <a:xfrm>
            <a:off x="4384831" y="1352640"/>
            <a:ext cx="1979884" cy="342728"/>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1" name="CuadroTexto 30">
            <a:extLst>
              <a:ext uri="{FF2B5EF4-FFF2-40B4-BE49-F238E27FC236}">
                <a16:creationId xmlns:a16="http://schemas.microsoft.com/office/drawing/2014/main" id="{328A2481-4C69-5AEA-96D3-ADCA98AD51C3}"/>
              </a:ext>
            </a:extLst>
          </p:cNvPr>
          <p:cNvSpPr txBox="1"/>
          <p:nvPr/>
        </p:nvSpPr>
        <p:spPr>
          <a:xfrm>
            <a:off x="1854295" y="667262"/>
            <a:ext cx="5001900" cy="369332"/>
          </a:xfrm>
          <a:prstGeom prst="rect">
            <a:avLst/>
          </a:prstGeom>
          <a:noFill/>
        </p:spPr>
        <p:txBody>
          <a:bodyPr wrap="square" rtlCol="0">
            <a:spAutoFit/>
          </a:bodyPr>
          <a:lstStyle/>
          <a:p>
            <a:pPr algn="ctr">
              <a:buClr>
                <a:schemeClr val="tx2">
                  <a:lumMod val="75000"/>
                </a:schemeClr>
              </a:buClr>
            </a:pPr>
            <a:r>
              <a:rPr lang="es-CL" sz="1800" b="1" dirty="0">
                <a:solidFill>
                  <a:schemeClr val="accent2">
                    <a:lumMod val="75000"/>
                    <a:lumOff val="25000"/>
                  </a:schemeClr>
                </a:solidFill>
                <a:latin typeface="Poppins" panose="00000500000000000000" pitchFamily="2" charset="0"/>
                <a:cs typeface="Poppins" panose="00000500000000000000" pitchFamily="2" charset="0"/>
              </a:rPr>
              <a:t>No encuentro el </a:t>
            </a:r>
            <a:r>
              <a:rPr lang="es-CL" sz="1800" b="1" i="1" dirty="0">
                <a:solidFill>
                  <a:schemeClr val="accent2">
                    <a:lumMod val="75000"/>
                    <a:lumOff val="25000"/>
                  </a:schemeClr>
                </a:solidFill>
                <a:latin typeface="Poppins" panose="00000500000000000000" pitchFamily="2" charset="0"/>
                <a:cs typeface="Poppins" panose="00000500000000000000" pitchFamily="2" charset="0"/>
              </a:rPr>
              <a:t>libro de lingüística </a:t>
            </a:r>
          </a:p>
        </p:txBody>
      </p:sp>
      <p:sp>
        <p:nvSpPr>
          <p:cNvPr id="32" name="Google Shape;1967;p31">
            <a:extLst>
              <a:ext uri="{FF2B5EF4-FFF2-40B4-BE49-F238E27FC236}">
                <a16:creationId xmlns:a16="http://schemas.microsoft.com/office/drawing/2014/main" id="{2F12C311-1270-CE79-22ED-51856175763D}"/>
              </a:ext>
            </a:extLst>
          </p:cNvPr>
          <p:cNvSpPr txBox="1">
            <a:spLocks/>
          </p:cNvSpPr>
          <p:nvPr/>
        </p:nvSpPr>
        <p:spPr>
          <a:xfrm>
            <a:off x="4361273" y="1176917"/>
            <a:ext cx="1898133" cy="60006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rgbClr val="434343"/>
              </a:buClr>
              <a:buSzPts val="1400"/>
              <a:buFont typeface="Lexend Deca"/>
              <a:buChar char="●"/>
              <a:defRPr sz="1600" b="0" i="0" u="none" strike="noStrike" cap="none">
                <a:solidFill>
                  <a:schemeClr val="dk2"/>
                </a:solidFill>
                <a:latin typeface="Lexend Deca"/>
                <a:ea typeface="Lexend Deca"/>
                <a:cs typeface="Lexend Deca"/>
                <a:sym typeface="Lexend Deca"/>
              </a:defRPr>
            </a:lvl1pPr>
            <a:lvl2pPr marL="914400" marR="0" lvl="1"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2pPr>
            <a:lvl3pPr marL="1371600" marR="0" lvl="2"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3pPr>
            <a:lvl4pPr marL="1828800" marR="0" lvl="3"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4pPr>
            <a:lvl5pPr marL="2286000" marR="0" lvl="4"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5pPr>
            <a:lvl6pPr marL="2743200" marR="0" lvl="5"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6pPr>
            <a:lvl7pPr marL="3200400" marR="0" lvl="6"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7pPr>
            <a:lvl8pPr marL="3657600" marR="0" lvl="7"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8pPr>
            <a:lvl9pPr marL="4114800" marR="0" lvl="8"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9pPr>
          </a:lstStyle>
          <a:p>
            <a:pPr marL="0" indent="0">
              <a:buFont typeface="Lexend Deca"/>
              <a:buNone/>
            </a:pPr>
            <a:r>
              <a:rPr lang="es-CL" dirty="0">
                <a:solidFill>
                  <a:schemeClr val="tx2">
                    <a:lumMod val="75000"/>
                  </a:schemeClr>
                </a:solidFill>
                <a:latin typeface="Poppins" panose="00000500000000000000" pitchFamily="2" charset="0"/>
                <a:cs typeface="Poppins" panose="00000500000000000000" pitchFamily="2" charset="0"/>
              </a:rPr>
              <a:t>Referencia variable </a:t>
            </a:r>
          </a:p>
        </p:txBody>
      </p:sp>
      <p:sp>
        <p:nvSpPr>
          <p:cNvPr id="33" name="Cerrar llave 32">
            <a:extLst>
              <a:ext uri="{FF2B5EF4-FFF2-40B4-BE49-F238E27FC236}">
                <a16:creationId xmlns:a16="http://schemas.microsoft.com/office/drawing/2014/main" id="{C68B51A4-6E84-F7C5-12AD-3A887F07F0C9}"/>
              </a:ext>
            </a:extLst>
          </p:cNvPr>
          <p:cNvSpPr/>
          <p:nvPr/>
        </p:nvSpPr>
        <p:spPr>
          <a:xfrm rot="5400000">
            <a:off x="5169684" y="-66612"/>
            <a:ext cx="305675" cy="2282679"/>
          </a:xfrm>
          <a:prstGeom prst="rightBrace">
            <a:avLst>
              <a:gd name="adj1" fmla="val 8333"/>
              <a:gd name="adj2" fmla="val 51511"/>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sp>
        <p:nvSpPr>
          <p:cNvPr id="34" name="Rectángulo: esquinas redondeadas 33">
            <a:extLst>
              <a:ext uri="{FF2B5EF4-FFF2-40B4-BE49-F238E27FC236}">
                <a16:creationId xmlns:a16="http://schemas.microsoft.com/office/drawing/2014/main" id="{48D1C9DA-7950-7BC6-5EB1-4BBB4DE632F7}"/>
              </a:ext>
            </a:extLst>
          </p:cNvPr>
          <p:cNvSpPr/>
          <p:nvPr/>
        </p:nvSpPr>
        <p:spPr>
          <a:xfrm>
            <a:off x="3998999" y="2270717"/>
            <a:ext cx="2640824" cy="904989"/>
          </a:xfrm>
          <a:prstGeom prst="roundRect">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35" name="Google Shape;1967;p31">
            <a:extLst>
              <a:ext uri="{FF2B5EF4-FFF2-40B4-BE49-F238E27FC236}">
                <a16:creationId xmlns:a16="http://schemas.microsoft.com/office/drawing/2014/main" id="{B639E0A6-4926-3714-1035-6450706B2783}"/>
              </a:ext>
            </a:extLst>
          </p:cNvPr>
          <p:cNvSpPr txBox="1">
            <a:spLocks/>
          </p:cNvSpPr>
          <p:nvPr/>
        </p:nvSpPr>
        <p:spPr>
          <a:xfrm>
            <a:off x="4009671" y="2293518"/>
            <a:ext cx="2541405" cy="85052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rgbClr val="434343"/>
              </a:buClr>
              <a:buSzPts val="1400"/>
              <a:buFont typeface="Lexend Deca"/>
              <a:buChar char="●"/>
              <a:defRPr sz="1600" b="0" i="0" u="none" strike="noStrike" cap="none">
                <a:solidFill>
                  <a:schemeClr val="dk2"/>
                </a:solidFill>
                <a:latin typeface="Lexend Deca"/>
                <a:ea typeface="Lexend Deca"/>
                <a:cs typeface="Lexend Deca"/>
                <a:sym typeface="Lexend Deca"/>
              </a:defRPr>
            </a:lvl1pPr>
            <a:lvl2pPr marL="914400" marR="0" lvl="1"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2pPr>
            <a:lvl3pPr marL="1371600" marR="0" lvl="2"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3pPr>
            <a:lvl4pPr marL="1828800" marR="0" lvl="3"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4pPr>
            <a:lvl5pPr marL="2286000" marR="0" lvl="4"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5pPr>
            <a:lvl6pPr marL="2743200" marR="0" lvl="5"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6pPr>
            <a:lvl7pPr marL="3200400" marR="0" lvl="6"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7pPr>
            <a:lvl8pPr marL="3657600" marR="0" lvl="7"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8pPr>
            <a:lvl9pPr marL="4114800" marR="0" lvl="8"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9pPr>
          </a:lstStyle>
          <a:p>
            <a:pPr marL="0" indent="0">
              <a:buFont typeface="Lexend Deca"/>
              <a:buNone/>
            </a:pPr>
            <a:r>
              <a:rPr lang="es-CL" sz="1400" dirty="0">
                <a:solidFill>
                  <a:schemeClr val="accent2">
                    <a:lumMod val="75000"/>
                    <a:lumOff val="25000"/>
                  </a:schemeClr>
                </a:solidFill>
                <a:latin typeface="Poppins" panose="00000500000000000000" pitchFamily="2" charset="0"/>
                <a:cs typeface="Poppins" panose="00000500000000000000" pitchFamily="2" charset="0"/>
              </a:rPr>
              <a:t>Mi libro, el libro de Pedro, el libro de semántica, el libro de gramática…</a:t>
            </a:r>
          </a:p>
        </p:txBody>
      </p:sp>
      <p:cxnSp>
        <p:nvCxnSpPr>
          <p:cNvPr id="36" name="Conector recto de flecha 35">
            <a:extLst>
              <a:ext uri="{FF2B5EF4-FFF2-40B4-BE49-F238E27FC236}">
                <a16:creationId xmlns:a16="http://schemas.microsoft.com/office/drawing/2014/main" id="{2F81A0A3-D246-59C2-127F-E5D4BF5658DC}"/>
              </a:ext>
            </a:extLst>
          </p:cNvPr>
          <p:cNvCxnSpPr>
            <a:cxnSpLocks/>
          </p:cNvCxnSpPr>
          <p:nvPr/>
        </p:nvCxnSpPr>
        <p:spPr>
          <a:xfrm>
            <a:off x="5284729" y="1820916"/>
            <a:ext cx="0" cy="322516"/>
          </a:xfrm>
          <a:prstGeom prst="straightConnector1">
            <a:avLst/>
          </a:prstGeom>
          <a:ln>
            <a:solidFill>
              <a:schemeClr val="tx2">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7" name="CuadroTexto 36">
            <a:extLst>
              <a:ext uri="{FF2B5EF4-FFF2-40B4-BE49-F238E27FC236}">
                <a16:creationId xmlns:a16="http://schemas.microsoft.com/office/drawing/2014/main" id="{AC015072-4198-4822-3FCC-CEE6A9447C4F}"/>
              </a:ext>
            </a:extLst>
          </p:cNvPr>
          <p:cNvSpPr txBox="1"/>
          <p:nvPr/>
        </p:nvSpPr>
        <p:spPr>
          <a:xfrm>
            <a:off x="1960286" y="2501602"/>
            <a:ext cx="1939953" cy="400110"/>
          </a:xfrm>
          <a:prstGeom prst="rect">
            <a:avLst/>
          </a:prstGeom>
          <a:noFill/>
        </p:spPr>
        <p:txBody>
          <a:bodyPr wrap="square" rtlCol="0">
            <a:spAutoFit/>
          </a:bodyPr>
          <a:lstStyle/>
          <a:p>
            <a:pPr algn="ctr">
              <a:buClr>
                <a:schemeClr val="tx2">
                  <a:lumMod val="75000"/>
                </a:schemeClr>
              </a:buClr>
            </a:pPr>
            <a:r>
              <a:rPr lang="es-CL" sz="2000" dirty="0">
                <a:solidFill>
                  <a:schemeClr val="accent1">
                    <a:lumMod val="60000"/>
                    <a:lumOff val="40000"/>
                  </a:schemeClr>
                </a:solidFill>
                <a:latin typeface="Cascadia Code SemiLight" panose="020B0609020000020004" pitchFamily="49" charset="0"/>
                <a:ea typeface="Cascadia Code SemiLight" panose="020B0609020000020004" pitchFamily="49" charset="0"/>
                <a:cs typeface="Cascadia Code SemiLight" panose="020B0609020000020004" pitchFamily="49" charset="0"/>
              </a:rPr>
              <a:t>Extensión</a:t>
            </a:r>
          </a:p>
        </p:txBody>
      </p:sp>
      <p:sp>
        <p:nvSpPr>
          <p:cNvPr id="38" name="Rectángulo: esquinas redondeadas 37">
            <a:extLst>
              <a:ext uri="{FF2B5EF4-FFF2-40B4-BE49-F238E27FC236}">
                <a16:creationId xmlns:a16="http://schemas.microsoft.com/office/drawing/2014/main" id="{62A7D151-D793-6A3F-DC53-EA1E0C405315}"/>
              </a:ext>
            </a:extLst>
          </p:cNvPr>
          <p:cNvSpPr/>
          <p:nvPr/>
        </p:nvSpPr>
        <p:spPr>
          <a:xfrm>
            <a:off x="3998487" y="3532721"/>
            <a:ext cx="2640824" cy="560014"/>
          </a:xfrm>
          <a:prstGeom prst="roundRect">
            <a:avLst/>
          </a:prstGeom>
          <a:solidFill>
            <a:schemeClr val="tx2">
              <a:lumMod val="40000"/>
              <a:lumOff val="60000"/>
            </a:schemeClr>
          </a:solidFill>
          <a:ln>
            <a:solidFill>
              <a:schemeClr val="tx2">
                <a:lumMod val="40000"/>
                <a:lumOff val="6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CL" dirty="0"/>
          </a:p>
        </p:txBody>
      </p:sp>
      <p:sp>
        <p:nvSpPr>
          <p:cNvPr id="39" name="Google Shape;1967;p31">
            <a:extLst>
              <a:ext uri="{FF2B5EF4-FFF2-40B4-BE49-F238E27FC236}">
                <a16:creationId xmlns:a16="http://schemas.microsoft.com/office/drawing/2014/main" id="{2CBE12A3-A9EB-0C31-C76F-8B861139580F}"/>
              </a:ext>
            </a:extLst>
          </p:cNvPr>
          <p:cNvSpPr txBox="1">
            <a:spLocks/>
          </p:cNvSpPr>
          <p:nvPr/>
        </p:nvSpPr>
        <p:spPr>
          <a:xfrm>
            <a:off x="3996713" y="3471048"/>
            <a:ext cx="2541405" cy="56001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rgbClr val="434343"/>
              </a:buClr>
              <a:buSzPts val="1400"/>
              <a:buFont typeface="Lexend Deca"/>
              <a:buChar char="●"/>
              <a:defRPr sz="1600" b="0" i="0" u="none" strike="noStrike" cap="none">
                <a:solidFill>
                  <a:schemeClr val="dk2"/>
                </a:solidFill>
                <a:latin typeface="Lexend Deca"/>
                <a:ea typeface="Lexend Deca"/>
                <a:cs typeface="Lexend Deca"/>
                <a:sym typeface="Lexend Deca"/>
              </a:defRPr>
            </a:lvl1pPr>
            <a:lvl2pPr marL="914400" marR="0" lvl="1"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2pPr>
            <a:lvl3pPr marL="1371600" marR="0" lvl="2"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3pPr>
            <a:lvl4pPr marL="1828800" marR="0" lvl="3"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4pPr>
            <a:lvl5pPr marL="2286000" marR="0" lvl="4"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5pPr>
            <a:lvl6pPr marL="2743200" marR="0" lvl="5"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6pPr>
            <a:lvl7pPr marL="3200400" marR="0" lvl="6"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7pPr>
            <a:lvl8pPr marL="3657600" marR="0" lvl="7"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8pPr>
            <a:lvl9pPr marL="4114800" marR="0" lvl="8"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9pPr>
          </a:lstStyle>
          <a:p>
            <a:pPr marL="0" indent="0">
              <a:buFont typeface="Lexend Deca"/>
              <a:buNone/>
            </a:pPr>
            <a:r>
              <a:rPr lang="es-CL" dirty="0"/>
              <a:t>{ser un libro, tratar sobre lingüística…}</a:t>
            </a:r>
          </a:p>
        </p:txBody>
      </p:sp>
      <p:sp>
        <p:nvSpPr>
          <p:cNvPr id="40" name="CuadroTexto 39">
            <a:extLst>
              <a:ext uri="{FF2B5EF4-FFF2-40B4-BE49-F238E27FC236}">
                <a16:creationId xmlns:a16="http://schemas.microsoft.com/office/drawing/2014/main" id="{9479A9A7-7DC3-C69F-501F-898A0471352C}"/>
              </a:ext>
            </a:extLst>
          </p:cNvPr>
          <p:cNvSpPr txBox="1"/>
          <p:nvPr/>
        </p:nvSpPr>
        <p:spPr>
          <a:xfrm>
            <a:off x="1960286" y="3559721"/>
            <a:ext cx="1939953" cy="400110"/>
          </a:xfrm>
          <a:prstGeom prst="rect">
            <a:avLst/>
          </a:prstGeom>
          <a:noFill/>
        </p:spPr>
        <p:txBody>
          <a:bodyPr wrap="square" rtlCol="0">
            <a:spAutoFit/>
          </a:bodyPr>
          <a:lstStyle/>
          <a:p>
            <a:pPr algn="ctr">
              <a:buClr>
                <a:schemeClr val="tx2">
                  <a:lumMod val="75000"/>
                </a:schemeClr>
              </a:buClr>
            </a:pPr>
            <a:r>
              <a:rPr lang="es-CL" sz="2000" dirty="0">
                <a:solidFill>
                  <a:schemeClr val="accent1">
                    <a:lumMod val="60000"/>
                    <a:lumOff val="40000"/>
                  </a:schemeClr>
                </a:solidFill>
                <a:latin typeface="Cascadia Code SemiLight" panose="020B0609020000020004" pitchFamily="49" charset="0"/>
                <a:ea typeface="Cascadia Code SemiLight" panose="020B0609020000020004" pitchFamily="49" charset="0"/>
                <a:cs typeface="Cascadia Code SemiLight" panose="020B0609020000020004" pitchFamily="49" charset="0"/>
              </a:rPr>
              <a:t>Intensión</a:t>
            </a:r>
          </a:p>
        </p:txBody>
      </p:sp>
      <p:sp>
        <p:nvSpPr>
          <p:cNvPr id="41" name="Flecha: curvada hacia la izquierda 40">
            <a:extLst>
              <a:ext uri="{FF2B5EF4-FFF2-40B4-BE49-F238E27FC236}">
                <a16:creationId xmlns:a16="http://schemas.microsoft.com/office/drawing/2014/main" id="{51FD31D0-1111-7A3F-29F0-CF9E825C4AEE}"/>
              </a:ext>
            </a:extLst>
          </p:cNvPr>
          <p:cNvSpPr/>
          <p:nvPr/>
        </p:nvSpPr>
        <p:spPr>
          <a:xfrm flipV="1">
            <a:off x="6639164" y="2547847"/>
            <a:ext cx="750733" cy="1365030"/>
          </a:xfrm>
          <a:prstGeom prst="curvedLeftArrow">
            <a:avLst>
              <a:gd name="adj1" fmla="val 18293"/>
              <a:gd name="adj2" fmla="val 61644"/>
              <a:gd name="adj3" fmla="val 21700"/>
            </a:avLst>
          </a:prstGeom>
          <a:solidFill>
            <a:schemeClr val="tx2">
              <a:lumMod val="40000"/>
              <a:lumOff val="60000"/>
            </a:schemeClr>
          </a:solidFill>
          <a:ln>
            <a:solidFill>
              <a:schemeClr val="tx2">
                <a:lumMod val="40000"/>
                <a:lumOff val="6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CL"/>
          </a:p>
        </p:txBody>
      </p:sp>
      <p:sp>
        <p:nvSpPr>
          <p:cNvPr id="42" name="Google Shape;1967;p31">
            <a:extLst>
              <a:ext uri="{FF2B5EF4-FFF2-40B4-BE49-F238E27FC236}">
                <a16:creationId xmlns:a16="http://schemas.microsoft.com/office/drawing/2014/main" id="{4B2F245A-6309-BD18-CBDF-89211B16D515}"/>
              </a:ext>
            </a:extLst>
          </p:cNvPr>
          <p:cNvSpPr txBox="1">
            <a:spLocks/>
          </p:cNvSpPr>
          <p:nvPr/>
        </p:nvSpPr>
        <p:spPr>
          <a:xfrm>
            <a:off x="2121163" y="1219318"/>
            <a:ext cx="1749454" cy="53269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rgbClr val="434343"/>
              </a:buClr>
              <a:buSzPts val="1400"/>
              <a:buFont typeface="Lexend Deca"/>
              <a:buChar char="●"/>
              <a:defRPr sz="1600" b="0" i="0" u="none" strike="noStrike" cap="none">
                <a:solidFill>
                  <a:schemeClr val="dk2"/>
                </a:solidFill>
                <a:latin typeface="Lexend Deca"/>
                <a:ea typeface="Lexend Deca"/>
                <a:cs typeface="Lexend Deca"/>
                <a:sym typeface="Lexend Deca"/>
              </a:defRPr>
            </a:lvl1pPr>
            <a:lvl2pPr marL="914400" marR="0" lvl="1"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2pPr>
            <a:lvl3pPr marL="1371600" marR="0" lvl="2"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3pPr>
            <a:lvl4pPr marL="1828800" marR="0" lvl="3"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4pPr>
            <a:lvl5pPr marL="2286000" marR="0" lvl="4"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5pPr>
            <a:lvl6pPr marL="2743200" marR="0" lvl="5"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6pPr>
            <a:lvl7pPr marL="3200400" marR="0" lvl="6"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7pPr>
            <a:lvl8pPr marL="3657600" marR="0" lvl="7"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8pPr>
            <a:lvl9pPr marL="4114800" marR="0" lvl="8"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9pPr>
          </a:lstStyle>
          <a:p>
            <a:pPr marL="0" indent="0">
              <a:buFont typeface="Lexend Deca"/>
              <a:buNone/>
            </a:pPr>
            <a:r>
              <a:rPr lang="es-CL" sz="1400" dirty="0">
                <a:latin typeface="Poppins" panose="00000500000000000000" pitchFamily="2" charset="0"/>
                <a:cs typeface="Poppins" panose="00000500000000000000" pitchFamily="2" charset="0"/>
              </a:rPr>
              <a:t>Expresiones con mismo sentido, distinto referente</a:t>
            </a:r>
          </a:p>
        </p:txBody>
      </p:sp>
      <p:sp>
        <p:nvSpPr>
          <p:cNvPr id="43" name="Flecha: curvada hacia la derecha 42">
            <a:extLst>
              <a:ext uri="{FF2B5EF4-FFF2-40B4-BE49-F238E27FC236}">
                <a16:creationId xmlns:a16="http://schemas.microsoft.com/office/drawing/2014/main" id="{A0A6D372-4920-63A5-FD9F-2D5C54B6946E}"/>
              </a:ext>
            </a:extLst>
          </p:cNvPr>
          <p:cNvSpPr/>
          <p:nvPr/>
        </p:nvSpPr>
        <p:spPr>
          <a:xfrm flipV="1">
            <a:off x="1696031" y="790364"/>
            <a:ext cx="414112" cy="903608"/>
          </a:xfrm>
          <a:prstGeom prst="curvedRightArrow">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18649910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500"/>
                                        <p:tgtEl>
                                          <p:spTgt spid="4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500"/>
                                        <p:tgtEl>
                                          <p:spTgt spid="2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500"/>
                                        <p:tgtEl>
                                          <p:spTgt spid="4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fade">
                                      <p:cBhvr>
                                        <p:cTn id="26" dur="500"/>
                                        <p:tgtEl>
                                          <p:spTgt spid="3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500"/>
                                        <p:tgtEl>
                                          <p:spTgt spid="3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fade">
                                      <p:cBhvr>
                                        <p:cTn id="32" dur="500"/>
                                        <p:tgtEl>
                                          <p:spTgt spid="3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500"/>
                                        <p:tgtEl>
                                          <p:spTgt spid="3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fade">
                                      <p:cBhvr>
                                        <p:cTn id="42" dur="500"/>
                                        <p:tgtEl>
                                          <p:spTgt spid="3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500"/>
                                        <p:tgtEl>
                                          <p:spTgt spid="38"/>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500"/>
                                        <p:tgtEl>
                                          <p:spTgt spid="41"/>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2" grpId="0"/>
      <p:bldP spid="33" grpId="0" animBg="1"/>
      <p:bldP spid="34" grpId="0" animBg="1"/>
      <p:bldP spid="35" grpId="0"/>
      <p:bldP spid="37" grpId="0"/>
      <p:bldP spid="38" grpId="0" animBg="1"/>
      <p:bldP spid="39" grpId="0"/>
      <p:bldP spid="40" grpId="0"/>
      <p:bldP spid="41" grpId="0" animBg="1"/>
      <p:bldP spid="42" grpId="0"/>
      <p:bldP spid="4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66">
          <a:extLst>
            <a:ext uri="{FF2B5EF4-FFF2-40B4-BE49-F238E27FC236}">
              <a16:creationId xmlns:a16="http://schemas.microsoft.com/office/drawing/2014/main" id="{3FC1C545-25E0-ECFB-43F4-D1DC6FDD4092}"/>
            </a:ext>
          </a:extLst>
        </p:cNvPr>
        <p:cNvGrpSpPr/>
        <p:nvPr/>
      </p:nvGrpSpPr>
      <p:grpSpPr>
        <a:xfrm>
          <a:off x="0" y="0"/>
          <a:ext cx="0" cy="0"/>
          <a:chOff x="0" y="0"/>
          <a:chExt cx="0" cy="0"/>
        </a:xfrm>
      </p:grpSpPr>
      <p:sp>
        <p:nvSpPr>
          <p:cNvPr id="767" name="Google Shape;767;p60">
            <a:extLst>
              <a:ext uri="{FF2B5EF4-FFF2-40B4-BE49-F238E27FC236}">
                <a16:creationId xmlns:a16="http://schemas.microsoft.com/office/drawing/2014/main" id="{490870D3-BF07-3FDF-F44C-240BAFB03DDD}"/>
              </a:ext>
            </a:extLst>
          </p:cNvPr>
          <p:cNvSpPr txBox="1">
            <a:spLocks noGrp="1"/>
          </p:cNvSpPr>
          <p:nvPr>
            <p:ph type="title"/>
          </p:nvPr>
        </p:nvSpPr>
        <p:spPr>
          <a:xfrm>
            <a:off x="713225" y="539500"/>
            <a:ext cx="7717500" cy="478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Tres grandes teorías del significado</a:t>
            </a:r>
            <a:endParaRPr dirty="0"/>
          </a:p>
        </p:txBody>
      </p:sp>
      <p:sp>
        <p:nvSpPr>
          <p:cNvPr id="770" name="Google Shape;770;p60">
            <a:extLst>
              <a:ext uri="{FF2B5EF4-FFF2-40B4-BE49-F238E27FC236}">
                <a16:creationId xmlns:a16="http://schemas.microsoft.com/office/drawing/2014/main" id="{A77F16DE-008B-E42A-F87E-56CA22EF0273}"/>
              </a:ext>
            </a:extLst>
          </p:cNvPr>
          <p:cNvSpPr/>
          <p:nvPr/>
        </p:nvSpPr>
        <p:spPr>
          <a:xfrm>
            <a:off x="1482287" y="1371688"/>
            <a:ext cx="899400" cy="8994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1" name="Google Shape;771;p60">
            <a:extLst>
              <a:ext uri="{FF2B5EF4-FFF2-40B4-BE49-F238E27FC236}">
                <a16:creationId xmlns:a16="http://schemas.microsoft.com/office/drawing/2014/main" id="{3C9CEB36-DC28-CA83-0BFB-98C99BB2BBB2}"/>
              </a:ext>
            </a:extLst>
          </p:cNvPr>
          <p:cNvGrpSpPr/>
          <p:nvPr/>
        </p:nvGrpSpPr>
        <p:grpSpPr>
          <a:xfrm>
            <a:off x="4452724" y="2338058"/>
            <a:ext cx="238502" cy="329716"/>
            <a:chOff x="-38129425" y="3222550"/>
            <a:chExt cx="228450" cy="315850"/>
          </a:xfrm>
        </p:grpSpPr>
        <p:sp>
          <p:nvSpPr>
            <p:cNvPr id="772" name="Google Shape;772;p60">
              <a:extLst>
                <a:ext uri="{FF2B5EF4-FFF2-40B4-BE49-F238E27FC236}">
                  <a16:creationId xmlns:a16="http://schemas.microsoft.com/office/drawing/2014/main" id="{E14CC277-3C09-2231-9B34-15F534CC05A5}"/>
                </a:ext>
              </a:extLst>
            </p:cNvPr>
            <p:cNvSpPr/>
            <p:nvPr/>
          </p:nvSpPr>
          <p:spPr>
            <a:xfrm>
              <a:off x="-38129425" y="3222550"/>
              <a:ext cx="228450" cy="227650"/>
            </a:xfrm>
            <a:custGeom>
              <a:avLst/>
              <a:gdLst/>
              <a:ahLst/>
              <a:cxnLst/>
              <a:rect l="l" t="t" r="r" b="b"/>
              <a:pathLst>
                <a:path w="9138" h="9106" extrusionOk="0">
                  <a:moveTo>
                    <a:pt x="4097" y="1292"/>
                  </a:moveTo>
                  <a:cubicBezTo>
                    <a:pt x="4349" y="1292"/>
                    <a:pt x="4538" y="1450"/>
                    <a:pt x="4538" y="1702"/>
                  </a:cubicBezTo>
                  <a:cubicBezTo>
                    <a:pt x="4538" y="1922"/>
                    <a:pt x="4349" y="2111"/>
                    <a:pt x="4160" y="2111"/>
                  </a:cubicBezTo>
                  <a:cubicBezTo>
                    <a:pt x="2994" y="2111"/>
                    <a:pt x="2112" y="3056"/>
                    <a:pt x="2049" y="4222"/>
                  </a:cubicBezTo>
                  <a:cubicBezTo>
                    <a:pt x="2049" y="4443"/>
                    <a:pt x="1860" y="4600"/>
                    <a:pt x="1639" y="4600"/>
                  </a:cubicBezTo>
                  <a:cubicBezTo>
                    <a:pt x="1387" y="4600"/>
                    <a:pt x="1198" y="4411"/>
                    <a:pt x="1198" y="4222"/>
                  </a:cubicBezTo>
                  <a:cubicBezTo>
                    <a:pt x="1198" y="2584"/>
                    <a:pt x="2490" y="1324"/>
                    <a:pt x="4097" y="1292"/>
                  </a:cubicBezTo>
                  <a:close/>
                  <a:moveTo>
                    <a:pt x="4569" y="0"/>
                  </a:moveTo>
                  <a:cubicBezTo>
                    <a:pt x="2049" y="0"/>
                    <a:pt x="1" y="2048"/>
                    <a:pt x="1" y="4569"/>
                  </a:cubicBezTo>
                  <a:cubicBezTo>
                    <a:pt x="1" y="6207"/>
                    <a:pt x="946" y="7688"/>
                    <a:pt x="2332" y="8475"/>
                  </a:cubicBezTo>
                  <a:cubicBezTo>
                    <a:pt x="2458" y="8507"/>
                    <a:pt x="2521" y="8664"/>
                    <a:pt x="2521" y="8822"/>
                  </a:cubicBezTo>
                  <a:lnTo>
                    <a:pt x="2521" y="9105"/>
                  </a:lnTo>
                  <a:lnTo>
                    <a:pt x="6680" y="9105"/>
                  </a:lnTo>
                  <a:lnTo>
                    <a:pt x="6680" y="8822"/>
                  </a:lnTo>
                  <a:cubicBezTo>
                    <a:pt x="6680" y="8696"/>
                    <a:pt x="6743" y="8570"/>
                    <a:pt x="6900" y="8507"/>
                  </a:cubicBezTo>
                  <a:cubicBezTo>
                    <a:pt x="8255" y="7719"/>
                    <a:pt x="9137" y="6270"/>
                    <a:pt x="9137" y="4569"/>
                  </a:cubicBezTo>
                  <a:cubicBezTo>
                    <a:pt x="9137" y="2048"/>
                    <a:pt x="7089" y="32"/>
                    <a:pt x="4569" y="0"/>
                  </a:cubicBezTo>
                  <a:close/>
                </a:path>
              </a:pathLst>
            </a:custGeom>
            <a:gradFill>
              <a:gsLst>
                <a:gs pos="0">
                  <a:schemeClr val="lt2"/>
                </a:gs>
                <a:gs pos="100000">
                  <a:schemeClr val="accent1"/>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60">
              <a:extLst>
                <a:ext uri="{FF2B5EF4-FFF2-40B4-BE49-F238E27FC236}">
                  <a16:creationId xmlns:a16="http://schemas.microsoft.com/office/drawing/2014/main" id="{0B985AB2-70A2-013C-F213-EF7F4245C28C}"/>
                </a:ext>
              </a:extLst>
            </p:cNvPr>
            <p:cNvSpPr/>
            <p:nvPr/>
          </p:nvSpPr>
          <p:spPr>
            <a:xfrm>
              <a:off x="-38067200" y="3470650"/>
              <a:ext cx="103200" cy="67750"/>
            </a:xfrm>
            <a:custGeom>
              <a:avLst/>
              <a:gdLst/>
              <a:ahLst/>
              <a:cxnLst/>
              <a:rect l="l" t="t" r="r" b="b"/>
              <a:pathLst>
                <a:path w="4128" h="2710" extrusionOk="0">
                  <a:moveTo>
                    <a:pt x="1" y="0"/>
                  </a:moveTo>
                  <a:lnTo>
                    <a:pt x="1" y="662"/>
                  </a:lnTo>
                  <a:cubicBezTo>
                    <a:pt x="1" y="1198"/>
                    <a:pt x="410" y="1702"/>
                    <a:pt x="883" y="1859"/>
                  </a:cubicBezTo>
                  <a:cubicBezTo>
                    <a:pt x="1040" y="2363"/>
                    <a:pt x="1513" y="2710"/>
                    <a:pt x="2049" y="2710"/>
                  </a:cubicBezTo>
                  <a:cubicBezTo>
                    <a:pt x="2647" y="2710"/>
                    <a:pt x="3120" y="2363"/>
                    <a:pt x="3277" y="1859"/>
                  </a:cubicBezTo>
                  <a:cubicBezTo>
                    <a:pt x="3781" y="1702"/>
                    <a:pt x="4128" y="1198"/>
                    <a:pt x="4128" y="662"/>
                  </a:cubicBezTo>
                  <a:lnTo>
                    <a:pt x="4128" y="0"/>
                  </a:lnTo>
                  <a:close/>
                </a:path>
              </a:pathLst>
            </a:custGeom>
            <a:gradFill>
              <a:gsLst>
                <a:gs pos="0">
                  <a:schemeClr val="lt2"/>
                </a:gs>
                <a:gs pos="100000">
                  <a:schemeClr val="accent1"/>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4" name="Google Shape;774;p60">
            <a:extLst>
              <a:ext uri="{FF2B5EF4-FFF2-40B4-BE49-F238E27FC236}">
                <a16:creationId xmlns:a16="http://schemas.microsoft.com/office/drawing/2014/main" id="{4B949F2F-85C7-27F7-42D7-B1870479FCCC}"/>
              </a:ext>
            </a:extLst>
          </p:cNvPr>
          <p:cNvSpPr/>
          <p:nvPr/>
        </p:nvSpPr>
        <p:spPr>
          <a:xfrm>
            <a:off x="4122292" y="2028363"/>
            <a:ext cx="899400" cy="8994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60">
            <a:extLst>
              <a:ext uri="{FF2B5EF4-FFF2-40B4-BE49-F238E27FC236}">
                <a16:creationId xmlns:a16="http://schemas.microsoft.com/office/drawing/2014/main" id="{295E83C0-6F5A-ADC6-16D0-A531DF2A72C9}"/>
              </a:ext>
            </a:extLst>
          </p:cNvPr>
          <p:cNvSpPr/>
          <p:nvPr/>
        </p:nvSpPr>
        <p:spPr>
          <a:xfrm>
            <a:off x="6804937" y="1371688"/>
            <a:ext cx="899400" cy="8994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76" name="Google Shape;776;p60">
            <a:extLst>
              <a:ext uri="{FF2B5EF4-FFF2-40B4-BE49-F238E27FC236}">
                <a16:creationId xmlns:a16="http://schemas.microsoft.com/office/drawing/2014/main" id="{033E2F1C-A1E8-4DE8-0EE9-989B95592668}"/>
              </a:ext>
            </a:extLst>
          </p:cNvPr>
          <p:cNvCxnSpPr>
            <a:stCxn id="770" idx="6"/>
            <a:endCxn id="774" idx="2"/>
          </p:cNvCxnSpPr>
          <p:nvPr/>
        </p:nvCxnSpPr>
        <p:spPr>
          <a:xfrm>
            <a:off x="2381687" y="1821388"/>
            <a:ext cx="1740600" cy="656700"/>
          </a:xfrm>
          <a:prstGeom prst="straightConnector1">
            <a:avLst/>
          </a:prstGeom>
          <a:noFill/>
          <a:ln w="9525" cap="flat" cmpd="sng">
            <a:solidFill>
              <a:schemeClr val="accent2"/>
            </a:solidFill>
            <a:prstDash val="dot"/>
            <a:round/>
            <a:headEnd type="none" w="med" len="med"/>
            <a:tailEnd type="none" w="med" len="med"/>
          </a:ln>
        </p:spPr>
      </p:cxnSp>
      <p:cxnSp>
        <p:nvCxnSpPr>
          <p:cNvPr id="777" name="Google Shape;777;p60">
            <a:extLst>
              <a:ext uri="{FF2B5EF4-FFF2-40B4-BE49-F238E27FC236}">
                <a16:creationId xmlns:a16="http://schemas.microsoft.com/office/drawing/2014/main" id="{644F4D71-521E-EC22-F379-478163E219FD}"/>
              </a:ext>
            </a:extLst>
          </p:cNvPr>
          <p:cNvCxnSpPr>
            <a:stCxn id="774" idx="6"/>
            <a:endCxn id="775" idx="2"/>
          </p:cNvCxnSpPr>
          <p:nvPr/>
        </p:nvCxnSpPr>
        <p:spPr>
          <a:xfrm rot="10800000" flipH="1">
            <a:off x="5021692" y="1821363"/>
            <a:ext cx="1783200" cy="656700"/>
          </a:xfrm>
          <a:prstGeom prst="straightConnector1">
            <a:avLst/>
          </a:prstGeom>
          <a:noFill/>
          <a:ln w="9525" cap="flat" cmpd="sng">
            <a:solidFill>
              <a:schemeClr val="accent2"/>
            </a:solidFill>
            <a:prstDash val="dot"/>
            <a:round/>
            <a:headEnd type="none" w="med" len="med"/>
            <a:tailEnd type="none" w="med" len="med"/>
          </a:ln>
        </p:spPr>
      </p:cxnSp>
      <p:sp>
        <p:nvSpPr>
          <p:cNvPr id="782" name="Google Shape;782;p60">
            <a:extLst>
              <a:ext uri="{FF2B5EF4-FFF2-40B4-BE49-F238E27FC236}">
                <a16:creationId xmlns:a16="http://schemas.microsoft.com/office/drawing/2014/main" id="{BD873D55-A24C-FA6C-073E-ADF52B61F0B4}"/>
              </a:ext>
            </a:extLst>
          </p:cNvPr>
          <p:cNvSpPr/>
          <p:nvPr/>
        </p:nvSpPr>
        <p:spPr>
          <a:xfrm>
            <a:off x="7587225" y="-1674475"/>
            <a:ext cx="2981400" cy="2981400"/>
          </a:xfrm>
          <a:prstGeom prst="ellipse">
            <a:avLst/>
          </a:prstGeom>
          <a:solidFill>
            <a:schemeClr val="dk1"/>
          </a:solidFill>
          <a:ln>
            <a:noFill/>
          </a:ln>
          <a:effectLst>
            <a:outerShdw blurRad="214313" algn="bl" rotWithShape="0">
              <a:schemeClr val="accent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60">
            <a:extLst>
              <a:ext uri="{FF2B5EF4-FFF2-40B4-BE49-F238E27FC236}">
                <a16:creationId xmlns:a16="http://schemas.microsoft.com/office/drawing/2014/main" id="{0DEF6667-8616-BFAE-7BB6-A51643CC8F72}"/>
              </a:ext>
            </a:extLst>
          </p:cNvPr>
          <p:cNvSpPr/>
          <p:nvPr/>
        </p:nvSpPr>
        <p:spPr>
          <a:xfrm>
            <a:off x="6676350" y="-929125"/>
            <a:ext cx="1490700" cy="1490700"/>
          </a:xfrm>
          <a:prstGeom prst="ellipse">
            <a:avLst/>
          </a:prstGeom>
          <a:gradFill>
            <a:gsLst>
              <a:gs pos="0">
                <a:schemeClr val="l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Rectángulo: esquinas redondeadas 1">
            <a:extLst>
              <a:ext uri="{FF2B5EF4-FFF2-40B4-BE49-F238E27FC236}">
                <a16:creationId xmlns:a16="http://schemas.microsoft.com/office/drawing/2014/main" id="{74D34AD3-1889-8785-5781-A59834FB1C4F}"/>
              </a:ext>
            </a:extLst>
          </p:cNvPr>
          <p:cNvSpPr/>
          <p:nvPr/>
        </p:nvSpPr>
        <p:spPr>
          <a:xfrm>
            <a:off x="6611629" y="2445867"/>
            <a:ext cx="1583373" cy="56870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 name="Rectángulo: esquinas redondeadas 2">
            <a:extLst>
              <a:ext uri="{FF2B5EF4-FFF2-40B4-BE49-F238E27FC236}">
                <a16:creationId xmlns:a16="http://schemas.microsoft.com/office/drawing/2014/main" id="{E11B2428-8EB6-E60E-F1A8-DECC9A827B7F}"/>
              </a:ext>
            </a:extLst>
          </p:cNvPr>
          <p:cNvSpPr/>
          <p:nvPr/>
        </p:nvSpPr>
        <p:spPr>
          <a:xfrm>
            <a:off x="3763420" y="3037279"/>
            <a:ext cx="1583373" cy="568708"/>
          </a:xfrm>
          <a:prstGeom prst="roundRect">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 name="Google Shape;1967;p31">
            <a:extLst>
              <a:ext uri="{FF2B5EF4-FFF2-40B4-BE49-F238E27FC236}">
                <a16:creationId xmlns:a16="http://schemas.microsoft.com/office/drawing/2014/main" id="{F17AB1C2-4537-53AB-3589-CD7F84C3DD50}"/>
              </a:ext>
            </a:extLst>
          </p:cNvPr>
          <p:cNvSpPr txBox="1">
            <a:spLocks/>
          </p:cNvSpPr>
          <p:nvPr/>
        </p:nvSpPr>
        <p:spPr>
          <a:xfrm>
            <a:off x="3817101" y="3003556"/>
            <a:ext cx="1476009" cy="39611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rgbClr val="434343"/>
              </a:buClr>
              <a:buSzPts val="1400"/>
              <a:buFont typeface="Lexend Deca"/>
              <a:buChar char="●"/>
              <a:defRPr sz="1600" b="0" i="0" u="none" strike="noStrike" cap="none">
                <a:solidFill>
                  <a:schemeClr val="dk2"/>
                </a:solidFill>
                <a:latin typeface="Lexend Deca"/>
                <a:ea typeface="Lexend Deca"/>
                <a:cs typeface="Lexend Deca"/>
                <a:sym typeface="Lexend Deca"/>
              </a:defRPr>
            </a:lvl1pPr>
            <a:lvl2pPr marL="914400" marR="0" lvl="1"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2pPr>
            <a:lvl3pPr marL="1371600" marR="0" lvl="2"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3pPr>
            <a:lvl4pPr marL="1828800" marR="0" lvl="3"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4pPr>
            <a:lvl5pPr marL="2286000" marR="0" lvl="4"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5pPr>
            <a:lvl6pPr marL="2743200" marR="0" lvl="5"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6pPr>
            <a:lvl7pPr marL="3200400" marR="0" lvl="6"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7pPr>
            <a:lvl8pPr marL="3657600" marR="0" lvl="7"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8pPr>
            <a:lvl9pPr marL="4114800" marR="0" lvl="8"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9pPr>
          </a:lstStyle>
          <a:p>
            <a:pPr marL="0" indent="0">
              <a:buFont typeface="Lexend Deca"/>
              <a:buNone/>
            </a:pPr>
            <a:r>
              <a:rPr lang="es-CL" b="1" dirty="0">
                <a:solidFill>
                  <a:schemeClr val="accent2">
                    <a:lumMod val="75000"/>
                    <a:lumOff val="25000"/>
                  </a:schemeClr>
                </a:solidFill>
                <a:latin typeface="Poppins" panose="00000500000000000000" pitchFamily="2" charset="0"/>
                <a:cs typeface="Poppins" panose="00000500000000000000" pitchFamily="2" charset="0"/>
              </a:rPr>
              <a:t>Ideacional o</a:t>
            </a:r>
          </a:p>
          <a:p>
            <a:pPr marL="0" indent="0">
              <a:buFont typeface="Lexend Deca"/>
              <a:buNone/>
            </a:pPr>
            <a:r>
              <a:rPr lang="es-CL" b="1" dirty="0">
                <a:solidFill>
                  <a:schemeClr val="accent2">
                    <a:lumMod val="75000"/>
                    <a:lumOff val="25000"/>
                  </a:schemeClr>
                </a:solidFill>
                <a:latin typeface="Poppins" panose="00000500000000000000" pitchFamily="2" charset="0"/>
                <a:cs typeface="Poppins" panose="00000500000000000000" pitchFamily="2" charset="0"/>
              </a:rPr>
              <a:t>mentalista</a:t>
            </a:r>
          </a:p>
        </p:txBody>
      </p:sp>
      <p:sp>
        <p:nvSpPr>
          <p:cNvPr id="5" name="Google Shape;1967;p31">
            <a:extLst>
              <a:ext uri="{FF2B5EF4-FFF2-40B4-BE49-F238E27FC236}">
                <a16:creationId xmlns:a16="http://schemas.microsoft.com/office/drawing/2014/main" id="{AB087FBF-E49C-AF15-A696-8EC6BC0234C4}"/>
              </a:ext>
            </a:extLst>
          </p:cNvPr>
          <p:cNvSpPr txBox="1">
            <a:spLocks/>
          </p:cNvSpPr>
          <p:nvPr/>
        </p:nvSpPr>
        <p:spPr>
          <a:xfrm>
            <a:off x="6691517" y="2399271"/>
            <a:ext cx="1447925" cy="39555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rgbClr val="434343"/>
              </a:buClr>
              <a:buSzPts val="1400"/>
              <a:buFont typeface="Lexend Deca"/>
              <a:buChar char="●"/>
              <a:defRPr sz="1600" b="0" i="0" u="none" strike="noStrike" cap="none">
                <a:solidFill>
                  <a:schemeClr val="dk2"/>
                </a:solidFill>
                <a:latin typeface="Lexend Deca"/>
                <a:ea typeface="Lexend Deca"/>
                <a:cs typeface="Lexend Deca"/>
                <a:sym typeface="Lexend Deca"/>
              </a:defRPr>
            </a:lvl1pPr>
            <a:lvl2pPr marL="914400" marR="0" lvl="1"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2pPr>
            <a:lvl3pPr marL="1371600" marR="0" lvl="2"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3pPr>
            <a:lvl4pPr marL="1828800" marR="0" lvl="3"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4pPr>
            <a:lvl5pPr marL="2286000" marR="0" lvl="4"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5pPr>
            <a:lvl6pPr marL="2743200" marR="0" lvl="5"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6pPr>
            <a:lvl7pPr marL="3200400" marR="0" lvl="6"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7pPr>
            <a:lvl8pPr marL="3657600" marR="0" lvl="7"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8pPr>
            <a:lvl9pPr marL="4114800" marR="0" lvl="8"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9pPr>
          </a:lstStyle>
          <a:p>
            <a:pPr marL="0" indent="0">
              <a:buFont typeface="Lexend Deca"/>
              <a:buNone/>
            </a:pPr>
            <a:r>
              <a:rPr lang="es-CL" b="1" dirty="0">
                <a:solidFill>
                  <a:schemeClr val="accent2">
                    <a:lumMod val="75000"/>
                    <a:lumOff val="25000"/>
                  </a:schemeClr>
                </a:solidFill>
                <a:latin typeface="Poppins" panose="00000500000000000000" pitchFamily="2" charset="0"/>
                <a:cs typeface="Poppins" panose="00000500000000000000" pitchFamily="2" charset="0"/>
              </a:rPr>
              <a:t>Significado en uso</a:t>
            </a:r>
          </a:p>
        </p:txBody>
      </p:sp>
      <p:cxnSp>
        <p:nvCxnSpPr>
          <p:cNvPr id="6" name="Conector recto de flecha 5">
            <a:extLst>
              <a:ext uri="{FF2B5EF4-FFF2-40B4-BE49-F238E27FC236}">
                <a16:creationId xmlns:a16="http://schemas.microsoft.com/office/drawing/2014/main" id="{A12BC000-A517-3ED3-4674-31D2E03A0F25}"/>
              </a:ext>
            </a:extLst>
          </p:cNvPr>
          <p:cNvCxnSpPr>
            <a:cxnSpLocks/>
          </p:cNvCxnSpPr>
          <p:nvPr/>
        </p:nvCxnSpPr>
        <p:spPr>
          <a:xfrm flipH="1">
            <a:off x="1985440" y="3058928"/>
            <a:ext cx="1" cy="414723"/>
          </a:xfrm>
          <a:prstGeom prst="straightConnector1">
            <a:avLst/>
          </a:prstGeom>
          <a:ln>
            <a:solidFill>
              <a:schemeClr val="accent1">
                <a:lumMod val="60000"/>
                <a:lumOff val="40000"/>
              </a:schemeClr>
            </a:solidFill>
            <a:tailEnd type="triangle"/>
          </a:ln>
          <a:effectLst/>
        </p:spPr>
        <p:style>
          <a:lnRef idx="2">
            <a:schemeClr val="accent2"/>
          </a:lnRef>
          <a:fillRef idx="0">
            <a:schemeClr val="accent2"/>
          </a:fillRef>
          <a:effectRef idx="1">
            <a:schemeClr val="accent2"/>
          </a:effectRef>
          <a:fontRef idx="minor">
            <a:schemeClr val="tx1"/>
          </a:fontRef>
        </p:style>
      </p:cxnSp>
      <p:cxnSp>
        <p:nvCxnSpPr>
          <p:cNvPr id="7" name="Conector recto de flecha 6">
            <a:extLst>
              <a:ext uri="{FF2B5EF4-FFF2-40B4-BE49-F238E27FC236}">
                <a16:creationId xmlns:a16="http://schemas.microsoft.com/office/drawing/2014/main" id="{8DB9006B-6F9C-2500-CE35-8F142271C9CC}"/>
              </a:ext>
            </a:extLst>
          </p:cNvPr>
          <p:cNvCxnSpPr>
            <a:cxnSpLocks/>
          </p:cNvCxnSpPr>
          <p:nvPr/>
        </p:nvCxnSpPr>
        <p:spPr>
          <a:xfrm flipH="1">
            <a:off x="4560104" y="3709466"/>
            <a:ext cx="1" cy="414723"/>
          </a:xfrm>
          <a:prstGeom prst="straightConnector1">
            <a:avLst/>
          </a:prstGeom>
          <a:ln>
            <a:solidFill>
              <a:schemeClr val="accent1">
                <a:lumMod val="60000"/>
                <a:lumOff val="40000"/>
              </a:schemeClr>
            </a:solidFill>
            <a:tailEnd type="triangle"/>
          </a:ln>
          <a:effectLst/>
        </p:spPr>
        <p:style>
          <a:lnRef idx="2">
            <a:schemeClr val="accent2"/>
          </a:lnRef>
          <a:fillRef idx="0">
            <a:schemeClr val="accent2"/>
          </a:fillRef>
          <a:effectRef idx="1">
            <a:schemeClr val="accent2"/>
          </a:effectRef>
          <a:fontRef idx="minor">
            <a:schemeClr val="tx1"/>
          </a:fontRef>
        </p:style>
      </p:cxnSp>
      <p:cxnSp>
        <p:nvCxnSpPr>
          <p:cNvPr id="8" name="Conector recto de flecha 7">
            <a:extLst>
              <a:ext uri="{FF2B5EF4-FFF2-40B4-BE49-F238E27FC236}">
                <a16:creationId xmlns:a16="http://schemas.microsoft.com/office/drawing/2014/main" id="{444A9699-7B7D-FC3B-0B21-8B4C0EAD1A2F}"/>
              </a:ext>
            </a:extLst>
          </p:cNvPr>
          <p:cNvCxnSpPr>
            <a:cxnSpLocks/>
          </p:cNvCxnSpPr>
          <p:nvPr/>
        </p:nvCxnSpPr>
        <p:spPr>
          <a:xfrm flipH="1">
            <a:off x="7403316" y="3102320"/>
            <a:ext cx="1" cy="414723"/>
          </a:xfrm>
          <a:prstGeom prst="straightConnector1">
            <a:avLst/>
          </a:prstGeom>
          <a:ln>
            <a:solidFill>
              <a:schemeClr val="accent1">
                <a:lumMod val="60000"/>
                <a:lumOff val="40000"/>
              </a:schemeClr>
            </a:solidFill>
            <a:tailEnd type="triangle"/>
          </a:ln>
          <a:effectLst/>
        </p:spPr>
        <p:style>
          <a:lnRef idx="2">
            <a:schemeClr val="accent2"/>
          </a:lnRef>
          <a:fillRef idx="0">
            <a:schemeClr val="accent2"/>
          </a:fillRef>
          <a:effectRef idx="1">
            <a:schemeClr val="accent2"/>
          </a:effectRef>
          <a:fontRef idx="minor">
            <a:schemeClr val="tx1"/>
          </a:fontRef>
        </p:style>
      </p:cxnSp>
      <p:sp>
        <p:nvSpPr>
          <p:cNvPr id="9" name="Google Shape;1967;p31">
            <a:extLst>
              <a:ext uri="{FF2B5EF4-FFF2-40B4-BE49-F238E27FC236}">
                <a16:creationId xmlns:a16="http://schemas.microsoft.com/office/drawing/2014/main" id="{26EC37C8-CDAB-B754-61B9-5FCF8429AD56}"/>
              </a:ext>
            </a:extLst>
          </p:cNvPr>
          <p:cNvSpPr txBox="1">
            <a:spLocks/>
          </p:cNvSpPr>
          <p:nvPr/>
        </p:nvSpPr>
        <p:spPr>
          <a:xfrm>
            <a:off x="1193753" y="3498302"/>
            <a:ext cx="1583373" cy="686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rgbClr val="434343"/>
              </a:buClr>
              <a:buSzPts val="1400"/>
              <a:buFont typeface="Lexend Deca"/>
              <a:buChar char="●"/>
              <a:defRPr sz="1600" b="0" i="0" u="none" strike="noStrike" cap="none">
                <a:solidFill>
                  <a:schemeClr val="dk2"/>
                </a:solidFill>
                <a:latin typeface="Lexend Deca"/>
                <a:ea typeface="Lexend Deca"/>
                <a:cs typeface="Lexend Deca"/>
                <a:sym typeface="Lexend Deca"/>
              </a:defRPr>
            </a:lvl1pPr>
            <a:lvl2pPr marL="914400" marR="0" lvl="1"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2pPr>
            <a:lvl3pPr marL="1371600" marR="0" lvl="2"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3pPr>
            <a:lvl4pPr marL="1828800" marR="0" lvl="3"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4pPr>
            <a:lvl5pPr marL="2286000" marR="0" lvl="4"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5pPr>
            <a:lvl6pPr marL="2743200" marR="0" lvl="5"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6pPr>
            <a:lvl7pPr marL="3200400" marR="0" lvl="6"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7pPr>
            <a:lvl8pPr marL="3657600" marR="0" lvl="7"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8pPr>
            <a:lvl9pPr marL="4114800" marR="0" lvl="8"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9pPr>
          </a:lstStyle>
          <a:p>
            <a:pPr marL="0" indent="0">
              <a:buFont typeface="Lexend Deca"/>
              <a:buNone/>
            </a:pPr>
            <a:r>
              <a:rPr lang="es-CL" sz="1400" dirty="0">
                <a:latin typeface="Poppins" panose="00000500000000000000" pitchFamily="2" charset="0"/>
                <a:cs typeface="Poppins" panose="00000500000000000000" pitchFamily="2" charset="0"/>
              </a:rPr>
              <a:t>Significado </a:t>
            </a:r>
          </a:p>
          <a:p>
            <a:pPr marL="0" indent="0">
              <a:buFont typeface="Lexend Deca"/>
              <a:buNone/>
            </a:pPr>
            <a:r>
              <a:rPr lang="es-CL" sz="1400" dirty="0">
                <a:latin typeface="Poppins" panose="00000500000000000000" pitchFamily="2" charset="0"/>
                <a:cs typeface="Poppins" panose="00000500000000000000" pitchFamily="2" charset="0"/>
              </a:rPr>
              <a:t>=</a:t>
            </a:r>
          </a:p>
          <a:p>
            <a:pPr marL="0" indent="0">
              <a:buFont typeface="Lexend Deca"/>
              <a:buNone/>
            </a:pPr>
            <a:r>
              <a:rPr lang="es-CL" sz="1400" dirty="0">
                <a:latin typeface="Poppins" panose="00000500000000000000" pitchFamily="2" charset="0"/>
                <a:cs typeface="Poppins" panose="00000500000000000000" pitchFamily="2" charset="0"/>
              </a:rPr>
              <a:t> referente</a:t>
            </a:r>
          </a:p>
        </p:txBody>
      </p:sp>
      <p:sp>
        <p:nvSpPr>
          <p:cNvPr id="10" name="Google Shape;1967;p31">
            <a:extLst>
              <a:ext uri="{FF2B5EF4-FFF2-40B4-BE49-F238E27FC236}">
                <a16:creationId xmlns:a16="http://schemas.microsoft.com/office/drawing/2014/main" id="{128B7E4A-0E57-BEAA-6103-A9AEB105957F}"/>
              </a:ext>
            </a:extLst>
          </p:cNvPr>
          <p:cNvSpPr txBox="1">
            <a:spLocks/>
          </p:cNvSpPr>
          <p:nvPr/>
        </p:nvSpPr>
        <p:spPr>
          <a:xfrm>
            <a:off x="3799596" y="4140350"/>
            <a:ext cx="1583373" cy="686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rgbClr val="434343"/>
              </a:buClr>
              <a:buSzPts val="1400"/>
              <a:buFont typeface="Lexend Deca"/>
              <a:buChar char="●"/>
              <a:defRPr sz="1600" b="0" i="0" u="none" strike="noStrike" cap="none">
                <a:solidFill>
                  <a:schemeClr val="dk2"/>
                </a:solidFill>
                <a:latin typeface="Lexend Deca"/>
                <a:ea typeface="Lexend Deca"/>
                <a:cs typeface="Lexend Deca"/>
                <a:sym typeface="Lexend Deca"/>
              </a:defRPr>
            </a:lvl1pPr>
            <a:lvl2pPr marL="914400" marR="0" lvl="1"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2pPr>
            <a:lvl3pPr marL="1371600" marR="0" lvl="2"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3pPr>
            <a:lvl4pPr marL="1828800" marR="0" lvl="3"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4pPr>
            <a:lvl5pPr marL="2286000" marR="0" lvl="4"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5pPr>
            <a:lvl6pPr marL="2743200" marR="0" lvl="5"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6pPr>
            <a:lvl7pPr marL="3200400" marR="0" lvl="6"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7pPr>
            <a:lvl8pPr marL="3657600" marR="0" lvl="7"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8pPr>
            <a:lvl9pPr marL="4114800" marR="0" lvl="8"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9pPr>
          </a:lstStyle>
          <a:p>
            <a:pPr marL="0" indent="0">
              <a:buFont typeface="Lexend Deca"/>
              <a:buNone/>
            </a:pPr>
            <a:r>
              <a:rPr lang="es-CL" sz="1400" dirty="0">
                <a:latin typeface="Poppins" panose="00000500000000000000" pitchFamily="2" charset="0"/>
                <a:cs typeface="Poppins" panose="00000500000000000000" pitchFamily="2" charset="0"/>
              </a:rPr>
              <a:t>Significado </a:t>
            </a:r>
          </a:p>
          <a:p>
            <a:pPr marL="0" indent="0">
              <a:buFont typeface="Lexend Deca"/>
              <a:buNone/>
            </a:pPr>
            <a:r>
              <a:rPr lang="es-CL" sz="1400" dirty="0">
                <a:latin typeface="Poppins" panose="00000500000000000000" pitchFamily="2" charset="0"/>
                <a:cs typeface="Poppins" panose="00000500000000000000" pitchFamily="2" charset="0"/>
              </a:rPr>
              <a:t>=</a:t>
            </a:r>
          </a:p>
          <a:p>
            <a:pPr marL="0" indent="0">
              <a:buFont typeface="Lexend Deca"/>
              <a:buNone/>
            </a:pPr>
            <a:r>
              <a:rPr lang="es-CL" sz="1400" dirty="0">
                <a:latin typeface="Poppins" panose="00000500000000000000" pitchFamily="2" charset="0"/>
                <a:cs typeface="Poppins" panose="00000500000000000000" pitchFamily="2" charset="0"/>
              </a:rPr>
              <a:t> idea mental</a:t>
            </a:r>
          </a:p>
        </p:txBody>
      </p:sp>
      <p:sp>
        <p:nvSpPr>
          <p:cNvPr id="11" name="Google Shape;1967;p31">
            <a:extLst>
              <a:ext uri="{FF2B5EF4-FFF2-40B4-BE49-F238E27FC236}">
                <a16:creationId xmlns:a16="http://schemas.microsoft.com/office/drawing/2014/main" id="{39E4AFE1-D5C5-6935-C4F4-7296E873B369}"/>
              </a:ext>
            </a:extLst>
          </p:cNvPr>
          <p:cNvSpPr txBox="1">
            <a:spLocks/>
          </p:cNvSpPr>
          <p:nvPr/>
        </p:nvSpPr>
        <p:spPr>
          <a:xfrm>
            <a:off x="6405439" y="3517043"/>
            <a:ext cx="2084289" cy="686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rgbClr val="434343"/>
              </a:buClr>
              <a:buSzPts val="1400"/>
              <a:buFont typeface="Lexend Deca"/>
              <a:buChar char="●"/>
              <a:defRPr sz="1600" b="0" i="0" u="none" strike="noStrike" cap="none">
                <a:solidFill>
                  <a:schemeClr val="dk2"/>
                </a:solidFill>
                <a:latin typeface="Lexend Deca"/>
                <a:ea typeface="Lexend Deca"/>
                <a:cs typeface="Lexend Deca"/>
                <a:sym typeface="Lexend Deca"/>
              </a:defRPr>
            </a:lvl1pPr>
            <a:lvl2pPr marL="914400" marR="0" lvl="1"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2pPr>
            <a:lvl3pPr marL="1371600" marR="0" lvl="2"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3pPr>
            <a:lvl4pPr marL="1828800" marR="0" lvl="3"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4pPr>
            <a:lvl5pPr marL="2286000" marR="0" lvl="4"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5pPr>
            <a:lvl6pPr marL="2743200" marR="0" lvl="5"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6pPr>
            <a:lvl7pPr marL="3200400" marR="0" lvl="6"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7pPr>
            <a:lvl8pPr marL="3657600" marR="0" lvl="7"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8pPr>
            <a:lvl9pPr marL="4114800" marR="0" lvl="8"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9pPr>
          </a:lstStyle>
          <a:p>
            <a:pPr marL="0" indent="0">
              <a:buFont typeface="Lexend Deca"/>
              <a:buNone/>
            </a:pPr>
            <a:r>
              <a:rPr lang="es-CL" sz="1400" dirty="0">
                <a:latin typeface="Poppins" panose="00000500000000000000" pitchFamily="2" charset="0"/>
                <a:cs typeface="Poppins" panose="00000500000000000000" pitchFamily="2" charset="0"/>
              </a:rPr>
              <a:t>Significado </a:t>
            </a:r>
          </a:p>
          <a:p>
            <a:pPr marL="0" indent="0">
              <a:buFont typeface="Lexend Deca"/>
              <a:buNone/>
            </a:pPr>
            <a:r>
              <a:rPr lang="es-CL" sz="1400" dirty="0">
                <a:latin typeface="Poppins" panose="00000500000000000000" pitchFamily="2" charset="0"/>
                <a:cs typeface="Poppins" panose="00000500000000000000" pitchFamily="2" charset="0"/>
              </a:rPr>
              <a:t>=</a:t>
            </a:r>
          </a:p>
          <a:p>
            <a:pPr marL="0" indent="0">
              <a:buFont typeface="Lexend Deca"/>
              <a:buNone/>
            </a:pPr>
            <a:r>
              <a:rPr lang="es-CL" sz="1400" dirty="0">
                <a:latin typeface="Poppins" panose="00000500000000000000" pitchFamily="2" charset="0"/>
                <a:cs typeface="Poppins" panose="00000500000000000000" pitchFamily="2" charset="0"/>
              </a:rPr>
              <a:t> uso de una expresión en una actividad lingüística </a:t>
            </a:r>
          </a:p>
        </p:txBody>
      </p:sp>
      <p:sp>
        <p:nvSpPr>
          <p:cNvPr id="12" name="Rectángulo: esquinas redondeadas 11">
            <a:extLst>
              <a:ext uri="{FF2B5EF4-FFF2-40B4-BE49-F238E27FC236}">
                <a16:creationId xmlns:a16="http://schemas.microsoft.com/office/drawing/2014/main" id="{5F1F907F-47F4-2F8A-8264-C147A741C2B2}"/>
              </a:ext>
            </a:extLst>
          </p:cNvPr>
          <p:cNvSpPr/>
          <p:nvPr/>
        </p:nvSpPr>
        <p:spPr>
          <a:xfrm>
            <a:off x="1218916" y="2413508"/>
            <a:ext cx="1583373" cy="568708"/>
          </a:xfrm>
          <a:prstGeom prst="roundRect">
            <a:avLst/>
          </a:prstGeom>
          <a:solidFill>
            <a:schemeClr val="tx2">
              <a:lumMod val="60000"/>
              <a:lumOff val="40000"/>
            </a:schemeClr>
          </a:solidFill>
          <a:ln>
            <a:solidFill>
              <a:schemeClr val="tx2">
                <a:lumMod val="60000"/>
                <a:lumOff val="4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CL"/>
          </a:p>
        </p:txBody>
      </p:sp>
      <p:sp>
        <p:nvSpPr>
          <p:cNvPr id="13" name="Google Shape;1967;p31">
            <a:extLst>
              <a:ext uri="{FF2B5EF4-FFF2-40B4-BE49-F238E27FC236}">
                <a16:creationId xmlns:a16="http://schemas.microsoft.com/office/drawing/2014/main" id="{8D513177-858B-6998-3380-9F75B3C0B51D}"/>
              </a:ext>
            </a:extLst>
          </p:cNvPr>
          <p:cNvSpPr txBox="1">
            <a:spLocks/>
          </p:cNvSpPr>
          <p:nvPr/>
        </p:nvSpPr>
        <p:spPr>
          <a:xfrm>
            <a:off x="1218871" y="2381264"/>
            <a:ext cx="1583371" cy="321661"/>
          </a:xfrm>
          <a:prstGeom prst="rect">
            <a:avLst/>
          </a:prstGeom>
          <a:noFill/>
          <a:ln w="25400" cap="flat" cmpd="sng" algn="ctr">
            <a:noFill/>
            <a:prstDash val="solid"/>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s-CL" b="1" dirty="0">
                <a:solidFill>
                  <a:schemeClr val="accent2">
                    <a:lumMod val="75000"/>
                    <a:lumOff val="25000"/>
                  </a:schemeClr>
                </a:solidFill>
                <a:latin typeface="Poppins" panose="00000500000000000000" pitchFamily="2" charset="0"/>
                <a:cs typeface="Poppins" panose="00000500000000000000" pitchFamily="2" charset="0"/>
              </a:rPr>
              <a:t>Referencial o </a:t>
            </a:r>
            <a:r>
              <a:rPr lang="es-CL" b="1" dirty="0" err="1">
                <a:solidFill>
                  <a:schemeClr val="accent2">
                    <a:lumMod val="75000"/>
                    <a:lumOff val="25000"/>
                  </a:schemeClr>
                </a:solidFill>
                <a:latin typeface="Poppins" panose="00000500000000000000" pitchFamily="2" charset="0"/>
                <a:cs typeface="Poppins" panose="00000500000000000000" pitchFamily="2" charset="0"/>
              </a:rPr>
              <a:t>denotacional</a:t>
            </a:r>
            <a:endParaRPr lang="es-CL" b="1" dirty="0">
              <a:solidFill>
                <a:schemeClr val="accent2">
                  <a:lumMod val="75000"/>
                  <a:lumOff val="25000"/>
                </a:schemeClr>
              </a:solidFill>
              <a:latin typeface="Poppins" panose="00000500000000000000" pitchFamily="2" charset="0"/>
              <a:cs typeface="Poppins" panose="00000500000000000000" pitchFamily="2" charset="0"/>
            </a:endParaRPr>
          </a:p>
        </p:txBody>
      </p:sp>
      <p:grpSp>
        <p:nvGrpSpPr>
          <p:cNvPr id="14" name="Google Shape;4927;p80">
            <a:extLst>
              <a:ext uri="{FF2B5EF4-FFF2-40B4-BE49-F238E27FC236}">
                <a16:creationId xmlns:a16="http://schemas.microsoft.com/office/drawing/2014/main" id="{873038CB-EECF-5B98-284B-512599621558}"/>
              </a:ext>
            </a:extLst>
          </p:cNvPr>
          <p:cNvGrpSpPr/>
          <p:nvPr/>
        </p:nvGrpSpPr>
        <p:grpSpPr>
          <a:xfrm>
            <a:off x="1782902" y="1649001"/>
            <a:ext cx="298169" cy="339253"/>
            <a:chOff x="1529350" y="258825"/>
            <a:chExt cx="423475" cy="481825"/>
          </a:xfrm>
          <a:gradFill flip="none" rotWithShape="1">
            <a:gsLst>
              <a:gs pos="68000">
                <a:srgbClr val="B483DC"/>
              </a:gs>
              <a:gs pos="23000">
                <a:schemeClr val="tx2">
                  <a:lumMod val="75000"/>
                </a:schemeClr>
              </a:gs>
              <a:gs pos="90000">
                <a:schemeClr val="accent1">
                  <a:lumMod val="60000"/>
                  <a:lumOff val="40000"/>
                </a:schemeClr>
              </a:gs>
            </a:gsLst>
            <a:lin ang="2700000" scaled="1"/>
            <a:tileRect/>
          </a:gradFill>
        </p:grpSpPr>
        <p:sp>
          <p:nvSpPr>
            <p:cNvPr id="15" name="Google Shape;4928;p80">
              <a:extLst>
                <a:ext uri="{FF2B5EF4-FFF2-40B4-BE49-F238E27FC236}">
                  <a16:creationId xmlns:a16="http://schemas.microsoft.com/office/drawing/2014/main" id="{EC820E42-9927-32B1-4377-5D13F8ECF274}"/>
                </a:ext>
              </a:extLst>
            </p:cNvPr>
            <p:cNvSpPr/>
            <p:nvPr/>
          </p:nvSpPr>
          <p:spPr>
            <a:xfrm>
              <a:off x="1585800" y="258825"/>
              <a:ext cx="310650" cy="430550"/>
            </a:xfrm>
            <a:custGeom>
              <a:avLst/>
              <a:gdLst/>
              <a:ahLst/>
              <a:cxnLst/>
              <a:rect l="l" t="t" r="r" b="b"/>
              <a:pathLst>
                <a:path w="12426" h="17222" extrusionOk="0">
                  <a:moveTo>
                    <a:pt x="6213" y="3388"/>
                  </a:moveTo>
                  <a:cubicBezTo>
                    <a:pt x="7354" y="3388"/>
                    <a:pt x="8384" y="4074"/>
                    <a:pt x="8821" y="5131"/>
                  </a:cubicBezTo>
                  <a:cubicBezTo>
                    <a:pt x="9257" y="6185"/>
                    <a:pt x="9016" y="7399"/>
                    <a:pt x="8206" y="8206"/>
                  </a:cubicBezTo>
                  <a:cubicBezTo>
                    <a:pt x="7666" y="8748"/>
                    <a:pt x="6945" y="9035"/>
                    <a:pt x="6210" y="9035"/>
                  </a:cubicBezTo>
                  <a:cubicBezTo>
                    <a:pt x="5847" y="9035"/>
                    <a:pt x="5481" y="8965"/>
                    <a:pt x="5132" y="8820"/>
                  </a:cubicBezTo>
                  <a:cubicBezTo>
                    <a:pt x="4075" y="8383"/>
                    <a:pt x="3388" y="7354"/>
                    <a:pt x="3388" y="6212"/>
                  </a:cubicBezTo>
                  <a:cubicBezTo>
                    <a:pt x="3391" y="4652"/>
                    <a:pt x="4653" y="3391"/>
                    <a:pt x="6213" y="3388"/>
                  </a:cubicBezTo>
                  <a:close/>
                  <a:moveTo>
                    <a:pt x="6213" y="0"/>
                  </a:moveTo>
                  <a:cubicBezTo>
                    <a:pt x="2825" y="0"/>
                    <a:pt x="1" y="2728"/>
                    <a:pt x="1" y="6212"/>
                  </a:cubicBezTo>
                  <a:cubicBezTo>
                    <a:pt x="1" y="7537"/>
                    <a:pt x="398" y="8718"/>
                    <a:pt x="1163" y="9826"/>
                  </a:cubicBezTo>
                  <a:lnTo>
                    <a:pt x="5737" y="16959"/>
                  </a:lnTo>
                  <a:cubicBezTo>
                    <a:pt x="5847" y="17134"/>
                    <a:pt x="6029" y="17221"/>
                    <a:pt x="6211" y="17221"/>
                  </a:cubicBezTo>
                  <a:cubicBezTo>
                    <a:pt x="6394" y="17221"/>
                    <a:pt x="6576" y="17134"/>
                    <a:pt x="6686" y="16959"/>
                  </a:cubicBezTo>
                  <a:lnTo>
                    <a:pt x="11278" y="9802"/>
                  </a:lnTo>
                  <a:cubicBezTo>
                    <a:pt x="12025" y="8751"/>
                    <a:pt x="12425" y="7498"/>
                    <a:pt x="12422" y="6212"/>
                  </a:cubicBezTo>
                  <a:cubicBezTo>
                    <a:pt x="12422" y="2786"/>
                    <a:pt x="9637" y="0"/>
                    <a:pt x="621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6" name="Google Shape;4929;p80">
              <a:extLst>
                <a:ext uri="{FF2B5EF4-FFF2-40B4-BE49-F238E27FC236}">
                  <a16:creationId xmlns:a16="http://schemas.microsoft.com/office/drawing/2014/main" id="{F5F48F74-5A6A-C5E5-4E96-998C283CAA26}"/>
                </a:ext>
              </a:extLst>
            </p:cNvPr>
            <p:cNvSpPr/>
            <p:nvPr/>
          </p:nvSpPr>
          <p:spPr>
            <a:xfrm>
              <a:off x="1529350" y="583200"/>
              <a:ext cx="423475" cy="157450"/>
            </a:xfrm>
            <a:custGeom>
              <a:avLst/>
              <a:gdLst/>
              <a:ahLst/>
              <a:cxnLst/>
              <a:rect l="l" t="t" r="r" b="b"/>
              <a:pathLst>
                <a:path w="16939" h="6298" extrusionOk="0">
                  <a:moveTo>
                    <a:pt x="4050" y="1"/>
                  </a:moveTo>
                  <a:cubicBezTo>
                    <a:pt x="1545" y="582"/>
                    <a:pt x="0" y="1642"/>
                    <a:pt x="0" y="2909"/>
                  </a:cubicBezTo>
                  <a:cubicBezTo>
                    <a:pt x="0" y="5111"/>
                    <a:pt x="4364" y="6297"/>
                    <a:pt x="8471" y="6297"/>
                  </a:cubicBezTo>
                  <a:cubicBezTo>
                    <a:pt x="12575" y="6297"/>
                    <a:pt x="16938" y="5111"/>
                    <a:pt x="16938" y="2909"/>
                  </a:cubicBezTo>
                  <a:cubicBezTo>
                    <a:pt x="16938" y="1642"/>
                    <a:pt x="15391" y="579"/>
                    <a:pt x="12882" y="1"/>
                  </a:cubicBezTo>
                  <a:lnTo>
                    <a:pt x="10040" y="4445"/>
                  </a:lnTo>
                  <a:cubicBezTo>
                    <a:pt x="9673" y="5018"/>
                    <a:pt x="9071" y="5305"/>
                    <a:pt x="8469" y="5305"/>
                  </a:cubicBezTo>
                  <a:cubicBezTo>
                    <a:pt x="7867" y="5305"/>
                    <a:pt x="7265" y="5018"/>
                    <a:pt x="6899" y="4445"/>
                  </a:cubicBezTo>
                  <a:lnTo>
                    <a:pt x="405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7" name="Google Shape;5902;p82">
            <a:extLst>
              <a:ext uri="{FF2B5EF4-FFF2-40B4-BE49-F238E27FC236}">
                <a16:creationId xmlns:a16="http://schemas.microsoft.com/office/drawing/2014/main" id="{0372A1B9-62A1-F090-5A3F-54E12BFDDC1E}"/>
              </a:ext>
            </a:extLst>
          </p:cNvPr>
          <p:cNvGrpSpPr/>
          <p:nvPr/>
        </p:nvGrpSpPr>
        <p:grpSpPr>
          <a:xfrm>
            <a:off x="7077736" y="1645613"/>
            <a:ext cx="353802" cy="351497"/>
            <a:chOff x="580725" y="3617925"/>
            <a:chExt cx="299325" cy="297375"/>
          </a:xfrm>
          <a:gradFill>
            <a:gsLst>
              <a:gs pos="63000">
                <a:schemeClr val="tx2">
                  <a:lumMod val="75000"/>
                </a:schemeClr>
              </a:gs>
              <a:gs pos="84000">
                <a:schemeClr val="accent1">
                  <a:lumMod val="75000"/>
                </a:schemeClr>
              </a:gs>
            </a:gsLst>
            <a:lin ang="2700000" scaled="1"/>
          </a:gradFill>
        </p:grpSpPr>
        <p:sp>
          <p:nvSpPr>
            <p:cNvPr id="18" name="Google Shape;5903;p82">
              <a:extLst>
                <a:ext uri="{FF2B5EF4-FFF2-40B4-BE49-F238E27FC236}">
                  <a16:creationId xmlns:a16="http://schemas.microsoft.com/office/drawing/2014/main" id="{D6CFC968-E174-6EA6-0838-11BCA9EB7C26}"/>
                </a:ext>
              </a:extLst>
            </p:cNvPr>
            <p:cNvSpPr/>
            <p:nvPr/>
          </p:nvSpPr>
          <p:spPr>
            <a:xfrm>
              <a:off x="609075" y="3662050"/>
              <a:ext cx="51225" cy="51200"/>
            </a:xfrm>
            <a:custGeom>
              <a:avLst/>
              <a:gdLst/>
              <a:ahLst/>
              <a:cxnLst/>
              <a:rect l="l" t="t" r="r" b="b"/>
              <a:pathLst>
                <a:path w="2049" h="2048" extrusionOk="0">
                  <a:moveTo>
                    <a:pt x="1041" y="0"/>
                  </a:moveTo>
                  <a:cubicBezTo>
                    <a:pt x="473" y="0"/>
                    <a:pt x="1" y="473"/>
                    <a:pt x="1" y="1040"/>
                  </a:cubicBezTo>
                  <a:cubicBezTo>
                    <a:pt x="1" y="1607"/>
                    <a:pt x="473" y="2048"/>
                    <a:pt x="1041" y="2048"/>
                  </a:cubicBezTo>
                  <a:cubicBezTo>
                    <a:pt x="1608" y="2048"/>
                    <a:pt x="2049" y="1607"/>
                    <a:pt x="2049" y="1040"/>
                  </a:cubicBezTo>
                  <a:cubicBezTo>
                    <a:pt x="2049" y="473"/>
                    <a:pt x="1608" y="0"/>
                    <a:pt x="104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904;p82">
              <a:extLst>
                <a:ext uri="{FF2B5EF4-FFF2-40B4-BE49-F238E27FC236}">
                  <a16:creationId xmlns:a16="http://schemas.microsoft.com/office/drawing/2014/main" id="{545D2467-4909-59B7-D08A-0B4B0225A730}"/>
                </a:ext>
              </a:extLst>
            </p:cNvPr>
            <p:cNvSpPr/>
            <p:nvPr/>
          </p:nvSpPr>
          <p:spPr>
            <a:xfrm>
              <a:off x="668950" y="3617925"/>
              <a:ext cx="122875" cy="104475"/>
            </a:xfrm>
            <a:custGeom>
              <a:avLst/>
              <a:gdLst/>
              <a:ahLst/>
              <a:cxnLst/>
              <a:rect l="l" t="t" r="r" b="b"/>
              <a:pathLst>
                <a:path w="4915" h="4179" extrusionOk="0">
                  <a:moveTo>
                    <a:pt x="1040" y="1"/>
                  </a:moveTo>
                  <a:cubicBezTo>
                    <a:pt x="441" y="1"/>
                    <a:pt x="0" y="473"/>
                    <a:pt x="0" y="1072"/>
                  </a:cubicBezTo>
                  <a:lnTo>
                    <a:pt x="0" y="1797"/>
                  </a:lnTo>
                  <a:cubicBezTo>
                    <a:pt x="0" y="2364"/>
                    <a:pt x="473" y="2805"/>
                    <a:pt x="1040" y="2805"/>
                  </a:cubicBezTo>
                  <a:lnTo>
                    <a:pt x="2300" y="2805"/>
                  </a:lnTo>
                  <a:lnTo>
                    <a:pt x="3592" y="4097"/>
                  </a:lnTo>
                  <a:cubicBezTo>
                    <a:pt x="3672" y="4156"/>
                    <a:pt x="3764" y="4178"/>
                    <a:pt x="3853" y="4178"/>
                  </a:cubicBezTo>
                  <a:cubicBezTo>
                    <a:pt x="3905" y="4178"/>
                    <a:pt x="3955" y="4171"/>
                    <a:pt x="4001" y="4160"/>
                  </a:cubicBezTo>
                  <a:cubicBezTo>
                    <a:pt x="4127" y="4097"/>
                    <a:pt x="4190" y="3939"/>
                    <a:pt x="4190" y="3844"/>
                  </a:cubicBezTo>
                  <a:lnTo>
                    <a:pt x="4190" y="2742"/>
                  </a:lnTo>
                  <a:cubicBezTo>
                    <a:pt x="4600" y="2584"/>
                    <a:pt x="4915" y="2206"/>
                    <a:pt x="4915" y="1734"/>
                  </a:cubicBezTo>
                  <a:lnTo>
                    <a:pt x="4915" y="1072"/>
                  </a:lnTo>
                  <a:cubicBezTo>
                    <a:pt x="4915" y="473"/>
                    <a:pt x="4411" y="1"/>
                    <a:pt x="387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905;p82">
              <a:extLst>
                <a:ext uri="{FF2B5EF4-FFF2-40B4-BE49-F238E27FC236}">
                  <a16:creationId xmlns:a16="http://schemas.microsoft.com/office/drawing/2014/main" id="{EA9354F1-1EEF-1906-4A39-BEAD1F75920D}"/>
                </a:ext>
              </a:extLst>
            </p:cNvPr>
            <p:cNvSpPr/>
            <p:nvPr/>
          </p:nvSpPr>
          <p:spPr>
            <a:xfrm>
              <a:off x="580725" y="3721900"/>
              <a:ext cx="141800" cy="192025"/>
            </a:xfrm>
            <a:custGeom>
              <a:avLst/>
              <a:gdLst/>
              <a:ahLst/>
              <a:cxnLst/>
              <a:rect l="l" t="t" r="r" b="b"/>
              <a:pathLst>
                <a:path w="5672" h="7681" extrusionOk="0">
                  <a:moveTo>
                    <a:pt x="3340" y="4506"/>
                  </a:moveTo>
                  <a:lnTo>
                    <a:pt x="3718" y="5577"/>
                  </a:lnTo>
                  <a:lnTo>
                    <a:pt x="1229" y="5577"/>
                  </a:lnTo>
                  <a:lnTo>
                    <a:pt x="1450" y="4600"/>
                  </a:lnTo>
                  <a:lnTo>
                    <a:pt x="1450" y="4506"/>
                  </a:lnTo>
                  <a:close/>
                  <a:moveTo>
                    <a:pt x="1450" y="1"/>
                  </a:moveTo>
                  <a:cubicBezTo>
                    <a:pt x="1135" y="1"/>
                    <a:pt x="883" y="221"/>
                    <a:pt x="788" y="505"/>
                  </a:cubicBezTo>
                  <a:lnTo>
                    <a:pt x="95" y="3624"/>
                  </a:lnTo>
                  <a:cubicBezTo>
                    <a:pt x="1" y="4096"/>
                    <a:pt x="316" y="4506"/>
                    <a:pt x="757" y="4506"/>
                  </a:cubicBezTo>
                  <a:lnTo>
                    <a:pt x="95" y="7247"/>
                  </a:lnTo>
                  <a:cubicBezTo>
                    <a:pt x="32" y="7436"/>
                    <a:pt x="158" y="7593"/>
                    <a:pt x="316" y="7656"/>
                  </a:cubicBezTo>
                  <a:cubicBezTo>
                    <a:pt x="350" y="7668"/>
                    <a:pt x="383" y="7673"/>
                    <a:pt x="415" y="7673"/>
                  </a:cubicBezTo>
                  <a:cubicBezTo>
                    <a:pt x="559" y="7673"/>
                    <a:pt x="679" y="7565"/>
                    <a:pt x="757" y="7436"/>
                  </a:cubicBezTo>
                  <a:lnTo>
                    <a:pt x="1040" y="6301"/>
                  </a:lnTo>
                  <a:lnTo>
                    <a:pt x="3939" y="6301"/>
                  </a:lnTo>
                  <a:lnTo>
                    <a:pt x="4254" y="7152"/>
                  </a:lnTo>
                  <a:cubicBezTo>
                    <a:pt x="4358" y="7492"/>
                    <a:pt x="4637" y="7680"/>
                    <a:pt x="4908" y="7680"/>
                  </a:cubicBezTo>
                  <a:cubicBezTo>
                    <a:pt x="4964" y="7680"/>
                    <a:pt x="5019" y="7672"/>
                    <a:pt x="5073" y="7656"/>
                  </a:cubicBezTo>
                  <a:cubicBezTo>
                    <a:pt x="5451" y="7593"/>
                    <a:pt x="5672" y="7184"/>
                    <a:pt x="5609" y="6837"/>
                  </a:cubicBezTo>
                  <a:lnTo>
                    <a:pt x="4569" y="3687"/>
                  </a:lnTo>
                  <a:cubicBezTo>
                    <a:pt x="4506" y="3372"/>
                    <a:pt x="4222" y="3183"/>
                    <a:pt x="3907" y="3183"/>
                  </a:cubicBezTo>
                  <a:lnTo>
                    <a:pt x="3183" y="3183"/>
                  </a:lnTo>
                  <a:cubicBezTo>
                    <a:pt x="2994" y="3183"/>
                    <a:pt x="2836" y="3025"/>
                    <a:pt x="2836" y="2836"/>
                  </a:cubicBezTo>
                  <a:cubicBezTo>
                    <a:pt x="2836" y="2615"/>
                    <a:pt x="2994" y="2458"/>
                    <a:pt x="3183" y="2458"/>
                  </a:cubicBezTo>
                  <a:lnTo>
                    <a:pt x="4222" y="2458"/>
                  </a:lnTo>
                  <a:cubicBezTo>
                    <a:pt x="4600" y="2458"/>
                    <a:pt x="4915" y="2143"/>
                    <a:pt x="4915" y="1765"/>
                  </a:cubicBezTo>
                  <a:cubicBezTo>
                    <a:pt x="4915" y="1355"/>
                    <a:pt x="4600" y="1040"/>
                    <a:pt x="4222" y="1040"/>
                  </a:cubicBezTo>
                  <a:lnTo>
                    <a:pt x="2332" y="1040"/>
                  </a:lnTo>
                  <a:lnTo>
                    <a:pt x="2080" y="379"/>
                  </a:lnTo>
                  <a:cubicBezTo>
                    <a:pt x="1985" y="158"/>
                    <a:pt x="1733" y="1"/>
                    <a:pt x="145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906;p82">
              <a:extLst>
                <a:ext uri="{FF2B5EF4-FFF2-40B4-BE49-F238E27FC236}">
                  <a16:creationId xmlns:a16="http://schemas.microsoft.com/office/drawing/2014/main" id="{FDDBAA8C-70D2-9DFF-73F9-634CC3D1DC60}"/>
                </a:ext>
              </a:extLst>
            </p:cNvPr>
            <p:cNvSpPr/>
            <p:nvPr/>
          </p:nvSpPr>
          <p:spPr>
            <a:xfrm>
              <a:off x="800475" y="3662050"/>
              <a:ext cx="51225" cy="51200"/>
            </a:xfrm>
            <a:custGeom>
              <a:avLst/>
              <a:gdLst/>
              <a:ahLst/>
              <a:cxnLst/>
              <a:rect l="l" t="t" r="r" b="b"/>
              <a:pathLst>
                <a:path w="2049" h="2048" extrusionOk="0">
                  <a:moveTo>
                    <a:pt x="1009" y="0"/>
                  </a:moveTo>
                  <a:cubicBezTo>
                    <a:pt x="442" y="0"/>
                    <a:pt x="1" y="473"/>
                    <a:pt x="1" y="1040"/>
                  </a:cubicBezTo>
                  <a:cubicBezTo>
                    <a:pt x="1" y="1607"/>
                    <a:pt x="442" y="2048"/>
                    <a:pt x="1009" y="2048"/>
                  </a:cubicBezTo>
                  <a:cubicBezTo>
                    <a:pt x="1576" y="2048"/>
                    <a:pt x="2048" y="1607"/>
                    <a:pt x="2048" y="1040"/>
                  </a:cubicBezTo>
                  <a:cubicBezTo>
                    <a:pt x="2048" y="473"/>
                    <a:pt x="1576" y="0"/>
                    <a:pt x="100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907;p82">
              <a:extLst>
                <a:ext uri="{FF2B5EF4-FFF2-40B4-BE49-F238E27FC236}">
                  <a16:creationId xmlns:a16="http://schemas.microsoft.com/office/drawing/2014/main" id="{376820B6-786F-0517-3F12-CBE1E5A2B517}"/>
                </a:ext>
              </a:extLst>
            </p:cNvPr>
            <p:cNvSpPr/>
            <p:nvPr/>
          </p:nvSpPr>
          <p:spPr>
            <a:xfrm>
              <a:off x="738250" y="3722700"/>
              <a:ext cx="141800" cy="192600"/>
            </a:xfrm>
            <a:custGeom>
              <a:avLst/>
              <a:gdLst/>
              <a:ahLst/>
              <a:cxnLst/>
              <a:rect l="l" t="t" r="r" b="b"/>
              <a:pathLst>
                <a:path w="5672" h="7704" extrusionOk="0">
                  <a:moveTo>
                    <a:pt x="4222" y="4474"/>
                  </a:moveTo>
                  <a:lnTo>
                    <a:pt x="4222" y="4568"/>
                  </a:lnTo>
                  <a:lnTo>
                    <a:pt x="4443" y="5545"/>
                  </a:lnTo>
                  <a:lnTo>
                    <a:pt x="1985" y="5545"/>
                  </a:lnTo>
                  <a:lnTo>
                    <a:pt x="2332" y="4474"/>
                  </a:lnTo>
                  <a:close/>
                  <a:moveTo>
                    <a:pt x="4222" y="0"/>
                  </a:moveTo>
                  <a:cubicBezTo>
                    <a:pt x="3939" y="0"/>
                    <a:pt x="3718" y="158"/>
                    <a:pt x="3592" y="378"/>
                  </a:cubicBezTo>
                  <a:lnTo>
                    <a:pt x="3340" y="1071"/>
                  </a:lnTo>
                  <a:lnTo>
                    <a:pt x="1450" y="1071"/>
                  </a:lnTo>
                  <a:cubicBezTo>
                    <a:pt x="1072" y="1071"/>
                    <a:pt x="757" y="1386"/>
                    <a:pt x="757" y="1764"/>
                  </a:cubicBezTo>
                  <a:cubicBezTo>
                    <a:pt x="757" y="2174"/>
                    <a:pt x="1072" y="2489"/>
                    <a:pt x="1450" y="2489"/>
                  </a:cubicBezTo>
                  <a:lnTo>
                    <a:pt x="2490" y="2489"/>
                  </a:lnTo>
                  <a:cubicBezTo>
                    <a:pt x="2679" y="2489"/>
                    <a:pt x="2836" y="2646"/>
                    <a:pt x="2836" y="2835"/>
                  </a:cubicBezTo>
                  <a:cubicBezTo>
                    <a:pt x="2836" y="3024"/>
                    <a:pt x="2679" y="3182"/>
                    <a:pt x="2490" y="3182"/>
                  </a:cubicBezTo>
                  <a:lnTo>
                    <a:pt x="1765" y="3182"/>
                  </a:lnTo>
                  <a:cubicBezTo>
                    <a:pt x="1450" y="3182"/>
                    <a:pt x="1198" y="3371"/>
                    <a:pt x="1103" y="3686"/>
                  </a:cubicBezTo>
                  <a:lnTo>
                    <a:pt x="95" y="6837"/>
                  </a:lnTo>
                  <a:cubicBezTo>
                    <a:pt x="1" y="7215"/>
                    <a:pt x="190" y="7593"/>
                    <a:pt x="599" y="7687"/>
                  </a:cubicBezTo>
                  <a:cubicBezTo>
                    <a:pt x="643" y="7696"/>
                    <a:pt x="690" y="7701"/>
                    <a:pt x="738" y="7701"/>
                  </a:cubicBezTo>
                  <a:cubicBezTo>
                    <a:pt x="1030" y="7701"/>
                    <a:pt x="1364" y="7531"/>
                    <a:pt x="1418" y="7152"/>
                  </a:cubicBezTo>
                  <a:lnTo>
                    <a:pt x="1733" y="6301"/>
                  </a:lnTo>
                  <a:lnTo>
                    <a:pt x="4632" y="6301"/>
                  </a:lnTo>
                  <a:lnTo>
                    <a:pt x="4915" y="7435"/>
                  </a:lnTo>
                  <a:cubicBezTo>
                    <a:pt x="4967" y="7591"/>
                    <a:pt x="5104" y="7704"/>
                    <a:pt x="5257" y="7704"/>
                  </a:cubicBezTo>
                  <a:cubicBezTo>
                    <a:pt x="5290" y="7704"/>
                    <a:pt x="5323" y="7698"/>
                    <a:pt x="5356" y="7687"/>
                  </a:cubicBezTo>
                  <a:cubicBezTo>
                    <a:pt x="5546" y="7624"/>
                    <a:pt x="5672" y="7435"/>
                    <a:pt x="5577" y="7246"/>
                  </a:cubicBezTo>
                  <a:lnTo>
                    <a:pt x="4915" y="4537"/>
                  </a:lnTo>
                  <a:cubicBezTo>
                    <a:pt x="5356" y="4474"/>
                    <a:pt x="5672" y="4064"/>
                    <a:pt x="5609" y="3623"/>
                  </a:cubicBezTo>
                  <a:lnTo>
                    <a:pt x="4884" y="504"/>
                  </a:lnTo>
                  <a:cubicBezTo>
                    <a:pt x="4821" y="189"/>
                    <a:pt x="4537" y="0"/>
                    <a:pt x="422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066255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7" name="Google Shape;327;p40"/>
          <p:cNvSpPr/>
          <p:nvPr/>
        </p:nvSpPr>
        <p:spPr>
          <a:xfrm>
            <a:off x="6472350" y="4379975"/>
            <a:ext cx="2981400" cy="2981400"/>
          </a:xfrm>
          <a:prstGeom prst="ellipse">
            <a:avLst/>
          </a:prstGeom>
          <a:solidFill>
            <a:schemeClr val="dk1"/>
          </a:solidFill>
          <a:ln>
            <a:noFill/>
          </a:ln>
          <a:effectLst>
            <a:outerShdw blurRad="214313" algn="bl" rotWithShape="0">
              <a:schemeClr val="accent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40"/>
          <p:cNvSpPr/>
          <p:nvPr/>
        </p:nvSpPr>
        <p:spPr>
          <a:xfrm>
            <a:off x="6940063" y="3615600"/>
            <a:ext cx="381000" cy="381000"/>
          </a:xfrm>
          <a:prstGeom prst="ellipse">
            <a:avLst/>
          </a:prstGeom>
          <a:gradFill>
            <a:gsLst>
              <a:gs pos="0">
                <a:schemeClr val="l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40"/>
          <p:cNvSpPr/>
          <p:nvPr/>
        </p:nvSpPr>
        <p:spPr>
          <a:xfrm>
            <a:off x="-928950" y="-964925"/>
            <a:ext cx="2162700" cy="2163000"/>
          </a:xfrm>
          <a:prstGeom prst="ellipse">
            <a:avLst/>
          </a:prstGeom>
          <a:solidFill>
            <a:schemeClr val="dk1"/>
          </a:solidFill>
          <a:ln>
            <a:noFill/>
          </a:ln>
          <a:effectLst>
            <a:outerShdw blurRad="214313" algn="bl" rotWithShape="0">
              <a:schemeClr val="accent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40"/>
          <p:cNvSpPr/>
          <p:nvPr/>
        </p:nvSpPr>
        <p:spPr>
          <a:xfrm>
            <a:off x="7967400" y="3247975"/>
            <a:ext cx="2162700" cy="2162700"/>
          </a:xfrm>
          <a:prstGeom prst="ellipse">
            <a:avLst/>
          </a:prstGeom>
          <a:gradFill>
            <a:gsLst>
              <a:gs pos="0">
                <a:schemeClr val="l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 name="Google Shape;771;p60">
            <a:extLst>
              <a:ext uri="{FF2B5EF4-FFF2-40B4-BE49-F238E27FC236}">
                <a16:creationId xmlns:a16="http://schemas.microsoft.com/office/drawing/2014/main" id="{946314C7-AC81-0505-4B72-32CEC46D6707}"/>
              </a:ext>
            </a:extLst>
          </p:cNvPr>
          <p:cNvGrpSpPr/>
          <p:nvPr/>
        </p:nvGrpSpPr>
        <p:grpSpPr>
          <a:xfrm>
            <a:off x="444060" y="296986"/>
            <a:ext cx="238502" cy="329716"/>
            <a:chOff x="-38129425" y="3222550"/>
            <a:chExt cx="228450" cy="315850"/>
          </a:xfrm>
        </p:grpSpPr>
        <p:sp>
          <p:nvSpPr>
            <p:cNvPr id="7" name="Google Shape;772;p60">
              <a:extLst>
                <a:ext uri="{FF2B5EF4-FFF2-40B4-BE49-F238E27FC236}">
                  <a16:creationId xmlns:a16="http://schemas.microsoft.com/office/drawing/2014/main" id="{DE7B02C4-FA89-A6E7-EC4F-E0C527F6414C}"/>
                </a:ext>
              </a:extLst>
            </p:cNvPr>
            <p:cNvSpPr/>
            <p:nvPr/>
          </p:nvSpPr>
          <p:spPr>
            <a:xfrm>
              <a:off x="-38129425" y="3222550"/>
              <a:ext cx="228450" cy="227650"/>
            </a:xfrm>
            <a:custGeom>
              <a:avLst/>
              <a:gdLst/>
              <a:ahLst/>
              <a:cxnLst/>
              <a:rect l="l" t="t" r="r" b="b"/>
              <a:pathLst>
                <a:path w="9138" h="9106" extrusionOk="0">
                  <a:moveTo>
                    <a:pt x="4097" y="1292"/>
                  </a:moveTo>
                  <a:cubicBezTo>
                    <a:pt x="4349" y="1292"/>
                    <a:pt x="4538" y="1450"/>
                    <a:pt x="4538" y="1702"/>
                  </a:cubicBezTo>
                  <a:cubicBezTo>
                    <a:pt x="4538" y="1922"/>
                    <a:pt x="4349" y="2111"/>
                    <a:pt x="4160" y="2111"/>
                  </a:cubicBezTo>
                  <a:cubicBezTo>
                    <a:pt x="2994" y="2111"/>
                    <a:pt x="2112" y="3056"/>
                    <a:pt x="2049" y="4222"/>
                  </a:cubicBezTo>
                  <a:cubicBezTo>
                    <a:pt x="2049" y="4443"/>
                    <a:pt x="1860" y="4600"/>
                    <a:pt x="1639" y="4600"/>
                  </a:cubicBezTo>
                  <a:cubicBezTo>
                    <a:pt x="1387" y="4600"/>
                    <a:pt x="1198" y="4411"/>
                    <a:pt x="1198" y="4222"/>
                  </a:cubicBezTo>
                  <a:cubicBezTo>
                    <a:pt x="1198" y="2584"/>
                    <a:pt x="2490" y="1324"/>
                    <a:pt x="4097" y="1292"/>
                  </a:cubicBezTo>
                  <a:close/>
                  <a:moveTo>
                    <a:pt x="4569" y="0"/>
                  </a:moveTo>
                  <a:cubicBezTo>
                    <a:pt x="2049" y="0"/>
                    <a:pt x="1" y="2048"/>
                    <a:pt x="1" y="4569"/>
                  </a:cubicBezTo>
                  <a:cubicBezTo>
                    <a:pt x="1" y="6207"/>
                    <a:pt x="946" y="7688"/>
                    <a:pt x="2332" y="8475"/>
                  </a:cubicBezTo>
                  <a:cubicBezTo>
                    <a:pt x="2458" y="8507"/>
                    <a:pt x="2521" y="8664"/>
                    <a:pt x="2521" y="8822"/>
                  </a:cubicBezTo>
                  <a:lnTo>
                    <a:pt x="2521" y="9105"/>
                  </a:lnTo>
                  <a:lnTo>
                    <a:pt x="6680" y="9105"/>
                  </a:lnTo>
                  <a:lnTo>
                    <a:pt x="6680" y="8822"/>
                  </a:lnTo>
                  <a:cubicBezTo>
                    <a:pt x="6680" y="8696"/>
                    <a:pt x="6743" y="8570"/>
                    <a:pt x="6900" y="8507"/>
                  </a:cubicBezTo>
                  <a:cubicBezTo>
                    <a:pt x="8255" y="7719"/>
                    <a:pt x="9137" y="6270"/>
                    <a:pt x="9137" y="4569"/>
                  </a:cubicBezTo>
                  <a:cubicBezTo>
                    <a:pt x="9137" y="2048"/>
                    <a:pt x="7089" y="32"/>
                    <a:pt x="4569" y="0"/>
                  </a:cubicBezTo>
                  <a:close/>
                </a:path>
              </a:pathLst>
            </a:custGeom>
            <a:gradFill>
              <a:gsLst>
                <a:gs pos="0">
                  <a:schemeClr val="lt2"/>
                </a:gs>
                <a:gs pos="100000">
                  <a:schemeClr val="accent1"/>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773;p60">
              <a:extLst>
                <a:ext uri="{FF2B5EF4-FFF2-40B4-BE49-F238E27FC236}">
                  <a16:creationId xmlns:a16="http://schemas.microsoft.com/office/drawing/2014/main" id="{2404541D-EA75-05E6-7202-2A984F1A6C9F}"/>
                </a:ext>
              </a:extLst>
            </p:cNvPr>
            <p:cNvSpPr/>
            <p:nvPr/>
          </p:nvSpPr>
          <p:spPr>
            <a:xfrm>
              <a:off x="-38067200" y="3470650"/>
              <a:ext cx="103200" cy="67750"/>
            </a:xfrm>
            <a:custGeom>
              <a:avLst/>
              <a:gdLst/>
              <a:ahLst/>
              <a:cxnLst/>
              <a:rect l="l" t="t" r="r" b="b"/>
              <a:pathLst>
                <a:path w="4128" h="2710" extrusionOk="0">
                  <a:moveTo>
                    <a:pt x="1" y="0"/>
                  </a:moveTo>
                  <a:lnTo>
                    <a:pt x="1" y="662"/>
                  </a:lnTo>
                  <a:cubicBezTo>
                    <a:pt x="1" y="1198"/>
                    <a:pt x="410" y="1702"/>
                    <a:pt x="883" y="1859"/>
                  </a:cubicBezTo>
                  <a:cubicBezTo>
                    <a:pt x="1040" y="2363"/>
                    <a:pt x="1513" y="2710"/>
                    <a:pt x="2049" y="2710"/>
                  </a:cubicBezTo>
                  <a:cubicBezTo>
                    <a:pt x="2647" y="2710"/>
                    <a:pt x="3120" y="2363"/>
                    <a:pt x="3277" y="1859"/>
                  </a:cubicBezTo>
                  <a:cubicBezTo>
                    <a:pt x="3781" y="1702"/>
                    <a:pt x="4128" y="1198"/>
                    <a:pt x="4128" y="662"/>
                  </a:cubicBezTo>
                  <a:lnTo>
                    <a:pt x="4128" y="0"/>
                  </a:lnTo>
                  <a:close/>
                </a:path>
              </a:pathLst>
            </a:custGeom>
            <a:gradFill>
              <a:gsLst>
                <a:gs pos="0">
                  <a:schemeClr val="lt2"/>
                </a:gs>
                <a:gs pos="100000">
                  <a:schemeClr val="accent1"/>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Bocadillo nube: nube 8">
            <a:extLst>
              <a:ext uri="{FF2B5EF4-FFF2-40B4-BE49-F238E27FC236}">
                <a16:creationId xmlns:a16="http://schemas.microsoft.com/office/drawing/2014/main" id="{04240BC4-CF58-F729-86A0-A13DA93B9F13}"/>
              </a:ext>
            </a:extLst>
          </p:cNvPr>
          <p:cNvSpPr/>
          <p:nvPr/>
        </p:nvSpPr>
        <p:spPr>
          <a:xfrm>
            <a:off x="5165619" y="936247"/>
            <a:ext cx="1854123" cy="1228844"/>
          </a:xfrm>
          <a:prstGeom prst="cloudCallout">
            <a:avLst>
              <a:gd name="adj1" fmla="val -86041"/>
              <a:gd name="adj2" fmla="val 25294"/>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0" name="Gráfico 9" descr="Mujer contorno">
            <a:extLst>
              <a:ext uri="{FF2B5EF4-FFF2-40B4-BE49-F238E27FC236}">
                <a16:creationId xmlns:a16="http://schemas.microsoft.com/office/drawing/2014/main" id="{A69202A3-97C3-56C6-69AD-D8ADF22D902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842152" y="1746669"/>
            <a:ext cx="2656620" cy="2656620"/>
          </a:xfrm>
          <a:prstGeom prst="rect">
            <a:avLst/>
          </a:prstGeom>
        </p:spPr>
      </p:pic>
      <p:pic>
        <p:nvPicPr>
          <p:cNvPr id="11" name="Gráfico 10" descr="Pirámide contorno">
            <a:extLst>
              <a:ext uri="{FF2B5EF4-FFF2-40B4-BE49-F238E27FC236}">
                <a16:creationId xmlns:a16="http://schemas.microsoft.com/office/drawing/2014/main" id="{11FB5A7D-0AAD-FA13-C918-7D91BBB2163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46006" y="995909"/>
            <a:ext cx="914400" cy="914400"/>
          </a:xfrm>
          <a:prstGeom prst="rect">
            <a:avLst/>
          </a:prstGeom>
        </p:spPr>
      </p:pic>
      <p:sp>
        <p:nvSpPr>
          <p:cNvPr id="12" name="Bocadillo: ovalado 11">
            <a:extLst>
              <a:ext uri="{FF2B5EF4-FFF2-40B4-BE49-F238E27FC236}">
                <a16:creationId xmlns:a16="http://schemas.microsoft.com/office/drawing/2014/main" id="{E512FCF8-D563-18EB-0CE6-F43904972E2C}"/>
              </a:ext>
            </a:extLst>
          </p:cNvPr>
          <p:cNvSpPr/>
          <p:nvPr/>
        </p:nvSpPr>
        <p:spPr>
          <a:xfrm flipH="1">
            <a:off x="2386455" y="905385"/>
            <a:ext cx="1508414" cy="1216312"/>
          </a:xfrm>
          <a:prstGeom prst="wedgeEllipseCallout">
            <a:avLst>
              <a:gd name="adj1" fmla="val -47244"/>
              <a:gd name="adj2" fmla="val 43653"/>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3" name="CuadroTexto 12">
            <a:extLst>
              <a:ext uri="{FF2B5EF4-FFF2-40B4-BE49-F238E27FC236}">
                <a16:creationId xmlns:a16="http://schemas.microsoft.com/office/drawing/2014/main" id="{0A67CF64-9AA2-38EB-5DBF-C229A2538BDD}"/>
              </a:ext>
            </a:extLst>
          </p:cNvPr>
          <p:cNvSpPr txBox="1"/>
          <p:nvPr/>
        </p:nvSpPr>
        <p:spPr>
          <a:xfrm flipH="1">
            <a:off x="2665350" y="1159598"/>
            <a:ext cx="1333898" cy="707886"/>
          </a:xfrm>
          <a:prstGeom prst="rect">
            <a:avLst/>
          </a:prstGeom>
          <a:noFill/>
        </p:spPr>
        <p:txBody>
          <a:bodyPr wrap="square" rtlCol="0">
            <a:spAutoFit/>
          </a:bodyPr>
          <a:lstStyle/>
          <a:p>
            <a:r>
              <a:rPr lang="es-CL" sz="2000" dirty="0">
                <a:latin typeface="Lexend Deca" panose="020B0604020202020204" charset="0"/>
              </a:rPr>
              <a:t>Voy a Egipto</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3">
          <a:extLst>
            <a:ext uri="{FF2B5EF4-FFF2-40B4-BE49-F238E27FC236}">
              <a16:creationId xmlns:a16="http://schemas.microsoft.com/office/drawing/2014/main" id="{7D725F05-CFB1-CB6C-9335-F2E800389B77}"/>
            </a:ext>
          </a:extLst>
        </p:cNvPr>
        <p:cNvGrpSpPr/>
        <p:nvPr/>
      </p:nvGrpSpPr>
      <p:grpSpPr>
        <a:xfrm>
          <a:off x="0" y="0"/>
          <a:ext cx="0" cy="0"/>
          <a:chOff x="0" y="0"/>
          <a:chExt cx="0" cy="0"/>
        </a:xfrm>
      </p:grpSpPr>
      <p:sp>
        <p:nvSpPr>
          <p:cNvPr id="327" name="Google Shape;327;p40">
            <a:extLst>
              <a:ext uri="{FF2B5EF4-FFF2-40B4-BE49-F238E27FC236}">
                <a16:creationId xmlns:a16="http://schemas.microsoft.com/office/drawing/2014/main" id="{BC79DCFB-78CC-3DF9-6701-ADF6BCD17851}"/>
              </a:ext>
            </a:extLst>
          </p:cNvPr>
          <p:cNvSpPr/>
          <p:nvPr/>
        </p:nvSpPr>
        <p:spPr>
          <a:xfrm>
            <a:off x="6472350" y="4379975"/>
            <a:ext cx="2981400" cy="2981400"/>
          </a:xfrm>
          <a:prstGeom prst="ellipse">
            <a:avLst/>
          </a:prstGeom>
          <a:solidFill>
            <a:schemeClr val="dk1"/>
          </a:solidFill>
          <a:ln>
            <a:noFill/>
          </a:ln>
          <a:effectLst>
            <a:outerShdw blurRad="214313" algn="bl" rotWithShape="0">
              <a:schemeClr val="accent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40">
            <a:extLst>
              <a:ext uri="{FF2B5EF4-FFF2-40B4-BE49-F238E27FC236}">
                <a16:creationId xmlns:a16="http://schemas.microsoft.com/office/drawing/2014/main" id="{BEE452DE-EC90-24BF-A713-661A35EAD4D6}"/>
              </a:ext>
            </a:extLst>
          </p:cNvPr>
          <p:cNvSpPr/>
          <p:nvPr/>
        </p:nvSpPr>
        <p:spPr>
          <a:xfrm>
            <a:off x="6940063" y="3615600"/>
            <a:ext cx="381000" cy="381000"/>
          </a:xfrm>
          <a:prstGeom prst="ellipse">
            <a:avLst/>
          </a:prstGeom>
          <a:gradFill>
            <a:gsLst>
              <a:gs pos="0">
                <a:schemeClr val="l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40">
            <a:extLst>
              <a:ext uri="{FF2B5EF4-FFF2-40B4-BE49-F238E27FC236}">
                <a16:creationId xmlns:a16="http://schemas.microsoft.com/office/drawing/2014/main" id="{EE97E52A-BE95-5B86-E2FD-50C8F29DFA63}"/>
              </a:ext>
            </a:extLst>
          </p:cNvPr>
          <p:cNvSpPr/>
          <p:nvPr/>
        </p:nvSpPr>
        <p:spPr>
          <a:xfrm>
            <a:off x="-928950" y="-964925"/>
            <a:ext cx="2162700" cy="2163000"/>
          </a:xfrm>
          <a:prstGeom prst="ellipse">
            <a:avLst/>
          </a:prstGeom>
          <a:solidFill>
            <a:schemeClr val="dk1"/>
          </a:solidFill>
          <a:ln>
            <a:noFill/>
          </a:ln>
          <a:effectLst>
            <a:outerShdw blurRad="214313" algn="bl" rotWithShape="0">
              <a:schemeClr val="accent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40">
            <a:extLst>
              <a:ext uri="{FF2B5EF4-FFF2-40B4-BE49-F238E27FC236}">
                <a16:creationId xmlns:a16="http://schemas.microsoft.com/office/drawing/2014/main" id="{83940555-849F-0A00-FBB9-900FDEF29F8F}"/>
              </a:ext>
            </a:extLst>
          </p:cNvPr>
          <p:cNvSpPr/>
          <p:nvPr/>
        </p:nvSpPr>
        <p:spPr>
          <a:xfrm>
            <a:off x="7967400" y="3247975"/>
            <a:ext cx="2162700" cy="2162700"/>
          </a:xfrm>
          <a:prstGeom prst="ellipse">
            <a:avLst/>
          </a:prstGeom>
          <a:gradFill>
            <a:gsLst>
              <a:gs pos="0">
                <a:schemeClr val="l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 name="Google Shape;771;p60">
            <a:extLst>
              <a:ext uri="{FF2B5EF4-FFF2-40B4-BE49-F238E27FC236}">
                <a16:creationId xmlns:a16="http://schemas.microsoft.com/office/drawing/2014/main" id="{3AA5F282-5E70-B4F9-03F1-57E9DB3F8909}"/>
              </a:ext>
            </a:extLst>
          </p:cNvPr>
          <p:cNvGrpSpPr/>
          <p:nvPr/>
        </p:nvGrpSpPr>
        <p:grpSpPr>
          <a:xfrm>
            <a:off x="444060" y="296986"/>
            <a:ext cx="238502" cy="329716"/>
            <a:chOff x="-38129425" y="3222550"/>
            <a:chExt cx="228450" cy="315850"/>
          </a:xfrm>
        </p:grpSpPr>
        <p:sp>
          <p:nvSpPr>
            <p:cNvPr id="7" name="Google Shape;772;p60">
              <a:extLst>
                <a:ext uri="{FF2B5EF4-FFF2-40B4-BE49-F238E27FC236}">
                  <a16:creationId xmlns:a16="http://schemas.microsoft.com/office/drawing/2014/main" id="{487D0A73-06D8-5CB1-3A0A-95886593AB3E}"/>
                </a:ext>
              </a:extLst>
            </p:cNvPr>
            <p:cNvSpPr/>
            <p:nvPr/>
          </p:nvSpPr>
          <p:spPr>
            <a:xfrm>
              <a:off x="-38129425" y="3222550"/>
              <a:ext cx="228450" cy="227650"/>
            </a:xfrm>
            <a:custGeom>
              <a:avLst/>
              <a:gdLst/>
              <a:ahLst/>
              <a:cxnLst/>
              <a:rect l="l" t="t" r="r" b="b"/>
              <a:pathLst>
                <a:path w="9138" h="9106" extrusionOk="0">
                  <a:moveTo>
                    <a:pt x="4097" y="1292"/>
                  </a:moveTo>
                  <a:cubicBezTo>
                    <a:pt x="4349" y="1292"/>
                    <a:pt x="4538" y="1450"/>
                    <a:pt x="4538" y="1702"/>
                  </a:cubicBezTo>
                  <a:cubicBezTo>
                    <a:pt x="4538" y="1922"/>
                    <a:pt x="4349" y="2111"/>
                    <a:pt x="4160" y="2111"/>
                  </a:cubicBezTo>
                  <a:cubicBezTo>
                    <a:pt x="2994" y="2111"/>
                    <a:pt x="2112" y="3056"/>
                    <a:pt x="2049" y="4222"/>
                  </a:cubicBezTo>
                  <a:cubicBezTo>
                    <a:pt x="2049" y="4443"/>
                    <a:pt x="1860" y="4600"/>
                    <a:pt x="1639" y="4600"/>
                  </a:cubicBezTo>
                  <a:cubicBezTo>
                    <a:pt x="1387" y="4600"/>
                    <a:pt x="1198" y="4411"/>
                    <a:pt x="1198" y="4222"/>
                  </a:cubicBezTo>
                  <a:cubicBezTo>
                    <a:pt x="1198" y="2584"/>
                    <a:pt x="2490" y="1324"/>
                    <a:pt x="4097" y="1292"/>
                  </a:cubicBezTo>
                  <a:close/>
                  <a:moveTo>
                    <a:pt x="4569" y="0"/>
                  </a:moveTo>
                  <a:cubicBezTo>
                    <a:pt x="2049" y="0"/>
                    <a:pt x="1" y="2048"/>
                    <a:pt x="1" y="4569"/>
                  </a:cubicBezTo>
                  <a:cubicBezTo>
                    <a:pt x="1" y="6207"/>
                    <a:pt x="946" y="7688"/>
                    <a:pt x="2332" y="8475"/>
                  </a:cubicBezTo>
                  <a:cubicBezTo>
                    <a:pt x="2458" y="8507"/>
                    <a:pt x="2521" y="8664"/>
                    <a:pt x="2521" y="8822"/>
                  </a:cubicBezTo>
                  <a:lnTo>
                    <a:pt x="2521" y="9105"/>
                  </a:lnTo>
                  <a:lnTo>
                    <a:pt x="6680" y="9105"/>
                  </a:lnTo>
                  <a:lnTo>
                    <a:pt x="6680" y="8822"/>
                  </a:lnTo>
                  <a:cubicBezTo>
                    <a:pt x="6680" y="8696"/>
                    <a:pt x="6743" y="8570"/>
                    <a:pt x="6900" y="8507"/>
                  </a:cubicBezTo>
                  <a:cubicBezTo>
                    <a:pt x="8255" y="7719"/>
                    <a:pt x="9137" y="6270"/>
                    <a:pt x="9137" y="4569"/>
                  </a:cubicBezTo>
                  <a:cubicBezTo>
                    <a:pt x="9137" y="2048"/>
                    <a:pt x="7089" y="32"/>
                    <a:pt x="4569" y="0"/>
                  </a:cubicBezTo>
                  <a:close/>
                </a:path>
              </a:pathLst>
            </a:custGeom>
            <a:gradFill>
              <a:gsLst>
                <a:gs pos="0">
                  <a:schemeClr val="lt2"/>
                </a:gs>
                <a:gs pos="100000">
                  <a:schemeClr val="accent1"/>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773;p60">
              <a:extLst>
                <a:ext uri="{FF2B5EF4-FFF2-40B4-BE49-F238E27FC236}">
                  <a16:creationId xmlns:a16="http://schemas.microsoft.com/office/drawing/2014/main" id="{66AA9733-3C8D-9016-15FB-74027BF823CD}"/>
                </a:ext>
              </a:extLst>
            </p:cNvPr>
            <p:cNvSpPr/>
            <p:nvPr/>
          </p:nvSpPr>
          <p:spPr>
            <a:xfrm>
              <a:off x="-38067200" y="3470650"/>
              <a:ext cx="103200" cy="67750"/>
            </a:xfrm>
            <a:custGeom>
              <a:avLst/>
              <a:gdLst/>
              <a:ahLst/>
              <a:cxnLst/>
              <a:rect l="l" t="t" r="r" b="b"/>
              <a:pathLst>
                <a:path w="4128" h="2710" extrusionOk="0">
                  <a:moveTo>
                    <a:pt x="1" y="0"/>
                  </a:moveTo>
                  <a:lnTo>
                    <a:pt x="1" y="662"/>
                  </a:lnTo>
                  <a:cubicBezTo>
                    <a:pt x="1" y="1198"/>
                    <a:pt x="410" y="1702"/>
                    <a:pt x="883" y="1859"/>
                  </a:cubicBezTo>
                  <a:cubicBezTo>
                    <a:pt x="1040" y="2363"/>
                    <a:pt x="1513" y="2710"/>
                    <a:pt x="2049" y="2710"/>
                  </a:cubicBezTo>
                  <a:cubicBezTo>
                    <a:pt x="2647" y="2710"/>
                    <a:pt x="3120" y="2363"/>
                    <a:pt x="3277" y="1859"/>
                  </a:cubicBezTo>
                  <a:cubicBezTo>
                    <a:pt x="3781" y="1702"/>
                    <a:pt x="4128" y="1198"/>
                    <a:pt x="4128" y="662"/>
                  </a:cubicBezTo>
                  <a:lnTo>
                    <a:pt x="4128" y="0"/>
                  </a:lnTo>
                  <a:close/>
                </a:path>
              </a:pathLst>
            </a:custGeom>
            <a:gradFill>
              <a:gsLst>
                <a:gs pos="0">
                  <a:schemeClr val="lt2"/>
                </a:gs>
                <a:gs pos="100000">
                  <a:schemeClr val="accent1"/>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Bocadillo nube: nube 8">
            <a:extLst>
              <a:ext uri="{FF2B5EF4-FFF2-40B4-BE49-F238E27FC236}">
                <a16:creationId xmlns:a16="http://schemas.microsoft.com/office/drawing/2014/main" id="{C0DCCBAA-8026-6287-FB60-211753D66298}"/>
              </a:ext>
            </a:extLst>
          </p:cNvPr>
          <p:cNvSpPr/>
          <p:nvPr/>
        </p:nvSpPr>
        <p:spPr>
          <a:xfrm>
            <a:off x="5165619" y="936247"/>
            <a:ext cx="1854123" cy="1228844"/>
          </a:xfrm>
          <a:prstGeom prst="cloudCallout">
            <a:avLst>
              <a:gd name="adj1" fmla="val -86041"/>
              <a:gd name="adj2" fmla="val 25294"/>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0" name="Gráfico 9" descr="Mujer contorno">
            <a:extLst>
              <a:ext uri="{FF2B5EF4-FFF2-40B4-BE49-F238E27FC236}">
                <a16:creationId xmlns:a16="http://schemas.microsoft.com/office/drawing/2014/main" id="{1DC89D80-6F33-1558-5A14-96D6C50C83F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842152" y="1746669"/>
            <a:ext cx="2656620" cy="2656620"/>
          </a:xfrm>
          <a:prstGeom prst="rect">
            <a:avLst/>
          </a:prstGeom>
        </p:spPr>
      </p:pic>
      <p:sp>
        <p:nvSpPr>
          <p:cNvPr id="12" name="Bocadillo: ovalado 11">
            <a:extLst>
              <a:ext uri="{FF2B5EF4-FFF2-40B4-BE49-F238E27FC236}">
                <a16:creationId xmlns:a16="http://schemas.microsoft.com/office/drawing/2014/main" id="{AE001966-B646-8DFD-2F35-B188CBE3416C}"/>
              </a:ext>
            </a:extLst>
          </p:cNvPr>
          <p:cNvSpPr/>
          <p:nvPr/>
        </p:nvSpPr>
        <p:spPr>
          <a:xfrm flipH="1">
            <a:off x="2386455" y="905385"/>
            <a:ext cx="1508414" cy="1216312"/>
          </a:xfrm>
          <a:prstGeom prst="wedgeEllipseCallout">
            <a:avLst>
              <a:gd name="adj1" fmla="val -47244"/>
              <a:gd name="adj2" fmla="val 43653"/>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 name="CuadroTexto 1">
            <a:extLst>
              <a:ext uri="{FF2B5EF4-FFF2-40B4-BE49-F238E27FC236}">
                <a16:creationId xmlns:a16="http://schemas.microsoft.com/office/drawing/2014/main" id="{BCD069D4-D732-B898-9A9A-CA144297B186}"/>
              </a:ext>
            </a:extLst>
          </p:cNvPr>
          <p:cNvSpPr txBox="1"/>
          <p:nvPr/>
        </p:nvSpPr>
        <p:spPr>
          <a:xfrm flipH="1">
            <a:off x="2560971" y="1221153"/>
            <a:ext cx="1333898" cy="584775"/>
          </a:xfrm>
          <a:prstGeom prst="rect">
            <a:avLst/>
          </a:prstGeom>
          <a:noFill/>
        </p:spPr>
        <p:txBody>
          <a:bodyPr wrap="square" rtlCol="0">
            <a:spAutoFit/>
          </a:bodyPr>
          <a:lstStyle/>
          <a:p>
            <a:r>
              <a:rPr lang="es-CL" sz="1600" dirty="0">
                <a:latin typeface="Lexend Deca" panose="020B0604020202020204" charset="0"/>
              </a:rPr>
              <a:t>Me gustan las sirenas</a:t>
            </a:r>
          </a:p>
        </p:txBody>
      </p:sp>
      <p:pic>
        <p:nvPicPr>
          <p:cNvPr id="3" name="Gráfico 2" descr="Sirena contorno">
            <a:extLst>
              <a:ext uri="{FF2B5EF4-FFF2-40B4-BE49-F238E27FC236}">
                <a16:creationId xmlns:a16="http://schemas.microsoft.com/office/drawing/2014/main" id="{642AA0CF-DCFC-908E-D258-71F636540D3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58370" y="1056340"/>
            <a:ext cx="914400" cy="914400"/>
          </a:xfrm>
          <a:prstGeom prst="rect">
            <a:avLst/>
          </a:prstGeom>
        </p:spPr>
      </p:pic>
    </p:spTree>
    <p:extLst>
      <p:ext uri="{BB962C8B-B14F-4D97-AF65-F5344CB8AC3E}">
        <p14:creationId xmlns:p14="http://schemas.microsoft.com/office/powerpoint/2010/main" val="23378259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3">
          <a:extLst>
            <a:ext uri="{FF2B5EF4-FFF2-40B4-BE49-F238E27FC236}">
              <a16:creationId xmlns:a16="http://schemas.microsoft.com/office/drawing/2014/main" id="{816CBA2D-9ABB-D1BC-B33F-144ADF6276FE}"/>
            </a:ext>
          </a:extLst>
        </p:cNvPr>
        <p:cNvGrpSpPr/>
        <p:nvPr/>
      </p:nvGrpSpPr>
      <p:grpSpPr>
        <a:xfrm>
          <a:off x="0" y="0"/>
          <a:ext cx="0" cy="0"/>
          <a:chOff x="0" y="0"/>
          <a:chExt cx="0" cy="0"/>
        </a:xfrm>
      </p:grpSpPr>
      <p:sp>
        <p:nvSpPr>
          <p:cNvPr id="327" name="Google Shape;327;p40">
            <a:extLst>
              <a:ext uri="{FF2B5EF4-FFF2-40B4-BE49-F238E27FC236}">
                <a16:creationId xmlns:a16="http://schemas.microsoft.com/office/drawing/2014/main" id="{975F4FEB-2628-5DCE-E71A-B993646AD697}"/>
              </a:ext>
            </a:extLst>
          </p:cNvPr>
          <p:cNvSpPr/>
          <p:nvPr/>
        </p:nvSpPr>
        <p:spPr>
          <a:xfrm>
            <a:off x="6472350" y="4379975"/>
            <a:ext cx="2981400" cy="2981400"/>
          </a:xfrm>
          <a:prstGeom prst="ellipse">
            <a:avLst/>
          </a:prstGeom>
          <a:solidFill>
            <a:schemeClr val="dk1"/>
          </a:solidFill>
          <a:ln>
            <a:noFill/>
          </a:ln>
          <a:effectLst>
            <a:outerShdw blurRad="214313" algn="bl" rotWithShape="0">
              <a:schemeClr val="accent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40">
            <a:extLst>
              <a:ext uri="{FF2B5EF4-FFF2-40B4-BE49-F238E27FC236}">
                <a16:creationId xmlns:a16="http://schemas.microsoft.com/office/drawing/2014/main" id="{269BCFD0-AE2C-C04B-5293-5FF89726B787}"/>
              </a:ext>
            </a:extLst>
          </p:cNvPr>
          <p:cNvSpPr/>
          <p:nvPr/>
        </p:nvSpPr>
        <p:spPr>
          <a:xfrm>
            <a:off x="6940063" y="3615600"/>
            <a:ext cx="381000" cy="381000"/>
          </a:xfrm>
          <a:prstGeom prst="ellipse">
            <a:avLst/>
          </a:prstGeom>
          <a:gradFill>
            <a:gsLst>
              <a:gs pos="0">
                <a:schemeClr val="l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40">
            <a:extLst>
              <a:ext uri="{FF2B5EF4-FFF2-40B4-BE49-F238E27FC236}">
                <a16:creationId xmlns:a16="http://schemas.microsoft.com/office/drawing/2014/main" id="{FF95A5EB-7555-5876-6B7E-F93BD457988B}"/>
              </a:ext>
            </a:extLst>
          </p:cNvPr>
          <p:cNvSpPr/>
          <p:nvPr/>
        </p:nvSpPr>
        <p:spPr>
          <a:xfrm>
            <a:off x="-928950" y="-964925"/>
            <a:ext cx="2162700" cy="2163000"/>
          </a:xfrm>
          <a:prstGeom prst="ellipse">
            <a:avLst/>
          </a:prstGeom>
          <a:solidFill>
            <a:schemeClr val="dk1"/>
          </a:solidFill>
          <a:ln>
            <a:noFill/>
          </a:ln>
          <a:effectLst>
            <a:outerShdw blurRad="214313" algn="bl" rotWithShape="0">
              <a:schemeClr val="accent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40">
            <a:extLst>
              <a:ext uri="{FF2B5EF4-FFF2-40B4-BE49-F238E27FC236}">
                <a16:creationId xmlns:a16="http://schemas.microsoft.com/office/drawing/2014/main" id="{304F6F7D-D408-96C0-BA40-931A74C15E8F}"/>
              </a:ext>
            </a:extLst>
          </p:cNvPr>
          <p:cNvSpPr/>
          <p:nvPr/>
        </p:nvSpPr>
        <p:spPr>
          <a:xfrm>
            <a:off x="7967400" y="3247975"/>
            <a:ext cx="2162700" cy="2162700"/>
          </a:xfrm>
          <a:prstGeom prst="ellipse">
            <a:avLst/>
          </a:prstGeom>
          <a:gradFill>
            <a:gsLst>
              <a:gs pos="0">
                <a:schemeClr val="l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 name="Google Shape;771;p60">
            <a:extLst>
              <a:ext uri="{FF2B5EF4-FFF2-40B4-BE49-F238E27FC236}">
                <a16:creationId xmlns:a16="http://schemas.microsoft.com/office/drawing/2014/main" id="{BD441511-F149-E213-B407-89C49F1635BF}"/>
              </a:ext>
            </a:extLst>
          </p:cNvPr>
          <p:cNvGrpSpPr/>
          <p:nvPr/>
        </p:nvGrpSpPr>
        <p:grpSpPr>
          <a:xfrm>
            <a:off x="444060" y="296986"/>
            <a:ext cx="238502" cy="329716"/>
            <a:chOff x="-38129425" y="3222550"/>
            <a:chExt cx="228450" cy="315850"/>
          </a:xfrm>
        </p:grpSpPr>
        <p:sp>
          <p:nvSpPr>
            <p:cNvPr id="7" name="Google Shape;772;p60">
              <a:extLst>
                <a:ext uri="{FF2B5EF4-FFF2-40B4-BE49-F238E27FC236}">
                  <a16:creationId xmlns:a16="http://schemas.microsoft.com/office/drawing/2014/main" id="{2294ACA8-681F-4EE4-DA0A-F2CF1A941CC6}"/>
                </a:ext>
              </a:extLst>
            </p:cNvPr>
            <p:cNvSpPr/>
            <p:nvPr/>
          </p:nvSpPr>
          <p:spPr>
            <a:xfrm>
              <a:off x="-38129425" y="3222550"/>
              <a:ext cx="228450" cy="227650"/>
            </a:xfrm>
            <a:custGeom>
              <a:avLst/>
              <a:gdLst/>
              <a:ahLst/>
              <a:cxnLst/>
              <a:rect l="l" t="t" r="r" b="b"/>
              <a:pathLst>
                <a:path w="9138" h="9106" extrusionOk="0">
                  <a:moveTo>
                    <a:pt x="4097" y="1292"/>
                  </a:moveTo>
                  <a:cubicBezTo>
                    <a:pt x="4349" y="1292"/>
                    <a:pt x="4538" y="1450"/>
                    <a:pt x="4538" y="1702"/>
                  </a:cubicBezTo>
                  <a:cubicBezTo>
                    <a:pt x="4538" y="1922"/>
                    <a:pt x="4349" y="2111"/>
                    <a:pt x="4160" y="2111"/>
                  </a:cubicBezTo>
                  <a:cubicBezTo>
                    <a:pt x="2994" y="2111"/>
                    <a:pt x="2112" y="3056"/>
                    <a:pt x="2049" y="4222"/>
                  </a:cubicBezTo>
                  <a:cubicBezTo>
                    <a:pt x="2049" y="4443"/>
                    <a:pt x="1860" y="4600"/>
                    <a:pt x="1639" y="4600"/>
                  </a:cubicBezTo>
                  <a:cubicBezTo>
                    <a:pt x="1387" y="4600"/>
                    <a:pt x="1198" y="4411"/>
                    <a:pt x="1198" y="4222"/>
                  </a:cubicBezTo>
                  <a:cubicBezTo>
                    <a:pt x="1198" y="2584"/>
                    <a:pt x="2490" y="1324"/>
                    <a:pt x="4097" y="1292"/>
                  </a:cubicBezTo>
                  <a:close/>
                  <a:moveTo>
                    <a:pt x="4569" y="0"/>
                  </a:moveTo>
                  <a:cubicBezTo>
                    <a:pt x="2049" y="0"/>
                    <a:pt x="1" y="2048"/>
                    <a:pt x="1" y="4569"/>
                  </a:cubicBezTo>
                  <a:cubicBezTo>
                    <a:pt x="1" y="6207"/>
                    <a:pt x="946" y="7688"/>
                    <a:pt x="2332" y="8475"/>
                  </a:cubicBezTo>
                  <a:cubicBezTo>
                    <a:pt x="2458" y="8507"/>
                    <a:pt x="2521" y="8664"/>
                    <a:pt x="2521" y="8822"/>
                  </a:cubicBezTo>
                  <a:lnTo>
                    <a:pt x="2521" y="9105"/>
                  </a:lnTo>
                  <a:lnTo>
                    <a:pt x="6680" y="9105"/>
                  </a:lnTo>
                  <a:lnTo>
                    <a:pt x="6680" y="8822"/>
                  </a:lnTo>
                  <a:cubicBezTo>
                    <a:pt x="6680" y="8696"/>
                    <a:pt x="6743" y="8570"/>
                    <a:pt x="6900" y="8507"/>
                  </a:cubicBezTo>
                  <a:cubicBezTo>
                    <a:pt x="8255" y="7719"/>
                    <a:pt x="9137" y="6270"/>
                    <a:pt x="9137" y="4569"/>
                  </a:cubicBezTo>
                  <a:cubicBezTo>
                    <a:pt x="9137" y="2048"/>
                    <a:pt x="7089" y="32"/>
                    <a:pt x="4569" y="0"/>
                  </a:cubicBezTo>
                  <a:close/>
                </a:path>
              </a:pathLst>
            </a:custGeom>
            <a:gradFill>
              <a:gsLst>
                <a:gs pos="0">
                  <a:schemeClr val="lt2"/>
                </a:gs>
                <a:gs pos="100000">
                  <a:schemeClr val="accent1"/>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773;p60">
              <a:extLst>
                <a:ext uri="{FF2B5EF4-FFF2-40B4-BE49-F238E27FC236}">
                  <a16:creationId xmlns:a16="http://schemas.microsoft.com/office/drawing/2014/main" id="{97479A59-1CFD-4A03-43CB-941A96B837A0}"/>
                </a:ext>
              </a:extLst>
            </p:cNvPr>
            <p:cNvSpPr/>
            <p:nvPr/>
          </p:nvSpPr>
          <p:spPr>
            <a:xfrm>
              <a:off x="-38067200" y="3470650"/>
              <a:ext cx="103200" cy="67750"/>
            </a:xfrm>
            <a:custGeom>
              <a:avLst/>
              <a:gdLst/>
              <a:ahLst/>
              <a:cxnLst/>
              <a:rect l="l" t="t" r="r" b="b"/>
              <a:pathLst>
                <a:path w="4128" h="2710" extrusionOk="0">
                  <a:moveTo>
                    <a:pt x="1" y="0"/>
                  </a:moveTo>
                  <a:lnTo>
                    <a:pt x="1" y="662"/>
                  </a:lnTo>
                  <a:cubicBezTo>
                    <a:pt x="1" y="1198"/>
                    <a:pt x="410" y="1702"/>
                    <a:pt x="883" y="1859"/>
                  </a:cubicBezTo>
                  <a:cubicBezTo>
                    <a:pt x="1040" y="2363"/>
                    <a:pt x="1513" y="2710"/>
                    <a:pt x="2049" y="2710"/>
                  </a:cubicBezTo>
                  <a:cubicBezTo>
                    <a:pt x="2647" y="2710"/>
                    <a:pt x="3120" y="2363"/>
                    <a:pt x="3277" y="1859"/>
                  </a:cubicBezTo>
                  <a:cubicBezTo>
                    <a:pt x="3781" y="1702"/>
                    <a:pt x="4128" y="1198"/>
                    <a:pt x="4128" y="662"/>
                  </a:cubicBezTo>
                  <a:lnTo>
                    <a:pt x="4128" y="0"/>
                  </a:lnTo>
                  <a:close/>
                </a:path>
              </a:pathLst>
            </a:custGeom>
            <a:gradFill>
              <a:gsLst>
                <a:gs pos="0">
                  <a:schemeClr val="lt2"/>
                </a:gs>
                <a:gs pos="100000">
                  <a:schemeClr val="accent1"/>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Bocadillo nube: nube 8">
            <a:extLst>
              <a:ext uri="{FF2B5EF4-FFF2-40B4-BE49-F238E27FC236}">
                <a16:creationId xmlns:a16="http://schemas.microsoft.com/office/drawing/2014/main" id="{0095BEA6-4260-265D-CEC2-0AC2BBBA79E4}"/>
              </a:ext>
            </a:extLst>
          </p:cNvPr>
          <p:cNvSpPr/>
          <p:nvPr/>
        </p:nvSpPr>
        <p:spPr>
          <a:xfrm>
            <a:off x="5165619" y="936247"/>
            <a:ext cx="1854123" cy="1228844"/>
          </a:xfrm>
          <a:prstGeom prst="cloudCallout">
            <a:avLst>
              <a:gd name="adj1" fmla="val -86041"/>
              <a:gd name="adj2" fmla="val 25294"/>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0" name="Gráfico 9" descr="Mujer contorno">
            <a:extLst>
              <a:ext uri="{FF2B5EF4-FFF2-40B4-BE49-F238E27FC236}">
                <a16:creationId xmlns:a16="http://schemas.microsoft.com/office/drawing/2014/main" id="{3AE871D6-55DD-AB2E-FEE0-A8DF0885ECD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842152" y="1746669"/>
            <a:ext cx="2656620" cy="2656620"/>
          </a:xfrm>
          <a:prstGeom prst="rect">
            <a:avLst/>
          </a:prstGeom>
        </p:spPr>
      </p:pic>
      <p:sp>
        <p:nvSpPr>
          <p:cNvPr id="12" name="Bocadillo: ovalado 11">
            <a:extLst>
              <a:ext uri="{FF2B5EF4-FFF2-40B4-BE49-F238E27FC236}">
                <a16:creationId xmlns:a16="http://schemas.microsoft.com/office/drawing/2014/main" id="{5320B1D8-0A18-2DFC-59CE-21AA503644A1}"/>
              </a:ext>
            </a:extLst>
          </p:cNvPr>
          <p:cNvSpPr/>
          <p:nvPr/>
        </p:nvSpPr>
        <p:spPr>
          <a:xfrm flipH="1">
            <a:off x="2386455" y="905385"/>
            <a:ext cx="1508414" cy="1216312"/>
          </a:xfrm>
          <a:prstGeom prst="wedgeEllipseCallout">
            <a:avLst>
              <a:gd name="adj1" fmla="val -47244"/>
              <a:gd name="adj2" fmla="val 43653"/>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 name="CuadroTexto 3">
            <a:extLst>
              <a:ext uri="{FF2B5EF4-FFF2-40B4-BE49-F238E27FC236}">
                <a16:creationId xmlns:a16="http://schemas.microsoft.com/office/drawing/2014/main" id="{DDF9FBD2-7B71-FD40-1F74-0F19E82709A0}"/>
              </a:ext>
            </a:extLst>
          </p:cNvPr>
          <p:cNvSpPr txBox="1"/>
          <p:nvPr/>
        </p:nvSpPr>
        <p:spPr>
          <a:xfrm flipH="1">
            <a:off x="2484426" y="1315884"/>
            <a:ext cx="1333898" cy="584775"/>
          </a:xfrm>
          <a:prstGeom prst="rect">
            <a:avLst/>
          </a:prstGeom>
          <a:noFill/>
        </p:spPr>
        <p:txBody>
          <a:bodyPr wrap="square" rtlCol="0">
            <a:spAutoFit/>
          </a:bodyPr>
          <a:lstStyle/>
          <a:p>
            <a:pPr algn="ctr"/>
            <a:r>
              <a:rPr lang="es-CL" sz="1600" dirty="0">
                <a:latin typeface="Lexend Deca" panose="020B0604020202020204" charset="0"/>
              </a:rPr>
              <a:t>No obstante</a:t>
            </a:r>
          </a:p>
        </p:txBody>
      </p:sp>
      <p:sp>
        <p:nvSpPr>
          <p:cNvPr id="5" name="CuadroTexto 4">
            <a:extLst>
              <a:ext uri="{FF2B5EF4-FFF2-40B4-BE49-F238E27FC236}">
                <a16:creationId xmlns:a16="http://schemas.microsoft.com/office/drawing/2014/main" id="{D1C22F1C-01A6-DA49-5FDD-6742163FBE59}"/>
              </a:ext>
            </a:extLst>
          </p:cNvPr>
          <p:cNvSpPr txBox="1"/>
          <p:nvPr/>
        </p:nvSpPr>
        <p:spPr>
          <a:xfrm flipH="1">
            <a:off x="5425731" y="1221153"/>
            <a:ext cx="1333898" cy="584775"/>
          </a:xfrm>
          <a:prstGeom prst="rect">
            <a:avLst/>
          </a:prstGeom>
          <a:noFill/>
        </p:spPr>
        <p:txBody>
          <a:bodyPr wrap="square" rtlCol="0">
            <a:spAutoFit/>
          </a:bodyPr>
          <a:lstStyle/>
          <a:p>
            <a:pPr algn="ctr"/>
            <a:r>
              <a:rPr lang="es-CL" sz="3200" dirty="0">
                <a:latin typeface="Lexend Deca" panose="020B0604020202020204" charset="0"/>
              </a:rPr>
              <a:t>?</a:t>
            </a:r>
          </a:p>
        </p:txBody>
      </p:sp>
    </p:spTree>
    <p:extLst>
      <p:ext uri="{BB962C8B-B14F-4D97-AF65-F5344CB8AC3E}">
        <p14:creationId xmlns:p14="http://schemas.microsoft.com/office/powerpoint/2010/main" val="29058036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3">
          <a:extLst>
            <a:ext uri="{FF2B5EF4-FFF2-40B4-BE49-F238E27FC236}">
              <a16:creationId xmlns:a16="http://schemas.microsoft.com/office/drawing/2014/main" id="{98C0295F-2513-642D-52DD-18E250DA19E8}"/>
            </a:ext>
          </a:extLst>
        </p:cNvPr>
        <p:cNvGrpSpPr/>
        <p:nvPr/>
      </p:nvGrpSpPr>
      <p:grpSpPr>
        <a:xfrm>
          <a:off x="0" y="0"/>
          <a:ext cx="0" cy="0"/>
          <a:chOff x="0" y="0"/>
          <a:chExt cx="0" cy="0"/>
        </a:xfrm>
      </p:grpSpPr>
      <p:sp>
        <p:nvSpPr>
          <p:cNvPr id="327" name="Google Shape;327;p40">
            <a:extLst>
              <a:ext uri="{FF2B5EF4-FFF2-40B4-BE49-F238E27FC236}">
                <a16:creationId xmlns:a16="http://schemas.microsoft.com/office/drawing/2014/main" id="{EB02C585-A142-3FD2-7FDB-AFEDED359232}"/>
              </a:ext>
            </a:extLst>
          </p:cNvPr>
          <p:cNvSpPr/>
          <p:nvPr/>
        </p:nvSpPr>
        <p:spPr>
          <a:xfrm>
            <a:off x="6472350" y="4379975"/>
            <a:ext cx="2981400" cy="2981400"/>
          </a:xfrm>
          <a:prstGeom prst="ellipse">
            <a:avLst/>
          </a:prstGeom>
          <a:solidFill>
            <a:schemeClr val="dk1"/>
          </a:solidFill>
          <a:ln>
            <a:noFill/>
          </a:ln>
          <a:effectLst>
            <a:outerShdw blurRad="214313" algn="bl" rotWithShape="0">
              <a:schemeClr val="accent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40">
            <a:extLst>
              <a:ext uri="{FF2B5EF4-FFF2-40B4-BE49-F238E27FC236}">
                <a16:creationId xmlns:a16="http://schemas.microsoft.com/office/drawing/2014/main" id="{CEE7E278-8C64-26F4-C75B-6D3A967A8CCC}"/>
              </a:ext>
            </a:extLst>
          </p:cNvPr>
          <p:cNvSpPr/>
          <p:nvPr/>
        </p:nvSpPr>
        <p:spPr>
          <a:xfrm>
            <a:off x="6940063" y="3615600"/>
            <a:ext cx="381000" cy="381000"/>
          </a:xfrm>
          <a:prstGeom prst="ellipse">
            <a:avLst/>
          </a:prstGeom>
          <a:gradFill>
            <a:gsLst>
              <a:gs pos="0">
                <a:schemeClr val="l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40">
            <a:extLst>
              <a:ext uri="{FF2B5EF4-FFF2-40B4-BE49-F238E27FC236}">
                <a16:creationId xmlns:a16="http://schemas.microsoft.com/office/drawing/2014/main" id="{5F0350FF-069F-2D18-FAE3-FDA940BE9F8D}"/>
              </a:ext>
            </a:extLst>
          </p:cNvPr>
          <p:cNvSpPr/>
          <p:nvPr/>
        </p:nvSpPr>
        <p:spPr>
          <a:xfrm>
            <a:off x="-928950" y="-964925"/>
            <a:ext cx="2162700" cy="2163000"/>
          </a:xfrm>
          <a:prstGeom prst="ellipse">
            <a:avLst/>
          </a:prstGeom>
          <a:solidFill>
            <a:schemeClr val="dk1"/>
          </a:solidFill>
          <a:ln>
            <a:noFill/>
          </a:ln>
          <a:effectLst>
            <a:outerShdw blurRad="214313" algn="bl" rotWithShape="0">
              <a:schemeClr val="accent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40">
            <a:extLst>
              <a:ext uri="{FF2B5EF4-FFF2-40B4-BE49-F238E27FC236}">
                <a16:creationId xmlns:a16="http://schemas.microsoft.com/office/drawing/2014/main" id="{A32D54C3-C819-261A-3FAA-35AA12A99BC9}"/>
              </a:ext>
            </a:extLst>
          </p:cNvPr>
          <p:cNvSpPr/>
          <p:nvPr/>
        </p:nvSpPr>
        <p:spPr>
          <a:xfrm>
            <a:off x="7967400" y="3247975"/>
            <a:ext cx="2162700" cy="2162700"/>
          </a:xfrm>
          <a:prstGeom prst="ellipse">
            <a:avLst/>
          </a:prstGeom>
          <a:gradFill>
            <a:gsLst>
              <a:gs pos="0">
                <a:schemeClr val="l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 name="Google Shape;771;p60">
            <a:extLst>
              <a:ext uri="{FF2B5EF4-FFF2-40B4-BE49-F238E27FC236}">
                <a16:creationId xmlns:a16="http://schemas.microsoft.com/office/drawing/2014/main" id="{2085BAE4-4468-656B-3580-798D3F331729}"/>
              </a:ext>
            </a:extLst>
          </p:cNvPr>
          <p:cNvGrpSpPr/>
          <p:nvPr/>
        </p:nvGrpSpPr>
        <p:grpSpPr>
          <a:xfrm>
            <a:off x="444060" y="296986"/>
            <a:ext cx="238502" cy="329716"/>
            <a:chOff x="-38129425" y="3222550"/>
            <a:chExt cx="228450" cy="315850"/>
          </a:xfrm>
        </p:grpSpPr>
        <p:sp>
          <p:nvSpPr>
            <p:cNvPr id="7" name="Google Shape;772;p60">
              <a:extLst>
                <a:ext uri="{FF2B5EF4-FFF2-40B4-BE49-F238E27FC236}">
                  <a16:creationId xmlns:a16="http://schemas.microsoft.com/office/drawing/2014/main" id="{AA295C6D-6C55-542A-7687-B3B6367AF77C}"/>
                </a:ext>
              </a:extLst>
            </p:cNvPr>
            <p:cNvSpPr/>
            <p:nvPr/>
          </p:nvSpPr>
          <p:spPr>
            <a:xfrm>
              <a:off x="-38129425" y="3222550"/>
              <a:ext cx="228450" cy="227650"/>
            </a:xfrm>
            <a:custGeom>
              <a:avLst/>
              <a:gdLst/>
              <a:ahLst/>
              <a:cxnLst/>
              <a:rect l="l" t="t" r="r" b="b"/>
              <a:pathLst>
                <a:path w="9138" h="9106" extrusionOk="0">
                  <a:moveTo>
                    <a:pt x="4097" y="1292"/>
                  </a:moveTo>
                  <a:cubicBezTo>
                    <a:pt x="4349" y="1292"/>
                    <a:pt x="4538" y="1450"/>
                    <a:pt x="4538" y="1702"/>
                  </a:cubicBezTo>
                  <a:cubicBezTo>
                    <a:pt x="4538" y="1922"/>
                    <a:pt x="4349" y="2111"/>
                    <a:pt x="4160" y="2111"/>
                  </a:cubicBezTo>
                  <a:cubicBezTo>
                    <a:pt x="2994" y="2111"/>
                    <a:pt x="2112" y="3056"/>
                    <a:pt x="2049" y="4222"/>
                  </a:cubicBezTo>
                  <a:cubicBezTo>
                    <a:pt x="2049" y="4443"/>
                    <a:pt x="1860" y="4600"/>
                    <a:pt x="1639" y="4600"/>
                  </a:cubicBezTo>
                  <a:cubicBezTo>
                    <a:pt x="1387" y="4600"/>
                    <a:pt x="1198" y="4411"/>
                    <a:pt x="1198" y="4222"/>
                  </a:cubicBezTo>
                  <a:cubicBezTo>
                    <a:pt x="1198" y="2584"/>
                    <a:pt x="2490" y="1324"/>
                    <a:pt x="4097" y="1292"/>
                  </a:cubicBezTo>
                  <a:close/>
                  <a:moveTo>
                    <a:pt x="4569" y="0"/>
                  </a:moveTo>
                  <a:cubicBezTo>
                    <a:pt x="2049" y="0"/>
                    <a:pt x="1" y="2048"/>
                    <a:pt x="1" y="4569"/>
                  </a:cubicBezTo>
                  <a:cubicBezTo>
                    <a:pt x="1" y="6207"/>
                    <a:pt x="946" y="7688"/>
                    <a:pt x="2332" y="8475"/>
                  </a:cubicBezTo>
                  <a:cubicBezTo>
                    <a:pt x="2458" y="8507"/>
                    <a:pt x="2521" y="8664"/>
                    <a:pt x="2521" y="8822"/>
                  </a:cubicBezTo>
                  <a:lnTo>
                    <a:pt x="2521" y="9105"/>
                  </a:lnTo>
                  <a:lnTo>
                    <a:pt x="6680" y="9105"/>
                  </a:lnTo>
                  <a:lnTo>
                    <a:pt x="6680" y="8822"/>
                  </a:lnTo>
                  <a:cubicBezTo>
                    <a:pt x="6680" y="8696"/>
                    <a:pt x="6743" y="8570"/>
                    <a:pt x="6900" y="8507"/>
                  </a:cubicBezTo>
                  <a:cubicBezTo>
                    <a:pt x="8255" y="7719"/>
                    <a:pt x="9137" y="6270"/>
                    <a:pt x="9137" y="4569"/>
                  </a:cubicBezTo>
                  <a:cubicBezTo>
                    <a:pt x="9137" y="2048"/>
                    <a:pt x="7089" y="32"/>
                    <a:pt x="4569" y="0"/>
                  </a:cubicBezTo>
                  <a:close/>
                </a:path>
              </a:pathLst>
            </a:custGeom>
            <a:gradFill>
              <a:gsLst>
                <a:gs pos="0">
                  <a:schemeClr val="lt2"/>
                </a:gs>
                <a:gs pos="100000">
                  <a:schemeClr val="accent1"/>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773;p60">
              <a:extLst>
                <a:ext uri="{FF2B5EF4-FFF2-40B4-BE49-F238E27FC236}">
                  <a16:creationId xmlns:a16="http://schemas.microsoft.com/office/drawing/2014/main" id="{E1CA0DEA-1EF1-3E38-5512-53AE92D9863E}"/>
                </a:ext>
              </a:extLst>
            </p:cNvPr>
            <p:cNvSpPr/>
            <p:nvPr/>
          </p:nvSpPr>
          <p:spPr>
            <a:xfrm>
              <a:off x="-38067200" y="3470650"/>
              <a:ext cx="103200" cy="67750"/>
            </a:xfrm>
            <a:custGeom>
              <a:avLst/>
              <a:gdLst/>
              <a:ahLst/>
              <a:cxnLst/>
              <a:rect l="l" t="t" r="r" b="b"/>
              <a:pathLst>
                <a:path w="4128" h="2710" extrusionOk="0">
                  <a:moveTo>
                    <a:pt x="1" y="0"/>
                  </a:moveTo>
                  <a:lnTo>
                    <a:pt x="1" y="662"/>
                  </a:lnTo>
                  <a:cubicBezTo>
                    <a:pt x="1" y="1198"/>
                    <a:pt x="410" y="1702"/>
                    <a:pt x="883" y="1859"/>
                  </a:cubicBezTo>
                  <a:cubicBezTo>
                    <a:pt x="1040" y="2363"/>
                    <a:pt x="1513" y="2710"/>
                    <a:pt x="2049" y="2710"/>
                  </a:cubicBezTo>
                  <a:cubicBezTo>
                    <a:pt x="2647" y="2710"/>
                    <a:pt x="3120" y="2363"/>
                    <a:pt x="3277" y="1859"/>
                  </a:cubicBezTo>
                  <a:cubicBezTo>
                    <a:pt x="3781" y="1702"/>
                    <a:pt x="4128" y="1198"/>
                    <a:pt x="4128" y="662"/>
                  </a:cubicBezTo>
                  <a:lnTo>
                    <a:pt x="4128" y="0"/>
                  </a:lnTo>
                  <a:close/>
                </a:path>
              </a:pathLst>
            </a:custGeom>
            <a:gradFill>
              <a:gsLst>
                <a:gs pos="0">
                  <a:schemeClr val="lt2"/>
                </a:gs>
                <a:gs pos="100000">
                  <a:schemeClr val="accent1"/>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Rectángulo: esquinas redondeadas 24">
            <a:extLst>
              <a:ext uri="{FF2B5EF4-FFF2-40B4-BE49-F238E27FC236}">
                <a16:creationId xmlns:a16="http://schemas.microsoft.com/office/drawing/2014/main" id="{F6F8EABA-2CB1-9168-34C9-901348C7F40E}"/>
              </a:ext>
            </a:extLst>
          </p:cNvPr>
          <p:cNvSpPr/>
          <p:nvPr/>
        </p:nvSpPr>
        <p:spPr>
          <a:xfrm>
            <a:off x="6916762" y="2264927"/>
            <a:ext cx="1596532" cy="904989"/>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26" name="Bocadillo nube: nube 25">
            <a:extLst>
              <a:ext uri="{FF2B5EF4-FFF2-40B4-BE49-F238E27FC236}">
                <a16:creationId xmlns:a16="http://schemas.microsoft.com/office/drawing/2014/main" id="{F87A8704-106C-B6E9-D4B8-2CE53CD9EF3B}"/>
              </a:ext>
            </a:extLst>
          </p:cNvPr>
          <p:cNvSpPr/>
          <p:nvPr/>
        </p:nvSpPr>
        <p:spPr>
          <a:xfrm>
            <a:off x="4511910" y="912933"/>
            <a:ext cx="1854123" cy="1228844"/>
          </a:xfrm>
          <a:prstGeom prst="cloudCallout">
            <a:avLst>
              <a:gd name="adj1" fmla="val -86041"/>
              <a:gd name="adj2" fmla="val 25294"/>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27" name="Gráfico 26" descr="Mujer contorno">
            <a:extLst>
              <a:ext uri="{FF2B5EF4-FFF2-40B4-BE49-F238E27FC236}">
                <a16:creationId xmlns:a16="http://schemas.microsoft.com/office/drawing/2014/main" id="{08F6F141-9DC8-EB6D-0830-4247FA46CD5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83498" y="1723355"/>
            <a:ext cx="2656620" cy="2656620"/>
          </a:xfrm>
          <a:prstGeom prst="rect">
            <a:avLst/>
          </a:prstGeom>
        </p:spPr>
      </p:pic>
      <p:sp>
        <p:nvSpPr>
          <p:cNvPr id="28" name="Bocadillo: ovalado 27">
            <a:extLst>
              <a:ext uri="{FF2B5EF4-FFF2-40B4-BE49-F238E27FC236}">
                <a16:creationId xmlns:a16="http://schemas.microsoft.com/office/drawing/2014/main" id="{62A19AC8-DDF9-185A-B621-14A9DA293C44}"/>
              </a:ext>
            </a:extLst>
          </p:cNvPr>
          <p:cNvSpPr/>
          <p:nvPr/>
        </p:nvSpPr>
        <p:spPr>
          <a:xfrm flipH="1">
            <a:off x="1716529" y="908078"/>
            <a:ext cx="1508414" cy="1216312"/>
          </a:xfrm>
          <a:prstGeom prst="wedgeEllipseCallout">
            <a:avLst>
              <a:gd name="adj1" fmla="val -47244"/>
              <a:gd name="adj2" fmla="val 43653"/>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9" name="CuadroTexto 28">
            <a:extLst>
              <a:ext uri="{FF2B5EF4-FFF2-40B4-BE49-F238E27FC236}">
                <a16:creationId xmlns:a16="http://schemas.microsoft.com/office/drawing/2014/main" id="{B3A4086E-96F6-A23B-17DC-4304FE50B00C}"/>
              </a:ext>
            </a:extLst>
          </p:cNvPr>
          <p:cNvSpPr txBox="1"/>
          <p:nvPr/>
        </p:nvSpPr>
        <p:spPr>
          <a:xfrm flipH="1">
            <a:off x="1815059" y="1046121"/>
            <a:ext cx="1333898" cy="830997"/>
          </a:xfrm>
          <a:prstGeom prst="rect">
            <a:avLst/>
          </a:prstGeom>
          <a:noFill/>
        </p:spPr>
        <p:txBody>
          <a:bodyPr wrap="square" rtlCol="0">
            <a:spAutoFit/>
          </a:bodyPr>
          <a:lstStyle/>
          <a:p>
            <a:pPr algn="ctr"/>
            <a:r>
              <a:rPr lang="es-CL" sz="1600" dirty="0">
                <a:latin typeface="Lexend Deca" panose="020B0604020202020204" charset="0"/>
              </a:rPr>
              <a:t>Me encantan las flores </a:t>
            </a:r>
          </a:p>
        </p:txBody>
      </p:sp>
      <p:pic>
        <p:nvPicPr>
          <p:cNvPr id="30" name="Gráfico 29" descr="Rosa claro contorno">
            <a:extLst>
              <a:ext uri="{FF2B5EF4-FFF2-40B4-BE49-F238E27FC236}">
                <a16:creationId xmlns:a16="http://schemas.microsoft.com/office/drawing/2014/main" id="{4EDFCAE0-F913-C0ED-DB88-02855E58D04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981772" y="2265489"/>
            <a:ext cx="914400" cy="914400"/>
          </a:xfrm>
          <a:prstGeom prst="rect">
            <a:avLst/>
          </a:prstGeom>
        </p:spPr>
      </p:pic>
      <p:pic>
        <p:nvPicPr>
          <p:cNvPr id="31" name="Gráfico 30" descr="Girasol contorno">
            <a:extLst>
              <a:ext uri="{FF2B5EF4-FFF2-40B4-BE49-F238E27FC236}">
                <a16:creationId xmlns:a16="http://schemas.microsoft.com/office/drawing/2014/main" id="{EEE8C2B9-37E5-BD2D-4442-A1C22A6BBCD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939043" y="1038802"/>
            <a:ext cx="914400" cy="914400"/>
          </a:xfrm>
          <a:prstGeom prst="rect">
            <a:avLst/>
          </a:prstGeom>
        </p:spPr>
      </p:pic>
      <p:pic>
        <p:nvPicPr>
          <p:cNvPr id="32" name="Gráfico 31" descr="Flor contorno">
            <a:extLst>
              <a:ext uri="{FF2B5EF4-FFF2-40B4-BE49-F238E27FC236}">
                <a16:creationId xmlns:a16="http://schemas.microsoft.com/office/drawing/2014/main" id="{885EBA83-2EF3-B0C7-9F04-740776F7114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981772" y="3303601"/>
            <a:ext cx="914400" cy="914400"/>
          </a:xfrm>
          <a:prstGeom prst="rect">
            <a:avLst/>
          </a:prstGeom>
        </p:spPr>
      </p:pic>
      <p:sp>
        <p:nvSpPr>
          <p:cNvPr id="33" name="Cerrar llave 32">
            <a:extLst>
              <a:ext uri="{FF2B5EF4-FFF2-40B4-BE49-F238E27FC236}">
                <a16:creationId xmlns:a16="http://schemas.microsoft.com/office/drawing/2014/main" id="{01B0D0EF-3569-08A8-0AC4-00C55C258F9E}"/>
              </a:ext>
            </a:extLst>
          </p:cNvPr>
          <p:cNvSpPr/>
          <p:nvPr/>
        </p:nvSpPr>
        <p:spPr>
          <a:xfrm>
            <a:off x="6429748" y="908078"/>
            <a:ext cx="297720" cy="3198776"/>
          </a:xfrm>
          <a:prstGeom prst="rightBrac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dirty="0"/>
          </a:p>
        </p:txBody>
      </p:sp>
      <p:sp>
        <p:nvSpPr>
          <p:cNvPr id="34" name="CuadroTexto 33">
            <a:extLst>
              <a:ext uri="{FF2B5EF4-FFF2-40B4-BE49-F238E27FC236}">
                <a16:creationId xmlns:a16="http://schemas.microsoft.com/office/drawing/2014/main" id="{CCE36050-0A9B-E421-C10C-418F23F2FBC8}"/>
              </a:ext>
            </a:extLst>
          </p:cNvPr>
          <p:cNvSpPr txBox="1"/>
          <p:nvPr/>
        </p:nvSpPr>
        <p:spPr>
          <a:xfrm flipH="1">
            <a:off x="6837745" y="2254539"/>
            <a:ext cx="1751116" cy="954107"/>
          </a:xfrm>
          <a:prstGeom prst="rect">
            <a:avLst/>
          </a:prstGeom>
          <a:noFill/>
          <a:ln>
            <a:noFill/>
          </a:ln>
        </p:spPr>
        <p:txBody>
          <a:bodyPr wrap="square" rtlCol="0">
            <a:spAutoFit/>
          </a:bodyPr>
          <a:lstStyle/>
          <a:p>
            <a:pPr algn="ctr"/>
            <a:r>
              <a:rPr lang="es-CL" dirty="0">
                <a:solidFill>
                  <a:schemeClr val="accent2">
                    <a:lumMod val="75000"/>
                    <a:lumOff val="25000"/>
                  </a:schemeClr>
                </a:solidFill>
                <a:latin typeface="Poppins" panose="00000500000000000000" pitchFamily="2" charset="0"/>
                <a:cs typeface="Poppins" panose="00000500000000000000" pitchFamily="2" charset="0"/>
              </a:rPr>
              <a:t>Las imágenes mentales son representaciones privadas</a:t>
            </a:r>
          </a:p>
        </p:txBody>
      </p:sp>
    </p:spTree>
    <p:extLst>
      <p:ext uri="{BB962C8B-B14F-4D97-AF65-F5344CB8AC3E}">
        <p14:creationId xmlns:p14="http://schemas.microsoft.com/office/powerpoint/2010/main" val="25303987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3" grpId="0" animBg="1"/>
      <p:bldP spid="3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3">
          <a:extLst>
            <a:ext uri="{FF2B5EF4-FFF2-40B4-BE49-F238E27FC236}">
              <a16:creationId xmlns:a16="http://schemas.microsoft.com/office/drawing/2014/main" id="{BFAA430F-50E6-3A2C-4300-73BCE9BAB0C7}"/>
            </a:ext>
          </a:extLst>
        </p:cNvPr>
        <p:cNvGrpSpPr/>
        <p:nvPr/>
      </p:nvGrpSpPr>
      <p:grpSpPr>
        <a:xfrm>
          <a:off x="0" y="0"/>
          <a:ext cx="0" cy="0"/>
          <a:chOff x="0" y="0"/>
          <a:chExt cx="0" cy="0"/>
        </a:xfrm>
      </p:grpSpPr>
      <p:sp>
        <p:nvSpPr>
          <p:cNvPr id="327" name="Google Shape;327;p40">
            <a:extLst>
              <a:ext uri="{FF2B5EF4-FFF2-40B4-BE49-F238E27FC236}">
                <a16:creationId xmlns:a16="http://schemas.microsoft.com/office/drawing/2014/main" id="{696456F1-A7F8-9CD8-3487-0A10D358A34E}"/>
              </a:ext>
            </a:extLst>
          </p:cNvPr>
          <p:cNvSpPr/>
          <p:nvPr/>
        </p:nvSpPr>
        <p:spPr>
          <a:xfrm>
            <a:off x="6472350" y="4379975"/>
            <a:ext cx="2981400" cy="2981400"/>
          </a:xfrm>
          <a:prstGeom prst="ellipse">
            <a:avLst/>
          </a:prstGeom>
          <a:solidFill>
            <a:schemeClr val="dk1"/>
          </a:solidFill>
          <a:ln>
            <a:noFill/>
          </a:ln>
          <a:effectLst>
            <a:outerShdw blurRad="214313" algn="bl" rotWithShape="0">
              <a:schemeClr val="accent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40">
            <a:extLst>
              <a:ext uri="{FF2B5EF4-FFF2-40B4-BE49-F238E27FC236}">
                <a16:creationId xmlns:a16="http://schemas.microsoft.com/office/drawing/2014/main" id="{086AD8D2-11AA-DE18-A71F-6EE57EE88551}"/>
              </a:ext>
            </a:extLst>
          </p:cNvPr>
          <p:cNvSpPr/>
          <p:nvPr/>
        </p:nvSpPr>
        <p:spPr>
          <a:xfrm>
            <a:off x="6940063" y="3615600"/>
            <a:ext cx="381000" cy="381000"/>
          </a:xfrm>
          <a:prstGeom prst="ellipse">
            <a:avLst/>
          </a:prstGeom>
          <a:gradFill>
            <a:gsLst>
              <a:gs pos="0">
                <a:schemeClr val="l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40">
            <a:extLst>
              <a:ext uri="{FF2B5EF4-FFF2-40B4-BE49-F238E27FC236}">
                <a16:creationId xmlns:a16="http://schemas.microsoft.com/office/drawing/2014/main" id="{C544FFA0-B8D9-33E9-9923-B33EC648AEC7}"/>
              </a:ext>
            </a:extLst>
          </p:cNvPr>
          <p:cNvSpPr/>
          <p:nvPr/>
        </p:nvSpPr>
        <p:spPr>
          <a:xfrm>
            <a:off x="-928950" y="-964925"/>
            <a:ext cx="2162700" cy="2163000"/>
          </a:xfrm>
          <a:prstGeom prst="ellipse">
            <a:avLst/>
          </a:prstGeom>
          <a:solidFill>
            <a:schemeClr val="dk1"/>
          </a:solidFill>
          <a:ln>
            <a:noFill/>
          </a:ln>
          <a:effectLst>
            <a:outerShdw blurRad="214313" algn="bl" rotWithShape="0">
              <a:schemeClr val="accent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40">
            <a:extLst>
              <a:ext uri="{FF2B5EF4-FFF2-40B4-BE49-F238E27FC236}">
                <a16:creationId xmlns:a16="http://schemas.microsoft.com/office/drawing/2014/main" id="{53CBAA2C-7C95-6661-8DC3-460068647F32}"/>
              </a:ext>
            </a:extLst>
          </p:cNvPr>
          <p:cNvSpPr/>
          <p:nvPr/>
        </p:nvSpPr>
        <p:spPr>
          <a:xfrm>
            <a:off x="7967400" y="3247975"/>
            <a:ext cx="2162700" cy="2162700"/>
          </a:xfrm>
          <a:prstGeom prst="ellipse">
            <a:avLst/>
          </a:prstGeom>
          <a:gradFill>
            <a:gsLst>
              <a:gs pos="0">
                <a:schemeClr val="l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 name="Google Shape;771;p60">
            <a:extLst>
              <a:ext uri="{FF2B5EF4-FFF2-40B4-BE49-F238E27FC236}">
                <a16:creationId xmlns:a16="http://schemas.microsoft.com/office/drawing/2014/main" id="{03A60276-6B8B-8F41-C23C-B1EF2D38EC86}"/>
              </a:ext>
            </a:extLst>
          </p:cNvPr>
          <p:cNvGrpSpPr/>
          <p:nvPr/>
        </p:nvGrpSpPr>
        <p:grpSpPr>
          <a:xfrm>
            <a:off x="444060" y="296986"/>
            <a:ext cx="238502" cy="329716"/>
            <a:chOff x="-38129425" y="3222550"/>
            <a:chExt cx="228450" cy="315850"/>
          </a:xfrm>
        </p:grpSpPr>
        <p:sp>
          <p:nvSpPr>
            <p:cNvPr id="7" name="Google Shape;772;p60">
              <a:extLst>
                <a:ext uri="{FF2B5EF4-FFF2-40B4-BE49-F238E27FC236}">
                  <a16:creationId xmlns:a16="http://schemas.microsoft.com/office/drawing/2014/main" id="{A70B29F6-7AD1-4AD2-1B13-9F6CE5D7122D}"/>
                </a:ext>
              </a:extLst>
            </p:cNvPr>
            <p:cNvSpPr/>
            <p:nvPr/>
          </p:nvSpPr>
          <p:spPr>
            <a:xfrm>
              <a:off x="-38129425" y="3222550"/>
              <a:ext cx="228450" cy="227650"/>
            </a:xfrm>
            <a:custGeom>
              <a:avLst/>
              <a:gdLst/>
              <a:ahLst/>
              <a:cxnLst/>
              <a:rect l="l" t="t" r="r" b="b"/>
              <a:pathLst>
                <a:path w="9138" h="9106" extrusionOk="0">
                  <a:moveTo>
                    <a:pt x="4097" y="1292"/>
                  </a:moveTo>
                  <a:cubicBezTo>
                    <a:pt x="4349" y="1292"/>
                    <a:pt x="4538" y="1450"/>
                    <a:pt x="4538" y="1702"/>
                  </a:cubicBezTo>
                  <a:cubicBezTo>
                    <a:pt x="4538" y="1922"/>
                    <a:pt x="4349" y="2111"/>
                    <a:pt x="4160" y="2111"/>
                  </a:cubicBezTo>
                  <a:cubicBezTo>
                    <a:pt x="2994" y="2111"/>
                    <a:pt x="2112" y="3056"/>
                    <a:pt x="2049" y="4222"/>
                  </a:cubicBezTo>
                  <a:cubicBezTo>
                    <a:pt x="2049" y="4443"/>
                    <a:pt x="1860" y="4600"/>
                    <a:pt x="1639" y="4600"/>
                  </a:cubicBezTo>
                  <a:cubicBezTo>
                    <a:pt x="1387" y="4600"/>
                    <a:pt x="1198" y="4411"/>
                    <a:pt x="1198" y="4222"/>
                  </a:cubicBezTo>
                  <a:cubicBezTo>
                    <a:pt x="1198" y="2584"/>
                    <a:pt x="2490" y="1324"/>
                    <a:pt x="4097" y="1292"/>
                  </a:cubicBezTo>
                  <a:close/>
                  <a:moveTo>
                    <a:pt x="4569" y="0"/>
                  </a:moveTo>
                  <a:cubicBezTo>
                    <a:pt x="2049" y="0"/>
                    <a:pt x="1" y="2048"/>
                    <a:pt x="1" y="4569"/>
                  </a:cubicBezTo>
                  <a:cubicBezTo>
                    <a:pt x="1" y="6207"/>
                    <a:pt x="946" y="7688"/>
                    <a:pt x="2332" y="8475"/>
                  </a:cubicBezTo>
                  <a:cubicBezTo>
                    <a:pt x="2458" y="8507"/>
                    <a:pt x="2521" y="8664"/>
                    <a:pt x="2521" y="8822"/>
                  </a:cubicBezTo>
                  <a:lnTo>
                    <a:pt x="2521" y="9105"/>
                  </a:lnTo>
                  <a:lnTo>
                    <a:pt x="6680" y="9105"/>
                  </a:lnTo>
                  <a:lnTo>
                    <a:pt x="6680" y="8822"/>
                  </a:lnTo>
                  <a:cubicBezTo>
                    <a:pt x="6680" y="8696"/>
                    <a:pt x="6743" y="8570"/>
                    <a:pt x="6900" y="8507"/>
                  </a:cubicBezTo>
                  <a:cubicBezTo>
                    <a:pt x="8255" y="7719"/>
                    <a:pt x="9137" y="6270"/>
                    <a:pt x="9137" y="4569"/>
                  </a:cubicBezTo>
                  <a:cubicBezTo>
                    <a:pt x="9137" y="2048"/>
                    <a:pt x="7089" y="32"/>
                    <a:pt x="4569" y="0"/>
                  </a:cubicBezTo>
                  <a:close/>
                </a:path>
              </a:pathLst>
            </a:custGeom>
            <a:gradFill>
              <a:gsLst>
                <a:gs pos="0">
                  <a:schemeClr val="lt2"/>
                </a:gs>
                <a:gs pos="100000">
                  <a:schemeClr val="accent1"/>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773;p60">
              <a:extLst>
                <a:ext uri="{FF2B5EF4-FFF2-40B4-BE49-F238E27FC236}">
                  <a16:creationId xmlns:a16="http://schemas.microsoft.com/office/drawing/2014/main" id="{A882FAC5-5968-8248-AE07-FED18EC3AA88}"/>
                </a:ext>
              </a:extLst>
            </p:cNvPr>
            <p:cNvSpPr/>
            <p:nvPr/>
          </p:nvSpPr>
          <p:spPr>
            <a:xfrm>
              <a:off x="-38067200" y="3470650"/>
              <a:ext cx="103200" cy="67750"/>
            </a:xfrm>
            <a:custGeom>
              <a:avLst/>
              <a:gdLst/>
              <a:ahLst/>
              <a:cxnLst/>
              <a:rect l="l" t="t" r="r" b="b"/>
              <a:pathLst>
                <a:path w="4128" h="2710" extrusionOk="0">
                  <a:moveTo>
                    <a:pt x="1" y="0"/>
                  </a:moveTo>
                  <a:lnTo>
                    <a:pt x="1" y="662"/>
                  </a:lnTo>
                  <a:cubicBezTo>
                    <a:pt x="1" y="1198"/>
                    <a:pt x="410" y="1702"/>
                    <a:pt x="883" y="1859"/>
                  </a:cubicBezTo>
                  <a:cubicBezTo>
                    <a:pt x="1040" y="2363"/>
                    <a:pt x="1513" y="2710"/>
                    <a:pt x="2049" y="2710"/>
                  </a:cubicBezTo>
                  <a:cubicBezTo>
                    <a:pt x="2647" y="2710"/>
                    <a:pt x="3120" y="2363"/>
                    <a:pt x="3277" y="1859"/>
                  </a:cubicBezTo>
                  <a:cubicBezTo>
                    <a:pt x="3781" y="1702"/>
                    <a:pt x="4128" y="1198"/>
                    <a:pt x="4128" y="662"/>
                  </a:cubicBezTo>
                  <a:lnTo>
                    <a:pt x="4128" y="0"/>
                  </a:lnTo>
                  <a:close/>
                </a:path>
              </a:pathLst>
            </a:custGeom>
            <a:gradFill>
              <a:gsLst>
                <a:gs pos="0">
                  <a:schemeClr val="lt2"/>
                </a:gs>
                <a:gs pos="100000">
                  <a:schemeClr val="accent1"/>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Rectángulo: esquinas redondeadas 24">
            <a:extLst>
              <a:ext uri="{FF2B5EF4-FFF2-40B4-BE49-F238E27FC236}">
                <a16:creationId xmlns:a16="http://schemas.microsoft.com/office/drawing/2014/main" id="{8C87A90E-5359-08EA-FD5E-AFFABA7F0CA8}"/>
              </a:ext>
            </a:extLst>
          </p:cNvPr>
          <p:cNvSpPr/>
          <p:nvPr/>
        </p:nvSpPr>
        <p:spPr>
          <a:xfrm>
            <a:off x="6916762" y="2264927"/>
            <a:ext cx="1596532" cy="904989"/>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26" name="Bocadillo nube: nube 25">
            <a:extLst>
              <a:ext uri="{FF2B5EF4-FFF2-40B4-BE49-F238E27FC236}">
                <a16:creationId xmlns:a16="http://schemas.microsoft.com/office/drawing/2014/main" id="{A9B25788-E999-CF20-9A10-653E24DC18D8}"/>
              </a:ext>
            </a:extLst>
          </p:cNvPr>
          <p:cNvSpPr/>
          <p:nvPr/>
        </p:nvSpPr>
        <p:spPr>
          <a:xfrm>
            <a:off x="4511910" y="912933"/>
            <a:ext cx="1854123" cy="1228844"/>
          </a:xfrm>
          <a:prstGeom prst="cloudCallout">
            <a:avLst>
              <a:gd name="adj1" fmla="val -86041"/>
              <a:gd name="adj2" fmla="val 25294"/>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27" name="Gráfico 26" descr="Mujer contorno">
            <a:extLst>
              <a:ext uri="{FF2B5EF4-FFF2-40B4-BE49-F238E27FC236}">
                <a16:creationId xmlns:a16="http://schemas.microsoft.com/office/drawing/2014/main" id="{A6A58542-5C98-6484-B6CB-E96A5B29D60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83498" y="1723355"/>
            <a:ext cx="2656620" cy="2656620"/>
          </a:xfrm>
          <a:prstGeom prst="rect">
            <a:avLst/>
          </a:prstGeom>
        </p:spPr>
      </p:pic>
      <p:sp>
        <p:nvSpPr>
          <p:cNvPr id="28" name="Bocadillo: ovalado 27">
            <a:extLst>
              <a:ext uri="{FF2B5EF4-FFF2-40B4-BE49-F238E27FC236}">
                <a16:creationId xmlns:a16="http://schemas.microsoft.com/office/drawing/2014/main" id="{5376516B-6A67-280D-FFC5-56364FC9E37D}"/>
              </a:ext>
            </a:extLst>
          </p:cNvPr>
          <p:cNvSpPr/>
          <p:nvPr/>
        </p:nvSpPr>
        <p:spPr>
          <a:xfrm flipH="1">
            <a:off x="1716529" y="908078"/>
            <a:ext cx="1508414" cy="1216312"/>
          </a:xfrm>
          <a:prstGeom prst="wedgeEllipseCallout">
            <a:avLst>
              <a:gd name="adj1" fmla="val -47244"/>
              <a:gd name="adj2" fmla="val 43653"/>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9" name="CuadroTexto 28">
            <a:extLst>
              <a:ext uri="{FF2B5EF4-FFF2-40B4-BE49-F238E27FC236}">
                <a16:creationId xmlns:a16="http://schemas.microsoft.com/office/drawing/2014/main" id="{22337739-E201-63C2-9583-4716763825E8}"/>
              </a:ext>
            </a:extLst>
          </p:cNvPr>
          <p:cNvSpPr txBox="1"/>
          <p:nvPr/>
        </p:nvSpPr>
        <p:spPr>
          <a:xfrm flipH="1">
            <a:off x="1815059" y="1046121"/>
            <a:ext cx="1333898" cy="830997"/>
          </a:xfrm>
          <a:prstGeom prst="rect">
            <a:avLst/>
          </a:prstGeom>
          <a:noFill/>
        </p:spPr>
        <p:txBody>
          <a:bodyPr wrap="square" rtlCol="0">
            <a:spAutoFit/>
          </a:bodyPr>
          <a:lstStyle/>
          <a:p>
            <a:pPr algn="ctr"/>
            <a:r>
              <a:rPr lang="es-CL" sz="1600" dirty="0">
                <a:latin typeface="Lexend Deca" panose="020B0604020202020204" charset="0"/>
              </a:rPr>
              <a:t>Me encantan las flores </a:t>
            </a:r>
          </a:p>
        </p:txBody>
      </p:sp>
      <p:pic>
        <p:nvPicPr>
          <p:cNvPr id="30" name="Gráfico 29" descr="Rosa claro contorno">
            <a:extLst>
              <a:ext uri="{FF2B5EF4-FFF2-40B4-BE49-F238E27FC236}">
                <a16:creationId xmlns:a16="http://schemas.microsoft.com/office/drawing/2014/main" id="{FDB629FD-6B5A-F169-EA8E-D699000D21F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981772" y="2265489"/>
            <a:ext cx="914400" cy="914400"/>
          </a:xfrm>
          <a:prstGeom prst="rect">
            <a:avLst/>
          </a:prstGeom>
        </p:spPr>
      </p:pic>
      <p:pic>
        <p:nvPicPr>
          <p:cNvPr id="31" name="Gráfico 30" descr="Girasol contorno">
            <a:extLst>
              <a:ext uri="{FF2B5EF4-FFF2-40B4-BE49-F238E27FC236}">
                <a16:creationId xmlns:a16="http://schemas.microsoft.com/office/drawing/2014/main" id="{9F4CDD26-F43E-F87E-3A42-F7C6AD2B817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939043" y="1038802"/>
            <a:ext cx="914400" cy="914400"/>
          </a:xfrm>
          <a:prstGeom prst="rect">
            <a:avLst/>
          </a:prstGeom>
        </p:spPr>
      </p:pic>
      <p:pic>
        <p:nvPicPr>
          <p:cNvPr id="32" name="Gráfico 31" descr="Flor contorno">
            <a:extLst>
              <a:ext uri="{FF2B5EF4-FFF2-40B4-BE49-F238E27FC236}">
                <a16:creationId xmlns:a16="http://schemas.microsoft.com/office/drawing/2014/main" id="{B696E31D-0006-260B-C52B-C175A73B901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981772" y="3303601"/>
            <a:ext cx="914400" cy="914400"/>
          </a:xfrm>
          <a:prstGeom prst="rect">
            <a:avLst/>
          </a:prstGeom>
        </p:spPr>
      </p:pic>
      <p:sp>
        <p:nvSpPr>
          <p:cNvPr id="33" name="Cerrar llave 32">
            <a:extLst>
              <a:ext uri="{FF2B5EF4-FFF2-40B4-BE49-F238E27FC236}">
                <a16:creationId xmlns:a16="http://schemas.microsoft.com/office/drawing/2014/main" id="{63EB683E-8016-257B-C8C9-1F03EBCCDF96}"/>
              </a:ext>
            </a:extLst>
          </p:cNvPr>
          <p:cNvSpPr/>
          <p:nvPr/>
        </p:nvSpPr>
        <p:spPr>
          <a:xfrm>
            <a:off x="6429748" y="908078"/>
            <a:ext cx="297720" cy="3198776"/>
          </a:xfrm>
          <a:prstGeom prst="rightBrac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dirty="0"/>
          </a:p>
        </p:txBody>
      </p:sp>
      <p:sp>
        <p:nvSpPr>
          <p:cNvPr id="34" name="CuadroTexto 33">
            <a:extLst>
              <a:ext uri="{FF2B5EF4-FFF2-40B4-BE49-F238E27FC236}">
                <a16:creationId xmlns:a16="http://schemas.microsoft.com/office/drawing/2014/main" id="{0A6B3CC6-9BB1-8F10-88A8-9E9D939D6B09}"/>
              </a:ext>
            </a:extLst>
          </p:cNvPr>
          <p:cNvSpPr txBox="1"/>
          <p:nvPr/>
        </p:nvSpPr>
        <p:spPr>
          <a:xfrm flipH="1">
            <a:off x="6837745" y="2254539"/>
            <a:ext cx="1751116" cy="954107"/>
          </a:xfrm>
          <a:prstGeom prst="rect">
            <a:avLst/>
          </a:prstGeom>
          <a:noFill/>
          <a:ln>
            <a:noFill/>
          </a:ln>
        </p:spPr>
        <p:txBody>
          <a:bodyPr wrap="square" rtlCol="0">
            <a:spAutoFit/>
          </a:bodyPr>
          <a:lstStyle/>
          <a:p>
            <a:pPr algn="ctr"/>
            <a:r>
              <a:rPr lang="es-CL" dirty="0">
                <a:solidFill>
                  <a:schemeClr val="accent2">
                    <a:lumMod val="75000"/>
                    <a:lumOff val="25000"/>
                  </a:schemeClr>
                </a:solidFill>
                <a:latin typeface="Poppins" panose="00000500000000000000" pitchFamily="2" charset="0"/>
                <a:cs typeface="Poppins" panose="00000500000000000000" pitchFamily="2" charset="0"/>
              </a:rPr>
              <a:t>Las imágenes mentales son representaciones privadas</a:t>
            </a:r>
          </a:p>
        </p:txBody>
      </p:sp>
      <p:sp>
        <p:nvSpPr>
          <p:cNvPr id="2" name="Rectángulo: esquina doblada 1">
            <a:extLst>
              <a:ext uri="{FF2B5EF4-FFF2-40B4-BE49-F238E27FC236}">
                <a16:creationId xmlns:a16="http://schemas.microsoft.com/office/drawing/2014/main" id="{A86154AD-AEE0-290A-2EE2-C7C7821D6834}"/>
              </a:ext>
            </a:extLst>
          </p:cNvPr>
          <p:cNvSpPr/>
          <p:nvPr/>
        </p:nvSpPr>
        <p:spPr>
          <a:xfrm>
            <a:off x="1625797" y="886651"/>
            <a:ext cx="4728384" cy="3661539"/>
          </a:xfrm>
          <a:prstGeom prst="foldedCorner">
            <a:avLst/>
          </a:prstGeom>
          <a:solidFill>
            <a:schemeClr val="tx2">
              <a:lumMod val="20000"/>
              <a:lumOff val="8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 name="CuadroTexto 2">
            <a:extLst>
              <a:ext uri="{FF2B5EF4-FFF2-40B4-BE49-F238E27FC236}">
                <a16:creationId xmlns:a16="http://schemas.microsoft.com/office/drawing/2014/main" id="{2865546A-ABDA-02CE-45FA-3379087FE96B}"/>
              </a:ext>
            </a:extLst>
          </p:cNvPr>
          <p:cNvSpPr txBox="1"/>
          <p:nvPr/>
        </p:nvSpPr>
        <p:spPr>
          <a:xfrm>
            <a:off x="1830878" y="1285569"/>
            <a:ext cx="4228427" cy="1600438"/>
          </a:xfrm>
          <a:prstGeom prst="rect">
            <a:avLst/>
          </a:prstGeom>
          <a:noFill/>
        </p:spPr>
        <p:txBody>
          <a:bodyPr wrap="square" rtlCol="0">
            <a:spAutoFit/>
          </a:bodyPr>
          <a:lstStyle/>
          <a:p>
            <a:pPr algn="just"/>
            <a:r>
              <a:rPr lang="es-CL" dirty="0">
                <a:solidFill>
                  <a:schemeClr val="accent2">
                    <a:lumMod val="75000"/>
                    <a:lumOff val="25000"/>
                  </a:schemeClr>
                </a:solidFill>
                <a:latin typeface="Poppins" panose="00000500000000000000" pitchFamily="2" charset="0"/>
                <a:cs typeface="Poppins" panose="00000500000000000000" pitchFamily="2" charset="0"/>
              </a:rPr>
              <a:t>Se reemplaza la idea de representación mental por la noción de </a:t>
            </a:r>
            <a:r>
              <a:rPr lang="es-CL" b="1" dirty="0">
                <a:solidFill>
                  <a:schemeClr val="accent2">
                    <a:lumMod val="75000"/>
                    <a:lumOff val="25000"/>
                  </a:schemeClr>
                </a:solidFill>
                <a:latin typeface="Poppins" panose="00000500000000000000" pitchFamily="2" charset="0"/>
                <a:cs typeface="Poppins" panose="00000500000000000000" pitchFamily="2" charset="0"/>
              </a:rPr>
              <a:t>concepto</a:t>
            </a:r>
            <a:r>
              <a:rPr lang="es-CL" dirty="0">
                <a:solidFill>
                  <a:schemeClr val="accent2">
                    <a:lumMod val="75000"/>
                    <a:lumOff val="25000"/>
                  </a:schemeClr>
                </a:solidFill>
                <a:latin typeface="Poppins" panose="00000500000000000000" pitchFamily="2" charset="0"/>
                <a:cs typeface="Poppins" panose="00000500000000000000" pitchFamily="2" charset="0"/>
              </a:rPr>
              <a:t>. </a:t>
            </a:r>
          </a:p>
          <a:p>
            <a:pPr algn="just"/>
            <a:endParaRPr lang="es-CL" dirty="0">
              <a:solidFill>
                <a:schemeClr val="accent2">
                  <a:lumMod val="75000"/>
                  <a:lumOff val="25000"/>
                </a:schemeClr>
              </a:solidFill>
              <a:latin typeface="Poppins" panose="00000500000000000000" pitchFamily="2" charset="0"/>
              <a:cs typeface="Poppins" panose="00000500000000000000" pitchFamily="2" charset="0"/>
            </a:endParaRPr>
          </a:p>
          <a:p>
            <a:pPr algn="just"/>
            <a:r>
              <a:rPr lang="es-CL" dirty="0">
                <a:solidFill>
                  <a:schemeClr val="accent2">
                    <a:lumMod val="75000"/>
                    <a:lumOff val="25000"/>
                  </a:schemeClr>
                </a:solidFill>
                <a:latin typeface="Poppins" panose="00000500000000000000" pitchFamily="2" charset="0"/>
                <a:cs typeface="Poppins" panose="00000500000000000000" pitchFamily="2" charset="0"/>
              </a:rPr>
              <a:t>Un </a:t>
            </a:r>
            <a:r>
              <a:rPr lang="es-CL" b="1" dirty="0">
                <a:solidFill>
                  <a:schemeClr val="accent2">
                    <a:lumMod val="75000"/>
                    <a:lumOff val="25000"/>
                  </a:schemeClr>
                </a:solidFill>
                <a:latin typeface="Poppins" panose="00000500000000000000" pitchFamily="2" charset="0"/>
                <a:cs typeface="Poppins" panose="00000500000000000000" pitchFamily="2" charset="0"/>
              </a:rPr>
              <a:t>concepto</a:t>
            </a:r>
            <a:r>
              <a:rPr lang="es-CL" dirty="0">
                <a:solidFill>
                  <a:schemeClr val="accent2">
                    <a:lumMod val="75000"/>
                    <a:lumOff val="25000"/>
                  </a:schemeClr>
                </a:solidFill>
                <a:latin typeface="Poppins" panose="00000500000000000000" pitchFamily="2" charset="0"/>
                <a:cs typeface="Poppins" panose="00000500000000000000" pitchFamily="2" charset="0"/>
              </a:rPr>
              <a:t> corresponde a una </a:t>
            </a:r>
            <a:r>
              <a:rPr lang="es-CL" b="1" dirty="0">
                <a:solidFill>
                  <a:schemeClr val="accent2">
                    <a:lumMod val="75000"/>
                    <a:lumOff val="25000"/>
                  </a:schemeClr>
                </a:solidFill>
                <a:latin typeface="Poppins" panose="00000500000000000000" pitchFamily="2" charset="0"/>
                <a:cs typeface="Poppins" panose="00000500000000000000" pitchFamily="2" charset="0"/>
              </a:rPr>
              <a:t>representación mental </a:t>
            </a:r>
            <a:r>
              <a:rPr lang="es-CL" dirty="0">
                <a:solidFill>
                  <a:schemeClr val="accent2">
                    <a:lumMod val="75000"/>
                    <a:lumOff val="25000"/>
                  </a:schemeClr>
                </a:solidFill>
                <a:latin typeface="Poppins" panose="00000500000000000000" pitchFamily="2" charset="0"/>
                <a:cs typeface="Poppins" panose="00000500000000000000" pitchFamily="2" charset="0"/>
              </a:rPr>
              <a:t>que solo recoge los </a:t>
            </a:r>
            <a:r>
              <a:rPr lang="es-CL" b="1" dirty="0">
                <a:solidFill>
                  <a:schemeClr val="accent2">
                    <a:lumMod val="75000"/>
                    <a:lumOff val="25000"/>
                  </a:schemeClr>
                </a:solidFill>
                <a:latin typeface="Poppins" panose="00000500000000000000" pitchFamily="2" charset="0"/>
                <a:cs typeface="Poppins" panose="00000500000000000000" pitchFamily="2" charset="0"/>
              </a:rPr>
              <a:t>rasgos constitutivos </a:t>
            </a:r>
            <a:r>
              <a:rPr lang="es-CL" dirty="0">
                <a:solidFill>
                  <a:schemeClr val="accent2">
                    <a:lumMod val="75000"/>
                    <a:lumOff val="25000"/>
                  </a:schemeClr>
                </a:solidFill>
                <a:latin typeface="Poppins" panose="00000500000000000000" pitchFamily="2" charset="0"/>
                <a:cs typeface="Poppins" panose="00000500000000000000" pitchFamily="2" charset="0"/>
              </a:rPr>
              <a:t>y </a:t>
            </a:r>
            <a:r>
              <a:rPr lang="es-CL" b="1" dirty="0">
                <a:solidFill>
                  <a:schemeClr val="accent2">
                    <a:lumMod val="75000"/>
                    <a:lumOff val="25000"/>
                  </a:schemeClr>
                </a:solidFill>
                <a:latin typeface="Poppins" panose="00000500000000000000" pitchFamily="2" charset="0"/>
                <a:cs typeface="Poppins" panose="00000500000000000000" pitchFamily="2" charset="0"/>
              </a:rPr>
              <a:t>esenciales</a:t>
            </a:r>
            <a:r>
              <a:rPr lang="es-CL" dirty="0">
                <a:solidFill>
                  <a:schemeClr val="accent2">
                    <a:lumMod val="75000"/>
                    <a:lumOff val="25000"/>
                  </a:schemeClr>
                </a:solidFill>
                <a:latin typeface="Poppins" panose="00000500000000000000" pitchFamily="2" charset="0"/>
                <a:cs typeface="Poppins" panose="00000500000000000000" pitchFamily="2" charset="0"/>
              </a:rPr>
              <a:t> de una entidad. </a:t>
            </a:r>
          </a:p>
        </p:txBody>
      </p:sp>
      <p:sp>
        <p:nvSpPr>
          <p:cNvPr id="11" name="Flecha: hacia abajo 10">
            <a:extLst>
              <a:ext uri="{FF2B5EF4-FFF2-40B4-BE49-F238E27FC236}">
                <a16:creationId xmlns:a16="http://schemas.microsoft.com/office/drawing/2014/main" id="{FAE7424D-A2E0-A7FA-4956-B5B4DADEB25B}"/>
              </a:ext>
            </a:extLst>
          </p:cNvPr>
          <p:cNvSpPr/>
          <p:nvPr/>
        </p:nvSpPr>
        <p:spPr>
          <a:xfrm>
            <a:off x="3568690" y="2737561"/>
            <a:ext cx="629920" cy="539004"/>
          </a:xfrm>
          <a:prstGeom prst="downArrow">
            <a:avLst/>
          </a:prstGeom>
          <a:solidFill>
            <a:schemeClr val="tx2">
              <a:lumMod val="60000"/>
              <a:lumOff val="4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3" name="CuadroTexto 12">
            <a:extLst>
              <a:ext uri="{FF2B5EF4-FFF2-40B4-BE49-F238E27FC236}">
                <a16:creationId xmlns:a16="http://schemas.microsoft.com/office/drawing/2014/main" id="{CB61656A-6B7B-6A41-D025-067B44F74A9D}"/>
              </a:ext>
            </a:extLst>
          </p:cNvPr>
          <p:cNvSpPr txBox="1"/>
          <p:nvPr/>
        </p:nvSpPr>
        <p:spPr>
          <a:xfrm flipH="1">
            <a:off x="2659467" y="3320684"/>
            <a:ext cx="2308283" cy="1077218"/>
          </a:xfrm>
          <a:prstGeom prst="rect">
            <a:avLst/>
          </a:prstGeom>
          <a:noFill/>
        </p:spPr>
        <p:txBody>
          <a:bodyPr wrap="square" rtlCol="0">
            <a:spAutoFit/>
          </a:bodyPr>
          <a:lstStyle/>
          <a:p>
            <a:pPr algn="ctr"/>
            <a:r>
              <a:rPr lang="es-CL" sz="1600" dirty="0">
                <a:solidFill>
                  <a:schemeClr val="accent2">
                    <a:lumMod val="75000"/>
                    <a:lumOff val="25000"/>
                  </a:schemeClr>
                </a:solidFill>
                <a:latin typeface="Poppins" panose="00000500000000000000" pitchFamily="2" charset="0"/>
                <a:cs typeface="Poppins" panose="00000500000000000000" pitchFamily="2" charset="0"/>
              </a:rPr>
              <a:t>Los conjuntos y los conceptos se pueden definir por </a:t>
            </a:r>
            <a:r>
              <a:rPr lang="es-CL" sz="1600" i="1" dirty="0">
                <a:solidFill>
                  <a:schemeClr val="accent2">
                    <a:lumMod val="75000"/>
                    <a:lumOff val="25000"/>
                  </a:schemeClr>
                </a:solidFill>
                <a:latin typeface="Poppins" panose="00000500000000000000" pitchFamily="2" charset="0"/>
                <a:cs typeface="Poppins" panose="00000500000000000000" pitchFamily="2" charset="0"/>
              </a:rPr>
              <a:t>intensión</a:t>
            </a:r>
          </a:p>
        </p:txBody>
      </p:sp>
    </p:spTree>
    <p:extLst>
      <p:ext uri="{BB962C8B-B14F-4D97-AF65-F5344CB8AC3E}">
        <p14:creationId xmlns:p14="http://schemas.microsoft.com/office/powerpoint/2010/main" val="37545804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66">
          <a:extLst>
            <a:ext uri="{FF2B5EF4-FFF2-40B4-BE49-F238E27FC236}">
              <a16:creationId xmlns:a16="http://schemas.microsoft.com/office/drawing/2014/main" id="{B18E2B5B-CB21-D6FA-63C8-73F4B5BEE73B}"/>
            </a:ext>
          </a:extLst>
        </p:cNvPr>
        <p:cNvGrpSpPr/>
        <p:nvPr/>
      </p:nvGrpSpPr>
      <p:grpSpPr>
        <a:xfrm>
          <a:off x="0" y="0"/>
          <a:ext cx="0" cy="0"/>
          <a:chOff x="0" y="0"/>
          <a:chExt cx="0" cy="0"/>
        </a:xfrm>
      </p:grpSpPr>
      <p:sp>
        <p:nvSpPr>
          <p:cNvPr id="767" name="Google Shape;767;p60">
            <a:extLst>
              <a:ext uri="{FF2B5EF4-FFF2-40B4-BE49-F238E27FC236}">
                <a16:creationId xmlns:a16="http://schemas.microsoft.com/office/drawing/2014/main" id="{6485E1B0-D9EA-A3F9-9751-E019B43812FA}"/>
              </a:ext>
            </a:extLst>
          </p:cNvPr>
          <p:cNvSpPr txBox="1">
            <a:spLocks noGrp="1"/>
          </p:cNvSpPr>
          <p:nvPr>
            <p:ph type="title"/>
          </p:nvPr>
        </p:nvSpPr>
        <p:spPr>
          <a:xfrm>
            <a:off x="713225" y="539500"/>
            <a:ext cx="7717500" cy="478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Tres grandes teorías del significado</a:t>
            </a:r>
            <a:endParaRPr dirty="0"/>
          </a:p>
        </p:txBody>
      </p:sp>
      <p:sp>
        <p:nvSpPr>
          <p:cNvPr id="770" name="Google Shape;770;p60">
            <a:extLst>
              <a:ext uri="{FF2B5EF4-FFF2-40B4-BE49-F238E27FC236}">
                <a16:creationId xmlns:a16="http://schemas.microsoft.com/office/drawing/2014/main" id="{3F240EA9-DB19-A9FD-4CAD-1908AC0DDA63}"/>
              </a:ext>
            </a:extLst>
          </p:cNvPr>
          <p:cNvSpPr/>
          <p:nvPr/>
        </p:nvSpPr>
        <p:spPr>
          <a:xfrm>
            <a:off x="1482287" y="1371688"/>
            <a:ext cx="899400" cy="8994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1" name="Google Shape;771;p60">
            <a:extLst>
              <a:ext uri="{FF2B5EF4-FFF2-40B4-BE49-F238E27FC236}">
                <a16:creationId xmlns:a16="http://schemas.microsoft.com/office/drawing/2014/main" id="{A816CA2D-1D09-3701-BD1F-E41E7AE4F275}"/>
              </a:ext>
            </a:extLst>
          </p:cNvPr>
          <p:cNvGrpSpPr/>
          <p:nvPr/>
        </p:nvGrpSpPr>
        <p:grpSpPr>
          <a:xfrm>
            <a:off x="4452724" y="2338058"/>
            <a:ext cx="238502" cy="329716"/>
            <a:chOff x="-38129425" y="3222550"/>
            <a:chExt cx="228450" cy="315850"/>
          </a:xfrm>
        </p:grpSpPr>
        <p:sp>
          <p:nvSpPr>
            <p:cNvPr id="772" name="Google Shape;772;p60">
              <a:extLst>
                <a:ext uri="{FF2B5EF4-FFF2-40B4-BE49-F238E27FC236}">
                  <a16:creationId xmlns:a16="http://schemas.microsoft.com/office/drawing/2014/main" id="{A8A7BC97-FFFF-E514-9A3E-A4D495E90458}"/>
                </a:ext>
              </a:extLst>
            </p:cNvPr>
            <p:cNvSpPr/>
            <p:nvPr/>
          </p:nvSpPr>
          <p:spPr>
            <a:xfrm>
              <a:off x="-38129425" y="3222550"/>
              <a:ext cx="228450" cy="227650"/>
            </a:xfrm>
            <a:custGeom>
              <a:avLst/>
              <a:gdLst/>
              <a:ahLst/>
              <a:cxnLst/>
              <a:rect l="l" t="t" r="r" b="b"/>
              <a:pathLst>
                <a:path w="9138" h="9106" extrusionOk="0">
                  <a:moveTo>
                    <a:pt x="4097" y="1292"/>
                  </a:moveTo>
                  <a:cubicBezTo>
                    <a:pt x="4349" y="1292"/>
                    <a:pt x="4538" y="1450"/>
                    <a:pt x="4538" y="1702"/>
                  </a:cubicBezTo>
                  <a:cubicBezTo>
                    <a:pt x="4538" y="1922"/>
                    <a:pt x="4349" y="2111"/>
                    <a:pt x="4160" y="2111"/>
                  </a:cubicBezTo>
                  <a:cubicBezTo>
                    <a:pt x="2994" y="2111"/>
                    <a:pt x="2112" y="3056"/>
                    <a:pt x="2049" y="4222"/>
                  </a:cubicBezTo>
                  <a:cubicBezTo>
                    <a:pt x="2049" y="4443"/>
                    <a:pt x="1860" y="4600"/>
                    <a:pt x="1639" y="4600"/>
                  </a:cubicBezTo>
                  <a:cubicBezTo>
                    <a:pt x="1387" y="4600"/>
                    <a:pt x="1198" y="4411"/>
                    <a:pt x="1198" y="4222"/>
                  </a:cubicBezTo>
                  <a:cubicBezTo>
                    <a:pt x="1198" y="2584"/>
                    <a:pt x="2490" y="1324"/>
                    <a:pt x="4097" y="1292"/>
                  </a:cubicBezTo>
                  <a:close/>
                  <a:moveTo>
                    <a:pt x="4569" y="0"/>
                  </a:moveTo>
                  <a:cubicBezTo>
                    <a:pt x="2049" y="0"/>
                    <a:pt x="1" y="2048"/>
                    <a:pt x="1" y="4569"/>
                  </a:cubicBezTo>
                  <a:cubicBezTo>
                    <a:pt x="1" y="6207"/>
                    <a:pt x="946" y="7688"/>
                    <a:pt x="2332" y="8475"/>
                  </a:cubicBezTo>
                  <a:cubicBezTo>
                    <a:pt x="2458" y="8507"/>
                    <a:pt x="2521" y="8664"/>
                    <a:pt x="2521" y="8822"/>
                  </a:cubicBezTo>
                  <a:lnTo>
                    <a:pt x="2521" y="9105"/>
                  </a:lnTo>
                  <a:lnTo>
                    <a:pt x="6680" y="9105"/>
                  </a:lnTo>
                  <a:lnTo>
                    <a:pt x="6680" y="8822"/>
                  </a:lnTo>
                  <a:cubicBezTo>
                    <a:pt x="6680" y="8696"/>
                    <a:pt x="6743" y="8570"/>
                    <a:pt x="6900" y="8507"/>
                  </a:cubicBezTo>
                  <a:cubicBezTo>
                    <a:pt x="8255" y="7719"/>
                    <a:pt x="9137" y="6270"/>
                    <a:pt x="9137" y="4569"/>
                  </a:cubicBezTo>
                  <a:cubicBezTo>
                    <a:pt x="9137" y="2048"/>
                    <a:pt x="7089" y="32"/>
                    <a:pt x="4569" y="0"/>
                  </a:cubicBezTo>
                  <a:close/>
                </a:path>
              </a:pathLst>
            </a:custGeom>
            <a:gradFill>
              <a:gsLst>
                <a:gs pos="0">
                  <a:schemeClr val="lt2"/>
                </a:gs>
                <a:gs pos="100000">
                  <a:schemeClr val="accent1"/>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60">
              <a:extLst>
                <a:ext uri="{FF2B5EF4-FFF2-40B4-BE49-F238E27FC236}">
                  <a16:creationId xmlns:a16="http://schemas.microsoft.com/office/drawing/2014/main" id="{9D5E3A76-9005-7C18-826A-2CA5620466CF}"/>
                </a:ext>
              </a:extLst>
            </p:cNvPr>
            <p:cNvSpPr/>
            <p:nvPr/>
          </p:nvSpPr>
          <p:spPr>
            <a:xfrm>
              <a:off x="-38067200" y="3470650"/>
              <a:ext cx="103200" cy="67750"/>
            </a:xfrm>
            <a:custGeom>
              <a:avLst/>
              <a:gdLst/>
              <a:ahLst/>
              <a:cxnLst/>
              <a:rect l="l" t="t" r="r" b="b"/>
              <a:pathLst>
                <a:path w="4128" h="2710" extrusionOk="0">
                  <a:moveTo>
                    <a:pt x="1" y="0"/>
                  </a:moveTo>
                  <a:lnTo>
                    <a:pt x="1" y="662"/>
                  </a:lnTo>
                  <a:cubicBezTo>
                    <a:pt x="1" y="1198"/>
                    <a:pt x="410" y="1702"/>
                    <a:pt x="883" y="1859"/>
                  </a:cubicBezTo>
                  <a:cubicBezTo>
                    <a:pt x="1040" y="2363"/>
                    <a:pt x="1513" y="2710"/>
                    <a:pt x="2049" y="2710"/>
                  </a:cubicBezTo>
                  <a:cubicBezTo>
                    <a:pt x="2647" y="2710"/>
                    <a:pt x="3120" y="2363"/>
                    <a:pt x="3277" y="1859"/>
                  </a:cubicBezTo>
                  <a:cubicBezTo>
                    <a:pt x="3781" y="1702"/>
                    <a:pt x="4128" y="1198"/>
                    <a:pt x="4128" y="662"/>
                  </a:cubicBezTo>
                  <a:lnTo>
                    <a:pt x="4128" y="0"/>
                  </a:lnTo>
                  <a:close/>
                </a:path>
              </a:pathLst>
            </a:custGeom>
            <a:gradFill>
              <a:gsLst>
                <a:gs pos="0">
                  <a:schemeClr val="lt2"/>
                </a:gs>
                <a:gs pos="100000">
                  <a:schemeClr val="accent1"/>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4" name="Google Shape;774;p60">
            <a:extLst>
              <a:ext uri="{FF2B5EF4-FFF2-40B4-BE49-F238E27FC236}">
                <a16:creationId xmlns:a16="http://schemas.microsoft.com/office/drawing/2014/main" id="{0C859153-781E-A825-75A7-7352F1A5A79E}"/>
              </a:ext>
            </a:extLst>
          </p:cNvPr>
          <p:cNvSpPr/>
          <p:nvPr/>
        </p:nvSpPr>
        <p:spPr>
          <a:xfrm>
            <a:off x="4122292" y="2028363"/>
            <a:ext cx="899400" cy="8994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60">
            <a:extLst>
              <a:ext uri="{FF2B5EF4-FFF2-40B4-BE49-F238E27FC236}">
                <a16:creationId xmlns:a16="http://schemas.microsoft.com/office/drawing/2014/main" id="{A0A2F9D1-95E8-A29D-3E6E-BFEF88FFBBB3}"/>
              </a:ext>
            </a:extLst>
          </p:cNvPr>
          <p:cNvSpPr/>
          <p:nvPr/>
        </p:nvSpPr>
        <p:spPr>
          <a:xfrm>
            <a:off x="6804937" y="1371688"/>
            <a:ext cx="899400" cy="8994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76" name="Google Shape;776;p60">
            <a:extLst>
              <a:ext uri="{FF2B5EF4-FFF2-40B4-BE49-F238E27FC236}">
                <a16:creationId xmlns:a16="http://schemas.microsoft.com/office/drawing/2014/main" id="{8EF99121-8D33-0A56-62F7-5253DD46652C}"/>
              </a:ext>
            </a:extLst>
          </p:cNvPr>
          <p:cNvCxnSpPr>
            <a:stCxn id="770" idx="6"/>
            <a:endCxn id="774" idx="2"/>
          </p:cNvCxnSpPr>
          <p:nvPr/>
        </p:nvCxnSpPr>
        <p:spPr>
          <a:xfrm>
            <a:off x="2381687" y="1821388"/>
            <a:ext cx="1740600" cy="656700"/>
          </a:xfrm>
          <a:prstGeom prst="straightConnector1">
            <a:avLst/>
          </a:prstGeom>
          <a:noFill/>
          <a:ln w="9525" cap="flat" cmpd="sng">
            <a:solidFill>
              <a:schemeClr val="accent2"/>
            </a:solidFill>
            <a:prstDash val="dot"/>
            <a:round/>
            <a:headEnd type="none" w="med" len="med"/>
            <a:tailEnd type="none" w="med" len="med"/>
          </a:ln>
        </p:spPr>
      </p:cxnSp>
      <p:cxnSp>
        <p:nvCxnSpPr>
          <p:cNvPr id="777" name="Google Shape;777;p60">
            <a:extLst>
              <a:ext uri="{FF2B5EF4-FFF2-40B4-BE49-F238E27FC236}">
                <a16:creationId xmlns:a16="http://schemas.microsoft.com/office/drawing/2014/main" id="{74DD4C11-1910-0AD0-9A68-20FB8C410222}"/>
              </a:ext>
            </a:extLst>
          </p:cNvPr>
          <p:cNvCxnSpPr>
            <a:stCxn id="774" idx="6"/>
            <a:endCxn id="775" idx="2"/>
          </p:cNvCxnSpPr>
          <p:nvPr/>
        </p:nvCxnSpPr>
        <p:spPr>
          <a:xfrm rot="10800000" flipH="1">
            <a:off x="5021692" y="1821363"/>
            <a:ext cx="1783200" cy="656700"/>
          </a:xfrm>
          <a:prstGeom prst="straightConnector1">
            <a:avLst/>
          </a:prstGeom>
          <a:noFill/>
          <a:ln w="9525" cap="flat" cmpd="sng">
            <a:solidFill>
              <a:schemeClr val="accent2"/>
            </a:solidFill>
            <a:prstDash val="dot"/>
            <a:round/>
            <a:headEnd type="none" w="med" len="med"/>
            <a:tailEnd type="none" w="med" len="med"/>
          </a:ln>
        </p:spPr>
      </p:cxnSp>
      <p:sp>
        <p:nvSpPr>
          <p:cNvPr id="782" name="Google Shape;782;p60">
            <a:extLst>
              <a:ext uri="{FF2B5EF4-FFF2-40B4-BE49-F238E27FC236}">
                <a16:creationId xmlns:a16="http://schemas.microsoft.com/office/drawing/2014/main" id="{F9C1B96C-A2C9-20B0-1F79-33F87E234C84}"/>
              </a:ext>
            </a:extLst>
          </p:cNvPr>
          <p:cNvSpPr/>
          <p:nvPr/>
        </p:nvSpPr>
        <p:spPr>
          <a:xfrm>
            <a:off x="7587225" y="-1674475"/>
            <a:ext cx="2981400" cy="2981400"/>
          </a:xfrm>
          <a:prstGeom prst="ellipse">
            <a:avLst/>
          </a:prstGeom>
          <a:solidFill>
            <a:schemeClr val="dk1"/>
          </a:solidFill>
          <a:ln>
            <a:noFill/>
          </a:ln>
          <a:effectLst>
            <a:outerShdw blurRad="214313" algn="bl" rotWithShape="0">
              <a:schemeClr val="accent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60">
            <a:extLst>
              <a:ext uri="{FF2B5EF4-FFF2-40B4-BE49-F238E27FC236}">
                <a16:creationId xmlns:a16="http://schemas.microsoft.com/office/drawing/2014/main" id="{1C845E76-477A-93C9-CD5D-77C006DC7A90}"/>
              </a:ext>
            </a:extLst>
          </p:cNvPr>
          <p:cNvSpPr/>
          <p:nvPr/>
        </p:nvSpPr>
        <p:spPr>
          <a:xfrm>
            <a:off x="6676350" y="-929125"/>
            <a:ext cx="1490700" cy="1490700"/>
          </a:xfrm>
          <a:prstGeom prst="ellipse">
            <a:avLst/>
          </a:prstGeom>
          <a:gradFill>
            <a:gsLst>
              <a:gs pos="0">
                <a:schemeClr val="l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Rectángulo: esquinas redondeadas 1">
            <a:extLst>
              <a:ext uri="{FF2B5EF4-FFF2-40B4-BE49-F238E27FC236}">
                <a16:creationId xmlns:a16="http://schemas.microsoft.com/office/drawing/2014/main" id="{8B988989-15ED-5E01-9275-184E2167D49E}"/>
              </a:ext>
            </a:extLst>
          </p:cNvPr>
          <p:cNvSpPr/>
          <p:nvPr/>
        </p:nvSpPr>
        <p:spPr>
          <a:xfrm>
            <a:off x="6611629" y="2445867"/>
            <a:ext cx="1583373" cy="568708"/>
          </a:xfrm>
          <a:prstGeom prst="roundRect">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 name="Rectángulo: esquinas redondeadas 2">
            <a:extLst>
              <a:ext uri="{FF2B5EF4-FFF2-40B4-BE49-F238E27FC236}">
                <a16:creationId xmlns:a16="http://schemas.microsoft.com/office/drawing/2014/main" id="{213D95C2-4B34-E827-3328-498386354894}"/>
              </a:ext>
            </a:extLst>
          </p:cNvPr>
          <p:cNvSpPr/>
          <p:nvPr/>
        </p:nvSpPr>
        <p:spPr>
          <a:xfrm>
            <a:off x="3763420" y="3037279"/>
            <a:ext cx="1583373" cy="56870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 name="Google Shape;1967;p31">
            <a:extLst>
              <a:ext uri="{FF2B5EF4-FFF2-40B4-BE49-F238E27FC236}">
                <a16:creationId xmlns:a16="http://schemas.microsoft.com/office/drawing/2014/main" id="{48B7D8F6-3FCF-0521-3D46-CDA27F076F74}"/>
              </a:ext>
            </a:extLst>
          </p:cNvPr>
          <p:cNvSpPr txBox="1">
            <a:spLocks/>
          </p:cNvSpPr>
          <p:nvPr/>
        </p:nvSpPr>
        <p:spPr>
          <a:xfrm>
            <a:off x="3817101" y="3003556"/>
            <a:ext cx="1476009" cy="39611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rgbClr val="434343"/>
              </a:buClr>
              <a:buSzPts val="1400"/>
              <a:buFont typeface="Lexend Deca"/>
              <a:buChar char="●"/>
              <a:defRPr sz="1600" b="0" i="0" u="none" strike="noStrike" cap="none">
                <a:solidFill>
                  <a:schemeClr val="dk2"/>
                </a:solidFill>
                <a:latin typeface="Lexend Deca"/>
                <a:ea typeface="Lexend Deca"/>
                <a:cs typeface="Lexend Deca"/>
                <a:sym typeface="Lexend Deca"/>
              </a:defRPr>
            </a:lvl1pPr>
            <a:lvl2pPr marL="914400" marR="0" lvl="1"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2pPr>
            <a:lvl3pPr marL="1371600" marR="0" lvl="2"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3pPr>
            <a:lvl4pPr marL="1828800" marR="0" lvl="3"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4pPr>
            <a:lvl5pPr marL="2286000" marR="0" lvl="4"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5pPr>
            <a:lvl6pPr marL="2743200" marR="0" lvl="5"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6pPr>
            <a:lvl7pPr marL="3200400" marR="0" lvl="6"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7pPr>
            <a:lvl8pPr marL="3657600" marR="0" lvl="7"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8pPr>
            <a:lvl9pPr marL="4114800" marR="0" lvl="8"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9pPr>
          </a:lstStyle>
          <a:p>
            <a:pPr marL="0" indent="0">
              <a:buFont typeface="Lexend Deca"/>
              <a:buNone/>
            </a:pPr>
            <a:r>
              <a:rPr lang="es-CL" b="1" dirty="0">
                <a:solidFill>
                  <a:schemeClr val="accent2">
                    <a:lumMod val="75000"/>
                    <a:lumOff val="25000"/>
                  </a:schemeClr>
                </a:solidFill>
                <a:latin typeface="Poppins" panose="00000500000000000000" pitchFamily="2" charset="0"/>
                <a:cs typeface="Poppins" panose="00000500000000000000" pitchFamily="2" charset="0"/>
              </a:rPr>
              <a:t>Ideacional o</a:t>
            </a:r>
          </a:p>
          <a:p>
            <a:pPr marL="0" indent="0">
              <a:buFont typeface="Lexend Deca"/>
              <a:buNone/>
            </a:pPr>
            <a:r>
              <a:rPr lang="es-CL" b="1" dirty="0">
                <a:solidFill>
                  <a:schemeClr val="accent2">
                    <a:lumMod val="75000"/>
                    <a:lumOff val="25000"/>
                  </a:schemeClr>
                </a:solidFill>
                <a:latin typeface="Poppins" panose="00000500000000000000" pitchFamily="2" charset="0"/>
                <a:cs typeface="Poppins" panose="00000500000000000000" pitchFamily="2" charset="0"/>
              </a:rPr>
              <a:t>mentalista</a:t>
            </a:r>
          </a:p>
        </p:txBody>
      </p:sp>
      <p:sp>
        <p:nvSpPr>
          <p:cNvPr id="5" name="Google Shape;1967;p31">
            <a:extLst>
              <a:ext uri="{FF2B5EF4-FFF2-40B4-BE49-F238E27FC236}">
                <a16:creationId xmlns:a16="http://schemas.microsoft.com/office/drawing/2014/main" id="{7D1595A8-1A67-0E4A-FF5F-69C7F2B75F19}"/>
              </a:ext>
            </a:extLst>
          </p:cNvPr>
          <p:cNvSpPr txBox="1">
            <a:spLocks/>
          </p:cNvSpPr>
          <p:nvPr/>
        </p:nvSpPr>
        <p:spPr>
          <a:xfrm>
            <a:off x="6691517" y="2399271"/>
            <a:ext cx="1447925" cy="39555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rgbClr val="434343"/>
              </a:buClr>
              <a:buSzPts val="1400"/>
              <a:buFont typeface="Lexend Deca"/>
              <a:buChar char="●"/>
              <a:defRPr sz="1600" b="0" i="0" u="none" strike="noStrike" cap="none">
                <a:solidFill>
                  <a:schemeClr val="dk2"/>
                </a:solidFill>
                <a:latin typeface="Lexend Deca"/>
                <a:ea typeface="Lexend Deca"/>
                <a:cs typeface="Lexend Deca"/>
                <a:sym typeface="Lexend Deca"/>
              </a:defRPr>
            </a:lvl1pPr>
            <a:lvl2pPr marL="914400" marR="0" lvl="1"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2pPr>
            <a:lvl3pPr marL="1371600" marR="0" lvl="2"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3pPr>
            <a:lvl4pPr marL="1828800" marR="0" lvl="3"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4pPr>
            <a:lvl5pPr marL="2286000" marR="0" lvl="4"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5pPr>
            <a:lvl6pPr marL="2743200" marR="0" lvl="5"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6pPr>
            <a:lvl7pPr marL="3200400" marR="0" lvl="6"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7pPr>
            <a:lvl8pPr marL="3657600" marR="0" lvl="7"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8pPr>
            <a:lvl9pPr marL="4114800" marR="0" lvl="8"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9pPr>
          </a:lstStyle>
          <a:p>
            <a:pPr marL="0" indent="0">
              <a:buFont typeface="Lexend Deca"/>
              <a:buNone/>
            </a:pPr>
            <a:r>
              <a:rPr lang="es-CL" b="1" dirty="0">
                <a:solidFill>
                  <a:schemeClr val="accent2">
                    <a:lumMod val="75000"/>
                    <a:lumOff val="25000"/>
                  </a:schemeClr>
                </a:solidFill>
                <a:latin typeface="Poppins" panose="00000500000000000000" pitchFamily="2" charset="0"/>
                <a:cs typeface="Poppins" panose="00000500000000000000" pitchFamily="2" charset="0"/>
              </a:rPr>
              <a:t>Significado en uso</a:t>
            </a:r>
          </a:p>
        </p:txBody>
      </p:sp>
      <p:cxnSp>
        <p:nvCxnSpPr>
          <p:cNvPr id="6" name="Conector recto de flecha 5">
            <a:extLst>
              <a:ext uri="{FF2B5EF4-FFF2-40B4-BE49-F238E27FC236}">
                <a16:creationId xmlns:a16="http://schemas.microsoft.com/office/drawing/2014/main" id="{6D69BBF6-ED0F-3FD6-EDF1-6CC9A777EA28}"/>
              </a:ext>
            </a:extLst>
          </p:cNvPr>
          <p:cNvCxnSpPr>
            <a:cxnSpLocks/>
          </p:cNvCxnSpPr>
          <p:nvPr/>
        </p:nvCxnSpPr>
        <p:spPr>
          <a:xfrm flipH="1">
            <a:off x="1985440" y="3058928"/>
            <a:ext cx="1" cy="414723"/>
          </a:xfrm>
          <a:prstGeom prst="straightConnector1">
            <a:avLst/>
          </a:prstGeom>
          <a:ln>
            <a:solidFill>
              <a:schemeClr val="accent1">
                <a:lumMod val="60000"/>
                <a:lumOff val="40000"/>
              </a:schemeClr>
            </a:solidFill>
            <a:tailEnd type="triangle"/>
          </a:ln>
          <a:effectLst/>
        </p:spPr>
        <p:style>
          <a:lnRef idx="2">
            <a:schemeClr val="accent2"/>
          </a:lnRef>
          <a:fillRef idx="0">
            <a:schemeClr val="accent2"/>
          </a:fillRef>
          <a:effectRef idx="1">
            <a:schemeClr val="accent2"/>
          </a:effectRef>
          <a:fontRef idx="minor">
            <a:schemeClr val="tx1"/>
          </a:fontRef>
        </p:style>
      </p:cxnSp>
      <p:cxnSp>
        <p:nvCxnSpPr>
          <p:cNvPr id="7" name="Conector recto de flecha 6">
            <a:extLst>
              <a:ext uri="{FF2B5EF4-FFF2-40B4-BE49-F238E27FC236}">
                <a16:creationId xmlns:a16="http://schemas.microsoft.com/office/drawing/2014/main" id="{0BC08876-50B6-AA5E-F5FD-E2E61A5FC6F0}"/>
              </a:ext>
            </a:extLst>
          </p:cNvPr>
          <p:cNvCxnSpPr>
            <a:cxnSpLocks/>
          </p:cNvCxnSpPr>
          <p:nvPr/>
        </p:nvCxnSpPr>
        <p:spPr>
          <a:xfrm flipH="1">
            <a:off x="4560104" y="3709466"/>
            <a:ext cx="1" cy="414723"/>
          </a:xfrm>
          <a:prstGeom prst="straightConnector1">
            <a:avLst/>
          </a:prstGeom>
          <a:ln>
            <a:solidFill>
              <a:schemeClr val="accent1">
                <a:lumMod val="60000"/>
                <a:lumOff val="40000"/>
              </a:schemeClr>
            </a:solidFill>
            <a:tailEnd type="triangle"/>
          </a:ln>
          <a:effectLst/>
        </p:spPr>
        <p:style>
          <a:lnRef idx="2">
            <a:schemeClr val="accent2"/>
          </a:lnRef>
          <a:fillRef idx="0">
            <a:schemeClr val="accent2"/>
          </a:fillRef>
          <a:effectRef idx="1">
            <a:schemeClr val="accent2"/>
          </a:effectRef>
          <a:fontRef idx="minor">
            <a:schemeClr val="tx1"/>
          </a:fontRef>
        </p:style>
      </p:cxnSp>
      <p:cxnSp>
        <p:nvCxnSpPr>
          <p:cNvPr id="8" name="Conector recto de flecha 7">
            <a:extLst>
              <a:ext uri="{FF2B5EF4-FFF2-40B4-BE49-F238E27FC236}">
                <a16:creationId xmlns:a16="http://schemas.microsoft.com/office/drawing/2014/main" id="{B1332FEB-FC7F-7746-45DF-423AC8450A66}"/>
              </a:ext>
            </a:extLst>
          </p:cNvPr>
          <p:cNvCxnSpPr>
            <a:cxnSpLocks/>
          </p:cNvCxnSpPr>
          <p:nvPr/>
        </p:nvCxnSpPr>
        <p:spPr>
          <a:xfrm flipH="1">
            <a:off x="7403316" y="3102320"/>
            <a:ext cx="1" cy="414723"/>
          </a:xfrm>
          <a:prstGeom prst="straightConnector1">
            <a:avLst/>
          </a:prstGeom>
          <a:ln>
            <a:solidFill>
              <a:schemeClr val="accent1">
                <a:lumMod val="60000"/>
                <a:lumOff val="40000"/>
              </a:schemeClr>
            </a:solidFill>
            <a:tailEnd type="triangle"/>
          </a:ln>
          <a:effectLst/>
        </p:spPr>
        <p:style>
          <a:lnRef idx="2">
            <a:schemeClr val="accent2"/>
          </a:lnRef>
          <a:fillRef idx="0">
            <a:schemeClr val="accent2"/>
          </a:fillRef>
          <a:effectRef idx="1">
            <a:schemeClr val="accent2"/>
          </a:effectRef>
          <a:fontRef idx="minor">
            <a:schemeClr val="tx1"/>
          </a:fontRef>
        </p:style>
      </p:cxnSp>
      <p:sp>
        <p:nvSpPr>
          <p:cNvPr id="9" name="Google Shape;1967;p31">
            <a:extLst>
              <a:ext uri="{FF2B5EF4-FFF2-40B4-BE49-F238E27FC236}">
                <a16:creationId xmlns:a16="http://schemas.microsoft.com/office/drawing/2014/main" id="{7DC13FE6-FE8C-7265-10F0-2170978AF8BD}"/>
              </a:ext>
            </a:extLst>
          </p:cNvPr>
          <p:cNvSpPr txBox="1">
            <a:spLocks/>
          </p:cNvSpPr>
          <p:nvPr/>
        </p:nvSpPr>
        <p:spPr>
          <a:xfrm>
            <a:off x="1193753" y="3498302"/>
            <a:ext cx="1583373" cy="686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rgbClr val="434343"/>
              </a:buClr>
              <a:buSzPts val="1400"/>
              <a:buFont typeface="Lexend Deca"/>
              <a:buChar char="●"/>
              <a:defRPr sz="1600" b="0" i="0" u="none" strike="noStrike" cap="none">
                <a:solidFill>
                  <a:schemeClr val="dk2"/>
                </a:solidFill>
                <a:latin typeface="Lexend Deca"/>
                <a:ea typeface="Lexend Deca"/>
                <a:cs typeface="Lexend Deca"/>
                <a:sym typeface="Lexend Deca"/>
              </a:defRPr>
            </a:lvl1pPr>
            <a:lvl2pPr marL="914400" marR="0" lvl="1"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2pPr>
            <a:lvl3pPr marL="1371600" marR="0" lvl="2"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3pPr>
            <a:lvl4pPr marL="1828800" marR="0" lvl="3"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4pPr>
            <a:lvl5pPr marL="2286000" marR="0" lvl="4"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5pPr>
            <a:lvl6pPr marL="2743200" marR="0" lvl="5"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6pPr>
            <a:lvl7pPr marL="3200400" marR="0" lvl="6"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7pPr>
            <a:lvl8pPr marL="3657600" marR="0" lvl="7"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8pPr>
            <a:lvl9pPr marL="4114800" marR="0" lvl="8"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9pPr>
          </a:lstStyle>
          <a:p>
            <a:pPr marL="0" indent="0">
              <a:buFont typeface="Lexend Deca"/>
              <a:buNone/>
            </a:pPr>
            <a:r>
              <a:rPr lang="es-CL" sz="1400" dirty="0">
                <a:latin typeface="Poppins" panose="00000500000000000000" pitchFamily="2" charset="0"/>
                <a:cs typeface="Poppins" panose="00000500000000000000" pitchFamily="2" charset="0"/>
              </a:rPr>
              <a:t>Significado </a:t>
            </a:r>
          </a:p>
          <a:p>
            <a:pPr marL="0" indent="0">
              <a:buFont typeface="Lexend Deca"/>
              <a:buNone/>
            </a:pPr>
            <a:r>
              <a:rPr lang="es-CL" sz="1400" dirty="0">
                <a:latin typeface="Poppins" panose="00000500000000000000" pitchFamily="2" charset="0"/>
                <a:cs typeface="Poppins" panose="00000500000000000000" pitchFamily="2" charset="0"/>
              </a:rPr>
              <a:t>=</a:t>
            </a:r>
          </a:p>
          <a:p>
            <a:pPr marL="0" indent="0">
              <a:buFont typeface="Lexend Deca"/>
              <a:buNone/>
            </a:pPr>
            <a:r>
              <a:rPr lang="es-CL" sz="1400" dirty="0">
                <a:latin typeface="Poppins" panose="00000500000000000000" pitchFamily="2" charset="0"/>
                <a:cs typeface="Poppins" panose="00000500000000000000" pitchFamily="2" charset="0"/>
              </a:rPr>
              <a:t> referente</a:t>
            </a:r>
          </a:p>
        </p:txBody>
      </p:sp>
      <p:sp>
        <p:nvSpPr>
          <p:cNvPr id="10" name="Google Shape;1967;p31">
            <a:extLst>
              <a:ext uri="{FF2B5EF4-FFF2-40B4-BE49-F238E27FC236}">
                <a16:creationId xmlns:a16="http://schemas.microsoft.com/office/drawing/2014/main" id="{76848294-8B44-B802-489E-68A6D384AF72}"/>
              </a:ext>
            </a:extLst>
          </p:cNvPr>
          <p:cNvSpPr txBox="1">
            <a:spLocks/>
          </p:cNvSpPr>
          <p:nvPr/>
        </p:nvSpPr>
        <p:spPr>
          <a:xfrm>
            <a:off x="3799596" y="4140350"/>
            <a:ext cx="1583373" cy="686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rgbClr val="434343"/>
              </a:buClr>
              <a:buSzPts val="1400"/>
              <a:buFont typeface="Lexend Deca"/>
              <a:buChar char="●"/>
              <a:defRPr sz="1600" b="0" i="0" u="none" strike="noStrike" cap="none">
                <a:solidFill>
                  <a:schemeClr val="dk2"/>
                </a:solidFill>
                <a:latin typeface="Lexend Deca"/>
                <a:ea typeface="Lexend Deca"/>
                <a:cs typeface="Lexend Deca"/>
                <a:sym typeface="Lexend Deca"/>
              </a:defRPr>
            </a:lvl1pPr>
            <a:lvl2pPr marL="914400" marR="0" lvl="1"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2pPr>
            <a:lvl3pPr marL="1371600" marR="0" lvl="2"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3pPr>
            <a:lvl4pPr marL="1828800" marR="0" lvl="3"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4pPr>
            <a:lvl5pPr marL="2286000" marR="0" lvl="4"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5pPr>
            <a:lvl6pPr marL="2743200" marR="0" lvl="5"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6pPr>
            <a:lvl7pPr marL="3200400" marR="0" lvl="6"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7pPr>
            <a:lvl8pPr marL="3657600" marR="0" lvl="7"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8pPr>
            <a:lvl9pPr marL="4114800" marR="0" lvl="8"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9pPr>
          </a:lstStyle>
          <a:p>
            <a:pPr marL="0" indent="0">
              <a:buFont typeface="Lexend Deca"/>
              <a:buNone/>
            </a:pPr>
            <a:r>
              <a:rPr lang="es-CL" sz="1400" dirty="0">
                <a:latin typeface="Poppins" panose="00000500000000000000" pitchFamily="2" charset="0"/>
                <a:cs typeface="Poppins" panose="00000500000000000000" pitchFamily="2" charset="0"/>
              </a:rPr>
              <a:t>Significado </a:t>
            </a:r>
          </a:p>
          <a:p>
            <a:pPr marL="0" indent="0">
              <a:buFont typeface="Lexend Deca"/>
              <a:buNone/>
            </a:pPr>
            <a:r>
              <a:rPr lang="es-CL" sz="1400" dirty="0">
                <a:latin typeface="Poppins" panose="00000500000000000000" pitchFamily="2" charset="0"/>
                <a:cs typeface="Poppins" panose="00000500000000000000" pitchFamily="2" charset="0"/>
              </a:rPr>
              <a:t>=</a:t>
            </a:r>
          </a:p>
          <a:p>
            <a:pPr marL="0" indent="0">
              <a:buFont typeface="Lexend Deca"/>
              <a:buNone/>
            </a:pPr>
            <a:r>
              <a:rPr lang="es-CL" sz="1400" dirty="0">
                <a:latin typeface="Poppins" panose="00000500000000000000" pitchFamily="2" charset="0"/>
                <a:cs typeface="Poppins" panose="00000500000000000000" pitchFamily="2" charset="0"/>
              </a:rPr>
              <a:t> idea mental</a:t>
            </a:r>
          </a:p>
        </p:txBody>
      </p:sp>
      <p:sp>
        <p:nvSpPr>
          <p:cNvPr id="11" name="Google Shape;1967;p31">
            <a:extLst>
              <a:ext uri="{FF2B5EF4-FFF2-40B4-BE49-F238E27FC236}">
                <a16:creationId xmlns:a16="http://schemas.microsoft.com/office/drawing/2014/main" id="{35B6A5D8-FB9B-090F-26DB-7275033AA085}"/>
              </a:ext>
            </a:extLst>
          </p:cNvPr>
          <p:cNvSpPr txBox="1">
            <a:spLocks/>
          </p:cNvSpPr>
          <p:nvPr/>
        </p:nvSpPr>
        <p:spPr>
          <a:xfrm>
            <a:off x="6405439" y="3517043"/>
            <a:ext cx="2084289" cy="686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rgbClr val="434343"/>
              </a:buClr>
              <a:buSzPts val="1400"/>
              <a:buFont typeface="Lexend Deca"/>
              <a:buChar char="●"/>
              <a:defRPr sz="1600" b="0" i="0" u="none" strike="noStrike" cap="none">
                <a:solidFill>
                  <a:schemeClr val="dk2"/>
                </a:solidFill>
                <a:latin typeface="Lexend Deca"/>
                <a:ea typeface="Lexend Deca"/>
                <a:cs typeface="Lexend Deca"/>
                <a:sym typeface="Lexend Deca"/>
              </a:defRPr>
            </a:lvl1pPr>
            <a:lvl2pPr marL="914400" marR="0" lvl="1"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2pPr>
            <a:lvl3pPr marL="1371600" marR="0" lvl="2"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3pPr>
            <a:lvl4pPr marL="1828800" marR="0" lvl="3"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4pPr>
            <a:lvl5pPr marL="2286000" marR="0" lvl="4"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5pPr>
            <a:lvl6pPr marL="2743200" marR="0" lvl="5"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6pPr>
            <a:lvl7pPr marL="3200400" marR="0" lvl="6"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7pPr>
            <a:lvl8pPr marL="3657600" marR="0" lvl="7"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8pPr>
            <a:lvl9pPr marL="4114800" marR="0" lvl="8"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9pPr>
          </a:lstStyle>
          <a:p>
            <a:pPr marL="0" indent="0">
              <a:buFont typeface="Lexend Deca"/>
              <a:buNone/>
            </a:pPr>
            <a:r>
              <a:rPr lang="es-CL" sz="1400" dirty="0">
                <a:latin typeface="Poppins" panose="00000500000000000000" pitchFamily="2" charset="0"/>
                <a:cs typeface="Poppins" panose="00000500000000000000" pitchFamily="2" charset="0"/>
              </a:rPr>
              <a:t>Significado </a:t>
            </a:r>
          </a:p>
          <a:p>
            <a:pPr marL="0" indent="0">
              <a:buFont typeface="Lexend Deca"/>
              <a:buNone/>
            </a:pPr>
            <a:r>
              <a:rPr lang="es-CL" sz="1400" dirty="0">
                <a:latin typeface="Poppins" panose="00000500000000000000" pitchFamily="2" charset="0"/>
                <a:cs typeface="Poppins" panose="00000500000000000000" pitchFamily="2" charset="0"/>
              </a:rPr>
              <a:t>=</a:t>
            </a:r>
          </a:p>
          <a:p>
            <a:pPr marL="0" indent="0">
              <a:buFont typeface="Lexend Deca"/>
              <a:buNone/>
            </a:pPr>
            <a:r>
              <a:rPr lang="es-CL" sz="1400" dirty="0">
                <a:latin typeface="Poppins" panose="00000500000000000000" pitchFamily="2" charset="0"/>
                <a:cs typeface="Poppins" panose="00000500000000000000" pitchFamily="2" charset="0"/>
              </a:rPr>
              <a:t> uso de una expresión en una actividad lingüística </a:t>
            </a:r>
          </a:p>
        </p:txBody>
      </p:sp>
      <p:sp>
        <p:nvSpPr>
          <p:cNvPr id="12" name="Rectángulo: esquinas redondeadas 11">
            <a:extLst>
              <a:ext uri="{FF2B5EF4-FFF2-40B4-BE49-F238E27FC236}">
                <a16:creationId xmlns:a16="http://schemas.microsoft.com/office/drawing/2014/main" id="{20B13DBF-9729-9090-7813-830BE968085E}"/>
              </a:ext>
            </a:extLst>
          </p:cNvPr>
          <p:cNvSpPr/>
          <p:nvPr/>
        </p:nvSpPr>
        <p:spPr>
          <a:xfrm>
            <a:off x="1218916" y="2413508"/>
            <a:ext cx="1583373" cy="568708"/>
          </a:xfrm>
          <a:prstGeom prst="roundRect">
            <a:avLst/>
          </a:prstGeom>
          <a:solidFill>
            <a:schemeClr val="tx2">
              <a:lumMod val="60000"/>
              <a:lumOff val="40000"/>
            </a:schemeClr>
          </a:solidFill>
          <a:ln>
            <a:solidFill>
              <a:schemeClr val="tx2">
                <a:lumMod val="60000"/>
                <a:lumOff val="4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CL"/>
          </a:p>
        </p:txBody>
      </p:sp>
      <p:sp>
        <p:nvSpPr>
          <p:cNvPr id="13" name="Google Shape;1967;p31">
            <a:extLst>
              <a:ext uri="{FF2B5EF4-FFF2-40B4-BE49-F238E27FC236}">
                <a16:creationId xmlns:a16="http://schemas.microsoft.com/office/drawing/2014/main" id="{5F8742A6-EC3B-8112-0163-67FB36286F9B}"/>
              </a:ext>
            </a:extLst>
          </p:cNvPr>
          <p:cNvSpPr txBox="1">
            <a:spLocks/>
          </p:cNvSpPr>
          <p:nvPr/>
        </p:nvSpPr>
        <p:spPr>
          <a:xfrm>
            <a:off x="1218871" y="2381264"/>
            <a:ext cx="1583371" cy="321661"/>
          </a:xfrm>
          <a:prstGeom prst="rect">
            <a:avLst/>
          </a:prstGeom>
          <a:noFill/>
          <a:ln w="25400" cap="flat" cmpd="sng" algn="ctr">
            <a:noFill/>
            <a:prstDash val="solid"/>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s-CL" b="1" dirty="0">
                <a:solidFill>
                  <a:schemeClr val="accent2">
                    <a:lumMod val="75000"/>
                    <a:lumOff val="25000"/>
                  </a:schemeClr>
                </a:solidFill>
                <a:latin typeface="Poppins" panose="00000500000000000000" pitchFamily="2" charset="0"/>
                <a:cs typeface="Poppins" panose="00000500000000000000" pitchFamily="2" charset="0"/>
              </a:rPr>
              <a:t>Referencial o </a:t>
            </a:r>
            <a:r>
              <a:rPr lang="es-CL" b="1" dirty="0" err="1">
                <a:solidFill>
                  <a:schemeClr val="accent2">
                    <a:lumMod val="75000"/>
                    <a:lumOff val="25000"/>
                  </a:schemeClr>
                </a:solidFill>
                <a:latin typeface="Poppins" panose="00000500000000000000" pitchFamily="2" charset="0"/>
                <a:cs typeface="Poppins" panose="00000500000000000000" pitchFamily="2" charset="0"/>
              </a:rPr>
              <a:t>denotacional</a:t>
            </a:r>
            <a:endParaRPr lang="es-CL" b="1" dirty="0">
              <a:solidFill>
                <a:schemeClr val="accent2">
                  <a:lumMod val="75000"/>
                  <a:lumOff val="25000"/>
                </a:schemeClr>
              </a:solidFill>
              <a:latin typeface="Poppins" panose="00000500000000000000" pitchFamily="2" charset="0"/>
              <a:cs typeface="Poppins" panose="00000500000000000000" pitchFamily="2" charset="0"/>
            </a:endParaRPr>
          </a:p>
        </p:txBody>
      </p:sp>
      <p:grpSp>
        <p:nvGrpSpPr>
          <p:cNvPr id="14" name="Google Shape;4927;p80">
            <a:extLst>
              <a:ext uri="{FF2B5EF4-FFF2-40B4-BE49-F238E27FC236}">
                <a16:creationId xmlns:a16="http://schemas.microsoft.com/office/drawing/2014/main" id="{82608D62-0601-E72C-A7A1-CEE203E0976D}"/>
              </a:ext>
            </a:extLst>
          </p:cNvPr>
          <p:cNvGrpSpPr/>
          <p:nvPr/>
        </p:nvGrpSpPr>
        <p:grpSpPr>
          <a:xfrm>
            <a:off x="1782902" y="1649001"/>
            <a:ext cx="298169" cy="339253"/>
            <a:chOff x="1529350" y="258825"/>
            <a:chExt cx="423475" cy="481825"/>
          </a:xfrm>
          <a:gradFill flip="none" rotWithShape="1">
            <a:gsLst>
              <a:gs pos="68000">
                <a:srgbClr val="B483DC"/>
              </a:gs>
              <a:gs pos="23000">
                <a:schemeClr val="tx2">
                  <a:lumMod val="75000"/>
                </a:schemeClr>
              </a:gs>
              <a:gs pos="90000">
                <a:schemeClr val="accent1">
                  <a:lumMod val="60000"/>
                  <a:lumOff val="40000"/>
                </a:schemeClr>
              </a:gs>
            </a:gsLst>
            <a:lin ang="2700000" scaled="1"/>
            <a:tileRect/>
          </a:gradFill>
        </p:grpSpPr>
        <p:sp>
          <p:nvSpPr>
            <p:cNvPr id="15" name="Google Shape;4928;p80">
              <a:extLst>
                <a:ext uri="{FF2B5EF4-FFF2-40B4-BE49-F238E27FC236}">
                  <a16:creationId xmlns:a16="http://schemas.microsoft.com/office/drawing/2014/main" id="{C18D02F0-06FE-4A2B-AA0B-B3EE716779FE}"/>
                </a:ext>
              </a:extLst>
            </p:cNvPr>
            <p:cNvSpPr/>
            <p:nvPr/>
          </p:nvSpPr>
          <p:spPr>
            <a:xfrm>
              <a:off x="1585800" y="258825"/>
              <a:ext cx="310650" cy="430550"/>
            </a:xfrm>
            <a:custGeom>
              <a:avLst/>
              <a:gdLst/>
              <a:ahLst/>
              <a:cxnLst/>
              <a:rect l="l" t="t" r="r" b="b"/>
              <a:pathLst>
                <a:path w="12426" h="17222" extrusionOk="0">
                  <a:moveTo>
                    <a:pt x="6213" y="3388"/>
                  </a:moveTo>
                  <a:cubicBezTo>
                    <a:pt x="7354" y="3388"/>
                    <a:pt x="8384" y="4074"/>
                    <a:pt x="8821" y="5131"/>
                  </a:cubicBezTo>
                  <a:cubicBezTo>
                    <a:pt x="9257" y="6185"/>
                    <a:pt x="9016" y="7399"/>
                    <a:pt x="8206" y="8206"/>
                  </a:cubicBezTo>
                  <a:cubicBezTo>
                    <a:pt x="7666" y="8748"/>
                    <a:pt x="6945" y="9035"/>
                    <a:pt x="6210" y="9035"/>
                  </a:cubicBezTo>
                  <a:cubicBezTo>
                    <a:pt x="5847" y="9035"/>
                    <a:pt x="5481" y="8965"/>
                    <a:pt x="5132" y="8820"/>
                  </a:cubicBezTo>
                  <a:cubicBezTo>
                    <a:pt x="4075" y="8383"/>
                    <a:pt x="3388" y="7354"/>
                    <a:pt x="3388" y="6212"/>
                  </a:cubicBezTo>
                  <a:cubicBezTo>
                    <a:pt x="3391" y="4652"/>
                    <a:pt x="4653" y="3391"/>
                    <a:pt x="6213" y="3388"/>
                  </a:cubicBezTo>
                  <a:close/>
                  <a:moveTo>
                    <a:pt x="6213" y="0"/>
                  </a:moveTo>
                  <a:cubicBezTo>
                    <a:pt x="2825" y="0"/>
                    <a:pt x="1" y="2728"/>
                    <a:pt x="1" y="6212"/>
                  </a:cubicBezTo>
                  <a:cubicBezTo>
                    <a:pt x="1" y="7537"/>
                    <a:pt x="398" y="8718"/>
                    <a:pt x="1163" y="9826"/>
                  </a:cubicBezTo>
                  <a:lnTo>
                    <a:pt x="5737" y="16959"/>
                  </a:lnTo>
                  <a:cubicBezTo>
                    <a:pt x="5847" y="17134"/>
                    <a:pt x="6029" y="17221"/>
                    <a:pt x="6211" y="17221"/>
                  </a:cubicBezTo>
                  <a:cubicBezTo>
                    <a:pt x="6394" y="17221"/>
                    <a:pt x="6576" y="17134"/>
                    <a:pt x="6686" y="16959"/>
                  </a:cubicBezTo>
                  <a:lnTo>
                    <a:pt x="11278" y="9802"/>
                  </a:lnTo>
                  <a:cubicBezTo>
                    <a:pt x="12025" y="8751"/>
                    <a:pt x="12425" y="7498"/>
                    <a:pt x="12422" y="6212"/>
                  </a:cubicBezTo>
                  <a:cubicBezTo>
                    <a:pt x="12422" y="2786"/>
                    <a:pt x="9637" y="0"/>
                    <a:pt x="621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6" name="Google Shape;4929;p80">
              <a:extLst>
                <a:ext uri="{FF2B5EF4-FFF2-40B4-BE49-F238E27FC236}">
                  <a16:creationId xmlns:a16="http://schemas.microsoft.com/office/drawing/2014/main" id="{B1B4A115-464D-9545-3355-64C2464D90A1}"/>
                </a:ext>
              </a:extLst>
            </p:cNvPr>
            <p:cNvSpPr/>
            <p:nvPr/>
          </p:nvSpPr>
          <p:spPr>
            <a:xfrm>
              <a:off x="1529350" y="583200"/>
              <a:ext cx="423475" cy="157450"/>
            </a:xfrm>
            <a:custGeom>
              <a:avLst/>
              <a:gdLst/>
              <a:ahLst/>
              <a:cxnLst/>
              <a:rect l="l" t="t" r="r" b="b"/>
              <a:pathLst>
                <a:path w="16939" h="6298" extrusionOk="0">
                  <a:moveTo>
                    <a:pt x="4050" y="1"/>
                  </a:moveTo>
                  <a:cubicBezTo>
                    <a:pt x="1545" y="582"/>
                    <a:pt x="0" y="1642"/>
                    <a:pt x="0" y="2909"/>
                  </a:cubicBezTo>
                  <a:cubicBezTo>
                    <a:pt x="0" y="5111"/>
                    <a:pt x="4364" y="6297"/>
                    <a:pt x="8471" y="6297"/>
                  </a:cubicBezTo>
                  <a:cubicBezTo>
                    <a:pt x="12575" y="6297"/>
                    <a:pt x="16938" y="5111"/>
                    <a:pt x="16938" y="2909"/>
                  </a:cubicBezTo>
                  <a:cubicBezTo>
                    <a:pt x="16938" y="1642"/>
                    <a:pt x="15391" y="579"/>
                    <a:pt x="12882" y="1"/>
                  </a:cubicBezTo>
                  <a:lnTo>
                    <a:pt x="10040" y="4445"/>
                  </a:lnTo>
                  <a:cubicBezTo>
                    <a:pt x="9673" y="5018"/>
                    <a:pt x="9071" y="5305"/>
                    <a:pt x="8469" y="5305"/>
                  </a:cubicBezTo>
                  <a:cubicBezTo>
                    <a:pt x="7867" y="5305"/>
                    <a:pt x="7265" y="5018"/>
                    <a:pt x="6899" y="4445"/>
                  </a:cubicBezTo>
                  <a:lnTo>
                    <a:pt x="405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7" name="Google Shape;5902;p82">
            <a:extLst>
              <a:ext uri="{FF2B5EF4-FFF2-40B4-BE49-F238E27FC236}">
                <a16:creationId xmlns:a16="http://schemas.microsoft.com/office/drawing/2014/main" id="{E432C54C-2691-C26B-0552-941242B24E12}"/>
              </a:ext>
            </a:extLst>
          </p:cNvPr>
          <p:cNvGrpSpPr/>
          <p:nvPr/>
        </p:nvGrpSpPr>
        <p:grpSpPr>
          <a:xfrm>
            <a:off x="7077736" y="1645613"/>
            <a:ext cx="353802" cy="351497"/>
            <a:chOff x="580725" y="3617925"/>
            <a:chExt cx="299325" cy="297375"/>
          </a:xfrm>
          <a:gradFill>
            <a:gsLst>
              <a:gs pos="63000">
                <a:schemeClr val="tx2">
                  <a:lumMod val="75000"/>
                </a:schemeClr>
              </a:gs>
              <a:gs pos="84000">
                <a:schemeClr val="accent1">
                  <a:lumMod val="75000"/>
                </a:schemeClr>
              </a:gs>
            </a:gsLst>
            <a:lin ang="2700000" scaled="1"/>
          </a:gradFill>
        </p:grpSpPr>
        <p:sp>
          <p:nvSpPr>
            <p:cNvPr id="18" name="Google Shape;5903;p82">
              <a:extLst>
                <a:ext uri="{FF2B5EF4-FFF2-40B4-BE49-F238E27FC236}">
                  <a16:creationId xmlns:a16="http://schemas.microsoft.com/office/drawing/2014/main" id="{D7E11D18-5BA2-3205-B1D1-E051C1D3F66A}"/>
                </a:ext>
              </a:extLst>
            </p:cNvPr>
            <p:cNvSpPr/>
            <p:nvPr/>
          </p:nvSpPr>
          <p:spPr>
            <a:xfrm>
              <a:off x="609075" y="3662050"/>
              <a:ext cx="51225" cy="51200"/>
            </a:xfrm>
            <a:custGeom>
              <a:avLst/>
              <a:gdLst/>
              <a:ahLst/>
              <a:cxnLst/>
              <a:rect l="l" t="t" r="r" b="b"/>
              <a:pathLst>
                <a:path w="2049" h="2048" extrusionOk="0">
                  <a:moveTo>
                    <a:pt x="1041" y="0"/>
                  </a:moveTo>
                  <a:cubicBezTo>
                    <a:pt x="473" y="0"/>
                    <a:pt x="1" y="473"/>
                    <a:pt x="1" y="1040"/>
                  </a:cubicBezTo>
                  <a:cubicBezTo>
                    <a:pt x="1" y="1607"/>
                    <a:pt x="473" y="2048"/>
                    <a:pt x="1041" y="2048"/>
                  </a:cubicBezTo>
                  <a:cubicBezTo>
                    <a:pt x="1608" y="2048"/>
                    <a:pt x="2049" y="1607"/>
                    <a:pt x="2049" y="1040"/>
                  </a:cubicBezTo>
                  <a:cubicBezTo>
                    <a:pt x="2049" y="473"/>
                    <a:pt x="1608" y="0"/>
                    <a:pt x="104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904;p82">
              <a:extLst>
                <a:ext uri="{FF2B5EF4-FFF2-40B4-BE49-F238E27FC236}">
                  <a16:creationId xmlns:a16="http://schemas.microsoft.com/office/drawing/2014/main" id="{3D0B26E0-A618-7F2B-F352-D6D2DB604E18}"/>
                </a:ext>
              </a:extLst>
            </p:cNvPr>
            <p:cNvSpPr/>
            <p:nvPr/>
          </p:nvSpPr>
          <p:spPr>
            <a:xfrm>
              <a:off x="668950" y="3617925"/>
              <a:ext cx="122875" cy="104475"/>
            </a:xfrm>
            <a:custGeom>
              <a:avLst/>
              <a:gdLst/>
              <a:ahLst/>
              <a:cxnLst/>
              <a:rect l="l" t="t" r="r" b="b"/>
              <a:pathLst>
                <a:path w="4915" h="4179" extrusionOk="0">
                  <a:moveTo>
                    <a:pt x="1040" y="1"/>
                  </a:moveTo>
                  <a:cubicBezTo>
                    <a:pt x="441" y="1"/>
                    <a:pt x="0" y="473"/>
                    <a:pt x="0" y="1072"/>
                  </a:cubicBezTo>
                  <a:lnTo>
                    <a:pt x="0" y="1797"/>
                  </a:lnTo>
                  <a:cubicBezTo>
                    <a:pt x="0" y="2364"/>
                    <a:pt x="473" y="2805"/>
                    <a:pt x="1040" y="2805"/>
                  </a:cubicBezTo>
                  <a:lnTo>
                    <a:pt x="2300" y="2805"/>
                  </a:lnTo>
                  <a:lnTo>
                    <a:pt x="3592" y="4097"/>
                  </a:lnTo>
                  <a:cubicBezTo>
                    <a:pt x="3672" y="4156"/>
                    <a:pt x="3764" y="4178"/>
                    <a:pt x="3853" y="4178"/>
                  </a:cubicBezTo>
                  <a:cubicBezTo>
                    <a:pt x="3905" y="4178"/>
                    <a:pt x="3955" y="4171"/>
                    <a:pt x="4001" y="4160"/>
                  </a:cubicBezTo>
                  <a:cubicBezTo>
                    <a:pt x="4127" y="4097"/>
                    <a:pt x="4190" y="3939"/>
                    <a:pt x="4190" y="3844"/>
                  </a:cubicBezTo>
                  <a:lnTo>
                    <a:pt x="4190" y="2742"/>
                  </a:lnTo>
                  <a:cubicBezTo>
                    <a:pt x="4600" y="2584"/>
                    <a:pt x="4915" y="2206"/>
                    <a:pt x="4915" y="1734"/>
                  </a:cubicBezTo>
                  <a:lnTo>
                    <a:pt x="4915" y="1072"/>
                  </a:lnTo>
                  <a:cubicBezTo>
                    <a:pt x="4915" y="473"/>
                    <a:pt x="4411" y="1"/>
                    <a:pt x="387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905;p82">
              <a:extLst>
                <a:ext uri="{FF2B5EF4-FFF2-40B4-BE49-F238E27FC236}">
                  <a16:creationId xmlns:a16="http://schemas.microsoft.com/office/drawing/2014/main" id="{B95B423B-AD27-1EFC-7806-93D1AECE7798}"/>
                </a:ext>
              </a:extLst>
            </p:cNvPr>
            <p:cNvSpPr/>
            <p:nvPr/>
          </p:nvSpPr>
          <p:spPr>
            <a:xfrm>
              <a:off x="580725" y="3721900"/>
              <a:ext cx="141800" cy="192025"/>
            </a:xfrm>
            <a:custGeom>
              <a:avLst/>
              <a:gdLst/>
              <a:ahLst/>
              <a:cxnLst/>
              <a:rect l="l" t="t" r="r" b="b"/>
              <a:pathLst>
                <a:path w="5672" h="7681" extrusionOk="0">
                  <a:moveTo>
                    <a:pt x="3340" y="4506"/>
                  </a:moveTo>
                  <a:lnTo>
                    <a:pt x="3718" y="5577"/>
                  </a:lnTo>
                  <a:lnTo>
                    <a:pt x="1229" y="5577"/>
                  </a:lnTo>
                  <a:lnTo>
                    <a:pt x="1450" y="4600"/>
                  </a:lnTo>
                  <a:lnTo>
                    <a:pt x="1450" y="4506"/>
                  </a:lnTo>
                  <a:close/>
                  <a:moveTo>
                    <a:pt x="1450" y="1"/>
                  </a:moveTo>
                  <a:cubicBezTo>
                    <a:pt x="1135" y="1"/>
                    <a:pt x="883" y="221"/>
                    <a:pt x="788" y="505"/>
                  </a:cubicBezTo>
                  <a:lnTo>
                    <a:pt x="95" y="3624"/>
                  </a:lnTo>
                  <a:cubicBezTo>
                    <a:pt x="1" y="4096"/>
                    <a:pt x="316" y="4506"/>
                    <a:pt x="757" y="4506"/>
                  </a:cubicBezTo>
                  <a:lnTo>
                    <a:pt x="95" y="7247"/>
                  </a:lnTo>
                  <a:cubicBezTo>
                    <a:pt x="32" y="7436"/>
                    <a:pt x="158" y="7593"/>
                    <a:pt x="316" y="7656"/>
                  </a:cubicBezTo>
                  <a:cubicBezTo>
                    <a:pt x="350" y="7668"/>
                    <a:pt x="383" y="7673"/>
                    <a:pt x="415" y="7673"/>
                  </a:cubicBezTo>
                  <a:cubicBezTo>
                    <a:pt x="559" y="7673"/>
                    <a:pt x="679" y="7565"/>
                    <a:pt x="757" y="7436"/>
                  </a:cubicBezTo>
                  <a:lnTo>
                    <a:pt x="1040" y="6301"/>
                  </a:lnTo>
                  <a:lnTo>
                    <a:pt x="3939" y="6301"/>
                  </a:lnTo>
                  <a:lnTo>
                    <a:pt x="4254" y="7152"/>
                  </a:lnTo>
                  <a:cubicBezTo>
                    <a:pt x="4358" y="7492"/>
                    <a:pt x="4637" y="7680"/>
                    <a:pt x="4908" y="7680"/>
                  </a:cubicBezTo>
                  <a:cubicBezTo>
                    <a:pt x="4964" y="7680"/>
                    <a:pt x="5019" y="7672"/>
                    <a:pt x="5073" y="7656"/>
                  </a:cubicBezTo>
                  <a:cubicBezTo>
                    <a:pt x="5451" y="7593"/>
                    <a:pt x="5672" y="7184"/>
                    <a:pt x="5609" y="6837"/>
                  </a:cubicBezTo>
                  <a:lnTo>
                    <a:pt x="4569" y="3687"/>
                  </a:lnTo>
                  <a:cubicBezTo>
                    <a:pt x="4506" y="3372"/>
                    <a:pt x="4222" y="3183"/>
                    <a:pt x="3907" y="3183"/>
                  </a:cubicBezTo>
                  <a:lnTo>
                    <a:pt x="3183" y="3183"/>
                  </a:lnTo>
                  <a:cubicBezTo>
                    <a:pt x="2994" y="3183"/>
                    <a:pt x="2836" y="3025"/>
                    <a:pt x="2836" y="2836"/>
                  </a:cubicBezTo>
                  <a:cubicBezTo>
                    <a:pt x="2836" y="2615"/>
                    <a:pt x="2994" y="2458"/>
                    <a:pt x="3183" y="2458"/>
                  </a:cubicBezTo>
                  <a:lnTo>
                    <a:pt x="4222" y="2458"/>
                  </a:lnTo>
                  <a:cubicBezTo>
                    <a:pt x="4600" y="2458"/>
                    <a:pt x="4915" y="2143"/>
                    <a:pt x="4915" y="1765"/>
                  </a:cubicBezTo>
                  <a:cubicBezTo>
                    <a:pt x="4915" y="1355"/>
                    <a:pt x="4600" y="1040"/>
                    <a:pt x="4222" y="1040"/>
                  </a:cubicBezTo>
                  <a:lnTo>
                    <a:pt x="2332" y="1040"/>
                  </a:lnTo>
                  <a:lnTo>
                    <a:pt x="2080" y="379"/>
                  </a:lnTo>
                  <a:cubicBezTo>
                    <a:pt x="1985" y="158"/>
                    <a:pt x="1733" y="1"/>
                    <a:pt x="145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906;p82">
              <a:extLst>
                <a:ext uri="{FF2B5EF4-FFF2-40B4-BE49-F238E27FC236}">
                  <a16:creationId xmlns:a16="http://schemas.microsoft.com/office/drawing/2014/main" id="{3730B51C-EDA4-21D1-8AEB-E377C2A6388C}"/>
                </a:ext>
              </a:extLst>
            </p:cNvPr>
            <p:cNvSpPr/>
            <p:nvPr/>
          </p:nvSpPr>
          <p:spPr>
            <a:xfrm>
              <a:off x="800475" y="3662050"/>
              <a:ext cx="51225" cy="51200"/>
            </a:xfrm>
            <a:custGeom>
              <a:avLst/>
              <a:gdLst/>
              <a:ahLst/>
              <a:cxnLst/>
              <a:rect l="l" t="t" r="r" b="b"/>
              <a:pathLst>
                <a:path w="2049" h="2048" extrusionOk="0">
                  <a:moveTo>
                    <a:pt x="1009" y="0"/>
                  </a:moveTo>
                  <a:cubicBezTo>
                    <a:pt x="442" y="0"/>
                    <a:pt x="1" y="473"/>
                    <a:pt x="1" y="1040"/>
                  </a:cubicBezTo>
                  <a:cubicBezTo>
                    <a:pt x="1" y="1607"/>
                    <a:pt x="442" y="2048"/>
                    <a:pt x="1009" y="2048"/>
                  </a:cubicBezTo>
                  <a:cubicBezTo>
                    <a:pt x="1576" y="2048"/>
                    <a:pt x="2048" y="1607"/>
                    <a:pt x="2048" y="1040"/>
                  </a:cubicBezTo>
                  <a:cubicBezTo>
                    <a:pt x="2048" y="473"/>
                    <a:pt x="1576" y="0"/>
                    <a:pt x="100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907;p82">
              <a:extLst>
                <a:ext uri="{FF2B5EF4-FFF2-40B4-BE49-F238E27FC236}">
                  <a16:creationId xmlns:a16="http://schemas.microsoft.com/office/drawing/2014/main" id="{C66A31BF-BED9-AB48-0D93-A107216B7A83}"/>
                </a:ext>
              </a:extLst>
            </p:cNvPr>
            <p:cNvSpPr/>
            <p:nvPr/>
          </p:nvSpPr>
          <p:spPr>
            <a:xfrm>
              <a:off x="738250" y="3722700"/>
              <a:ext cx="141800" cy="192600"/>
            </a:xfrm>
            <a:custGeom>
              <a:avLst/>
              <a:gdLst/>
              <a:ahLst/>
              <a:cxnLst/>
              <a:rect l="l" t="t" r="r" b="b"/>
              <a:pathLst>
                <a:path w="5672" h="7704" extrusionOk="0">
                  <a:moveTo>
                    <a:pt x="4222" y="4474"/>
                  </a:moveTo>
                  <a:lnTo>
                    <a:pt x="4222" y="4568"/>
                  </a:lnTo>
                  <a:lnTo>
                    <a:pt x="4443" y="5545"/>
                  </a:lnTo>
                  <a:lnTo>
                    <a:pt x="1985" y="5545"/>
                  </a:lnTo>
                  <a:lnTo>
                    <a:pt x="2332" y="4474"/>
                  </a:lnTo>
                  <a:close/>
                  <a:moveTo>
                    <a:pt x="4222" y="0"/>
                  </a:moveTo>
                  <a:cubicBezTo>
                    <a:pt x="3939" y="0"/>
                    <a:pt x="3718" y="158"/>
                    <a:pt x="3592" y="378"/>
                  </a:cubicBezTo>
                  <a:lnTo>
                    <a:pt x="3340" y="1071"/>
                  </a:lnTo>
                  <a:lnTo>
                    <a:pt x="1450" y="1071"/>
                  </a:lnTo>
                  <a:cubicBezTo>
                    <a:pt x="1072" y="1071"/>
                    <a:pt x="757" y="1386"/>
                    <a:pt x="757" y="1764"/>
                  </a:cubicBezTo>
                  <a:cubicBezTo>
                    <a:pt x="757" y="2174"/>
                    <a:pt x="1072" y="2489"/>
                    <a:pt x="1450" y="2489"/>
                  </a:cubicBezTo>
                  <a:lnTo>
                    <a:pt x="2490" y="2489"/>
                  </a:lnTo>
                  <a:cubicBezTo>
                    <a:pt x="2679" y="2489"/>
                    <a:pt x="2836" y="2646"/>
                    <a:pt x="2836" y="2835"/>
                  </a:cubicBezTo>
                  <a:cubicBezTo>
                    <a:pt x="2836" y="3024"/>
                    <a:pt x="2679" y="3182"/>
                    <a:pt x="2490" y="3182"/>
                  </a:cubicBezTo>
                  <a:lnTo>
                    <a:pt x="1765" y="3182"/>
                  </a:lnTo>
                  <a:cubicBezTo>
                    <a:pt x="1450" y="3182"/>
                    <a:pt x="1198" y="3371"/>
                    <a:pt x="1103" y="3686"/>
                  </a:cubicBezTo>
                  <a:lnTo>
                    <a:pt x="95" y="6837"/>
                  </a:lnTo>
                  <a:cubicBezTo>
                    <a:pt x="1" y="7215"/>
                    <a:pt x="190" y="7593"/>
                    <a:pt x="599" y="7687"/>
                  </a:cubicBezTo>
                  <a:cubicBezTo>
                    <a:pt x="643" y="7696"/>
                    <a:pt x="690" y="7701"/>
                    <a:pt x="738" y="7701"/>
                  </a:cubicBezTo>
                  <a:cubicBezTo>
                    <a:pt x="1030" y="7701"/>
                    <a:pt x="1364" y="7531"/>
                    <a:pt x="1418" y="7152"/>
                  </a:cubicBezTo>
                  <a:lnTo>
                    <a:pt x="1733" y="6301"/>
                  </a:lnTo>
                  <a:lnTo>
                    <a:pt x="4632" y="6301"/>
                  </a:lnTo>
                  <a:lnTo>
                    <a:pt x="4915" y="7435"/>
                  </a:lnTo>
                  <a:cubicBezTo>
                    <a:pt x="4967" y="7591"/>
                    <a:pt x="5104" y="7704"/>
                    <a:pt x="5257" y="7704"/>
                  </a:cubicBezTo>
                  <a:cubicBezTo>
                    <a:pt x="5290" y="7704"/>
                    <a:pt x="5323" y="7698"/>
                    <a:pt x="5356" y="7687"/>
                  </a:cubicBezTo>
                  <a:cubicBezTo>
                    <a:pt x="5546" y="7624"/>
                    <a:pt x="5672" y="7435"/>
                    <a:pt x="5577" y="7246"/>
                  </a:cubicBezTo>
                  <a:lnTo>
                    <a:pt x="4915" y="4537"/>
                  </a:lnTo>
                  <a:cubicBezTo>
                    <a:pt x="5356" y="4474"/>
                    <a:pt x="5672" y="4064"/>
                    <a:pt x="5609" y="3623"/>
                  </a:cubicBezTo>
                  <a:lnTo>
                    <a:pt x="4884" y="504"/>
                  </a:lnTo>
                  <a:cubicBezTo>
                    <a:pt x="4821" y="189"/>
                    <a:pt x="4537" y="0"/>
                    <a:pt x="422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8487964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dk1"/>
            </a:gs>
            <a:gs pos="100000">
              <a:schemeClr val="lt1"/>
            </a:gs>
          </a:gsLst>
          <a:lin ang="10801400" scaled="0"/>
        </a:gradFill>
        <a:effectLst/>
      </p:bgPr>
    </p:bg>
    <p:spTree>
      <p:nvGrpSpPr>
        <p:cNvPr id="1" name="Shape 290"/>
        <p:cNvGrpSpPr/>
        <p:nvPr/>
      </p:nvGrpSpPr>
      <p:grpSpPr>
        <a:xfrm>
          <a:off x="0" y="0"/>
          <a:ext cx="0" cy="0"/>
          <a:chOff x="0" y="0"/>
          <a:chExt cx="0" cy="0"/>
        </a:xfrm>
      </p:grpSpPr>
      <p:sp>
        <p:nvSpPr>
          <p:cNvPr id="293" name="Google Shape;293;p37"/>
          <p:cNvSpPr/>
          <p:nvPr/>
        </p:nvSpPr>
        <p:spPr>
          <a:xfrm>
            <a:off x="5578496" y="4822525"/>
            <a:ext cx="381000" cy="381000"/>
          </a:xfrm>
          <a:prstGeom prst="ellipse">
            <a:avLst/>
          </a:prstGeom>
          <a:gradFill>
            <a:gsLst>
              <a:gs pos="0">
                <a:schemeClr val="l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 name="Google Shape;5902;p82">
            <a:extLst>
              <a:ext uri="{FF2B5EF4-FFF2-40B4-BE49-F238E27FC236}">
                <a16:creationId xmlns:a16="http://schemas.microsoft.com/office/drawing/2014/main" id="{EDC91760-DC81-13B4-4F42-5801BAC0FA3D}"/>
              </a:ext>
            </a:extLst>
          </p:cNvPr>
          <p:cNvGrpSpPr/>
          <p:nvPr/>
        </p:nvGrpSpPr>
        <p:grpSpPr>
          <a:xfrm>
            <a:off x="856550" y="633242"/>
            <a:ext cx="353802" cy="351497"/>
            <a:chOff x="580725" y="3617925"/>
            <a:chExt cx="299325" cy="297375"/>
          </a:xfrm>
          <a:gradFill>
            <a:gsLst>
              <a:gs pos="63000">
                <a:schemeClr val="tx2">
                  <a:lumMod val="75000"/>
                </a:schemeClr>
              </a:gs>
              <a:gs pos="84000">
                <a:schemeClr val="accent1">
                  <a:lumMod val="75000"/>
                </a:schemeClr>
              </a:gs>
            </a:gsLst>
            <a:lin ang="2700000" scaled="1"/>
          </a:gradFill>
        </p:grpSpPr>
        <p:sp>
          <p:nvSpPr>
            <p:cNvPr id="7" name="Google Shape;5903;p82">
              <a:extLst>
                <a:ext uri="{FF2B5EF4-FFF2-40B4-BE49-F238E27FC236}">
                  <a16:creationId xmlns:a16="http://schemas.microsoft.com/office/drawing/2014/main" id="{0A9C1189-B0A5-6331-03CC-D548E2AD04CC}"/>
                </a:ext>
              </a:extLst>
            </p:cNvPr>
            <p:cNvSpPr/>
            <p:nvPr/>
          </p:nvSpPr>
          <p:spPr>
            <a:xfrm>
              <a:off x="609075" y="3662050"/>
              <a:ext cx="51225" cy="51200"/>
            </a:xfrm>
            <a:custGeom>
              <a:avLst/>
              <a:gdLst/>
              <a:ahLst/>
              <a:cxnLst/>
              <a:rect l="l" t="t" r="r" b="b"/>
              <a:pathLst>
                <a:path w="2049" h="2048" extrusionOk="0">
                  <a:moveTo>
                    <a:pt x="1041" y="0"/>
                  </a:moveTo>
                  <a:cubicBezTo>
                    <a:pt x="473" y="0"/>
                    <a:pt x="1" y="473"/>
                    <a:pt x="1" y="1040"/>
                  </a:cubicBezTo>
                  <a:cubicBezTo>
                    <a:pt x="1" y="1607"/>
                    <a:pt x="473" y="2048"/>
                    <a:pt x="1041" y="2048"/>
                  </a:cubicBezTo>
                  <a:cubicBezTo>
                    <a:pt x="1608" y="2048"/>
                    <a:pt x="2049" y="1607"/>
                    <a:pt x="2049" y="1040"/>
                  </a:cubicBezTo>
                  <a:cubicBezTo>
                    <a:pt x="2049" y="473"/>
                    <a:pt x="1608" y="0"/>
                    <a:pt x="104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904;p82">
              <a:extLst>
                <a:ext uri="{FF2B5EF4-FFF2-40B4-BE49-F238E27FC236}">
                  <a16:creationId xmlns:a16="http://schemas.microsoft.com/office/drawing/2014/main" id="{BA6A6999-88C2-820F-EEF5-0772A56C19B5}"/>
                </a:ext>
              </a:extLst>
            </p:cNvPr>
            <p:cNvSpPr/>
            <p:nvPr/>
          </p:nvSpPr>
          <p:spPr>
            <a:xfrm>
              <a:off x="668950" y="3617925"/>
              <a:ext cx="122875" cy="104475"/>
            </a:xfrm>
            <a:custGeom>
              <a:avLst/>
              <a:gdLst/>
              <a:ahLst/>
              <a:cxnLst/>
              <a:rect l="l" t="t" r="r" b="b"/>
              <a:pathLst>
                <a:path w="4915" h="4179" extrusionOk="0">
                  <a:moveTo>
                    <a:pt x="1040" y="1"/>
                  </a:moveTo>
                  <a:cubicBezTo>
                    <a:pt x="441" y="1"/>
                    <a:pt x="0" y="473"/>
                    <a:pt x="0" y="1072"/>
                  </a:cubicBezTo>
                  <a:lnTo>
                    <a:pt x="0" y="1797"/>
                  </a:lnTo>
                  <a:cubicBezTo>
                    <a:pt x="0" y="2364"/>
                    <a:pt x="473" y="2805"/>
                    <a:pt x="1040" y="2805"/>
                  </a:cubicBezTo>
                  <a:lnTo>
                    <a:pt x="2300" y="2805"/>
                  </a:lnTo>
                  <a:lnTo>
                    <a:pt x="3592" y="4097"/>
                  </a:lnTo>
                  <a:cubicBezTo>
                    <a:pt x="3672" y="4156"/>
                    <a:pt x="3764" y="4178"/>
                    <a:pt x="3853" y="4178"/>
                  </a:cubicBezTo>
                  <a:cubicBezTo>
                    <a:pt x="3905" y="4178"/>
                    <a:pt x="3955" y="4171"/>
                    <a:pt x="4001" y="4160"/>
                  </a:cubicBezTo>
                  <a:cubicBezTo>
                    <a:pt x="4127" y="4097"/>
                    <a:pt x="4190" y="3939"/>
                    <a:pt x="4190" y="3844"/>
                  </a:cubicBezTo>
                  <a:lnTo>
                    <a:pt x="4190" y="2742"/>
                  </a:lnTo>
                  <a:cubicBezTo>
                    <a:pt x="4600" y="2584"/>
                    <a:pt x="4915" y="2206"/>
                    <a:pt x="4915" y="1734"/>
                  </a:cubicBezTo>
                  <a:lnTo>
                    <a:pt x="4915" y="1072"/>
                  </a:lnTo>
                  <a:cubicBezTo>
                    <a:pt x="4915" y="473"/>
                    <a:pt x="4411" y="1"/>
                    <a:pt x="387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905;p82">
              <a:extLst>
                <a:ext uri="{FF2B5EF4-FFF2-40B4-BE49-F238E27FC236}">
                  <a16:creationId xmlns:a16="http://schemas.microsoft.com/office/drawing/2014/main" id="{B49EA814-350F-1C6C-B573-BEA286858ADA}"/>
                </a:ext>
              </a:extLst>
            </p:cNvPr>
            <p:cNvSpPr/>
            <p:nvPr/>
          </p:nvSpPr>
          <p:spPr>
            <a:xfrm>
              <a:off x="580725" y="3721900"/>
              <a:ext cx="141800" cy="192025"/>
            </a:xfrm>
            <a:custGeom>
              <a:avLst/>
              <a:gdLst/>
              <a:ahLst/>
              <a:cxnLst/>
              <a:rect l="l" t="t" r="r" b="b"/>
              <a:pathLst>
                <a:path w="5672" h="7681" extrusionOk="0">
                  <a:moveTo>
                    <a:pt x="3340" y="4506"/>
                  </a:moveTo>
                  <a:lnTo>
                    <a:pt x="3718" y="5577"/>
                  </a:lnTo>
                  <a:lnTo>
                    <a:pt x="1229" y="5577"/>
                  </a:lnTo>
                  <a:lnTo>
                    <a:pt x="1450" y="4600"/>
                  </a:lnTo>
                  <a:lnTo>
                    <a:pt x="1450" y="4506"/>
                  </a:lnTo>
                  <a:close/>
                  <a:moveTo>
                    <a:pt x="1450" y="1"/>
                  </a:moveTo>
                  <a:cubicBezTo>
                    <a:pt x="1135" y="1"/>
                    <a:pt x="883" y="221"/>
                    <a:pt x="788" y="505"/>
                  </a:cubicBezTo>
                  <a:lnTo>
                    <a:pt x="95" y="3624"/>
                  </a:lnTo>
                  <a:cubicBezTo>
                    <a:pt x="1" y="4096"/>
                    <a:pt x="316" y="4506"/>
                    <a:pt x="757" y="4506"/>
                  </a:cubicBezTo>
                  <a:lnTo>
                    <a:pt x="95" y="7247"/>
                  </a:lnTo>
                  <a:cubicBezTo>
                    <a:pt x="32" y="7436"/>
                    <a:pt x="158" y="7593"/>
                    <a:pt x="316" y="7656"/>
                  </a:cubicBezTo>
                  <a:cubicBezTo>
                    <a:pt x="350" y="7668"/>
                    <a:pt x="383" y="7673"/>
                    <a:pt x="415" y="7673"/>
                  </a:cubicBezTo>
                  <a:cubicBezTo>
                    <a:pt x="559" y="7673"/>
                    <a:pt x="679" y="7565"/>
                    <a:pt x="757" y="7436"/>
                  </a:cubicBezTo>
                  <a:lnTo>
                    <a:pt x="1040" y="6301"/>
                  </a:lnTo>
                  <a:lnTo>
                    <a:pt x="3939" y="6301"/>
                  </a:lnTo>
                  <a:lnTo>
                    <a:pt x="4254" y="7152"/>
                  </a:lnTo>
                  <a:cubicBezTo>
                    <a:pt x="4358" y="7492"/>
                    <a:pt x="4637" y="7680"/>
                    <a:pt x="4908" y="7680"/>
                  </a:cubicBezTo>
                  <a:cubicBezTo>
                    <a:pt x="4964" y="7680"/>
                    <a:pt x="5019" y="7672"/>
                    <a:pt x="5073" y="7656"/>
                  </a:cubicBezTo>
                  <a:cubicBezTo>
                    <a:pt x="5451" y="7593"/>
                    <a:pt x="5672" y="7184"/>
                    <a:pt x="5609" y="6837"/>
                  </a:cubicBezTo>
                  <a:lnTo>
                    <a:pt x="4569" y="3687"/>
                  </a:lnTo>
                  <a:cubicBezTo>
                    <a:pt x="4506" y="3372"/>
                    <a:pt x="4222" y="3183"/>
                    <a:pt x="3907" y="3183"/>
                  </a:cubicBezTo>
                  <a:lnTo>
                    <a:pt x="3183" y="3183"/>
                  </a:lnTo>
                  <a:cubicBezTo>
                    <a:pt x="2994" y="3183"/>
                    <a:pt x="2836" y="3025"/>
                    <a:pt x="2836" y="2836"/>
                  </a:cubicBezTo>
                  <a:cubicBezTo>
                    <a:pt x="2836" y="2615"/>
                    <a:pt x="2994" y="2458"/>
                    <a:pt x="3183" y="2458"/>
                  </a:cubicBezTo>
                  <a:lnTo>
                    <a:pt x="4222" y="2458"/>
                  </a:lnTo>
                  <a:cubicBezTo>
                    <a:pt x="4600" y="2458"/>
                    <a:pt x="4915" y="2143"/>
                    <a:pt x="4915" y="1765"/>
                  </a:cubicBezTo>
                  <a:cubicBezTo>
                    <a:pt x="4915" y="1355"/>
                    <a:pt x="4600" y="1040"/>
                    <a:pt x="4222" y="1040"/>
                  </a:cubicBezTo>
                  <a:lnTo>
                    <a:pt x="2332" y="1040"/>
                  </a:lnTo>
                  <a:lnTo>
                    <a:pt x="2080" y="379"/>
                  </a:lnTo>
                  <a:cubicBezTo>
                    <a:pt x="1985" y="158"/>
                    <a:pt x="1733" y="1"/>
                    <a:pt x="145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906;p82">
              <a:extLst>
                <a:ext uri="{FF2B5EF4-FFF2-40B4-BE49-F238E27FC236}">
                  <a16:creationId xmlns:a16="http://schemas.microsoft.com/office/drawing/2014/main" id="{CD0122DD-28B7-1304-04E0-2DEB1166974D}"/>
                </a:ext>
              </a:extLst>
            </p:cNvPr>
            <p:cNvSpPr/>
            <p:nvPr/>
          </p:nvSpPr>
          <p:spPr>
            <a:xfrm>
              <a:off x="800475" y="3662050"/>
              <a:ext cx="51225" cy="51200"/>
            </a:xfrm>
            <a:custGeom>
              <a:avLst/>
              <a:gdLst/>
              <a:ahLst/>
              <a:cxnLst/>
              <a:rect l="l" t="t" r="r" b="b"/>
              <a:pathLst>
                <a:path w="2049" h="2048" extrusionOk="0">
                  <a:moveTo>
                    <a:pt x="1009" y="0"/>
                  </a:moveTo>
                  <a:cubicBezTo>
                    <a:pt x="442" y="0"/>
                    <a:pt x="1" y="473"/>
                    <a:pt x="1" y="1040"/>
                  </a:cubicBezTo>
                  <a:cubicBezTo>
                    <a:pt x="1" y="1607"/>
                    <a:pt x="442" y="2048"/>
                    <a:pt x="1009" y="2048"/>
                  </a:cubicBezTo>
                  <a:cubicBezTo>
                    <a:pt x="1576" y="2048"/>
                    <a:pt x="2048" y="1607"/>
                    <a:pt x="2048" y="1040"/>
                  </a:cubicBezTo>
                  <a:cubicBezTo>
                    <a:pt x="2048" y="473"/>
                    <a:pt x="1576" y="0"/>
                    <a:pt x="100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907;p82">
              <a:extLst>
                <a:ext uri="{FF2B5EF4-FFF2-40B4-BE49-F238E27FC236}">
                  <a16:creationId xmlns:a16="http://schemas.microsoft.com/office/drawing/2014/main" id="{AF5B27AC-3D81-7E38-E370-EBC2E865D53A}"/>
                </a:ext>
              </a:extLst>
            </p:cNvPr>
            <p:cNvSpPr/>
            <p:nvPr/>
          </p:nvSpPr>
          <p:spPr>
            <a:xfrm>
              <a:off x="738250" y="3722700"/>
              <a:ext cx="141800" cy="192600"/>
            </a:xfrm>
            <a:custGeom>
              <a:avLst/>
              <a:gdLst/>
              <a:ahLst/>
              <a:cxnLst/>
              <a:rect l="l" t="t" r="r" b="b"/>
              <a:pathLst>
                <a:path w="5672" h="7704" extrusionOk="0">
                  <a:moveTo>
                    <a:pt x="4222" y="4474"/>
                  </a:moveTo>
                  <a:lnTo>
                    <a:pt x="4222" y="4568"/>
                  </a:lnTo>
                  <a:lnTo>
                    <a:pt x="4443" y="5545"/>
                  </a:lnTo>
                  <a:lnTo>
                    <a:pt x="1985" y="5545"/>
                  </a:lnTo>
                  <a:lnTo>
                    <a:pt x="2332" y="4474"/>
                  </a:lnTo>
                  <a:close/>
                  <a:moveTo>
                    <a:pt x="4222" y="0"/>
                  </a:moveTo>
                  <a:cubicBezTo>
                    <a:pt x="3939" y="0"/>
                    <a:pt x="3718" y="158"/>
                    <a:pt x="3592" y="378"/>
                  </a:cubicBezTo>
                  <a:lnTo>
                    <a:pt x="3340" y="1071"/>
                  </a:lnTo>
                  <a:lnTo>
                    <a:pt x="1450" y="1071"/>
                  </a:lnTo>
                  <a:cubicBezTo>
                    <a:pt x="1072" y="1071"/>
                    <a:pt x="757" y="1386"/>
                    <a:pt x="757" y="1764"/>
                  </a:cubicBezTo>
                  <a:cubicBezTo>
                    <a:pt x="757" y="2174"/>
                    <a:pt x="1072" y="2489"/>
                    <a:pt x="1450" y="2489"/>
                  </a:cubicBezTo>
                  <a:lnTo>
                    <a:pt x="2490" y="2489"/>
                  </a:lnTo>
                  <a:cubicBezTo>
                    <a:pt x="2679" y="2489"/>
                    <a:pt x="2836" y="2646"/>
                    <a:pt x="2836" y="2835"/>
                  </a:cubicBezTo>
                  <a:cubicBezTo>
                    <a:pt x="2836" y="3024"/>
                    <a:pt x="2679" y="3182"/>
                    <a:pt x="2490" y="3182"/>
                  </a:cubicBezTo>
                  <a:lnTo>
                    <a:pt x="1765" y="3182"/>
                  </a:lnTo>
                  <a:cubicBezTo>
                    <a:pt x="1450" y="3182"/>
                    <a:pt x="1198" y="3371"/>
                    <a:pt x="1103" y="3686"/>
                  </a:cubicBezTo>
                  <a:lnTo>
                    <a:pt x="95" y="6837"/>
                  </a:lnTo>
                  <a:cubicBezTo>
                    <a:pt x="1" y="7215"/>
                    <a:pt x="190" y="7593"/>
                    <a:pt x="599" y="7687"/>
                  </a:cubicBezTo>
                  <a:cubicBezTo>
                    <a:pt x="643" y="7696"/>
                    <a:pt x="690" y="7701"/>
                    <a:pt x="738" y="7701"/>
                  </a:cubicBezTo>
                  <a:cubicBezTo>
                    <a:pt x="1030" y="7701"/>
                    <a:pt x="1364" y="7531"/>
                    <a:pt x="1418" y="7152"/>
                  </a:cubicBezTo>
                  <a:lnTo>
                    <a:pt x="1733" y="6301"/>
                  </a:lnTo>
                  <a:lnTo>
                    <a:pt x="4632" y="6301"/>
                  </a:lnTo>
                  <a:lnTo>
                    <a:pt x="4915" y="7435"/>
                  </a:lnTo>
                  <a:cubicBezTo>
                    <a:pt x="4967" y="7591"/>
                    <a:pt x="5104" y="7704"/>
                    <a:pt x="5257" y="7704"/>
                  </a:cubicBezTo>
                  <a:cubicBezTo>
                    <a:pt x="5290" y="7704"/>
                    <a:pt x="5323" y="7698"/>
                    <a:pt x="5356" y="7687"/>
                  </a:cubicBezTo>
                  <a:cubicBezTo>
                    <a:pt x="5546" y="7624"/>
                    <a:pt x="5672" y="7435"/>
                    <a:pt x="5577" y="7246"/>
                  </a:cubicBezTo>
                  <a:lnTo>
                    <a:pt x="4915" y="4537"/>
                  </a:lnTo>
                  <a:cubicBezTo>
                    <a:pt x="5356" y="4474"/>
                    <a:pt x="5672" y="4064"/>
                    <a:pt x="5609" y="3623"/>
                  </a:cubicBezTo>
                  <a:lnTo>
                    <a:pt x="4884" y="504"/>
                  </a:lnTo>
                  <a:cubicBezTo>
                    <a:pt x="4821" y="189"/>
                    <a:pt x="4537" y="0"/>
                    <a:pt x="422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Rectángulo: esquinas redondeadas 11">
            <a:extLst>
              <a:ext uri="{FF2B5EF4-FFF2-40B4-BE49-F238E27FC236}">
                <a16:creationId xmlns:a16="http://schemas.microsoft.com/office/drawing/2014/main" id="{D91E19FA-3889-B2AF-7050-737E7DDAA7DB}"/>
              </a:ext>
            </a:extLst>
          </p:cNvPr>
          <p:cNvSpPr/>
          <p:nvPr/>
        </p:nvSpPr>
        <p:spPr>
          <a:xfrm>
            <a:off x="845923" y="1883608"/>
            <a:ext cx="4214419" cy="1033802"/>
          </a:xfrm>
          <a:prstGeom prst="roundRect">
            <a:avLst/>
          </a:prstGeom>
          <a:solidFill>
            <a:schemeClr val="accent1">
              <a:lumMod val="20000"/>
              <a:lumOff val="80000"/>
            </a:schemeClr>
          </a:solidFill>
          <a:ln>
            <a:solidFill>
              <a:schemeClr val="accent1">
                <a:lumMod val="40000"/>
                <a:lumOff val="6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CL"/>
          </a:p>
        </p:txBody>
      </p:sp>
      <p:sp>
        <p:nvSpPr>
          <p:cNvPr id="13" name="CuadroTexto 12">
            <a:extLst>
              <a:ext uri="{FF2B5EF4-FFF2-40B4-BE49-F238E27FC236}">
                <a16:creationId xmlns:a16="http://schemas.microsoft.com/office/drawing/2014/main" id="{3473B2AC-4CE0-03F0-79B8-E31DDDF55AB8}"/>
              </a:ext>
            </a:extLst>
          </p:cNvPr>
          <p:cNvSpPr txBox="1"/>
          <p:nvPr/>
        </p:nvSpPr>
        <p:spPr>
          <a:xfrm>
            <a:off x="904424" y="1979494"/>
            <a:ext cx="4248617" cy="830997"/>
          </a:xfrm>
          <a:prstGeom prst="rect">
            <a:avLst/>
          </a:prstGeom>
          <a:noFill/>
        </p:spPr>
        <p:txBody>
          <a:bodyPr wrap="square" rtlCol="0">
            <a:spAutoFit/>
          </a:bodyPr>
          <a:lstStyle/>
          <a:p>
            <a:pPr marL="342900" indent="-342900">
              <a:buAutoNum type="alphaLcPeriod"/>
            </a:pPr>
            <a:r>
              <a:rPr lang="es-CL" sz="1200" dirty="0">
                <a:latin typeface="Poppins" panose="00000500000000000000" pitchFamily="2" charset="0"/>
                <a:cs typeface="Poppins" panose="00000500000000000000" pitchFamily="2" charset="0"/>
              </a:rPr>
              <a:t>¿Qué tal? </a:t>
            </a:r>
          </a:p>
          <a:p>
            <a:pPr marL="342900" indent="-342900">
              <a:buAutoNum type="alphaLcPeriod"/>
            </a:pPr>
            <a:r>
              <a:rPr lang="es-CL" sz="1200" dirty="0">
                <a:latin typeface="Poppins" panose="00000500000000000000" pitchFamily="2" charset="0"/>
                <a:cs typeface="Poppins" panose="00000500000000000000" pitchFamily="2" charset="0"/>
              </a:rPr>
              <a:t>Te prometo que te voy a pegar cuando te vea </a:t>
            </a:r>
          </a:p>
          <a:p>
            <a:pPr marL="342900" indent="-342900">
              <a:buAutoNum type="alphaLcPeriod"/>
            </a:pPr>
            <a:r>
              <a:rPr lang="es-CL" sz="1200" dirty="0">
                <a:latin typeface="Poppins" panose="00000500000000000000" pitchFamily="2" charset="0"/>
                <a:cs typeface="Poppins" panose="00000500000000000000" pitchFamily="2" charset="0"/>
              </a:rPr>
              <a:t>Hace mucho frío</a:t>
            </a:r>
          </a:p>
          <a:p>
            <a:pPr marL="342900" indent="-342900">
              <a:buAutoNum type="alphaLcPeriod"/>
            </a:pPr>
            <a:r>
              <a:rPr lang="es-CL" sz="1200" dirty="0">
                <a:latin typeface="Poppins" panose="00000500000000000000" pitchFamily="2" charset="0"/>
                <a:cs typeface="Poppins" panose="00000500000000000000" pitchFamily="2" charset="0"/>
              </a:rPr>
              <a:t>No te voy a defraudar </a:t>
            </a:r>
          </a:p>
        </p:txBody>
      </p:sp>
      <p:pic>
        <p:nvPicPr>
          <p:cNvPr id="14" name="Gráfico 13" descr="Perfil de mujer contorno">
            <a:extLst>
              <a:ext uri="{FF2B5EF4-FFF2-40B4-BE49-F238E27FC236}">
                <a16:creationId xmlns:a16="http://schemas.microsoft.com/office/drawing/2014/main" id="{689C3AB4-81BA-AA13-BCAA-5FF9CF7040B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59160" y="1883608"/>
            <a:ext cx="1241470" cy="1241470"/>
          </a:xfrm>
          <a:prstGeom prst="rect">
            <a:avLst/>
          </a:prstGeom>
        </p:spPr>
      </p:pic>
      <p:sp>
        <p:nvSpPr>
          <p:cNvPr id="15" name="Flecha: a la izquierda y derecha 14">
            <a:extLst>
              <a:ext uri="{FF2B5EF4-FFF2-40B4-BE49-F238E27FC236}">
                <a16:creationId xmlns:a16="http://schemas.microsoft.com/office/drawing/2014/main" id="{044E5341-976A-18D6-25BB-84819E86E6FD}"/>
              </a:ext>
            </a:extLst>
          </p:cNvPr>
          <p:cNvSpPr/>
          <p:nvPr/>
        </p:nvSpPr>
        <p:spPr>
          <a:xfrm>
            <a:off x="5372941" y="2301798"/>
            <a:ext cx="1493520" cy="329100"/>
          </a:xfrm>
          <a:prstGeom prst="leftRightArrow">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Cerrar llave 15">
            <a:extLst>
              <a:ext uri="{FF2B5EF4-FFF2-40B4-BE49-F238E27FC236}">
                <a16:creationId xmlns:a16="http://schemas.microsoft.com/office/drawing/2014/main" id="{C8686BF6-E004-01E3-8788-7F638FBE48AE}"/>
              </a:ext>
            </a:extLst>
          </p:cNvPr>
          <p:cNvSpPr/>
          <p:nvPr/>
        </p:nvSpPr>
        <p:spPr>
          <a:xfrm rot="5400000">
            <a:off x="4355281" y="-630805"/>
            <a:ext cx="433438" cy="7507802"/>
          </a:xfrm>
          <a:prstGeom prst="rightBrac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sp>
        <p:nvSpPr>
          <p:cNvPr id="17" name="Google Shape;2532;p42">
            <a:extLst>
              <a:ext uri="{FF2B5EF4-FFF2-40B4-BE49-F238E27FC236}">
                <a16:creationId xmlns:a16="http://schemas.microsoft.com/office/drawing/2014/main" id="{21622695-6013-A81A-B519-479F04D5B4E9}"/>
              </a:ext>
            </a:extLst>
          </p:cNvPr>
          <p:cNvSpPr txBox="1">
            <a:spLocks/>
          </p:cNvSpPr>
          <p:nvPr/>
        </p:nvSpPr>
        <p:spPr>
          <a:xfrm>
            <a:off x="1638375" y="3465610"/>
            <a:ext cx="6120808" cy="614970"/>
          </a:xfrm>
          <a:prstGeom prst="rect">
            <a:avLst/>
          </a:prstGeom>
          <a:solidFill>
            <a:schemeClr val="tx2">
              <a:lumMod val="20000"/>
              <a:lumOff val="80000"/>
            </a:schemeClr>
          </a:solidFill>
          <a:ln>
            <a:solidFill>
              <a:schemeClr val="tx2">
                <a:lumMod val="20000"/>
                <a:lumOff val="80000"/>
              </a:schemeClr>
            </a:solidFill>
            <a:headEnd type="none" w="sm" len="sm"/>
            <a:tailEnd type="none" w="sm" len="s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2"/>
              </a:buClr>
              <a:buSzPts val="1600"/>
              <a:buFont typeface="Lexend Deca"/>
              <a:buNone/>
              <a:defRPr sz="1600" b="0" i="0" u="none" strike="noStrike" cap="none">
                <a:solidFill>
                  <a:schemeClr val="dk2"/>
                </a:solidFill>
                <a:latin typeface="Lexend Deca"/>
                <a:ea typeface="Lexend Deca"/>
                <a:cs typeface="Lexend Deca"/>
                <a:sym typeface="Lexend Deca"/>
              </a:defRPr>
            </a:lvl1pPr>
            <a:lvl2pPr marL="914400" marR="0" lvl="1" indent="-317500" algn="ctr" rtl="0">
              <a:lnSpc>
                <a:spcPct val="100000"/>
              </a:lnSpc>
              <a:spcBef>
                <a:spcPts val="0"/>
              </a:spcBef>
              <a:spcAft>
                <a:spcPts val="0"/>
              </a:spcAft>
              <a:buClr>
                <a:schemeClr val="dk2"/>
              </a:buClr>
              <a:buSzPts val="1600"/>
              <a:buFont typeface="Lexend Deca"/>
              <a:buNone/>
              <a:defRPr sz="1600" b="0" i="0" u="none" strike="noStrike" cap="none">
                <a:solidFill>
                  <a:schemeClr val="dk2"/>
                </a:solidFill>
                <a:latin typeface="Lexend Deca"/>
                <a:ea typeface="Lexend Deca"/>
                <a:cs typeface="Lexend Deca"/>
                <a:sym typeface="Lexend Deca"/>
              </a:defRPr>
            </a:lvl2pPr>
            <a:lvl3pPr marL="1371600" marR="0" lvl="2" indent="-317500" algn="ctr" rtl="0">
              <a:lnSpc>
                <a:spcPct val="100000"/>
              </a:lnSpc>
              <a:spcBef>
                <a:spcPts val="0"/>
              </a:spcBef>
              <a:spcAft>
                <a:spcPts val="0"/>
              </a:spcAft>
              <a:buClr>
                <a:schemeClr val="dk2"/>
              </a:buClr>
              <a:buSzPts val="1600"/>
              <a:buFont typeface="Lexend Deca"/>
              <a:buNone/>
              <a:defRPr sz="1600" b="0" i="0" u="none" strike="noStrike" cap="none">
                <a:solidFill>
                  <a:schemeClr val="dk2"/>
                </a:solidFill>
                <a:latin typeface="Lexend Deca"/>
                <a:ea typeface="Lexend Deca"/>
                <a:cs typeface="Lexend Deca"/>
                <a:sym typeface="Lexend Deca"/>
              </a:defRPr>
            </a:lvl3pPr>
            <a:lvl4pPr marL="1828800" marR="0" lvl="3" indent="-317500" algn="ctr" rtl="0">
              <a:lnSpc>
                <a:spcPct val="100000"/>
              </a:lnSpc>
              <a:spcBef>
                <a:spcPts val="0"/>
              </a:spcBef>
              <a:spcAft>
                <a:spcPts val="0"/>
              </a:spcAft>
              <a:buClr>
                <a:schemeClr val="dk2"/>
              </a:buClr>
              <a:buSzPts val="1600"/>
              <a:buFont typeface="Lexend Deca"/>
              <a:buNone/>
              <a:defRPr sz="1600" b="0" i="0" u="none" strike="noStrike" cap="none">
                <a:solidFill>
                  <a:schemeClr val="dk2"/>
                </a:solidFill>
                <a:latin typeface="Lexend Deca"/>
                <a:ea typeface="Lexend Deca"/>
                <a:cs typeface="Lexend Deca"/>
                <a:sym typeface="Lexend Deca"/>
              </a:defRPr>
            </a:lvl4pPr>
            <a:lvl5pPr marL="2286000" marR="0" lvl="4" indent="-317500" algn="ctr" rtl="0">
              <a:lnSpc>
                <a:spcPct val="100000"/>
              </a:lnSpc>
              <a:spcBef>
                <a:spcPts val="0"/>
              </a:spcBef>
              <a:spcAft>
                <a:spcPts val="0"/>
              </a:spcAft>
              <a:buClr>
                <a:schemeClr val="dk2"/>
              </a:buClr>
              <a:buSzPts val="1600"/>
              <a:buFont typeface="Lexend Deca"/>
              <a:buNone/>
              <a:defRPr sz="1600" b="0" i="0" u="none" strike="noStrike" cap="none">
                <a:solidFill>
                  <a:schemeClr val="dk2"/>
                </a:solidFill>
                <a:latin typeface="Lexend Deca"/>
                <a:ea typeface="Lexend Deca"/>
                <a:cs typeface="Lexend Deca"/>
                <a:sym typeface="Lexend Deca"/>
              </a:defRPr>
            </a:lvl5pPr>
            <a:lvl6pPr marL="2743200" marR="0" lvl="5" indent="-317500" algn="ctr" rtl="0">
              <a:lnSpc>
                <a:spcPct val="100000"/>
              </a:lnSpc>
              <a:spcBef>
                <a:spcPts val="0"/>
              </a:spcBef>
              <a:spcAft>
                <a:spcPts val="0"/>
              </a:spcAft>
              <a:buClr>
                <a:schemeClr val="dk2"/>
              </a:buClr>
              <a:buSzPts val="1600"/>
              <a:buFont typeface="Lexend Deca"/>
              <a:buNone/>
              <a:defRPr sz="1600" b="0" i="0" u="none" strike="noStrike" cap="none">
                <a:solidFill>
                  <a:schemeClr val="dk2"/>
                </a:solidFill>
                <a:latin typeface="Lexend Deca"/>
                <a:ea typeface="Lexend Deca"/>
                <a:cs typeface="Lexend Deca"/>
                <a:sym typeface="Lexend Deca"/>
              </a:defRPr>
            </a:lvl6pPr>
            <a:lvl7pPr marL="3200400" marR="0" lvl="6" indent="-317500" algn="ctr" rtl="0">
              <a:lnSpc>
                <a:spcPct val="100000"/>
              </a:lnSpc>
              <a:spcBef>
                <a:spcPts val="0"/>
              </a:spcBef>
              <a:spcAft>
                <a:spcPts val="0"/>
              </a:spcAft>
              <a:buClr>
                <a:schemeClr val="dk2"/>
              </a:buClr>
              <a:buSzPts val="1600"/>
              <a:buFont typeface="Lexend Deca"/>
              <a:buNone/>
              <a:defRPr sz="1600" b="0" i="0" u="none" strike="noStrike" cap="none">
                <a:solidFill>
                  <a:schemeClr val="dk2"/>
                </a:solidFill>
                <a:latin typeface="Lexend Deca"/>
                <a:ea typeface="Lexend Deca"/>
                <a:cs typeface="Lexend Deca"/>
                <a:sym typeface="Lexend Deca"/>
              </a:defRPr>
            </a:lvl7pPr>
            <a:lvl8pPr marL="3657600" marR="0" lvl="7" indent="-317500" algn="ctr" rtl="0">
              <a:lnSpc>
                <a:spcPct val="100000"/>
              </a:lnSpc>
              <a:spcBef>
                <a:spcPts val="0"/>
              </a:spcBef>
              <a:spcAft>
                <a:spcPts val="0"/>
              </a:spcAft>
              <a:buClr>
                <a:schemeClr val="dk2"/>
              </a:buClr>
              <a:buSzPts val="1600"/>
              <a:buFont typeface="Lexend Deca"/>
              <a:buNone/>
              <a:defRPr sz="1600" b="0" i="0" u="none" strike="noStrike" cap="none">
                <a:solidFill>
                  <a:schemeClr val="dk2"/>
                </a:solidFill>
                <a:latin typeface="Lexend Deca"/>
                <a:ea typeface="Lexend Deca"/>
                <a:cs typeface="Lexend Deca"/>
                <a:sym typeface="Lexend Deca"/>
              </a:defRPr>
            </a:lvl8pPr>
            <a:lvl9pPr marL="4114800" marR="0" lvl="8" indent="-317500" algn="ctr" rtl="0">
              <a:lnSpc>
                <a:spcPct val="100000"/>
              </a:lnSpc>
              <a:spcBef>
                <a:spcPts val="0"/>
              </a:spcBef>
              <a:spcAft>
                <a:spcPts val="0"/>
              </a:spcAft>
              <a:buClr>
                <a:schemeClr val="dk2"/>
              </a:buClr>
              <a:buSzPts val="1600"/>
              <a:buFont typeface="Lexend Deca"/>
              <a:buNone/>
              <a:defRPr sz="1600" b="0" i="0" u="none" strike="noStrike" cap="none">
                <a:solidFill>
                  <a:schemeClr val="dk2"/>
                </a:solidFill>
                <a:latin typeface="Lexend Deca"/>
                <a:ea typeface="Lexend Deca"/>
                <a:cs typeface="Lexend Deca"/>
                <a:sym typeface="Lexend Deca"/>
              </a:defRPr>
            </a:lvl9pPr>
          </a:lstStyle>
          <a:p>
            <a:pPr marL="0" indent="0"/>
            <a:r>
              <a:rPr lang="es-CL" b="1" dirty="0">
                <a:solidFill>
                  <a:schemeClr val="tx2">
                    <a:lumMod val="75000"/>
                  </a:schemeClr>
                </a:solidFill>
                <a:latin typeface="Poppins" panose="00000500000000000000" pitchFamily="2" charset="0"/>
                <a:cs typeface="Poppins" panose="00000500000000000000" pitchFamily="2" charset="0"/>
              </a:rPr>
              <a:t>El lenguaje está sometido a convenciones sociales y a la actividad comunicativa </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sp>
        <p:nvSpPr>
          <p:cNvPr id="758" name="Google Shape;758;p59"/>
          <p:cNvSpPr txBox="1">
            <a:spLocks noGrp="1"/>
          </p:cNvSpPr>
          <p:nvPr>
            <p:ph type="title"/>
          </p:nvPr>
        </p:nvSpPr>
        <p:spPr>
          <a:xfrm>
            <a:off x="2325414" y="1441751"/>
            <a:ext cx="6499624" cy="1870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6600" dirty="0">
                <a:solidFill>
                  <a:schemeClr val="accent2">
                    <a:lumMod val="75000"/>
                    <a:lumOff val="25000"/>
                  </a:schemeClr>
                </a:solidFill>
              </a:rPr>
              <a:t>Introducción a la </a:t>
            </a:r>
            <a:r>
              <a:rPr lang="en" sz="6600" dirty="0">
                <a:solidFill>
                  <a:schemeClr val="tx2"/>
                </a:solidFill>
              </a:rPr>
              <a:t>semántica</a:t>
            </a:r>
            <a:endParaRPr sz="6600" dirty="0">
              <a:solidFill>
                <a:schemeClr val="tx2"/>
              </a:solidFill>
            </a:endParaRPr>
          </a:p>
        </p:txBody>
      </p:sp>
      <p:cxnSp>
        <p:nvCxnSpPr>
          <p:cNvPr id="759" name="Google Shape;759;p59"/>
          <p:cNvCxnSpPr>
            <a:cxnSpLocks/>
          </p:cNvCxnSpPr>
          <p:nvPr/>
        </p:nvCxnSpPr>
        <p:spPr>
          <a:xfrm>
            <a:off x="2803831" y="4123616"/>
            <a:ext cx="2532797" cy="0"/>
          </a:xfrm>
          <a:prstGeom prst="straightConnector1">
            <a:avLst/>
          </a:prstGeom>
          <a:noFill/>
          <a:ln w="9525" cap="flat" cmpd="sng">
            <a:solidFill>
              <a:schemeClr val="accent2"/>
            </a:solidFill>
            <a:prstDash val="solid"/>
            <a:round/>
            <a:headEnd type="none" w="med" len="med"/>
            <a:tailEnd type="none" w="med" len="med"/>
          </a:ln>
        </p:spPr>
      </p:cxnSp>
      <p:sp>
        <p:nvSpPr>
          <p:cNvPr id="760" name="Google Shape;760;p59"/>
          <p:cNvSpPr/>
          <p:nvPr/>
        </p:nvSpPr>
        <p:spPr>
          <a:xfrm>
            <a:off x="6547625" y="3873350"/>
            <a:ext cx="2162700" cy="2162700"/>
          </a:xfrm>
          <a:prstGeom prst="ellipse">
            <a:avLst/>
          </a:prstGeom>
          <a:gradFill>
            <a:gsLst>
              <a:gs pos="0">
                <a:schemeClr val="l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59"/>
          <p:cNvSpPr/>
          <p:nvPr/>
        </p:nvSpPr>
        <p:spPr>
          <a:xfrm>
            <a:off x="5687425" y="4424625"/>
            <a:ext cx="1490700" cy="1491000"/>
          </a:xfrm>
          <a:prstGeom prst="ellipse">
            <a:avLst/>
          </a:prstGeom>
          <a:solidFill>
            <a:schemeClr val="dk1"/>
          </a:solidFill>
          <a:ln>
            <a:noFill/>
          </a:ln>
          <a:effectLst>
            <a:outerShdw blurRad="214313" algn="bl" rotWithShape="0">
              <a:schemeClr val="accent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59"/>
          <p:cNvSpPr/>
          <p:nvPr/>
        </p:nvSpPr>
        <p:spPr>
          <a:xfrm>
            <a:off x="1780025" y="798575"/>
            <a:ext cx="381000" cy="381000"/>
          </a:xfrm>
          <a:prstGeom prst="ellipse">
            <a:avLst/>
          </a:prstGeom>
          <a:gradFill>
            <a:gsLst>
              <a:gs pos="0">
                <a:schemeClr val="l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01"/>
        <p:cNvGrpSpPr/>
        <p:nvPr/>
      </p:nvGrpSpPr>
      <p:grpSpPr>
        <a:xfrm>
          <a:off x="0" y="0"/>
          <a:ext cx="0" cy="0"/>
          <a:chOff x="0" y="0"/>
          <a:chExt cx="0" cy="0"/>
        </a:xfrm>
      </p:grpSpPr>
      <p:sp>
        <p:nvSpPr>
          <p:cNvPr id="702" name="Google Shape;702;p55"/>
          <p:cNvSpPr txBox="1">
            <a:spLocks noGrp="1"/>
          </p:cNvSpPr>
          <p:nvPr>
            <p:ph type="title"/>
          </p:nvPr>
        </p:nvSpPr>
        <p:spPr>
          <a:xfrm>
            <a:off x="713225" y="2508375"/>
            <a:ext cx="2260500" cy="1886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Teoría de los prototipos</a:t>
            </a:r>
            <a:endParaRPr dirty="0"/>
          </a:p>
        </p:txBody>
      </p:sp>
      <p:cxnSp>
        <p:nvCxnSpPr>
          <p:cNvPr id="703" name="Google Shape;703;p55"/>
          <p:cNvCxnSpPr/>
          <p:nvPr/>
        </p:nvCxnSpPr>
        <p:spPr>
          <a:xfrm>
            <a:off x="713225" y="4608575"/>
            <a:ext cx="1272300" cy="0"/>
          </a:xfrm>
          <a:prstGeom prst="straightConnector1">
            <a:avLst/>
          </a:prstGeom>
          <a:noFill/>
          <a:ln w="9525" cap="flat" cmpd="sng">
            <a:solidFill>
              <a:schemeClr val="accent2"/>
            </a:solidFill>
            <a:prstDash val="solid"/>
            <a:round/>
            <a:headEnd type="none" w="med" len="med"/>
            <a:tailEnd type="none" w="med" len="med"/>
          </a:ln>
        </p:spPr>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5" name="Google Shape;285;p36"/>
          <p:cNvSpPr/>
          <p:nvPr/>
        </p:nvSpPr>
        <p:spPr>
          <a:xfrm>
            <a:off x="694493" y="4264995"/>
            <a:ext cx="381000" cy="381000"/>
          </a:xfrm>
          <a:prstGeom prst="ellipse">
            <a:avLst/>
          </a:prstGeom>
          <a:gradFill>
            <a:gsLst>
              <a:gs pos="0">
                <a:schemeClr val="l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6"/>
          <p:cNvSpPr/>
          <p:nvPr/>
        </p:nvSpPr>
        <p:spPr>
          <a:xfrm>
            <a:off x="8281731" y="191302"/>
            <a:ext cx="637500" cy="637500"/>
          </a:xfrm>
          <a:prstGeom prst="ellipse">
            <a:avLst/>
          </a:prstGeom>
          <a:solidFill>
            <a:schemeClr val="dk1"/>
          </a:solidFill>
          <a:ln>
            <a:noFill/>
          </a:ln>
          <a:effectLst>
            <a:outerShdw blurRad="214313" algn="bl" rotWithShape="0">
              <a:schemeClr val="accent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210;p36">
            <a:extLst>
              <a:ext uri="{FF2B5EF4-FFF2-40B4-BE49-F238E27FC236}">
                <a16:creationId xmlns:a16="http://schemas.microsoft.com/office/drawing/2014/main" id="{1D2CB0C9-641F-9747-0D8A-65FD29AFC22F}"/>
              </a:ext>
            </a:extLst>
          </p:cNvPr>
          <p:cNvSpPr txBox="1">
            <a:spLocks noGrp="1"/>
          </p:cNvSpPr>
          <p:nvPr>
            <p:ph type="title"/>
          </p:nvPr>
        </p:nvSpPr>
        <p:spPr>
          <a:xfrm>
            <a:off x="3438766" y="1819695"/>
            <a:ext cx="4414014" cy="675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s" sz="3600" b="1" dirty="0">
                <a:solidFill>
                  <a:schemeClr val="accent2">
                    <a:lumMod val="75000"/>
                    <a:lumOff val="25000"/>
                  </a:schemeClr>
                </a:solidFill>
                <a:latin typeface="Poppins" panose="00000500000000000000" pitchFamily="2" charset="0"/>
                <a:cs typeface="Poppins" panose="00000500000000000000" pitchFamily="2" charset="0"/>
              </a:rPr>
              <a:t>¿Qué es la </a:t>
            </a:r>
            <a:r>
              <a:rPr lang="es" sz="3600" b="1" dirty="0">
                <a:solidFill>
                  <a:schemeClr val="tx2">
                    <a:lumMod val="75000"/>
                  </a:schemeClr>
                </a:solidFill>
                <a:latin typeface="Poppins" panose="00000500000000000000" pitchFamily="2" charset="0"/>
                <a:cs typeface="Poppins" panose="00000500000000000000" pitchFamily="2" charset="0"/>
              </a:rPr>
              <a:t>categorización?</a:t>
            </a:r>
            <a:endParaRPr sz="3600" b="1" dirty="0">
              <a:solidFill>
                <a:schemeClr val="tx2">
                  <a:lumMod val="75000"/>
                </a:schemeClr>
              </a:solidFill>
              <a:latin typeface="Poppins" panose="00000500000000000000" pitchFamily="2" charset="0"/>
              <a:cs typeface="Poppins" panose="00000500000000000000" pitchFamily="2" charset="0"/>
            </a:endParaRPr>
          </a:p>
        </p:txBody>
      </p:sp>
      <p:sp>
        <p:nvSpPr>
          <p:cNvPr id="9" name="Google Shape;2212;p36">
            <a:extLst>
              <a:ext uri="{FF2B5EF4-FFF2-40B4-BE49-F238E27FC236}">
                <a16:creationId xmlns:a16="http://schemas.microsoft.com/office/drawing/2014/main" id="{A574AA4B-7C85-407A-07E9-E285B6933C0E}"/>
              </a:ext>
            </a:extLst>
          </p:cNvPr>
          <p:cNvSpPr txBox="1">
            <a:spLocks noGrp="1"/>
          </p:cNvSpPr>
          <p:nvPr>
            <p:ph type="subTitle" idx="1"/>
          </p:nvPr>
        </p:nvSpPr>
        <p:spPr>
          <a:xfrm>
            <a:off x="1075492" y="3012045"/>
            <a:ext cx="6712673" cy="398400"/>
          </a:xfrm>
          <a:prstGeom prst="rect">
            <a:avLst/>
          </a:prstGeom>
        </p:spPr>
        <p:txBody>
          <a:bodyPr spcFirstLastPara="1" wrap="square" lIns="91425" tIns="91425" rIns="91425" bIns="91425" anchor="ctr" anchorCtr="0">
            <a:noAutofit/>
          </a:bodyPr>
          <a:lstStyle/>
          <a:p>
            <a:pPr marL="0" indent="0" algn="just"/>
            <a:r>
              <a:rPr lang="es-MX" sz="1400" b="1" dirty="0"/>
              <a:t>Proceso mental de organización </a:t>
            </a:r>
            <a:r>
              <a:rPr lang="es-MX" sz="1400" dirty="0"/>
              <a:t>de la información que nos rodea y que permite simplificar la infinita realidad para poder darle un significado. </a:t>
            </a:r>
            <a:endParaRPr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0">
          <a:extLst>
            <a:ext uri="{FF2B5EF4-FFF2-40B4-BE49-F238E27FC236}">
              <a16:creationId xmlns:a16="http://schemas.microsoft.com/office/drawing/2014/main" id="{0C30B5B6-2936-6320-80AB-16239B4DCD0D}"/>
            </a:ext>
          </a:extLst>
        </p:cNvPr>
        <p:cNvGrpSpPr/>
        <p:nvPr/>
      </p:nvGrpSpPr>
      <p:grpSpPr>
        <a:xfrm>
          <a:off x="0" y="0"/>
          <a:ext cx="0" cy="0"/>
          <a:chOff x="0" y="0"/>
          <a:chExt cx="0" cy="0"/>
        </a:xfrm>
      </p:grpSpPr>
      <p:sp>
        <p:nvSpPr>
          <p:cNvPr id="285" name="Google Shape;285;p36">
            <a:extLst>
              <a:ext uri="{FF2B5EF4-FFF2-40B4-BE49-F238E27FC236}">
                <a16:creationId xmlns:a16="http://schemas.microsoft.com/office/drawing/2014/main" id="{B6893118-7D3F-EE60-0D36-F9859BFB6391}"/>
              </a:ext>
            </a:extLst>
          </p:cNvPr>
          <p:cNvSpPr/>
          <p:nvPr/>
        </p:nvSpPr>
        <p:spPr>
          <a:xfrm>
            <a:off x="694493" y="4264995"/>
            <a:ext cx="381000" cy="381000"/>
          </a:xfrm>
          <a:prstGeom prst="ellipse">
            <a:avLst/>
          </a:prstGeom>
          <a:gradFill>
            <a:gsLst>
              <a:gs pos="0">
                <a:schemeClr val="l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6">
            <a:extLst>
              <a:ext uri="{FF2B5EF4-FFF2-40B4-BE49-F238E27FC236}">
                <a16:creationId xmlns:a16="http://schemas.microsoft.com/office/drawing/2014/main" id="{B41DDAC2-79BB-0883-B238-1A806D2F4B0D}"/>
              </a:ext>
            </a:extLst>
          </p:cNvPr>
          <p:cNvSpPr/>
          <p:nvPr/>
        </p:nvSpPr>
        <p:spPr>
          <a:xfrm>
            <a:off x="8281731" y="191302"/>
            <a:ext cx="637500" cy="637500"/>
          </a:xfrm>
          <a:prstGeom prst="ellipse">
            <a:avLst/>
          </a:prstGeom>
          <a:solidFill>
            <a:schemeClr val="dk1"/>
          </a:solidFill>
          <a:ln>
            <a:noFill/>
          </a:ln>
          <a:effectLst>
            <a:outerShdw blurRad="214313" algn="bl" rotWithShape="0">
              <a:schemeClr val="accent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210;p36">
            <a:extLst>
              <a:ext uri="{FF2B5EF4-FFF2-40B4-BE49-F238E27FC236}">
                <a16:creationId xmlns:a16="http://schemas.microsoft.com/office/drawing/2014/main" id="{0BFEA053-A807-81A6-3381-FC5284DBFDC4}"/>
              </a:ext>
            </a:extLst>
          </p:cNvPr>
          <p:cNvSpPr txBox="1">
            <a:spLocks noGrp="1"/>
          </p:cNvSpPr>
          <p:nvPr>
            <p:ph type="title"/>
          </p:nvPr>
        </p:nvSpPr>
        <p:spPr>
          <a:xfrm>
            <a:off x="2090814" y="510052"/>
            <a:ext cx="5480465" cy="675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s" sz="3600" b="1" dirty="0">
                <a:solidFill>
                  <a:schemeClr val="accent2">
                    <a:lumMod val="75000"/>
                    <a:lumOff val="25000"/>
                  </a:schemeClr>
                </a:solidFill>
                <a:latin typeface="Poppins" panose="00000500000000000000" pitchFamily="2" charset="0"/>
                <a:cs typeface="Poppins" panose="00000500000000000000" pitchFamily="2" charset="0"/>
              </a:rPr>
              <a:t>Categorías clásicas</a:t>
            </a:r>
            <a:endParaRPr sz="3600" b="1" dirty="0">
              <a:solidFill>
                <a:schemeClr val="tx2">
                  <a:lumMod val="75000"/>
                </a:schemeClr>
              </a:solidFill>
              <a:latin typeface="Poppins" panose="00000500000000000000" pitchFamily="2" charset="0"/>
              <a:cs typeface="Poppins" panose="00000500000000000000" pitchFamily="2" charset="0"/>
            </a:endParaRPr>
          </a:p>
        </p:txBody>
      </p:sp>
      <p:sp>
        <p:nvSpPr>
          <p:cNvPr id="4" name="Rectángulo 3">
            <a:extLst>
              <a:ext uri="{FF2B5EF4-FFF2-40B4-BE49-F238E27FC236}">
                <a16:creationId xmlns:a16="http://schemas.microsoft.com/office/drawing/2014/main" id="{151CE214-E68E-1EC7-49FA-A654B6F1590C}"/>
              </a:ext>
            </a:extLst>
          </p:cNvPr>
          <p:cNvSpPr/>
          <p:nvPr/>
        </p:nvSpPr>
        <p:spPr>
          <a:xfrm>
            <a:off x="3878940" y="3193298"/>
            <a:ext cx="2137090" cy="339349"/>
          </a:xfrm>
          <a:prstGeom prst="rect">
            <a:avLst/>
          </a:prstGeom>
          <a:solidFill>
            <a:schemeClr val="accent1">
              <a:lumMod val="20000"/>
              <a:lumOff val="80000"/>
            </a:schemeClr>
          </a:solidFill>
          <a:ln>
            <a:solidFill>
              <a:schemeClr val="accent1">
                <a:lumMod val="40000"/>
                <a:lumOff val="6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CL"/>
          </a:p>
        </p:txBody>
      </p:sp>
      <p:sp>
        <p:nvSpPr>
          <p:cNvPr id="5" name="Rectángulo 4">
            <a:extLst>
              <a:ext uri="{FF2B5EF4-FFF2-40B4-BE49-F238E27FC236}">
                <a16:creationId xmlns:a16="http://schemas.microsoft.com/office/drawing/2014/main" id="{7BB9B6A3-F800-69B6-53FB-DDD1CB2D0B25}"/>
              </a:ext>
            </a:extLst>
          </p:cNvPr>
          <p:cNvSpPr/>
          <p:nvPr/>
        </p:nvSpPr>
        <p:spPr>
          <a:xfrm>
            <a:off x="5744532" y="1719061"/>
            <a:ext cx="1701576" cy="361606"/>
          </a:xfrm>
          <a:prstGeom prst="rect">
            <a:avLst/>
          </a:prstGeom>
          <a:solidFill>
            <a:schemeClr val="accent1">
              <a:lumMod val="20000"/>
              <a:lumOff val="80000"/>
            </a:schemeClr>
          </a:solidFill>
          <a:ln>
            <a:solidFill>
              <a:schemeClr val="accent1">
                <a:lumMod val="40000"/>
                <a:lumOff val="6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CL"/>
          </a:p>
        </p:txBody>
      </p:sp>
      <p:sp>
        <p:nvSpPr>
          <p:cNvPr id="6" name="Rectángulo 5">
            <a:extLst>
              <a:ext uri="{FF2B5EF4-FFF2-40B4-BE49-F238E27FC236}">
                <a16:creationId xmlns:a16="http://schemas.microsoft.com/office/drawing/2014/main" id="{1AB343B6-2484-D4A6-2C92-75D22BD5C003}"/>
              </a:ext>
            </a:extLst>
          </p:cNvPr>
          <p:cNvSpPr/>
          <p:nvPr/>
        </p:nvSpPr>
        <p:spPr>
          <a:xfrm>
            <a:off x="2087316" y="1696526"/>
            <a:ext cx="2386905" cy="434047"/>
          </a:xfrm>
          <a:prstGeom prst="rect">
            <a:avLst/>
          </a:prstGeom>
          <a:solidFill>
            <a:schemeClr val="accent1">
              <a:lumMod val="20000"/>
              <a:lumOff val="80000"/>
            </a:schemeClr>
          </a:solidFill>
          <a:ln>
            <a:solidFill>
              <a:schemeClr val="accent1">
                <a:lumMod val="40000"/>
                <a:lumOff val="6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CL"/>
          </a:p>
        </p:txBody>
      </p:sp>
      <p:sp>
        <p:nvSpPr>
          <p:cNvPr id="8" name="Google Shape;2106;g1247fe39619_1_358">
            <a:extLst>
              <a:ext uri="{FF2B5EF4-FFF2-40B4-BE49-F238E27FC236}">
                <a16:creationId xmlns:a16="http://schemas.microsoft.com/office/drawing/2014/main" id="{27219E60-79FD-43A8-7493-6E683F34D066}"/>
              </a:ext>
            </a:extLst>
          </p:cNvPr>
          <p:cNvSpPr txBox="1">
            <a:spLocks/>
          </p:cNvSpPr>
          <p:nvPr/>
        </p:nvSpPr>
        <p:spPr>
          <a:xfrm>
            <a:off x="2073983" y="1642687"/>
            <a:ext cx="2471402" cy="462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SzPts val="2000"/>
            </a:pPr>
            <a:r>
              <a:rPr lang="es-CL" sz="1200" b="1" dirty="0">
                <a:solidFill>
                  <a:schemeClr val="accent2">
                    <a:lumMod val="75000"/>
                    <a:lumOff val="25000"/>
                  </a:schemeClr>
                </a:solidFill>
                <a:latin typeface="Poppins" panose="00000500000000000000" pitchFamily="2" charset="0"/>
                <a:cs typeface="Poppins" panose="00000500000000000000" pitchFamily="2" charset="0"/>
              </a:rPr>
              <a:t>Características necesarias y suficientes</a:t>
            </a:r>
          </a:p>
        </p:txBody>
      </p:sp>
      <p:sp>
        <p:nvSpPr>
          <p:cNvPr id="10" name="Google Shape;2107;g1247fe39619_1_358">
            <a:extLst>
              <a:ext uri="{FF2B5EF4-FFF2-40B4-BE49-F238E27FC236}">
                <a16:creationId xmlns:a16="http://schemas.microsoft.com/office/drawing/2014/main" id="{485B5664-0521-E05B-A6CB-997D40940927}"/>
              </a:ext>
            </a:extLst>
          </p:cNvPr>
          <p:cNvSpPr txBox="1">
            <a:spLocks/>
          </p:cNvSpPr>
          <p:nvPr/>
        </p:nvSpPr>
        <p:spPr>
          <a:xfrm>
            <a:off x="2035444" y="2205396"/>
            <a:ext cx="2457844" cy="530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SzPts val="1800"/>
            </a:pPr>
            <a:r>
              <a:rPr lang="es-MX" sz="1200" dirty="0">
                <a:solidFill>
                  <a:schemeClr val="accent2">
                    <a:lumMod val="75000"/>
                    <a:lumOff val="25000"/>
                  </a:schemeClr>
                </a:solidFill>
                <a:latin typeface="Poppins" panose="00000500000000000000" pitchFamily="2" charset="0"/>
                <a:cs typeface="Poppins" panose="00000500000000000000" pitchFamily="2" charset="0"/>
              </a:rPr>
              <a:t>Como aquellos elementos que definen las categorías.</a:t>
            </a:r>
          </a:p>
        </p:txBody>
      </p:sp>
      <p:sp>
        <p:nvSpPr>
          <p:cNvPr id="11" name="Google Shape;2108;g1247fe39619_1_358">
            <a:extLst>
              <a:ext uri="{FF2B5EF4-FFF2-40B4-BE49-F238E27FC236}">
                <a16:creationId xmlns:a16="http://schemas.microsoft.com/office/drawing/2014/main" id="{0B47C476-2E20-4BAF-FE6E-523B949863DD}"/>
              </a:ext>
            </a:extLst>
          </p:cNvPr>
          <p:cNvSpPr txBox="1">
            <a:spLocks/>
          </p:cNvSpPr>
          <p:nvPr/>
        </p:nvSpPr>
        <p:spPr>
          <a:xfrm>
            <a:off x="5761339" y="1693685"/>
            <a:ext cx="1701576" cy="462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SzPts val="2000"/>
            </a:pPr>
            <a:r>
              <a:rPr lang="es-CL" sz="1200" b="1" dirty="0">
                <a:solidFill>
                  <a:schemeClr val="accent2">
                    <a:lumMod val="75000"/>
                    <a:lumOff val="25000"/>
                  </a:schemeClr>
                </a:solidFill>
                <a:latin typeface="Poppins" panose="00000500000000000000" pitchFamily="2" charset="0"/>
                <a:cs typeface="Poppins" panose="00000500000000000000" pitchFamily="2" charset="0"/>
              </a:rPr>
              <a:t>Límites definidos</a:t>
            </a:r>
          </a:p>
        </p:txBody>
      </p:sp>
      <p:sp>
        <p:nvSpPr>
          <p:cNvPr id="12" name="Google Shape;2109;g1247fe39619_1_358">
            <a:extLst>
              <a:ext uri="{FF2B5EF4-FFF2-40B4-BE49-F238E27FC236}">
                <a16:creationId xmlns:a16="http://schemas.microsoft.com/office/drawing/2014/main" id="{D1186F09-F9F2-9414-1359-49AB38F03C7B}"/>
              </a:ext>
            </a:extLst>
          </p:cNvPr>
          <p:cNvSpPr txBox="1">
            <a:spLocks/>
          </p:cNvSpPr>
          <p:nvPr/>
        </p:nvSpPr>
        <p:spPr>
          <a:xfrm>
            <a:off x="5708282" y="2187829"/>
            <a:ext cx="2800547" cy="530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SzPts val="1800"/>
            </a:pPr>
            <a:r>
              <a:rPr lang="es-MX" sz="1200" dirty="0">
                <a:solidFill>
                  <a:schemeClr val="accent2">
                    <a:lumMod val="75000"/>
                    <a:lumOff val="25000"/>
                  </a:schemeClr>
                </a:solidFill>
                <a:latin typeface="Poppins" panose="00000500000000000000" pitchFamily="2" charset="0"/>
                <a:cs typeface="Poppins" panose="00000500000000000000" pitchFamily="2" charset="0"/>
              </a:rPr>
              <a:t>Para que un elemento formara parte, debía contener todas las CNS.</a:t>
            </a:r>
          </a:p>
        </p:txBody>
      </p:sp>
      <p:sp>
        <p:nvSpPr>
          <p:cNvPr id="13" name="Google Shape;2110;g1247fe39619_1_358">
            <a:extLst>
              <a:ext uri="{FF2B5EF4-FFF2-40B4-BE49-F238E27FC236}">
                <a16:creationId xmlns:a16="http://schemas.microsoft.com/office/drawing/2014/main" id="{4FAD8A53-3149-27CE-CF3D-E0A511162B6D}"/>
              </a:ext>
            </a:extLst>
          </p:cNvPr>
          <p:cNvSpPr txBox="1">
            <a:spLocks/>
          </p:cNvSpPr>
          <p:nvPr/>
        </p:nvSpPr>
        <p:spPr>
          <a:xfrm>
            <a:off x="4002075" y="3174000"/>
            <a:ext cx="2176800" cy="28857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SzPts val="2000"/>
            </a:pPr>
            <a:r>
              <a:rPr lang="es-CL" sz="1200" b="1" dirty="0">
                <a:solidFill>
                  <a:schemeClr val="accent2">
                    <a:lumMod val="75000"/>
                    <a:lumOff val="25000"/>
                  </a:schemeClr>
                </a:solidFill>
                <a:latin typeface="Poppins" panose="00000500000000000000" pitchFamily="2" charset="0"/>
                <a:cs typeface="Poppins" panose="00000500000000000000" pitchFamily="2" charset="0"/>
              </a:rPr>
              <a:t>No existe un prototipo</a:t>
            </a:r>
          </a:p>
        </p:txBody>
      </p:sp>
      <p:sp>
        <p:nvSpPr>
          <p:cNvPr id="14" name="Google Shape;2111;g1247fe39619_1_358">
            <a:extLst>
              <a:ext uri="{FF2B5EF4-FFF2-40B4-BE49-F238E27FC236}">
                <a16:creationId xmlns:a16="http://schemas.microsoft.com/office/drawing/2014/main" id="{EDAD38B9-D0FC-CE9E-ACCF-AE9D2B97FCA9}"/>
              </a:ext>
            </a:extLst>
          </p:cNvPr>
          <p:cNvSpPr txBox="1">
            <a:spLocks/>
          </p:cNvSpPr>
          <p:nvPr/>
        </p:nvSpPr>
        <p:spPr>
          <a:xfrm>
            <a:off x="3837154" y="3635582"/>
            <a:ext cx="2942018" cy="530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SzPts val="1800"/>
            </a:pPr>
            <a:r>
              <a:rPr lang="es-MX" sz="1200" dirty="0">
                <a:solidFill>
                  <a:schemeClr val="accent2">
                    <a:lumMod val="75000"/>
                    <a:lumOff val="25000"/>
                  </a:schemeClr>
                </a:solidFill>
                <a:latin typeface="Poppins" panose="00000500000000000000" pitchFamily="2" charset="0"/>
                <a:cs typeface="Poppins" panose="00000500000000000000" pitchFamily="2" charset="0"/>
              </a:rPr>
              <a:t>Al ser requisito tener las CNS, todos los elementos son ideales.</a:t>
            </a:r>
          </a:p>
        </p:txBody>
      </p:sp>
      <p:sp>
        <p:nvSpPr>
          <p:cNvPr id="15" name="Google Shape;2112;g1247fe39619_1_358">
            <a:extLst>
              <a:ext uri="{FF2B5EF4-FFF2-40B4-BE49-F238E27FC236}">
                <a16:creationId xmlns:a16="http://schemas.microsoft.com/office/drawing/2014/main" id="{65BDC6CD-AFB6-B1C8-1F1D-055479C2BD68}"/>
              </a:ext>
            </a:extLst>
          </p:cNvPr>
          <p:cNvSpPr/>
          <p:nvPr/>
        </p:nvSpPr>
        <p:spPr>
          <a:xfrm flipH="1">
            <a:off x="959125" y="1585556"/>
            <a:ext cx="1099897" cy="1040084"/>
          </a:xfrm>
          <a:custGeom>
            <a:avLst/>
            <a:gdLst/>
            <a:ahLst/>
            <a:cxnLst/>
            <a:rect l="l" t="t" r="r" b="b"/>
            <a:pathLst>
              <a:path w="2667" h="2902" extrusionOk="0">
                <a:moveTo>
                  <a:pt x="1401" y="0"/>
                </a:moveTo>
                <a:cubicBezTo>
                  <a:pt x="1056" y="0"/>
                  <a:pt x="705" y="168"/>
                  <a:pt x="473" y="418"/>
                </a:cubicBezTo>
                <a:cubicBezTo>
                  <a:pt x="75" y="844"/>
                  <a:pt x="1" y="1431"/>
                  <a:pt x="226" y="1954"/>
                </a:cubicBezTo>
                <a:cubicBezTo>
                  <a:pt x="254" y="2062"/>
                  <a:pt x="296" y="2166"/>
                  <a:pt x="353" y="2263"/>
                </a:cubicBezTo>
                <a:cubicBezTo>
                  <a:pt x="437" y="2400"/>
                  <a:pt x="547" y="2521"/>
                  <a:pt x="675" y="2620"/>
                </a:cubicBezTo>
                <a:cubicBezTo>
                  <a:pt x="749" y="2689"/>
                  <a:pt x="833" y="2746"/>
                  <a:pt x="924" y="2790"/>
                </a:cubicBezTo>
                <a:cubicBezTo>
                  <a:pt x="1014" y="2831"/>
                  <a:pt x="1110" y="2858"/>
                  <a:pt x="1210" y="2870"/>
                </a:cubicBezTo>
                <a:cubicBezTo>
                  <a:pt x="1301" y="2891"/>
                  <a:pt x="1394" y="2901"/>
                  <a:pt x="1487" y="2901"/>
                </a:cubicBezTo>
                <a:cubicBezTo>
                  <a:pt x="1568" y="2901"/>
                  <a:pt x="1649" y="2894"/>
                  <a:pt x="1728" y="2878"/>
                </a:cubicBezTo>
                <a:cubicBezTo>
                  <a:pt x="1849" y="2855"/>
                  <a:pt x="1969" y="2793"/>
                  <a:pt x="2070" y="2723"/>
                </a:cubicBezTo>
                <a:cubicBezTo>
                  <a:pt x="2139" y="2676"/>
                  <a:pt x="2205" y="2623"/>
                  <a:pt x="2265" y="2564"/>
                </a:cubicBezTo>
                <a:lnTo>
                  <a:pt x="2301" y="2526"/>
                </a:lnTo>
                <a:lnTo>
                  <a:pt x="2301" y="2526"/>
                </a:lnTo>
                <a:cubicBezTo>
                  <a:pt x="2266" y="2545"/>
                  <a:pt x="2247" y="2555"/>
                  <a:pt x="2243" y="2555"/>
                </a:cubicBezTo>
                <a:cubicBezTo>
                  <a:pt x="2235" y="2555"/>
                  <a:pt x="2276" y="2524"/>
                  <a:pt x="2366" y="2461"/>
                </a:cubicBezTo>
                <a:cubicBezTo>
                  <a:pt x="2594" y="2250"/>
                  <a:pt x="2667" y="1936"/>
                  <a:pt x="2662" y="1637"/>
                </a:cubicBezTo>
                <a:cubicBezTo>
                  <a:pt x="2653" y="1054"/>
                  <a:pt x="2423" y="504"/>
                  <a:pt x="1944" y="167"/>
                </a:cubicBezTo>
                <a:cubicBezTo>
                  <a:pt x="1778" y="51"/>
                  <a:pt x="1590" y="0"/>
                  <a:pt x="1401" y="0"/>
                </a:cubicBezTo>
                <a:close/>
              </a:path>
            </a:pathLst>
          </a:custGeom>
          <a:solidFill>
            <a:schemeClr val="tx2">
              <a:lumMod val="20000"/>
              <a:lumOff val="8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2113;g1247fe39619_1_358">
            <a:extLst>
              <a:ext uri="{FF2B5EF4-FFF2-40B4-BE49-F238E27FC236}">
                <a16:creationId xmlns:a16="http://schemas.microsoft.com/office/drawing/2014/main" id="{1D0D782D-7745-F449-6957-9E4491BC1348}"/>
              </a:ext>
            </a:extLst>
          </p:cNvPr>
          <p:cNvSpPr/>
          <p:nvPr/>
        </p:nvSpPr>
        <p:spPr>
          <a:xfrm flipH="1">
            <a:off x="2739361" y="3162566"/>
            <a:ext cx="1099897" cy="1040084"/>
          </a:xfrm>
          <a:custGeom>
            <a:avLst/>
            <a:gdLst/>
            <a:ahLst/>
            <a:cxnLst/>
            <a:rect l="l" t="t" r="r" b="b"/>
            <a:pathLst>
              <a:path w="2667" h="2902" extrusionOk="0">
                <a:moveTo>
                  <a:pt x="1401" y="0"/>
                </a:moveTo>
                <a:cubicBezTo>
                  <a:pt x="1056" y="0"/>
                  <a:pt x="705" y="168"/>
                  <a:pt x="473" y="418"/>
                </a:cubicBezTo>
                <a:cubicBezTo>
                  <a:pt x="75" y="844"/>
                  <a:pt x="1" y="1431"/>
                  <a:pt x="226" y="1954"/>
                </a:cubicBezTo>
                <a:cubicBezTo>
                  <a:pt x="254" y="2062"/>
                  <a:pt x="296" y="2166"/>
                  <a:pt x="353" y="2263"/>
                </a:cubicBezTo>
                <a:cubicBezTo>
                  <a:pt x="437" y="2400"/>
                  <a:pt x="547" y="2521"/>
                  <a:pt x="675" y="2620"/>
                </a:cubicBezTo>
                <a:cubicBezTo>
                  <a:pt x="749" y="2689"/>
                  <a:pt x="833" y="2746"/>
                  <a:pt x="924" y="2790"/>
                </a:cubicBezTo>
                <a:cubicBezTo>
                  <a:pt x="1014" y="2831"/>
                  <a:pt x="1110" y="2858"/>
                  <a:pt x="1210" y="2870"/>
                </a:cubicBezTo>
                <a:cubicBezTo>
                  <a:pt x="1301" y="2891"/>
                  <a:pt x="1394" y="2901"/>
                  <a:pt x="1487" y="2901"/>
                </a:cubicBezTo>
                <a:cubicBezTo>
                  <a:pt x="1568" y="2901"/>
                  <a:pt x="1649" y="2894"/>
                  <a:pt x="1728" y="2878"/>
                </a:cubicBezTo>
                <a:cubicBezTo>
                  <a:pt x="1849" y="2855"/>
                  <a:pt x="1969" y="2793"/>
                  <a:pt x="2070" y="2723"/>
                </a:cubicBezTo>
                <a:cubicBezTo>
                  <a:pt x="2139" y="2676"/>
                  <a:pt x="2205" y="2623"/>
                  <a:pt x="2265" y="2564"/>
                </a:cubicBezTo>
                <a:lnTo>
                  <a:pt x="2301" y="2526"/>
                </a:lnTo>
                <a:lnTo>
                  <a:pt x="2301" y="2526"/>
                </a:lnTo>
                <a:cubicBezTo>
                  <a:pt x="2266" y="2545"/>
                  <a:pt x="2247" y="2555"/>
                  <a:pt x="2243" y="2555"/>
                </a:cubicBezTo>
                <a:cubicBezTo>
                  <a:pt x="2235" y="2555"/>
                  <a:pt x="2276" y="2524"/>
                  <a:pt x="2366" y="2461"/>
                </a:cubicBezTo>
                <a:cubicBezTo>
                  <a:pt x="2594" y="2250"/>
                  <a:pt x="2667" y="1936"/>
                  <a:pt x="2662" y="1637"/>
                </a:cubicBezTo>
                <a:cubicBezTo>
                  <a:pt x="2653" y="1054"/>
                  <a:pt x="2423" y="504"/>
                  <a:pt x="1944" y="167"/>
                </a:cubicBezTo>
                <a:cubicBezTo>
                  <a:pt x="1778" y="51"/>
                  <a:pt x="1590" y="0"/>
                  <a:pt x="1401" y="0"/>
                </a:cubicBezTo>
                <a:close/>
              </a:path>
            </a:pathLst>
          </a:custGeom>
          <a:solidFill>
            <a:schemeClr val="tx1">
              <a:lumMod val="85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2114;g1247fe39619_1_358">
            <a:extLst>
              <a:ext uri="{FF2B5EF4-FFF2-40B4-BE49-F238E27FC236}">
                <a16:creationId xmlns:a16="http://schemas.microsoft.com/office/drawing/2014/main" id="{F7F279BE-DD99-2223-2D24-160C03EAFFFB}"/>
              </a:ext>
            </a:extLst>
          </p:cNvPr>
          <p:cNvSpPr/>
          <p:nvPr/>
        </p:nvSpPr>
        <p:spPr>
          <a:xfrm flipH="1">
            <a:off x="4583184" y="1585556"/>
            <a:ext cx="1099897" cy="1040084"/>
          </a:xfrm>
          <a:custGeom>
            <a:avLst/>
            <a:gdLst/>
            <a:ahLst/>
            <a:cxnLst/>
            <a:rect l="l" t="t" r="r" b="b"/>
            <a:pathLst>
              <a:path w="2667" h="2902" extrusionOk="0">
                <a:moveTo>
                  <a:pt x="1401" y="0"/>
                </a:moveTo>
                <a:cubicBezTo>
                  <a:pt x="1056" y="0"/>
                  <a:pt x="705" y="168"/>
                  <a:pt x="473" y="418"/>
                </a:cubicBezTo>
                <a:cubicBezTo>
                  <a:pt x="75" y="844"/>
                  <a:pt x="1" y="1431"/>
                  <a:pt x="226" y="1954"/>
                </a:cubicBezTo>
                <a:cubicBezTo>
                  <a:pt x="254" y="2062"/>
                  <a:pt x="296" y="2166"/>
                  <a:pt x="353" y="2263"/>
                </a:cubicBezTo>
                <a:cubicBezTo>
                  <a:pt x="437" y="2400"/>
                  <a:pt x="547" y="2521"/>
                  <a:pt x="675" y="2620"/>
                </a:cubicBezTo>
                <a:cubicBezTo>
                  <a:pt x="749" y="2689"/>
                  <a:pt x="833" y="2746"/>
                  <a:pt x="924" y="2790"/>
                </a:cubicBezTo>
                <a:cubicBezTo>
                  <a:pt x="1014" y="2831"/>
                  <a:pt x="1110" y="2858"/>
                  <a:pt x="1210" y="2870"/>
                </a:cubicBezTo>
                <a:cubicBezTo>
                  <a:pt x="1301" y="2891"/>
                  <a:pt x="1394" y="2901"/>
                  <a:pt x="1487" y="2901"/>
                </a:cubicBezTo>
                <a:cubicBezTo>
                  <a:pt x="1568" y="2901"/>
                  <a:pt x="1649" y="2894"/>
                  <a:pt x="1728" y="2878"/>
                </a:cubicBezTo>
                <a:cubicBezTo>
                  <a:pt x="1849" y="2855"/>
                  <a:pt x="1969" y="2793"/>
                  <a:pt x="2070" y="2723"/>
                </a:cubicBezTo>
                <a:cubicBezTo>
                  <a:pt x="2139" y="2676"/>
                  <a:pt x="2205" y="2623"/>
                  <a:pt x="2265" y="2564"/>
                </a:cubicBezTo>
                <a:lnTo>
                  <a:pt x="2301" y="2526"/>
                </a:lnTo>
                <a:lnTo>
                  <a:pt x="2301" y="2526"/>
                </a:lnTo>
                <a:cubicBezTo>
                  <a:pt x="2266" y="2545"/>
                  <a:pt x="2247" y="2555"/>
                  <a:pt x="2243" y="2555"/>
                </a:cubicBezTo>
                <a:cubicBezTo>
                  <a:pt x="2235" y="2555"/>
                  <a:pt x="2276" y="2524"/>
                  <a:pt x="2366" y="2461"/>
                </a:cubicBezTo>
                <a:cubicBezTo>
                  <a:pt x="2594" y="2250"/>
                  <a:pt x="2667" y="1936"/>
                  <a:pt x="2662" y="1637"/>
                </a:cubicBezTo>
                <a:cubicBezTo>
                  <a:pt x="2653" y="1054"/>
                  <a:pt x="2423" y="504"/>
                  <a:pt x="1944" y="167"/>
                </a:cubicBezTo>
                <a:cubicBezTo>
                  <a:pt x="1778" y="51"/>
                  <a:pt x="1590" y="0"/>
                  <a:pt x="1401" y="0"/>
                </a:cubicBezTo>
                <a:close/>
              </a:path>
            </a:pathLst>
          </a:custGeom>
          <a:solidFill>
            <a:schemeClr val="accent1">
              <a:lumMod val="60000"/>
              <a:lumOff val="4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8" name="Google Shape;2124;g1247fe39619_1_358">
            <a:extLst>
              <a:ext uri="{FF2B5EF4-FFF2-40B4-BE49-F238E27FC236}">
                <a16:creationId xmlns:a16="http://schemas.microsoft.com/office/drawing/2014/main" id="{914546F0-6F10-E4D3-7C8F-B6D02685AED3}"/>
              </a:ext>
            </a:extLst>
          </p:cNvPr>
          <p:cNvGrpSpPr/>
          <p:nvPr/>
        </p:nvGrpSpPr>
        <p:grpSpPr>
          <a:xfrm>
            <a:off x="1273514" y="1874137"/>
            <a:ext cx="471128" cy="462896"/>
            <a:chOff x="-49764975" y="3183375"/>
            <a:chExt cx="299300" cy="299125"/>
          </a:xfrm>
          <a:solidFill>
            <a:schemeClr val="accent2">
              <a:lumMod val="75000"/>
              <a:lumOff val="25000"/>
            </a:schemeClr>
          </a:solidFill>
        </p:grpSpPr>
        <p:sp>
          <p:nvSpPr>
            <p:cNvPr id="19" name="Google Shape;2125;g1247fe39619_1_358">
              <a:extLst>
                <a:ext uri="{FF2B5EF4-FFF2-40B4-BE49-F238E27FC236}">
                  <a16:creationId xmlns:a16="http://schemas.microsoft.com/office/drawing/2014/main" id="{76855B74-8EDE-0A94-B51B-9E51AC7ADD00}"/>
                </a:ext>
              </a:extLst>
            </p:cNvPr>
            <p:cNvSpPr/>
            <p:nvPr/>
          </p:nvSpPr>
          <p:spPr>
            <a:xfrm>
              <a:off x="-49606675" y="3233575"/>
              <a:ext cx="70125" cy="103200"/>
            </a:xfrm>
            <a:custGeom>
              <a:avLst/>
              <a:gdLst/>
              <a:ahLst/>
              <a:cxnLst/>
              <a:rect l="l" t="t" r="r" b="b"/>
              <a:pathLst>
                <a:path w="2805" h="4128" extrusionOk="0">
                  <a:moveTo>
                    <a:pt x="2805" y="1"/>
                  </a:moveTo>
                  <a:lnTo>
                    <a:pt x="1" y="1355"/>
                  </a:lnTo>
                  <a:lnTo>
                    <a:pt x="1" y="4128"/>
                  </a:lnTo>
                  <a:lnTo>
                    <a:pt x="2805" y="2710"/>
                  </a:lnTo>
                  <a:lnTo>
                    <a:pt x="2805" y="1"/>
                  </a:ln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126;g1247fe39619_1_358">
              <a:extLst>
                <a:ext uri="{FF2B5EF4-FFF2-40B4-BE49-F238E27FC236}">
                  <a16:creationId xmlns:a16="http://schemas.microsoft.com/office/drawing/2014/main" id="{28EDBCB1-1FE2-0AA0-5C60-4C1F479B7E27}"/>
                </a:ext>
              </a:extLst>
            </p:cNvPr>
            <p:cNvSpPr/>
            <p:nvPr/>
          </p:nvSpPr>
          <p:spPr>
            <a:xfrm>
              <a:off x="-49676775" y="3364325"/>
              <a:ext cx="52000" cy="118175"/>
            </a:xfrm>
            <a:custGeom>
              <a:avLst/>
              <a:gdLst/>
              <a:ahLst/>
              <a:cxnLst/>
              <a:rect l="l" t="t" r="r" b="b"/>
              <a:pathLst>
                <a:path w="2080" h="4727" extrusionOk="0">
                  <a:moveTo>
                    <a:pt x="2080" y="0"/>
                  </a:moveTo>
                  <a:lnTo>
                    <a:pt x="1" y="1072"/>
                  </a:lnTo>
                  <a:lnTo>
                    <a:pt x="1" y="4726"/>
                  </a:lnTo>
                  <a:lnTo>
                    <a:pt x="2080" y="3529"/>
                  </a:lnTo>
                  <a:lnTo>
                    <a:pt x="2080" y="0"/>
                  </a:ln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27;g1247fe39619_1_358">
              <a:extLst>
                <a:ext uri="{FF2B5EF4-FFF2-40B4-BE49-F238E27FC236}">
                  <a16:creationId xmlns:a16="http://schemas.microsoft.com/office/drawing/2014/main" id="{E91C9E5C-2A89-AC41-9134-A6AB1871EE15}"/>
                </a:ext>
              </a:extLst>
            </p:cNvPr>
            <p:cNvSpPr/>
            <p:nvPr/>
          </p:nvSpPr>
          <p:spPr>
            <a:xfrm>
              <a:off x="-49694100" y="3233575"/>
              <a:ext cx="69325" cy="103200"/>
            </a:xfrm>
            <a:custGeom>
              <a:avLst/>
              <a:gdLst/>
              <a:ahLst/>
              <a:cxnLst/>
              <a:rect l="l" t="t" r="r" b="b"/>
              <a:pathLst>
                <a:path w="2773" h="4128" extrusionOk="0">
                  <a:moveTo>
                    <a:pt x="1" y="1"/>
                  </a:moveTo>
                  <a:lnTo>
                    <a:pt x="1" y="2710"/>
                  </a:lnTo>
                  <a:lnTo>
                    <a:pt x="2773" y="4128"/>
                  </a:lnTo>
                  <a:lnTo>
                    <a:pt x="2773" y="1355"/>
                  </a:lnTo>
                  <a:lnTo>
                    <a:pt x="1" y="1"/>
                  </a:ln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128;g1247fe39619_1_358">
              <a:extLst>
                <a:ext uri="{FF2B5EF4-FFF2-40B4-BE49-F238E27FC236}">
                  <a16:creationId xmlns:a16="http://schemas.microsoft.com/office/drawing/2014/main" id="{AF5AB9E9-CD25-1F04-668D-875903D08780}"/>
                </a:ext>
              </a:extLst>
            </p:cNvPr>
            <p:cNvSpPr/>
            <p:nvPr/>
          </p:nvSpPr>
          <p:spPr>
            <a:xfrm>
              <a:off x="-49756325" y="3314700"/>
              <a:ext cx="121325" cy="61450"/>
            </a:xfrm>
            <a:custGeom>
              <a:avLst/>
              <a:gdLst/>
              <a:ahLst/>
              <a:cxnLst/>
              <a:rect l="l" t="t" r="r" b="b"/>
              <a:pathLst>
                <a:path w="4853" h="2458" extrusionOk="0">
                  <a:moveTo>
                    <a:pt x="2048" y="1"/>
                  </a:moveTo>
                  <a:lnTo>
                    <a:pt x="1" y="1040"/>
                  </a:lnTo>
                  <a:lnTo>
                    <a:pt x="2836" y="2458"/>
                  </a:lnTo>
                  <a:lnTo>
                    <a:pt x="4852" y="1418"/>
                  </a:lnTo>
                  <a:lnTo>
                    <a:pt x="2048" y="1"/>
                  </a:ln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2129;g1247fe39619_1_358">
              <a:extLst>
                <a:ext uri="{FF2B5EF4-FFF2-40B4-BE49-F238E27FC236}">
                  <a16:creationId xmlns:a16="http://schemas.microsoft.com/office/drawing/2014/main" id="{DF5F8BDB-4B61-EE7D-CA56-B740E0E7FC25}"/>
                </a:ext>
              </a:extLst>
            </p:cNvPr>
            <p:cNvSpPr/>
            <p:nvPr/>
          </p:nvSpPr>
          <p:spPr>
            <a:xfrm>
              <a:off x="-49606675" y="3364325"/>
              <a:ext cx="52000" cy="118175"/>
            </a:xfrm>
            <a:custGeom>
              <a:avLst/>
              <a:gdLst/>
              <a:ahLst/>
              <a:cxnLst/>
              <a:rect l="l" t="t" r="r" b="b"/>
              <a:pathLst>
                <a:path w="2080" h="4727" extrusionOk="0">
                  <a:moveTo>
                    <a:pt x="1" y="0"/>
                  </a:moveTo>
                  <a:lnTo>
                    <a:pt x="1" y="3529"/>
                  </a:lnTo>
                  <a:lnTo>
                    <a:pt x="2080" y="4726"/>
                  </a:lnTo>
                  <a:lnTo>
                    <a:pt x="2080" y="1072"/>
                  </a:lnTo>
                  <a:lnTo>
                    <a:pt x="1" y="0"/>
                  </a:ln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2130;g1247fe39619_1_358">
              <a:extLst>
                <a:ext uri="{FF2B5EF4-FFF2-40B4-BE49-F238E27FC236}">
                  <a16:creationId xmlns:a16="http://schemas.microsoft.com/office/drawing/2014/main" id="{4EAF8C76-B374-B70A-8F7B-2B084E67E386}"/>
                </a:ext>
              </a:extLst>
            </p:cNvPr>
            <p:cNvSpPr/>
            <p:nvPr/>
          </p:nvSpPr>
          <p:spPr>
            <a:xfrm>
              <a:off x="-49595650" y="3314700"/>
              <a:ext cx="121325" cy="61450"/>
            </a:xfrm>
            <a:custGeom>
              <a:avLst/>
              <a:gdLst/>
              <a:ahLst/>
              <a:cxnLst/>
              <a:rect l="l" t="t" r="r" b="b"/>
              <a:pathLst>
                <a:path w="4853" h="2458" extrusionOk="0">
                  <a:moveTo>
                    <a:pt x="2773" y="1"/>
                  </a:moveTo>
                  <a:lnTo>
                    <a:pt x="1" y="1418"/>
                  </a:lnTo>
                  <a:lnTo>
                    <a:pt x="1985" y="2458"/>
                  </a:lnTo>
                  <a:lnTo>
                    <a:pt x="4852" y="1040"/>
                  </a:lnTo>
                  <a:lnTo>
                    <a:pt x="2773" y="1"/>
                  </a:ln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2131;g1247fe39619_1_358">
              <a:extLst>
                <a:ext uri="{FF2B5EF4-FFF2-40B4-BE49-F238E27FC236}">
                  <a16:creationId xmlns:a16="http://schemas.microsoft.com/office/drawing/2014/main" id="{079F4CC7-6E66-EDB0-3F7D-41F9AA57E4DD}"/>
                </a:ext>
              </a:extLst>
            </p:cNvPr>
            <p:cNvSpPr/>
            <p:nvPr/>
          </p:nvSpPr>
          <p:spPr>
            <a:xfrm>
              <a:off x="-49764975" y="3355650"/>
              <a:ext cx="70100" cy="126850"/>
            </a:xfrm>
            <a:custGeom>
              <a:avLst/>
              <a:gdLst/>
              <a:ahLst/>
              <a:cxnLst/>
              <a:rect l="l" t="t" r="r" b="b"/>
              <a:pathLst>
                <a:path w="2804" h="5074" extrusionOk="0">
                  <a:moveTo>
                    <a:pt x="0" y="1"/>
                  </a:moveTo>
                  <a:lnTo>
                    <a:pt x="0" y="3309"/>
                  </a:lnTo>
                  <a:cubicBezTo>
                    <a:pt x="0" y="3403"/>
                    <a:pt x="63" y="3529"/>
                    <a:pt x="189" y="3624"/>
                  </a:cubicBezTo>
                  <a:lnTo>
                    <a:pt x="2804" y="5073"/>
                  </a:lnTo>
                  <a:lnTo>
                    <a:pt x="2804" y="1419"/>
                  </a:lnTo>
                  <a:lnTo>
                    <a:pt x="0" y="1"/>
                  </a:ln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2132;g1247fe39619_1_358">
              <a:extLst>
                <a:ext uri="{FF2B5EF4-FFF2-40B4-BE49-F238E27FC236}">
                  <a16:creationId xmlns:a16="http://schemas.microsoft.com/office/drawing/2014/main" id="{14870EE8-C39F-CA9A-5B48-8E4CC503CEA4}"/>
                </a:ext>
              </a:extLst>
            </p:cNvPr>
            <p:cNvSpPr/>
            <p:nvPr/>
          </p:nvSpPr>
          <p:spPr>
            <a:xfrm>
              <a:off x="-49535775" y="3355650"/>
              <a:ext cx="70100" cy="126850"/>
            </a:xfrm>
            <a:custGeom>
              <a:avLst/>
              <a:gdLst/>
              <a:ahLst/>
              <a:cxnLst/>
              <a:rect l="l" t="t" r="r" b="b"/>
              <a:pathLst>
                <a:path w="2804" h="5074" extrusionOk="0">
                  <a:moveTo>
                    <a:pt x="2804" y="1"/>
                  </a:moveTo>
                  <a:lnTo>
                    <a:pt x="0" y="1419"/>
                  </a:lnTo>
                  <a:lnTo>
                    <a:pt x="0" y="5073"/>
                  </a:lnTo>
                  <a:lnTo>
                    <a:pt x="2583" y="3624"/>
                  </a:lnTo>
                  <a:cubicBezTo>
                    <a:pt x="2709" y="3529"/>
                    <a:pt x="2804" y="3403"/>
                    <a:pt x="2804" y="3309"/>
                  </a:cubicBezTo>
                  <a:lnTo>
                    <a:pt x="2804" y="1"/>
                  </a:ln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133;g1247fe39619_1_358">
              <a:extLst>
                <a:ext uri="{FF2B5EF4-FFF2-40B4-BE49-F238E27FC236}">
                  <a16:creationId xmlns:a16="http://schemas.microsoft.com/office/drawing/2014/main" id="{702BF936-9F27-FD26-0B8D-00E573C34529}"/>
                </a:ext>
              </a:extLst>
            </p:cNvPr>
            <p:cNvSpPr/>
            <p:nvPr/>
          </p:nvSpPr>
          <p:spPr>
            <a:xfrm>
              <a:off x="-49685425" y="3183375"/>
              <a:ext cx="140200" cy="69925"/>
            </a:xfrm>
            <a:custGeom>
              <a:avLst/>
              <a:gdLst/>
              <a:ahLst/>
              <a:cxnLst/>
              <a:rect l="l" t="t" r="r" b="b"/>
              <a:pathLst>
                <a:path w="5608" h="2797" extrusionOk="0">
                  <a:moveTo>
                    <a:pt x="2792" y="0"/>
                  </a:moveTo>
                  <a:cubicBezTo>
                    <a:pt x="2741" y="0"/>
                    <a:pt x="2694" y="8"/>
                    <a:pt x="2647" y="24"/>
                  </a:cubicBezTo>
                  <a:lnTo>
                    <a:pt x="0" y="1378"/>
                  </a:lnTo>
                  <a:lnTo>
                    <a:pt x="2804" y="2796"/>
                  </a:lnTo>
                  <a:lnTo>
                    <a:pt x="5608" y="1378"/>
                  </a:lnTo>
                  <a:lnTo>
                    <a:pt x="2962" y="24"/>
                  </a:lnTo>
                  <a:cubicBezTo>
                    <a:pt x="2899" y="8"/>
                    <a:pt x="2843" y="0"/>
                    <a:pt x="2792" y="0"/>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8" name="Google Shape;2134;g1247fe39619_1_358">
            <a:extLst>
              <a:ext uri="{FF2B5EF4-FFF2-40B4-BE49-F238E27FC236}">
                <a16:creationId xmlns:a16="http://schemas.microsoft.com/office/drawing/2014/main" id="{B0D988E7-A951-64EF-D220-6ADF4F66C5F1}"/>
              </a:ext>
            </a:extLst>
          </p:cNvPr>
          <p:cNvGrpSpPr/>
          <p:nvPr/>
        </p:nvGrpSpPr>
        <p:grpSpPr>
          <a:xfrm>
            <a:off x="4933515" y="1899864"/>
            <a:ext cx="444427" cy="411458"/>
            <a:chOff x="3854700" y="249750"/>
            <a:chExt cx="500425" cy="481125"/>
          </a:xfrm>
          <a:solidFill>
            <a:schemeClr val="accent2">
              <a:lumMod val="75000"/>
              <a:lumOff val="25000"/>
            </a:schemeClr>
          </a:solidFill>
        </p:grpSpPr>
        <p:sp>
          <p:nvSpPr>
            <p:cNvPr id="29" name="Google Shape;2135;g1247fe39619_1_358">
              <a:extLst>
                <a:ext uri="{FF2B5EF4-FFF2-40B4-BE49-F238E27FC236}">
                  <a16:creationId xmlns:a16="http://schemas.microsoft.com/office/drawing/2014/main" id="{5B0D154A-EC63-DF35-9BB5-6AB465488AFE}"/>
                </a:ext>
              </a:extLst>
            </p:cNvPr>
            <p:cNvSpPr/>
            <p:nvPr/>
          </p:nvSpPr>
          <p:spPr>
            <a:xfrm>
              <a:off x="4206725" y="598350"/>
              <a:ext cx="70775" cy="68025"/>
            </a:xfrm>
            <a:custGeom>
              <a:avLst/>
              <a:gdLst/>
              <a:ahLst/>
              <a:cxnLst/>
              <a:rect l="l" t="t" r="r" b="b"/>
              <a:pathLst>
                <a:path w="2831" h="2721" extrusionOk="0">
                  <a:moveTo>
                    <a:pt x="622" y="1"/>
                  </a:moveTo>
                  <a:cubicBezTo>
                    <a:pt x="478" y="1"/>
                    <a:pt x="333" y="56"/>
                    <a:pt x="223" y="165"/>
                  </a:cubicBezTo>
                  <a:cubicBezTo>
                    <a:pt x="0" y="388"/>
                    <a:pt x="0" y="744"/>
                    <a:pt x="223" y="966"/>
                  </a:cubicBezTo>
                  <a:lnTo>
                    <a:pt x="1819" y="2562"/>
                  </a:lnTo>
                  <a:cubicBezTo>
                    <a:pt x="1929" y="2668"/>
                    <a:pt x="2070" y="2721"/>
                    <a:pt x="2211" y="2721"/>
                  </a:cubicBezTo>
                  <a:cubicBezTo>
                    <a:pt x="2356" y="2721"/>
                    <a:pt x="2501" y="2665"/>
                    <a:pt x="2611" y="2553"/>
                  </a:cubicBezTo>
                  <a:cubicBezTo>
                    <a:pt x="2828" y="2337"/>
                    <a:pt x="2831" y="1984"/>
                    <a:pt x="2617" y="1764"/>
                  </a:cubicBezTo>
                  <a:lnTo>
                    <a:pt x="1021" y="165"/>
                  </a:lnTo>
                  <a:cubicBezTo>
                    <a:pt x="911" y="56"/>
                    <a:pt x="767" y="1"/>
                    <a:pt x="622"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435D74"/>
                </a:solidFill>
                <a:latin typeface="Arial"/>
                <a:ea typeface="Arial"/>
                <a:cs typeface="Arial"/>
                <a:sym typeface="Arial"/>
              </a:endParaRPr>
            </a:p>
          </p:txBody>
        </p:sp>
        <p:sp>
          <p:nvSpPr>
            <p:cNvPr id="30" name="Google Shape;2136;g1247fe39619_1_358">
              <a:extLst>
                <a:ext uri="{FF2B5EF4-FFF2-40B4-BE49-F238E27FC236}">
                  <a16:creationId xmlns:a16="http://schemas.microsoft.com/office/drawing/2014/main" id="{6EFDA367-E121-484A-F215-CC2D3B1C27E7}"/>
                </a:ext>
              </a:extLst>
            </p:cNvPr>
            <p:cNvSpPr/>
            <p:nvPr/>
          </p:nvSpPr>
          <p:spPr>
            <a:xfrm>
              <a:off x="4226750" y="538600"/>
              <a:ext cx="91250" cy="48150"/>
            </a:xfrm>
            <a:custGeom>
              <a:avLst/>
              <a:gdLst/>
              <a:ahLst/>
              <a:cxnLst/>
              <a:rect l="l" t="t" r="r" b="b"/>
              <a:pathLst>
                <a:path w="3650" h="1926" extrusionOk="0">
                  <a:moveTo>
                    <a:pt x="631" y="1"/>
                  </a:moveTo>
                  <a:cubicBezTo>
                    <a:pt x="393" y="1"/>
                    <a:pt x="175" y="151"/>
                    <a:pt x="97" y="387"/>
                  </a:cubicBezTo>
                  <a:cubicBezTo>
                    <a:pt x="0" y="676"/>
                    <a:pt x="151" y="993"/>
                    <a:pt x="440" y="1098"/>
                  </a:cubicBezTo>
                  <a:lnTo>
                    <a:pt x="2837" y="1896"/>
                  </a:lnTo>
                  <a:cubicBezTo>
                    <a:pt x="2896" y="1916"/>
                    <a:pt x="2956" y="1925"/>
                    <a:pt x="3014" y="1925"/>
                  </a:cubicBezTo>
                  <a:cubicBezTo>
                    <a:pt x="3251" y="1925"/>
                    <a:pt x="3471" y="1774"/>
                    <a:pt x="3551" y="1538"/>
                  </a:cubicBezTo>
                  <a:cubicBezTo>
                    <a:pt x="3650" y="1243"/>
                    <a:pt x="3490" y="920"/>
                    <a:pt x="3192" y="824"/>
                  </a:cubicBezTo>
                  <a:lnTo>
                    <a:pt x="798" y="26"/>
                  </a:lnTo>
                  <a:cubicBezTo>
                    <a:pt x="742" y="9"/>
                    <a:pt x="686" y="1"/>
                    <a:pt x="631"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435D74"/>
                </a:solidFill>
                <a:latin typeface="Arial"/>
                <a:ea typeface="Arial"/>
                <a:cs typeface="Arial"/>
                <a:sym typeface="Arial"/>
              </a:endParaRPr>
            </a:p>
          </p:txBody>
        </p:sp>
        <p:sp>
          <p:nvSpPr>
            <p:cNvPr id="31" name="Google Shape;2137;g1247fe39619_1_358">
              <a:extLst>
                <a:ext uri="{FF2B5EF4-FFF2-40B4-BE49-F238E27FC236}">
                  <a16:creationId xmlns:a16="http://schemas.microsoft.com/office/drawing/2014/main" id="{DE7FBE90-3071-8071-F85F-A4AE95641F03}"/>
                </a:ext>
              </a:extLst>
            </p:cNvPr>
            <p:cNvSpPr/>
            <p:nvPr/>
          </p:nvSpPr>
          <p:spPr>
            <a:xfrm>
              <a:off x="4146500" y="618325"/>
              <a:ext cx="52050" cy="88650"/>
            </a:xfrm>
            <a:custGeom>
              <a:avLst/>
              <a:gdLst/>
              <a:ahLst/>
              <a:cxnLst/>
              <a:rect l="l" t="t" r="r" b="b"/>
              <a:pathLst>
                <a:path w="2082" h="3546" extrusionOk="0">
                  <a:moveTo>
                    <a:pt x="632" y="1"/>
                  </a:moveTo>
                  <a:cubicBezTo>
                    <a:pt x="574" y="1"/>
                    <a:pt x="514" y="10"/>
                    <a:pt x="455" y="29"/>
                  </a:cubicBezTo>
                  <a:cubicBezTo>
                    <a:pt x="160" y="128"/>
                    <a:pt x="0" y="447"/>
                    <a:pt x="100" y="746"/>
                  </a:cubicBezTo>
                  <a:lnTo>
                    <a:pt x="898" y="3140"/>
                  </a:lnTo>
                  <a:cubicBezTo>
                    <a:pt x="970" y="3386"/>
                    <a:pt x="1196" y="3546"/>
                    <a:pt x="1439" y="3546"/>
                  </a:cubicBezTo>
                  <a:cubicBezTo>
                    <a:pt x="1498" y="3546"/>
                    <a:pt x="1558" y="3536"/>
                    <a:pt x="1617" y="3516"/>
                  </a:cubicBezTo>
                  <a:cubicBezTo>
                    <a:pt x="1921" y="3417"/>
                    <a:pt x="2081" y="3082"/>
                    <a:pt x="1970" y="2784"/>
                  </a:cubicBezTo>
                  <a:lnTo>
                    <a:pt x="1172" y="387"/>
                  </a:lnTo>
                  <a:cubicBezTo>
                    <a:pt x="1092" y="150"/>
                    <a:pt x="871" y="1"/>
                    <a:pt x="632"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435D74"/>
                </a:solidFill>
                <a:latin typeface="Arial"/>
                <a:ea typeface="Arial"/>
                <a:cs typeface="Arial"/>
                <a:sym typeface="Arial"/>
              </a:endParaRPr>
            </a:p>
          </p:txBody>
        </p:sp>
        <p:sp>
          <p:nvSpPr>
            <p:cNvPr id="32" name="Google Shape;2138;g1247fe39619_1_358">
              <a:extLst>
                <a:ext uri="{FF2B5EF4-FFF2-40B4-BE49-F238E27FC236}">
                  <a16:creationId xmlns:a16="http://schemas.microsoft.com/office/drawing/2014/main" id="{C50E1DD3-558A-E4AA-A8EF-3AF7714D9945}"/>
                </a:ext>
              </a:extLst>
            </p:cNvPr>
            <p:cNvSpPr/>
            <p:nvPr/>
          </p:nvSpPr>
          <p:spPr>
            <a:xfrm>
              <a:off x="3927425" y="319075"/>
              <a:ext cx="70650" cy="67850"/>
            </a:xfrm>
            <a:custGeom>
              <a:avLst/>
              <a:gdLst/>
              <a:ahLst/>
              <a:cxnLst/>
              <a:rect l="l" t="t" r="r" b="b"/>
              <a:pathLst>
                <a:path w="2826" h="2714" extrusionOk="0">
                  <a:moveTo>
                    <a:pt x="621" y="0"/>
                  </a:moveTo>
                  <a:cubicBezTo>
                    <a:pt x="477" y="0"/>
                    <a:pt x="333" y="55"/>
                    <a:pt x="223" y="165"/>
                  </a:cubicBezTo>
                  <a:cubicBezTo>
                    <a:pt x="4" y="385"/>
                    <a:pt x="1" y="737"/>
                    <a:pt x="214" y="957"/>
                  </a:cubicBezTo>
                  <a:lnTo>
                    <a:pt x="1813" y="2556"/>
                  </a:lnTo>
                  <a:cubicBezTo>
                    <a:pt x="1922" y="2661"/>
                    <a:pt x="2062" y="2714"/>
                    <a:pt x="2203" y="2714"/>
                  </a:cubicBezTo>
                  <a:cubicBezTo>
                    <a:pt x="2348" y="2714"/>
                    <a:pt x="2494" y="2658"/>
                    <a:pt x="2605" y="2547"/>
                  </a:cubicBezTo>
                  <a:cubicBezTo>
                    <a:pt x="2822" y="2330"/>
                    <a:pt x="2825" y="1977"/>
                    <a:pt x="2611" y="1755"/>
                  </a:cubicBezTo>
                  <a:lnTo>
                    <a:pt x="1012" y="159"/>
                  </a:lnTo>
                  <a:cubicBezTo>
                    <a:pt x="904" y="53"/>
                    <a:pt x="762" y="0"/>
                    <a:pt x="621" y="0"/>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435D74"/>
                </a:solidFill>
                <a:latin typeface="Arial"/>
                <a:ea typeface="Arial"/>
                <a:cs typeface="Arial"/>
                <a:sym typeface="Arial"/>
              </a:endParaRPr>
            </a:p>
          </p:txBody>
        </p:sp>
        <p:sp>
          <p:nvSpPr>
            <p:cNvPr id="33" name="Google Shape;2139;g1247fe39619_1_358">
              <a:extLst>
                <a:ext uri="{FF2B5EF4-FFF2-40B4-BE49-F238E27FC236}">
                  <a16:creationId xmlns:a16="http://schemas.microsoft.com/office/drawing/2014/main" id="{0CC6505A-A532-610C-5C43-13749D4BE13E}"/>
                </a:ext>
              </a:extLst>
            </p:cNvPr>
            <p:cNvSpPr/>
            <p:nvPr/>
          </p:nvSpPr>
          <p:spPr>
            <a:xfrm>
              <a:off x="4007000" y="279300"/>
              <a:ext cx="51675" cy="88150"/>
            </a:xfrm>
            <a:custGeom>
              <a:avLst/>
              <a:gdLst/>
              <a:ahLst/>
              <a:cxnLst/>
              <a:rect l="l" t="t" r="r" b="b"/>
              <a:pathLst>
                <a:path w="2067" h="3526" extrusionOk="0">
                  <a:moveTo>
                    <a:pt x="632" y="0"/>
                  </a:moveTo>
                  <a:cubicBezTo>
                    <a:pt x="573" y="0"/>
                    <a:pt x="512" y="10"/>
                    <a:pt x="452" y="30"/>
                  </a:cubicBezTo>
                  <a:cubicBezTo>
                    <a:pt x="160" y="127"/>
                    <a:pt x="0" y="437"/>
                    <a:pt x="91" y="732"/>
                  </a:cubicBezTo>
                  <a:lnTo>
                    <a:pt x="889" y="3126"/>
                  </a:lnTo>
                  <a:cubicBezTo>
                    <a:pt x="964" y="3370"/>
                    <a:pt x="1188" y="3525"/>
                    <a:pt x="1428" y="3525"/>
                  </a:cubicBezTo>
                  <a:cubicBezTo>
                    <a:pt x="1487" y="3525"/>
                    <a:pt x="1547" y="3516"/>
                    <a:pt x="1605" y="3496"/>
                  </a:cubicBezTo>
                  <a:cubicBezTo>
                    <a:pt x="1907" y="3397"/>
                    <a:pt x="2066" y="3069"/>
                    <a:pt x="1961" y="2771"/>
                  </a:cubicBezTo>
                  <a:lnTo>
                    <a:pt x="1160" y="374"/>
                  </a:lnTo>
                  <a:cubicBezTo>
                    <a:pt x="1079" y="144"/>
                    <a:pt x="863" y="0"/>
                    <a:pt x="632" y="0"/>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435D74"/>
                </a:solidFill>
                <a:latin typeface="Arial"/>
                <a:ea typeface="Arial"/>
                <a:cs typeface="Arial"/>
                <a:sym typeface="Arial"/>
              </a:endParaRPr>
            </a:p>
          </p:txBody>
        </p:sp>
        <p:sp>
          <p:nvSpPr>
            <p:cNvPr id="34" name="Google Shape;2140;g1247fe39619_1_358">
              <a:extLst>
                <a:ext uri="{FF2B5EF4-FFF2-40B4-BE49-F238E27FC236}">
                  <a16:creationId xmlns:a16="http://schemas.microsoft.com/office/drawing/2014/main" id="{8618F802-DEF8-D402-9665-DB361AD68E27}"/>
                </a:ext>
              </a:extLst>
            </p:cNvPr>
            <p:cNvSpPr/>
            <p:nvPr/>
          </p:nvSpPr>
          <p:spPr>
            <a:xfrm>
              <a:off x="3887300" y="398850"/>
              <a:ext cx="91800" cy="48250"/>
            </a:xfrm>
            <a:custGeom>
              <a:avLst/>
              <a:gdLst/>
              <a:ahLst/>
              <a:cxnLst/>
              <a:rect l="l" t="t" r="r" b="b"/>
              <a:pathLst>
                <a:path w="3672" h="1930" extrusionOk="0">
                  <a:moveTo>
                    <a:pt x="638" y="0"/>
                  </a:moveTo>
                  <a:cubicBezTo>
                    <a:pt x="399" y="0"/>
                    <a:pt x="178" y="150"/>
                    <a:pt x="100" y="385"/>
                  </a:cubicBezTo>
                  <a:cubicBezTo>
                    <a:pt x="1" y="678"/>
                    <a:pt x="154" y="991"/>
                    <a:pt x="443" y="1096"/>
                  </a:cubicBezTo>
                  <a:lnTo>
                    <a:pt x="2840" y="1894"/>
                  </a:lnTo>
                  <a:cubicBezTo>
                    <a:pt x="2905" y="1918"/>
                    <a:pt x="2971" y="1930"/>
                    <a:pt x="3036" y="1930"/>
                  </a:cubicBezTo>
                  <a:cubicBezTo>
                    <a:pt x="3271" y="1930"/>
                    <a:pt x="3492" y="1781"/>
                    <a:pt x="3572" y="1545"/>
                  </a:cubicBezTo>
                  <a:cubicBezTo>
                    <a:pt x="3671" y="1241"/>
                    <a:pt x="3503" y="915"/>
                    <a:pt x="3195" y="825"/>
                  </a:cubicBezTo>
                  <a:lnTo>
                    <a:pt x="802" y="24"/>
                  </a:lnTo>
                  <a:cubicBezTo>
                    <a:pt x="747" y="8"/>
                    <a:pt x="692" y="0"/>
                    <a:pt x="638" y="0"/>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435D74"/>
                </a:solidFill>
                <a:latin typeface="Arial"/>
                <a:ea typeface="Arial"/>
                <a:cs typeface="Arial"/>
                <a:sym typeface="Arial"/>
              </a:endParaRPr>
            </a:p>
          </p:txBody>
        </p:sp>
        <p:sp>
          <p:nvSpPr>
            <p:cNvPr id="35" name="Google Shape;2141;g1247fe39619_1_358">
              <a:extLst>
                <a:ext uri="{FF2B5EF4-FFF2-40B4-BE49-F238E27FC236}">
                  <a16:creationId xmlns:a16="http://schemas.microsoft.com/office/drawing/2014/main" id="{F31E8EF2-EDFC-BDEC-C5C4-F75161B5EDF7}"/>
                </a:ext>
              </a:extLst>
            </p:cNvPr>
            <p:cNvSpPr/>
            <p:nvPr/>
          </p:nvSpPr>
          <p:spPr>
            <a:xfrm>
              <a:off x="3854700" y="413675"/>
              <a:ext cx="353475" cy="317200"/>
            </a:xfrm>
            <a:custGeom>
              <a:avLst/>
              <a:gdLst/>
              <a:ahLst/>
              <a:cxnLst/>
              <a:rect l="l" t="t" r="r" b="b"/>
              <a:pathLst>
                <a:path w="14139" h="12688" extrusionOk="0">
                  <a:moveTo>
                    <a:pt x="12278" y="0"/>
                  </a:moveTo>
                  <a:lnTo>
                    <a:pt x="10639" y="1635"/>
                  </a:lnTo>
                  <a:cubicBezTo>
                    <a:pt x="10811" y="1720"/>
                    <a:pt x="10971" y="1831"/>
                    <a:pt x="11109" y="1964"/>
                  </a:cubicBezTo>
                  <a:cubicBezTo>
                    <a:pt x="11772" y="2623"/>
                    <a:pt x="11772" y="3698"/>
                    <a:pt x="11109" y="4358"/>
                  </a:cubicBezTo>
                  <a:lnTo>
                    <a:pt x="5520" y="9949"/>
                  </a:lnTo>
                  <a:cubicBezTo>
                    <a:pt x="5189" y="10281"/>
                    <a:pt x="4755" y="10446"/>
                    <a:pt x="4322" y="10446"/>
                  </a:cubicBezTo>
                  <a:cubicBezTo>
                    <a:pt x="3889" y="10446"/>
                    <a:pt x="3456" y="10281"/>
                    <a:pt x="3126" y="9949"/>
                  </a:cubicBezTo>
                  <a:cubicBezTo>
                    <a:pt x="2464" y="9287"/>
                    <a:pt x="2464" y="8215"/>
                    <a:pt x="3126" y="7552"/>
                  </a:cubicBezTo>
                  <a:lnTo>
                    <a:pt x="5331" y="5351"/>
                  </a:lnTo>
                  <a:cubicBezTo>
                    <a:pt x="4924" y="4499"/>
                    <a:pt x="4764" y="3554"/>
                    <a:pt x="4867" y="2620"/>
                  </a:cubicBezTo>
                  <a:lnTo>
                    <a:pt x="4867" y="2620"/>
                  </a:lnTo>
                  <a:lnTo>
                    <a:pt x="1527" y="5956"/>
                  </a:lnTo>
                  <a:cubicBezTo>
                    <a:pt x="1" y="7501"/>
                    <a:pt x="7" y="9992"/>
                    <a:pt x="1545" y="11530"/>
                  </a:cubicBezTo>
                  <a:cubicBezTo>
                    <a:pt x="2316" y="12301"/>
                    <a:pt x="3328" y="12687"/>
                    <a:pt x="4340" y="12687"/>
                  </a:cubicBezTo>
                  <a:cubicBezTo>
                    <a:pt x="5344" y="12687"/>
                    <a:pt x="6348" y="12307"/>
                    <a:pt x="7119" y="11545"/>
                  </a:cubicBezTo>
                  <a:lnTo>
                    <a:pt x="12708" y="5956"/>
                  </a:lnTo>
                  <a:cubicBezTo>
                    <a:pt x="13783" y="4878"/>
                    <a:pt x="14139" y="3276"/>
                    <a:pt x="13627" y="1843"/>
                  </a:cubicBezTo>
                  <a:cubicBezTo>
                    <a:pt x="13500" y="1467"/>
                    <a:pt x="13316" y="1114"/>
                    <a:pt x="13076" y="798"/>
                  </a:cubicBezTo>
                  <a:lnTo>
                    <a:pt x="13066" y="807"/>
                  </a:lnTo>
                  <a:cubicBezTo>
                    <a:pt x="12955" y="663"/>
                    <a:pt x="12844" y="503"/>
                    <a:pt x="12708" y="368"/>
                  </a:cubicBezTo>
                  <a:cubicBezTo>
                    <a:pt x="12570" y="235"/>
                    <a:pt x="12428" y="115"/>
                    <a:pt x="12278" y="0"/>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435D74"/>
                </a:solidFill>
                <a:latin typeface="Arial"/>
                <a:ea typeface="Arial"/>
                <a:cs typeface="Arial"/>
                <a:sym typeface="Arial"/>
              </a:endParaRPr>
            </a:p>
          </p:txBody>
        </p:sp>
        <p:sp>
          <p:nvSpPr>
            <p:cNvPr id="36" name="Google Shape;2142;g1247fe39619_1_358">
              <a:extLst>
                <a:ext uri="{FF2B5EF4-FFF2-40B4-BE49-F238E27FC236}">
                  <a16:creationId xmlns:a16="http://schemas.microsoft.com/office/drawing/2014/main" id="{2E3DE67E-169A-504B-E386-BA4318DE3740}"/>
                </a:ext>
              </a:extLst>
            </p:cNvPr>
            <p:cNvSpPr/>
            <p:nvPr/>
          </p:nvSpPr>
          <p:spPr>
            <a:xfrm>
              <a:off x="3996825" y="249750"/>
              <a:ext cx="358300" cy="322025"/>
            </a:xfrm>
            <a:custGeom>
              <a:avLst/>
              <a:gdLst/>
              <a:ahLst/>
              <a:cxnLst/>
              <a:rect l="l" t="t" r="r" b="b"/>
              <a:pathLst>
                <a:path w="14332" h="12881" extrusionOk="0">
                  <a:moveTo>
                    <a:pt x="9993" y="1"/>
                  </a:moveTo>
                  <a:cubicBezTo>
                    <a:pt x="8989" y="1"/>
                    <a:pt x="7985" y="381"/>
                    <a:pt x="7216" y="1143"/>
                  </a:cubicBezTo>
                  <a:lnTo>
                    <a:pt x="1434" y="6925"/>
                  </a:lnTo>
                  <a:cubicBezTo>
                    <a:pt x="359" y="8003"/>
                    <a:pt x="1" y="9605"/>
                    <a:pt x="516" y="11038"/>
                  </a:cubicBezTo>
                  <a:cubicBezTo>
                    <a:pt x="639" y="11414"/>
                    <a:pt x="826" y="11767"/>
                    <a:pt x="1067" y="12083"/>
                  </a:cubicBezTo>
                  <a:lnTo>
                    <a:pt x="1073" y="12074"/>
                  </a:lnTo>
                  <a:cubicBezTo>
                    <a:pt x="1187" y="12218"/>
                    <a:pt x="1296" y="12378"/>
                    <a:pt x="1434" y="12513"/>
                  </a:cubicBezTo>
                  <a:cubicBezTo>
                    <a:pt x="1570" y="12646"/>
                    <a:pt x="1711" y="12766"/>
                    <a:pt x="1865" y="12881"/>
                  </a:cubicBezTo>
                  <a:lnTo>
                    <a:pt x="3500" y="11243"/>
                  </a:lnTo>
                  <a:cubicBezTo>
                    <a:pt x="3328" y="11158"/>
                    <a:pt x="3169" y="11050"/>
                    <a:pt x="3030" y="10918"/>
                  </a:cubicBezTo>
                  <a:cubicBezTo>
                    <a:pt x="2368" y="10255"/>
                    <a:pt x="2368" y="9183"/>
                    <a:pt x="3030" y="8521"/>
                  </a:cubicBezTo>
                  <a:lnTo>
                    <a:pt x="8812" y="2739"/>
                  </a:lnTo>
                  <a:cubicBezTo>
                    <a:pt x="9143" y="2408"/>
                    <a:pt x="9577" y="2242"/>
                    <a:pt x="10010" y="2242"/>
                  </a:cubicBezTo>
                  <a:cubicBezTo>
                    <a:pt x="10443" y="2242"/>
                    <a:pt x="10876" y="2408"/>
                    <a:pt x="11206" y="2739"/>
                  </a:cubicBezTo>
                  <a:cubicBezTo>
                    <a:pt x="11868" y="3401"/>
                    <a:pt x="11868" y="4473"/>
                    <a:pt x="11206" y="5136"/>
                  </a:cubicBezTo>
                  <a:lnTo>
                    <a:pt x="8812" y="7530"/>
                  </a:lnTo>
                  <a:cubicBezTo>
                    <a:pt x="9215" y="8382"/>
                    <a:pt x="9375" y="9328"/>
                    <a:pt x="9273" y="10261"/>
                  </a:cubicBezTo>
                  <a:lnTo>
                    <a:pt x="12805" y="6732"/>
                  </a:lnTo>
                  <a:cubicBezTo>
                    <a:pt x="14331" y="5187"/>
                    <a:pt x="14325" y="2697"/>
                    <a:pt x="12787" y="1158"/>
                  </a:cubicBezTo>
                  <a:cubicBezTo>
                    <a:pt x="12016" y="387"/>
                    <a:pt x="11004" y="1"/>
                    <a:pt x="9993"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435D74"/>
                </a:solidFill>
                <a:latin typeface="Arial"/>
                <a:ea typeface="Arial"/>
                <a:cs typeface="Arial"/>
                <a:sym typeface="Arial"/>
              </a:endParaRPr>
            </a:p>
          </p:txBody>
        </p:sp>
      </p:grpSp>
      <p:sp>
        <p:nvSpPr>
          <p:cNvPr id="37" name="Google Shape;2143;g1247fe39619_1_358">
            <a:extLst>
              <a:ext uri="{FF2B5EF4-FFF2-40B4-BE49-F238E27FC236}">
                <a16:creationId xmlns:a16="http://schemas.microsoft.com/office/drawing/2014/main" id="{4A0C703D-C870-333D-D095-B89796EF6C8C}"/>
              </a:ext>
            </a:extLst>
          </p:cNvPr>
          <p:cNvSpPr/>
          <p:nvPr/>
        </p:nvSpPr>
        <p:spPr>
          <a:xfrm>
            <a:off x="3053737" y="3451154"/>
            <a:ext cx="471147" cy="462890"/>
          </a:xfrm>
          <a:custGeom>
            <a:avLst/>
            <a:gdLst/>
            <a:ahLst/>
            <a:cxnLst/>
            <a:rect l="l" t="t" r="r" b="b"/>
            <a:pathLst>
              <a:path w="21149" h="19265" extrusionOk="0">
                <a:moveTo>
                  <a:pt x="10580" y="3417"/>
                </a:moveTo>
                <a:cubicBezTo>
                  <a:pt x="12186" y="3417"/>
                  <a:pt x="13773" y="4040"/>
                  <a:pt x="14967" y="5236"/>
                </a:cubicBezTo>
                <a:cubicBezTo>
                  <a:pt x="16933" y="7199"/>
                  <a:pt x="17352" y="10231"/>
                  <a:pt x="15997" y="12655"/>
                </a:cubicBezTo>
                <a:lnTo>
                  <a:pt x="7550" y="4209"/>
                </a:lnTo>
                <a:cubicBezTo>
                  <a:pt x="8500" y="3676"/>
                  <a:pt x="9544" y="3417"/>
                  <a:pt x="10580" y="3417"/>
                </a:cubicBezTo>
                <a:close/>
                <a:moveTo>
                  <a:pt x="5156" y="6603"/>
                </a:moveTo>
                <a:lnTo>
                  <a:pt x="13600" y="15049"/>
                </a:lnTo>
                <a:cubicBezTo>
                  <a:pt x="12650" y="15584"/>
                  <a:pt x="11607" y="15844"/>
                  <a:pt x="10570" y="15844"/>
                </a:cubicBezTo>
                <a:cubicBezTo>
                  <a:pt x="8964" y="15844"/>
                  <a:pt x="7375" y="15218"/>
                  <a:pt x="6183" y="14019"/>
                </a:cubicBezTo>
                <a:cubicBezTo>
                  <a:pt x="4210" y="12059"/>
                  <a:pt x="3789" y="9024"/>
                  <a:pt x="5156" y="6603"/>
                </a:cubicBezTo>
                <a:close/>
                <a:moveTo>
                  <a:pt x="10574" y="0"/>
                </a:moveTo>
                <a:cubicBezTo>
                  <a:pt x="8127" y="0"/>
                  <a:pt x="5681" y="948"/>
                  <a:pt x="3789" y="2842"/>
                </a:cubicBezTo>
                <a:cubicBezTo>
                  <a:pt x="1" y="6630"/>
                  <a:pt x="1" y="12628"/>
                  <a:pt x="3789" y="16413"/>
                </a:cubicBezTo>
                <a:cubicBezTo>
                  <a:pt x="5662" y="18289"/>
                  <a:pt x="8113" y="19265"/>
                  <a:pt x="10576" y="19265"/>
                </a:cubicBezTo>
                <a:cubicBezTo>
                  <a:pt x="13036" y="19265"/>
                  <a:pt x="15488" y="18289"/>
                  <a:pt x="17361" y="16413"/>
                </a:cubicBezTo>
                <a:cubicBezTo>
                  <a:pt x="21149" y="12625"/>
                  <a:pt x="21149" y="6630"/>
                  <a:pt x="17361" y="2842"/>
                </a:cubicBezTo>
                <a:cubicBezTo>
                  <a:pt x="15467" y="948"/>
                  <a:pt x="13020" y="0"/>
                  <a:pt x="10574" y="0"/>
                </a:cubicBezTo>
                <a:close/>
              </a:path>
            </a:pathLst>
          </a:custGeom>
          <a:solidFill>
            <a:schemeClr val="accent2">
              <a:lumMod val="75000"/>
              <a:lumOff val="25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435D74"/>
              </a:solidFill>
              <a:latin typeface="Arial"/>
              <a:ea typeface="Arial"/>
              <a:cs typeface="Arial"/>
              <a:sym typeface="Arial"/>
            </a:endParaRPr>
          </a:p>
        </p:txBody>
      </p:sp>
    </p:spTree>
    <p:extLst>
      <p:ext uri="{BB962C8B-B14F-4D97-AF65-F5344CB8AC3E}">
        <p14:creationId xmlns:p14="http://schemas.microsoft.com/office/powerpoint/2010/main" val="3788976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0">
          <a:extLst>
            <a:ext uri="{FF2B5EF4-FFF2-40B4-BE49-F238E27FC236}">
              <a16:creationId xmlns:a16="http://schemas.microsoft.com/office/drawing/2014/main" id="{84D2179B-BFA1-61BF-AA97-8567C585F0C4}"/>
            </a:ext>
          </a:extLst>
        </p:cNvPr>
        <p:cNvGrpSpPr/>
        <p:nvPr/>
      </p:nvGrpSpPr>
      <p:grpSpPr>
        <a:xfrm>
          <a:off x="0" y="0"/>
          <a:ext cx="0" cy="0"/>
          <a:chOff x="0" y="0"/>
          <a:chExt cx="0" cy="0"/>
        </a:xfrm>
      </p:grpSpPr>
      <p:sp>
        <p:nvSpPr>
          <p:cNvPr id="285" name="Google Shape;285;p36">
            <a:extLst>
              <a:ext uri="{FF2B5EF4-FFF2-40B4-BE49-F238E27FC236}">
                <a16:creationId xmlns:a16="http://schemas.microsoft.com/office/drawing/2014/main" id="{FB1FC6F3-D138-8492-2C4E-C190D412839D}"/>
              </a:ext>
            </a:extLst>
          </p:cNvPr>
          <p:cNvSpPr/>
          <p:nvPr/>
        </p:nvSpPr>
        <p:spPr>
          <a:xfrm>
            <a:off x="694493" y="4264995"/>
            <a:ext cx="381000" cy="381000"/>
          </a:xfrm>
          <a:prstGeom prst="ellipse">
            <a:avLst/>
          </a:prstGeom>
          <a:gradFill>
            <a:gsLst>
              <a:gs pos="0">
                <a:schemeClr val="l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6">
            <a:extLst>
              <a:ext uri="{FF2B5EF4-FFF2-40B4-BE49-F238E27FC236}">
                <a16:creationId xmlns:a16="http://schemas.microsoft.com/office/drawing/2014/main" id="{3E1BE042-F527-51B1-9988-B3E994862186}"/>
              </a:ext>
            </a:extLst>
          </p:cNvPr>
          <p:cNvSpPr/>
          <p:nvPr/>
        </p:nvSpPr>
        <p:spPr>
          <a:xfrm>
            <a:off x="8281731" y="191302"/>
            <a:ext cx="637500" cy="637500"/>
          </a:xfrm>
          <a:prstGeom prst="ellipse">
            <a:avLst/>
          </a:prstGeom>
          <a:solidFill>
            <a:schemeClr val="dk1"/>
          </a:solidFill>
          <a:ln>
            <a:noFill/>
          </a:ln>
          <a:effectLst>
            <a:outerShdw blurRad="214313" algn="bl" rotWithShape="0">
              <a:schemeClr val="accent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210;p36">
            <a:extLst>
              <a:ext uri="{FF2B5EF4-FFF2-40B4-BE49-F238E27FC236}">
                <a16:creationId xmlns:a16="http://schemas.microsoft.com/office/drawing/2014/main" id="{3846277C-E8E0-A617-BDCB-BDCB13651F85}"/>
              </a:ext>
            </a:extLst>
          </p:cNvPr>
          <p:cNvSpPr txBox="1">
            <a:spLocks noGrp="1"/>
          </p:cNvSpPr>
          <p:nvPr>
            <p:ph type="title"/>
          </p:nvPr>
        </p:nvSpPr>
        <p:spPr>
          <a:xfrm>
            <a:off x="1570585" y="501129"/>
            <a:ext cx="5949600" cy="675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s" sz="3600" b="1" dirty="0">
                <a:solidFill>
                  <a:schemeClr val="accent2">
                    <a:lumMod val="75000"/>
                    <a:lumOff val="25000"/>
                  </a:schemeClr>
                </a:solidFill>
                <a:latin typeface="Poppins" panose="00000500000000000000" pitchFamily="2" charset="0"/>
                <a:cs typeface="Poppins" panose="00000500000000000000" pitchFamily="2" charset="0"/>
              </a:rPr>
              <a:t>Teoría de los prototipos</a:t>
            </a:r>
            <a:endParaRPr sz="3600" b="1" dirty="0">
              <a:solidFill>
                <a:schemeClr val="tx2">
                  <a:lumMod val="75000"/>
                </a:schemeClr>
              </a:solidFill>
              <a:latin typeface="Poppins" panose="00000500000000000000" pitchFamily="2" charset="0"/>
              <a:cs typeface="Poppins" panose="00000500000000000000" pitchFamily="2" charset="0"/>
            </a:endParaRPr>
          </a:p>
        </p:txBody>
      </p:sp>
      <p:sp>
        <p:nvSpPr>
          <p:cNvPr id="4" name="Rectángulo 3">
            <a:extLst>
              <a:ext uri="{FF2B5EF4-FFF2-40B4-BE49-F238E27FC236}">
                <a16:creationId xmlns:a16="http://schemas.microsoft.com/office/drawing/2014/main" id="{C791CFC8-B41C-2ABE-0B26-6691C6D5D542}"/>
              </a:ext>
            </a:extLst>
          </p:cNvPr>
          <p:cNvSpPr/>
          <p:nvPr/>
        </p:nvSpPr>
        <p:spPr>
          <a:xfrm>
            <a:off x="3878940" y="3193298"/>
            <a:ext cx="2137090" cy="339349"/>
          </a:xfrm>
          <a:prstGeom prst="rect">
            <a:avLst/>
          </a:prstGeom>
          <a:solidFill>
            <a:schemeClr val="accent1">
              <a:lumMod val="20000"/>
              <a:lumOff val="80000"/>
            </a:schemeClr>
          </a:solidFill>
          <a:ln>
            <a:solidFill>
              <a:schemeClr val="accent1">
                <a:lumMod val="40000"/>
                <a:lumOff val="6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CL"/>
          </a:p>
        </p:txBody>
      </p:sp>
      <p:sp>
        <p:nvSpPr>
          <p:cNvPr id="5" name="Rectángulo 4">
            <a:extLst>
              <a:ext uri="{FF2B5EF4-FFF2-40B4-BE49-F238E27FC236}">
                <a16:creationId xmlns:a16="http://schemas.microsoft.com/office/drawing/2014/main" id="{ED18DA05-CA4B-D04D-6124-5DF14E50AE7E}"/>
              </a:ext>
            </a:extLst>
          </p:cNvPr>
          <p:cNvSpPr/>
          <p:nvPr/>
        </p:nvSpPr>
        <p:spPr>
          <a:xfrm>
            <a:off x="5744532" y="1719061"/>
            <a:ext cx="1701576" cy="361606"/>
          </a:xfrm>
          <a:prstGeom prst="rect">
            <a:avLst/>
          </a:prstGeom>
          <a:solidFill>
            <a:schemeClr val="accent1">
              <a:lumMod val="20000"/>
              <a:lumOff val="80000"/>
            </a:schemeClr>
          </a:solidFill>
          <a:ln>
            <a:solidFill>
              <a:schemeClr val="accent1">
                <a:lumMod val="40000"/>
                <a:lumOff val="6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CL"/>
          </a:p>
        </p:txBody>
      </p:sp>
      <p:sp>
        <p:nvSpPr>
          <p:cNvPr id="6" name="Rectángulo 5">
            <a:extLst>
              <a:ext uri="{FF2B5EF4-FFF2-40B4-BE49-F238E27FC236}">
                <a16:creationId xmlns:a16="http://schemas.microsoft.com/office/drawing/2014/main" id="{6B7CF543-2A83-4FF0-5CFF-F186A34E715C}"/>
              </a:ext>
            </a:extLst>
          </p:cNvPr>
          <p:cNvSpPr/>
          <p:nvPr/>
        </p:nvSpPr>
        <p:spPr>
          <a:xfrm>
            <a:off x="2087316" y="1696526"/>
            <a:ext cx="2029485" cy="379989"/>
          </a:xfrm>
          <a:prstGeom prst="rect">
            <a:avLst/>
          </a:prstGeom>
          <a:solidFill>
            <a:schemeClr val="accent1">
              <a:lumMod val="20000"/>
              <a:lumOff val="80000"/>
            </a:schemeClr>
          </a:solidFill>
          <a:ln>
            <a:solidFill>
              <a:schemeClr val="accent1">
                <a:lumMod val="40000"/>
                <a:lumOff val="6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CL"/>
          </a:p>
        </p:txBody>
      </p:sp>
      <p:sp>
        <p:nvSpPr>
          <p:cNvPr id="8" name="Google Shape;2106;g1247fe39619_1_358">
            <a:extLst>
              <a:ext uri="{FF2B5EF4-FFF2-40B4-BE49-F238E27FC236}">
                <a16:creationId xmlns:a16="http://schemas.microsoft.com/office/drawing/2014/main" id="{8F331C32-CFBC-1A82-5143-7E2008DBB108}"/>
              </a:ext>
            </a:extLst>
          </p:cNvPr>
          <p:cNvSpPr txBox="1">
            <a:spLocks/>
          </p:cNvSpPr>
          <p:nvPr/>
        </p:nvSpPr>
        <p:spPr>
          <a:xfrm>
            <a:off x="2066834" y="1691029"/>
            <a:ext cx="2049967" cy="38548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SzPts val="2000"/>
            </a:pPr>
            <a:r>
              <a:rPr lang="es-CL" sz="1200" b="1" dirty="0">
                <a:solidFill>
                  <a:schemeClr val="accent2">
                    <a:lumMod val="75000"/>
                    <a:lumOff val="25000"/>
                  </a:schemeClr>
                </a:solidFill>
                <a:latin typeface="Poppins" panose="00000500000000000000" pitchFamily="2" charset="0"/>
                <a:cs typeface="Poppins" panose="00000500000000000000" pitchFamily="2" charset="0"/>
              </a:rPr>
              <a:t>Prototipo </a:t>
            </a:r>
          </a:p>
        </p:txBody>
      </p:sp>
      <p:sp>
        <p:nvSpPr>
          <p:cNvPr id="10" name="Google Shape;2107;g1247fe39619_1_358">
            <a:extLst>
              <a:ext uri="{FF2B5EF4-FFF2-40B4-BE49-F238E27FC236}">
                <a16:creationId xmlns:a16="http://schemas.microsoft.com/office/drawing/2014/main" id="{3CE037C4-09C0-BC8D-15BA-867ED0E3D136}"/>
              </a:ext>
            </a:extLst>
          </p:cNvPr>
          <p:cNvSpPr txBox="1">
            <a:spLocks/>
          </p:cNvSpPr>
          <p:nvPr/>
        </p:nvSpPr>
        <p:spPr>
          <a:xfrm>
            <a:off x="2035444" y="2205396"/>
            <a:ext cx="2457844" cy="530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SzPts val="1800"/>
            </a:pPr>
            <a:r>
              <a:rPr lang="es-MX" sz="1200" dirty="0">
                <a:solidFill>
                  <a:schemeClr val="accent2">
                    <a:lumMod val="75000"/>
                    <a:lumOff val="25000"/>
                  </a:schemeClr>
                </a:solidFill>
                <a:latin typeface="Poppins" panose="00000500000000000000" pitchFamily="2" charset="0"/>
                <a:cs typeface="Poppins" panose="00000500000000000000" pitchFamily="2" charset="0"/>
              </a:rPr>
              <a:t>Como la noción clave dentro de las categorías.</a:t>
            </a:r>
          </a:p>
        </p:txBody>
      </p:sp>
      <p:sp>
        <p:nvSpPr>
          <p:cNvPr id="11" name="Google Shape;2108;g1247fe39619_1_358">
            <a:extLst>
              <a:ext uri="{FF2B5EF4-FFF2-40B4-BE49-F238E27FC236}">
                <a16:creationId xmlns:a16="http://schemas.microsoft.com/office/drawing/2014/main" id="{829F3E18-BFB8-D07D-919D-78CB1E2EC6D3}"/>
              </a:ext>
            </a:extLst>
          </p:cNvPr>
          <p:cNvSpPr txBox="1">
            <a:spLocks/>
          </p:cNvSpPr>
          <p:nvPr/>
        </p:nvSpPr>
        <p:spPr>
          <a:xfrm>
            <a:off x="5761339" y="1717334"/>
            <a:ext cx="1701576" cy="462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SzPts val="2000"/>
            </a:pPr>
            <a:r>
              <a:rPr lang="es-CL" sz="1200" b="1" dirty="0">
                <a:solidFill>
                  <a:schemeClr val="accent2">
                    <a:lumMod val="75000"/>
                    <a:lumOff val="25000"/>
                  </a:schemeClr>
                </a:solidFill>
                <a:latin typeface="Poppins" panose="00000500000000000000" pitchFamily="2" charset="0"/>
                <a:cs typeface="Poppins" panose="00000500000000000000" pitchFamily="2" charset="0"/>
              </a:rPr>
              <a:t>Límites difusos</a:t>
            </a:r>
          </a:p>
        </p:txBody>
      </p:sp>
      <p:sp>
        <p:nvSpPr>
          <p:cNvPr id="12" name="Google Shape;2109;g1247fe39619_1_358">
            <a:extLst>
              <a:ext uri="{FF2B5EF4-FFF2-40B4-BE49-F238E27FC236}">
                <a16:creationId xmlns:a16="http://schemas.microsoft.com/office/drawing/2014/main" id="{21A8F803-AF5E-4DF3-7D8E-D4000EFCF072}"/>
              </a:ext>
            </a:extLst>
          </p:cNvPr>
          <p:cNvSpPr txBox="1">
            <a:spLocks/>
          </p:cNvSpPr>
          <p:nvPr/>
        </p:nvSpPr>
        <p:spPr>
          <a:xfrm>
            <a:off x="5708282" y="2187829"/>
            <a:ext cx="2800547" cy="530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SzPts val="1800"/>
            </a:pPr>
            <a:r>
              <a:rPr lang="es-MX" sz="1200" dirty="0">
                <a:solidFill>
                  <a:schemeClr val="accent2">
                    <a:lumMod val="75000"/>
                    <a:lumOff val="25000"/>
                  </a:schemeClr>
                </a:solidFill>
                <a:latin typeface="Poppins" panose="00000500000000000000" pitchFamily="2" charset="0"/>
                <a:cs typeface="Poppins" panose="00000500000000000000" pitchFamily="2" charset="0"/>
              </a:rPr>
              <a:t>Por lo tanto, las categorías se pueden entremezclar. </a:t>
            </a:r>
          </a:p>
        </p:txBody>
      </p:sp>
      <p:sp>
        <p:nvSpPr>
          <p:cNvPr id="13" name="Google Shape;2110;g1247fe39619_1_358">
            <a:extLst>
              <a:ext uri="{FF2B5EF4-FFF2-40B4-BE49-F238E27FC236}">
                <a16:creationId xmlns:a16="http://schemas.microsoft.com/office/drawing/2014/main" id="{9F588EEE-459B-EE51-FC9E-824534233B39}"/>
              </a:ext>
            </a:extLst>
          </p:cNvPr>
          <p:cNvSpPr txBox="1">
            <a:spLocks/>
          </p:cNvSpPr>
          <p:nvPr/>
        </p:nvSpPr>
        <p:spPr>
          <a:xfrm>
            <a:off x="4002075" y="3174000"/>
            <a:ext cx="2176800" cy="28857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SzPts val="2000"/>
            </a:pPr>
            <a:r>
              <a:rPr lang="es-CL" sz="1200" b="1" dirty="0">
                <a:solidFill>
                  <a:schemeClr val="accent2">
                    <a:lumMod val="75000"/>
                    <a:lumOff val="25000"/>
                  </a:schemeClr>
                </a:solidFill>
                <a:latin typeface="Poppins" panose="00000500000000000000" pitchFamily="2" charset="0"/>
                <a:cs typeface="Poppins" panose="00000500000000000000" pitchFamily="2" charset="0"/>
              </a:rPr>
              <a:t>Jerarquización</a:t>
            </a:r>
          </a:p>
        </p:txBody>
      </p:sp>
      <p:sp>
        <p:nvSpPr>
          <p:cNvPr id="14" name="Google Shape;2111;g1247fe39619_1_358">
            <a:extLst>
              <a:ext uri="{FF2B5EF4-FFF2-40B4-BE49-F238E27FC236}">
                <a16:creationId xmlns:a16="http://schemas.microsoft.com/office/drawing/2014/main" id="{8BB66E78-F7E5-0B5A-4BF8-07E2FED5166E}"/>
              </a:ext>
            </a:extLst>
          </p:cNvPr>
          <p:cNvSpPr txBox="1">
            <a:spLocks/>
          </p:cNvSpPr>
          <p:nvPr/>
        </p:nvSpPr>
        <p:spPr>
          <a:xfrm>
            <a:off x="3837154" y="3635582"/>
            <a:ext cx="2942018" cy="530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SzPts val="1800"/>
            </a:pPr>
            <a:r>
              <a:rPr lang="es-MX" sz="1200" dirty="0">
                <a:solidFill>
                  <a:schemeClr val="accent2">
                    <a:lumMod val="75000"/>
                    <a:lumOff val="25000"/>
                  </a:schemeClr>
                </a:solidFill>
                <a:latin typeface="Poppins" panose="00000500000000000000" pitchFamily="2" charset="0"/>
                <a:cs typeface="Poppins" panose="00000500000000000000" pitchFamily="2" charset="0"/>
              </a:rPr>
              <a:t>Dentro de la categoría, según: criterios de verdad, elementos prototípicos y periféricos. </a:t>
            </a:r>
          </a:p>
        </p:txBody>
      </p:sp>
      <p:sp>
        <p:nvSpPr>
          <p:cNvPr id="15" name="Google Shape;2112;g1247fe39619_1_358">
            <a:extLst>
              <a:ext uri="{FF2B5EF4-FFF2-40B4-BE49-F238E27FC236}">
                <a16:creationId xmlns:a16="http://schemas.microsoft.com/office/drawing/2014/main" id="{B3FB08F8-8562-368D-36A6-2007EA545A47}"/>
              </a:ext>
            </a:extLst>
          </p:cNvPr>
          <p:cNvSpPr/>
          <p:nvPr/>
        </p:nvSpPr>
        <p:spPr>
          <a:xfrm flipH="1">
            <a:off x="959125" y="1585556"/>
            <a:ext cx="1099897" cy="1040084"/>
          </a:xfrm>
          <a:custGeom>
            <a:avLst/>
            <a:gdLst/>
            <a:ahLst/>
            <a:cxnLst/>
            <a:rect l="l" t="t" r="r" b="b"/>
            <a:pathLst>
              <a:path w="2667" h="2902" extrusionOk="0">
                <a:moveTo>
                  <a:pt x="1401" y="0"/>
                </a:moveTo>
                <a:cubicBezTo>
                  <a:pt x="1056" y="0"/>
                  <a:pt x="705" y="168"/>
                  <a:pt x="473" y="418"/>
                </a:cubicBezTo>
                <a:cubicBezTo>
                  <a:pt x="75" y="844"/>
                  <a:pt x="1" y="1431"/>
                  <a:pt x="226" y="1954"/>
                </a:cubicBezTo>
                <a:cubicBezTo>
                  <a:pt x="254" y="2062"/>
                  <a:pt x="296" y="2166"/>
                  <a:pt x="353" y="2263"/>
                </a:cubicBezTo>
                <a:cubicBezTo>
                  <a:pt x="437" y="2400"/>
                  <a:pt x="547" y="2521"/>
                  <a:pt x="675" y="2620"/>
                </a:cubicBezTo>
                <a:cubicBezTo>
                  <a:pt x="749" y="2689"/>
                  <a:pt x="833" y="2746"/>
                  <a:pt x="924" y="2790"/>
                </a:cubicBezTo>
                <a:cubicBezTo>
                  <a:pt x="1014" y="2831"/>
                  <a:pt x="1110" y="2858"/>
                  <a:pt x="1210" y="2870"/>
                </a:cubicBezTo>
                <a:cubicBezTo>
                  <a:pt x="1301" y="2891"/>
                  <a:pt x="1394" y="2901"/>
                  <a:pt x="1487" y="2901"/>
                </a:cubicBezTo>
                <a:cubicBezTo>
                  <a:pt x="1568" y="2901"/>
                  <a:pt x="1649" y="2894"/>
                  <a:pt x="1728" y="2878"/>
                </a:cubicBezTo>
                <a:cubicBezTo>
                  <a:pt x="1849" y="2855"/>
                  <a:pt x="1969" y="2793"/>
                  <a:pt x="2070" y="2723"/>
                </a:cubicBezTo>
                <a:cubicBezTo>
                  <a:pt x="2139" y="2676"/>
                  <a:pt x="2205" y="2623"/>
                  <a:pt x="2265" y="2564"/>
                </a:cubicBezTo>
                <a:lnTo>
                  <a:pt x="2301" y="2526"/>
                </a:lnTo>
                <a:lnTo>
                  <a:pt x="2301" y="2526"/>
                </a:lnTo>
                <a:cubicBezTo>
                  <a:pt x="2266" y="2545"/>
                  <a:pt x="2247" y="2555"/>
                  <a:pt x="2243" y="2555"/>
                </a:cubicBezTo>
                <a:cubicBezTo>
                  <a:pt x="2235" y="2555"/>
                  <a:pt x="2276" y="2524"/>
                  <a:pt x="2366" y="2461"/>
                </a:cubicBezTo>
                <a:cubicBezTo>
                  <a:pt x="2594" y="2250"/>
                  <a:pt x="2667" y="1936"/>
                  <a:pt x="2662" y="1637"/>
                </a:cubicBezTo>
                <a:cubicBezTo>
                  <a:pt x="2653" y="1054"/>
                  <a:pt x="2423" y="504"/>
                  <a:pt x="1944" y="167"/>
                </a:cubicBezTo>
                <a:cubicBezTo>
                  <a:pt x="1778" y="51"/>
                  <a:pt x="1590" y="0"/>
                  <a:pt x="1401" y="0"/>
                </a:cubicBezTo>
                <a:close/>
              </a:path>
            </a:pathLst>
          </a:custGeom>
          <a:solidFill>
            <a:schemeClr val="tx2">
              <a:lumMod val="20000"/>
              <a:lumOff val="8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2113;g1247fe39619_1_358">
            <a:extLst>
              <a:ext uri="{FF2B5EF4-FFF2-40B4-BE49-F238E27FC236}">
                <a16:creationId xmlns:a16="http://schemas.microsoft.com/office/drawing/2014/main" id="{78FE91BC-0A77-0FF4-8310-E5C3D9E016D8}"/>
              </a:ext>
            </a:extLst>
          </p:cNvPr>
          <p:cNvSpPr/>
          <p:nvPr/>
        </p:nvSpPr>
        <p:spPr>
          <a:xfrm flipH="1">
            <a:off x="2739361" y="3162566"/>
            <a:ext cx="1099897" cy="1040084"/>
          </a:xfrm>
          <a:custGeom>
            <a:avLst/>
            <a:gdLst/>
            <a:ahLst/>
            <a:cxnLst/>
            <a:rect l="l" t="t" r="r" b="b"/>
            <a:pathLst>
              <a:path w="2667" h="2902" extrusionOk="0">
                <a:moveTo>
                  <a:pt x="1401" y="0"/>
                </a:moveTo>
                <a:cubicBezTo>
                  <a:pt x="1056" y="0"/>
                  <a:pt x="705" y="168"/>
                  <a:pt x="473" y="418"/>
                </a:cubicBezTo>
                <a:cubicBezTo>
                  <a:pt x="75" y="844"/>
                  <a:pt x="1" y="1431"/>
                  <a:pt x="226" y="1954"/>
                </a:cubicBezTo>
                <a:cubicBezTo>
                  <a:pt x="254" y="2062"/>
                  <a:pt x="296" y="2166"/>
                  <a:pt x="353" y="2263"/>
                </a:cubicBezTo>
                <a:cubicBezTo>
                  <a:pt x="437" y="2400"/>
                  <a:pt x="547" y="2521"/>
                  <a:pt x="675" y="2620"/>
                </a:cubicBezTo>
                <a:cubicBezTo>
                  <a:pt x="749" y="2689"/>
                  <a:pt x="833" y="2746"/>
                  <a:pt x="924" y="2790"/>
                </a:cubicBezTo>
                <a:cubicBezTo>
                  <a:pt x="1014" y="2831"/>
                  <a:pt x="1110" y="2858"/>
                  <a:pt x="1210" y="2870"/>
                </a:cubicBezTo>
                <a:cubicBezTo>
                  <a:pt x="1301" y="2891"/>
                  <a:pt x="1394" y="2901"/>
                  <a:pt x="1487" y="2901"/>
                </a:cubicBezTo>
                <a:cubicBezTo>
                  <a:pt x="1568" y="2901"/>
                  <a:pt x="1649" y="2894"/>
                  <a:pt x="1728" y="2878"/>
                </a:cubicBezTo>
                <a:cubicBezTo>
                  <a:pt x="1849" y="2855"/>
                  <a:pt x="1969" y="2793"/>
                  <a:pt x="2070" y="2723"/>
                </a:cubicBezTo>
                <a:cubicBezTo>
                  <a:pt x="2139" y="2676"/>
                  <a:pt x="2205" y="2623"/>
                  <a:pt x="2265" y="2564"/>
                </a:cubicBezTo>
                <a:lnTo>
                  <a:pt x="2301" y="2526"/>
                </a:lnTo>
                <a:lnTo>
                  <a:pt x="2301" y="2526"/>
                </a:lnTo>
                <a:cubicBezTo>
                  <a:pt x="2266" y="2545"/>
                  <a:pt x="2247" y="2555"/>
                  <a:pt x="2243" y="2555"/>
                </a:cubicBezTo>
                <a:cubicBezTo>
                  <a:pt x="2235" y="2555"/>
                  <a:pt x="2276" y="2524"/>
                  <a:pt x="2366" y="2461"/>
                </a:cubicBezTo>
                <a:cubicBezTo>
                  <a:pt x="2594" y="2250"/>
                  <a:pt x="2667" y="1936"/>
                  <a:pt x="2662" y="1637"/>
                </a:cubicBezTo>
                <a:cubicBezTo>
                  <a:pt x="2653" y="1054"/>
                  <a:pt x="2423" y="504"/>
                  <a:pt x="1944" y="167"/>
                </a:cubicBezTo>
                <a:cubicBezTo>
                  <a:pt x="1778" y="51"/>
                  <a:pt x="1590" y="0"/>
                  <a:pt x="1401" y="0"/>
                </a:cubicBezTo>
                <a:close/>
              </a:path>
            </a:pathLst>
          </a:custGeom>
          <a:solidFill>
            <a:schemeClr val="tx1">
              <a:lumMod val="85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2114;g1247fe39619_1_358">
            <a:extLst>
              <a:ext uri="{FF2B5EF4-FFF2-40B4-BE49-F238E27FC236}">
                <a16:creationId xmlns:a16="http://schemas.microsoft.com/office/drawing/2014/main" id="{9E0186C0-E739-27DE-A060-849401634DF4}"/>
              </a:ext>
            </a:extLst>
          </p:cNvPr>
          <p:cNvSpPr/>
          <p:nvPr/>
        </p:nvSpPr>
        <p:spPr>
          <a:xfrm flipH="1">
            <a:off x="4583184" y="1585556"/>
            <a:ext cx="1099897" cy="1040084"/>
          </a:xfrm>
          <a:custGeom>
            <a:avLst/>
            <a:gdLst/>
            <a:ahLst/>
            <a:cxnLst/>
            <a:rect l="l" t="t" r="r" b="b"/>
            <a:pathLst>
              <a:path w="2667" h="2902" extrusionOk="0">
                <a:moveTo>
                  <a:pt x="1401" y="0"/>
                </a:moveTo>
                <a:cubicBezTo>
                  <a:pt x="1056" y="0"/>
                  <a:pt x="705" y="168"/>
                  <a:pt x="473" y="418"/>
                </a:cubicBezTo>
                <a:cubicBezTo>
                  <a:pt x="75" y="844"/>
                  <a:pt x="1" y="1431"/>
                  <a:pt x="226" y="1954"/>
                </a:cubicBezTo>
                <a:cubicBezTo>
                  <a:pt x="254" y="2062"/>
                  <a:pt x="296" y="2166"/>
                  <a:pt x="353" y="2263"/>
                </a:cubicBezTo>
                <a:cubicBezTo>
                  <a:pt x="437" y="2400"/>
                  <a:pt x="547" y="2521"/>
                  <a:pt x="675" y="2620"/>
                </a:cubicBezTo>
                <a:cubicBezTo>
                  <a:pt x="749" y="2689"/>
                  <a:pt x="833" y="2746"/>
                  <a:pt x="924" y="2790"/>
                </a:cubicBezTo>
                <a:cubicBezTo>
                  <a:pt x="1014" y="2831"/>
                  <a:pt x="1110" y="2858"/>
                  <a:pt x="1210" y="2870"/>
                </a:cubicBezTo>
                <a:cubicBezTo>
                  <a:pt x="1301" y="2891"/>
                  <a:pt x="1394" y="2901"/>
                  <a:pt x="1487" y="2901"/>
                </a:cubicBezTo>
                <a:cubicBezTo>
                  <a:pt x="1568" y="2901"/>
                  <a:pt x="1649" y="2894"/>
                  <a:pt x="1728" y="2878"/>
                </a:cubicBezTo>
                <a:cubicBezTo>
                  <a:pt x="1849" y="2855"/>
                  <a:pt x="1969" y="2793"/>
                  <a:pt x="2070" y="2723"/>
                </a:cubicBezTo>
                <a:cubicBezTo>
                  <a:pt x="2139" y="2676"/>
                  <a:pt x="2205" y="2623"/>
                  <a:pt x="2265" y="2564"/>
                </a:cubicBezTo>
                <a:lnTo>
                  <a:pt x="2301" y="2526"/>
                </a:lnTo>
                <a:lnTo>
                  <a:pt x="2301" y="2526"/>
                </a:lnTo>
                <a:cubicBezTo>
                  <a:pt x="2266" y="2545"/>
                  <a:pt x="2247" y="2555"/>
                  <a:pt x="2243" y="2555"/>
                </a:cubicBezTo>
                <a:cubicBezTo>
                  <a:pt x="2235" y="2555"/>
                  <a:pt x="2276" y="2524"/>
                  <a:pt x="2366" y="2461"/>
                </a:cubicBezTo>
                <a:cubicBezTo>
                  <a:pt x="2594" y="2250"/>
                  <a:pt x="2667" y="1936"/>
                  <a:pt x="2662" y="1637"/>
                </a:cubicBezTo>
                <a:cubicBezTo>
                  <a:pt x="2653" y="1054"/>
                  <a:pt x="2423" y="504"/>
                  <a:pt x="1944" y="167"/>
                </a:cubicBezTo>
                <a:cubicBezTo>
                  <a:pt x="1778" y="51"/>
                  <a:pt x="1590" y="0"/>
                  <a:pt x="1401" y="0"/>
                </a:cubicBezTo>
                <a:close/>
              </a:path>
            </a:pathLst>
          </a:custGeom>
          <a:solidFill>
            <a:schemeClr val="accent1">
              <a:lumMod val="60000"/>
              <a:lumOff val="4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 name="Google Shape;2194;g1247fe39619_1_424">
            <a:extLst>
              <a:ext uri="{FF2B5EF4-FFF2-40B4-BE49-F238E27FC236}">
                <a16:creationId xmlns:a16="http://schemas.microsoft.com/office/drawing/2014/main" id="{ABBFFA43-34E9-6D95-C17B-27F9B684436A}"/>
              </a:ext>
            </a:extLst>
          </p:cNvPr>
          <p:cNvGrpSpPr/>
          <p:nvPr/>
        </p:nvGrpSpPr>
        <p:grpSpPr>
          <a:xfrm>
            <a:off x="3028803" y="3437872"/>
            <a:ext cx="471125" cy="462910"/>
            <a:chOff x="-32569575" y="3586425"/>
            <a:chExt cx="292225" cy="291450"/>
          </a:xfrm>
          <a:solidFill>
            <a:schemeClr val="accent2">
              <a:lumMod val="75000"/>
              <a:lumOff val="25000"/>
            </a:schemeClr>
          </a:solidFill>
        </p:grpSpPr>
        <p:sp>
          <p:nvSpPr>
            <p:cNvPr id="3" name="Google Shape;2195;g1247fe39619_1_424">
              <a:extLst>
                <a:ext uri="{FF2B5EF4-FFF2-40B4-BE49-F238E27FC236}">
                  <a16:creationId xmlns:a16="http://schemas.microsoft.com/office/drawing/2014/main" id="{F41A8558-E88D-A121-DAB7-0F88350F1CF0}"/>
                </a:ext>
              </a:extLst>
            </p:cNvPr>
            <p:cNvSpPr/>
            <p:nvPr/>
          </p:nvSpPr>
          <p:spPr>
            <a:xfrm>
              <a:off x="-32569575" y="3672275"/>
              <a:ext cx="292225" cy="205600"/>
            </a:xfrm>
            <a:custGeom>
              <a:avLst/>
              <a:gdLst/>
              <a:ahLst/>
              <a:cxnLst/>
              <a:rect l="l" t="t" r="r" b="b"/>
              <a:pathLst>
                <a:path w="11689" h="8224" extrusionOk="0">
                  <a:moveTo>
                    <a:pt x="5860" y="1"/>
                  </a:moveTo>
                  <a:cubicBezTo>
                    <a:pt x="4506" y="1"/>
                    <a:pt x="3340" y="1040"/>
                    <a:pt x="3151" y="2332"/>
                  </a:cubicBezTo>
                  <a:cubicBezTo>
                    <a:pt x="3119" y="2521"/>
                    <a:pt x="3277" y="2710"/>
                    <a:pt x="3497" y="2710"/>
                  </a:cubicBezTo>
                  <a:lnTo>
                    <a:pt x="5514" y="2710"/>
                  </a:lnTo>
                  <a:lnTo>
                    <a:pt x="5514" y="3435"/>
                  </a:lnTo>
                  <a:lnTo>
                    <a:pt x="2395" y="3435"/>
                  </a:lnTo>
                  <a:cubicBezTo>
                    <a:pt x="1859" y="3435"/>
                    <a:pt x="1387" y="3907"/>
                    <a:pt x="1387" y="4443"/>
                  </a:cubicBezTo>
                  <a:lnTo>
                    <a:pt x="1387" y="4852"/>
                  </a:lnTo>
                  <a:cubicBezTo>
                    <a:pt x="599" y="5010"/>
                    <a:pt x="0" y="5703"/>
                    <a:pt x="0" y="6554"/>
                  </a:cubicBezTo>
                  <a:cubicBezTo>
                    <a:pt x="0" y="7499"/>
                    <a:pt x="757" y="8223"/>
                    <a:pt x="1702" y="8223"/>
                  </a:cubicBezTo>
                  <a:cubicBezTo>
                    <a:pt x="2647" y="8223"/>
                    <a:pt x="3403" y="7499"/>
                    <a:pt x="3403" y="6554"/>
                  </a:cubicBezTo>
                  <a:cubicBezTo>
                    <a:pt x="3403" y="5703"/>
                    <a:pt x="2804" y="5041"/>
                    <a:pt x="2017" y="4852"/>
                  </a:cubicBezTo>
                  <a:lnTo>
                    <a:pt x="2017" y="4443"/>
                  </a:lnTo>
                  <a:cubicBezTo>
                    <a:pt x="2017" y="4254"/>
                    <a:pt x="2174" y="4096"/>
                    <a:pt x="2363" y="4096"/>
                  </a:cubicBezTo>
                  <a:lnTo>
                    <a:pt x="5482" y="4096"/>
                  </a:lnTo>
                  <a:lnTo>
                    <a:pt x="5482" y="4821"/>
                  </a:lnTo>
                  <a:cubicBezTo>
                    <a:pt x="4695" y="4978"/>
                    <a:pt x="4096" y="5672"/>
                    <a:pt x="4096" y="6491"/>
                  </a:cubicBezTo>
                  <a:cubicBezTo>
                    <a:pt x="4096" y="7436"/>
                    <a:pt x="4852" y="8192"/>
                    <a:pt x="5797" y="8192"/>
                  </a:cubicBezTo>
                  <a:cubicBezTo>
                    <a:pt x="6742" y="8192"/>
                    <a:pt x="7499" y="7436"/>
                    <a:pt x="7499" y="6491"/>
                  </a:cubicBezTo>
                  <a:cubicBezTo>
                    <a:pt x="7499" y="5672"/>
                    <a:pt x="6900" y="5010"/>
                    <a:pt x="6112" y="4821"/>
                  </a:cubicBezTo>
                  <a:lnTo>
                    <a:pt x="6112" y="4096"/>
                  </a:lnTo>
                  <a:lnTo>
                    <a:pt x="9231" y="4096"/>
                  </a:lnTo>
                  <a:cubicBezTo>
                    <a:pt x="9420" y="4096"/>
                    <a:pt x="9578" y="4254"/>
                    <a:pt x="9578" y="4443"/>
                  </a:cubicBezTo>
                  <a:lnTo>
                    <a:pt x="9578" y="4852"/>
                  </a:lnTo>
                  <a:cubicBezTo>
                    <a:pt x="8790" y="5010"/>
                    <a:pt x="8192" y="5703"/>
                    <a:pt x="8192" y="6554"/>
                  </a:cubicBezTo>
                  <a:cubicBezTo>
                    <a:pt x="8192" y="7499"/>
                    <a:pt x="8948" y="8223"/>
                    <a:pt x="9893" y="8223"/>
                  </a:cubicBezTo>
                  <a:cubicBezTo>
                    <a:pt x="10838" y="8223"/>
                    <a:pt x="11594" y="7499"/>
                    <a:pt x="11594" y="6554"/>
                  </a:cubicBezTo>
                  <a:cubicBezTo>
                    <a:pt x="11689" y="5703"/>
                    <a:pt x="11153" y="5010"/>
                    <a:pt x="10366" y="4852"/>
                  </a:cubicBezTo>
                  <a:lnTo>
                    <a:pt x="10366" y="4443"/>
                  </a:lnTo>
                  <a:cubicBezTo>
                    <a:pt x="10366" y="3907"/>
                    <a:pt x="9893" y="3435"/>
                    <a:pt x="9326" y="3435"/>
                  </a:cubicBezTo>
                  <a:lnTo>
                    <a:pt x="6238" y="3435"/>
                  </a:lnTo>
                  <a:lnTo>
                    <a:pt x="6238" y="2710"/>
                  </a:lnTo>
                  <a:lnTo>
                    <a:pt x="8223" y="2710"/>
                  </a:lnTo>
                  <a:cubicBezTo>
                    <a:pt x="8444" y="2710"/>
                    <a:pt x="8601" y="2521"/>
                    <a:pt x="8601" y="2332"/>
                  </a:cubicBezTo>
                  <a:cubicBezTo>
                    <a:pt x="8381" y="977"/>
                    <a:pt x="7247" y="1"/>
                    <a:pt x="5860"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 name="Google Shape;2196;g1247fe39619_1_424">
              <a:extLst>
                <a:ext uri="{FF2B5EF4-FFF2-40B4-BE49-F238E27FC236}">
                  <a16:creationId xmlns:a16="http://schemas.microsoft.com/office/drawing/2014/main" id="{726CD764-9C0D-838A-2077-BC3ADF48F4E3}"/>
                </a:ext>
              </a:extLst>
            </p:cNvPr>
            <p:cNvSpPr/>
            <p:nvPr/>
          </p:nvSpPr>
          <p:spPr>
            <a:xfrm>
              <a:off x="-32456950" y="3586425"/>
              <a:ext cx="68550" cy="69350"/>
            </a:xfrm>
            <a:custGeom>
              <a:avLst/>
              <a:gdLst/>
              <a:ahLst/>
              <a:cxnLst/>
              <a:rect l="l" t="t" r="r" b="b"/>
              <a:pathLst>
                <a:path w="2742" h="2774" extrusionOk="0">
                  <a:moveTo>
                    <a:pt x="1355" y="1"/>
                  </a:moveTo>
                  <a:cubicBezTo>
                    <a:pt x="631" y="1"/>
                    <a:pt x="1" y="631"/>
                    <a:pt x="1" y="1387"/>
                  </a:cubicBezTo>
                  <a:cubicBezTo>
                    <a:pt x="1" y="2143"/>
                    <a:pt x="631" y="2773"/>
                    <a:pt x="1355" y="2773"/>
                  </a:cubicBezTo>
                  <a:cubicBezTo>
                    <a:pt x="2111" y="2773"/>
                    <a:pt x="2742" y="2143"/>
                    <a:pt x="2742" y="1387"/>
                  </a:cubicBezTo>
                  <a:cubicBezTo>
                    <a:pt x="2742" y="631"/>
                    <a:pt x="2111" y="1"/>
                    <a:pt x="1355"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8" name="Google Shape;2197;g1247fe39619_1_424">
            <a:extLst>
              <a:ext uri="{FF2B5EF4-FFF2-40B4-BE49-F238E27FC236}">
                <a16:creationId xmlns:a16="http://schemas.microsoft.com/office/drawing/2014/main" id="{A5DA9530-1947-8C6E-8A0C-139E88A7B306}"/>
              </a:ext>
            </a:extLst>
          </p:cNvPr>
          <p:cNvGrpSpPr/>
          <p:nvPr/>
        </p:nvGrpSpPr>
        <p:grpSpPr>
          <a:xfrm>
            <a:off x="1281227" y="1849222"/>
            <a:ext cx="359234" cy="462889"/>
            <a:chOff x="1529350" y="258825"/>
            <a:chExt cx="423475" cy="481825"/>
          </a:xfrm>
          <a:solidFill>
            <a:schemeClr val="accent2">
              <a:lumMod val="75000"/>
              <a:lumOff val="25000"/>
            </a:schemeClr>
          </a:solidFill>
        </p:grpSpPr>
        <p:sp>
          <p:nvSpPr>
            <p:cNvPr id="39" name="Google Shape;2198;g1247fe39619_1_424">
              <a:extLst>
                <a:ext uri="{FF2B5EF4-FFF2-40B4-BE49-F238E27FC236}">
                  <a16:creationId xmlns:a16="http://schemas.microsoft.com/office/drawing/2014/main" id="{CD8EA4C6-9CF4-ECBE-12C4-0E6E1A5B6D33}"/>
                </a:ext>
              </a:extLst>
            </p:cNvPr>
            <p:cNvSpPr/>
            <p:nvPr/>
          </p:nvSpPr>
          <p:spPr>
            <a:xfrm>
              <a:off x="1585800" y="258825"/>
              <a:ext cx="310650" cy="430550"/>
            </a:xfrm>
            <a:custGeom>
              <a:avLst/>
              <a:gdLst/>
              <a:ahLst/>
              <a:cxnLst/>
              <a:rect l="l" t="t" r="r" b="b"/>
              <a:pathLst>
                <a:path w="12426" h="17222" extrusionOk="0">
                  <a:moveTo>
                    <a:pt x="6213" y="3388"/>
                  </a:moveTo>
                  <a:cubicBezTo>
                    <a:pt x="7354" y="3388"/>
                    <a:pt x="8384" y="4074"/>
                    <a:pt x="8821" y="5131"/>
                  </a:cubicBezTo>
                  <a:cubicBezTo>
                    <a:pt x="9257" y="6185"/>
                    <a:pt x="9016" y="7399"/>
                    <a:pt x="8206" y="8206"/>
                  </a:cubicBezTo>
                  <a:cubicBezTo>
                    <a:pt x="7666" y="8748"/>
                    <a:pt x="6945" y="9035"/>
                    <a:pt x="6210" y="9035"/>
                  </a:cubicBezTo>
                  <a:cubicBezTo>
                    <a:pt x="5847" y="9035"/>
                    <a:pt x="5481" y="8965"/>
                    <a:pt x="5132" y="8820"/>
                  </a:cubicBezTo>
                  <a:cubicBezTo>
                    <a:pt x="4075" y="8383"/>
                    <a:pt x="3388" y="7354"/>
                    <a:pt x="3388" y="6212"/>
                  </a:cubicBezTo>
                  <a:cubicBezTo>
                    <a:pt x="3391" y="4652"/>
                    <a:pt x="4653" y="3391"/>
                    <a:pt x="6213" y="3388"/>
                  </a:cubicBezTo>
                  <a:close/>
                  <a:moveTo>
                    <a:pt x="6213" y="0"/>
                  </a:moveTo>
                  <a:cubicBezTo>
                    <a:pt x="2825" y="0"/>
                    <a:pt x="1" y="2728"/>
                    <a:pt x="1" y="6212"/>
                  </a:cubicBezTo>
                  <a:cubicBezTo>
                    <a:pt x="1" y="7537"/>
                    <a:pt x="398" y="8718"/>
                    <a:pt x="1163" y="9826"/>
                  </a:cubicBezTo>
                  <a:lnTo>
                    <a:pt x="5737" y="16959"/>
                  </a:lnTo>
                  <a:cubicBezTo>
                    <a:pt x="5847" y="17134"/>
                    <a:pt x="6029" y="17221"/>
                    <a:pt x="6211" y="17221"/>
                  </a:cubicBezTo>
                  <a:cubicBezTo>
                    <a:pt x="6394" y="17221"/>
                    <a:pt x="6576" y="17134"/>
                    <a:pt x="6686" y="16959"/>
                  </a:cubicBezTo>
                  <a:lnTo>
                    <a:pt x="11278" y="9802"/>
                  </a:lnTo>
                  <a:cubicBezTo>
                    <a:pt x="12025" y="8751"/>
                    <a:pt x="12425" y="7498"/>
                    <a:pt x="12422" y="6212"/>
                  </a:cubicBezTo>
                  <a:cubicBezTo>
                    <a:pt x="12422" y="2786"/>
                    <a:pt x="9637" y="0"/>
                    <a:pt x="6213" y="0"/>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435D74"/>
                </a:solidFill>
                <a:latin typeface="Arial"/>
                <a:ea typeface="Arial"/>
                <a:cs typeface="Arial"/>
                <a:sym typeface="Arial"/>
              </a:endParaRPr>
            </a:p>
          </p:txBody>
        </p:sp>
        <p:sp>
          <p:nvSpPr>
            <p:cNvPr id="40" name="Google Shape;2199;g1247fe39619_1_424">
              <a:extLst>
                <a:ext uri="{FF2B5EF4-FFF2-40B4-BE49-F238E27FC236}">
                  <a16:creationId xmlns:a16="http://schemas.microsoft.com/office/drawing/2014/main" id="{33DDEFD9-7CC4-E5D9-A602-6D1392553B7D}"/>
                </a:ext>
              </a:extLst>
            </p:cNvPr>
            <p:cNvSpPr/>
            <p:nvPr/>
          </p:nvSpPr>
          <p:spPr>
            <a:xfrm>
              <a:off x="1529350" y="583200"/>
              <a:ext cx="423475" cy="157450"/>
            </a:xfrm>
            <a:custGeom>
              <a:avLst/>
              <a:gdLst/>
              <a:ahLst/>
              <a:cxnLst/>
              <a:rect l="l" t="t" r="r" b="b"/>
              <a:pathLst>
                <a:path w="16939" h="6298" extrusionOk="0">
                  <a:moveTo>
                    <a:pt x="4050" y="1"/>
                  </a:moveTo>
                  <a:cubicBezTo>
                    <a:pt x="1545" y="582"/>
                    <a:pt x="0" y="1642"/>
                    <a:pt x="0" y="2909"/>
                  </a:cubicBezTo>
                  <a:cubicBezTo>
                    <a:pt x="0" y="5111"/>
                    <a:pt x="4364" y="6297"/>
                    <a:pt x="8471" y="6297"/>
                  </a:cubicBezTo>
                  <a:cubicBezTo>
                    <a:pt x="12575" y="6297"/>
                    <a:pt x="16938" y="5111"/>
                    <a:pt x="16938" y="2909"/>
                  </a:cubicBezTo>
                  <a:cubicBezTo>
                    <a:pt x="16938" y="1642"/>
                    <a:pt x="15391" y="579"/>
                    <a:pt x="12882" y="1"/>
                  </a:cubicBezTo>
                  <a:lnTo>
                    <a:pt x="10040" y="4445"/>
                  </a:lnTo>
                  <a:cubicBezTo>
                    <a:pt x="9673" y="5018"/>
                    <a:pt x="9071" y="5305"/>
                    <a:pt x="8469" y="5305"/>
                  </a:cubicBezTo>
                  <a:cubicBezTo>
                    <a:pt x="7867" y="5305"/>
                    <a:pt x="7265" y="5018"/>
                    <a:pt x="6899" y="4445"/>
                  </a:cubicBezTo>
                  <a:lnTo>
                    <a:pt x="4050" y="1"/>
                  </a:ln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435D74"/>
                </a:solidFill>
                <a:latin typeface="Arial"/>
                <a:ea typeface="Arial"/>
                <a:cs typeface="Arial"/>
                <a:sym typeface="Arial"/>
              </a:endParaRPr>
            </a:p>
          </p:txBody>
        </p:sp>
      </p:grpSp>
      <p:grpSp>
        <p:nvGrpSpPr>
          <p:cNvPr id="41" name="Google Shape;2200;g1247fe39619_1_424">
            <a:extLst>
              <a:ext uri="{FF2B5EF4-FFF2-40B4-BE49-F238E27FC236}">
                <a16:creationId xmlns:a16="http://schemas.microsoft.com/office/drawing/2014/main" id="{022D7600-0B03-B5E1-7E80-9513F45E4188}"/>
              </a:ext>
            </a:extLst>
          </p:cNvPr>
          <p:cNvGrpSpPr/>
          <p:nvPr/>
        </p:nvGrpSpPr>
        <p:grpSpPr>
          <a:xfrm>
            <a:off x="4898527" y="1845059"/>
            <a:ext cx="471119" cy="462911"/>
            <a:chOff x="-49397175" y="3192625"/>
            <a:chExt cx="300900" cy="281200"/>
          </a:xfrm>
          <a:solidFill>
            <a:schemeClr val="accent2">
              <a:lumMod val="75000"/>
              <a:lumOff val="25000"/>
            </a:schemeClr>
          </a:solidFill>
        </p:grpSpPr>
        <p:sp>
          <p:nvSpPr>
            <p:cNvPr id="42" name="Google Shape;2201;g1247fe39619_1_424">
              <a:extLst>
                <a:ext uri="{FF2B5EF4-FFF2-40B4-BE49-F238E27FC236}">
                  <a16:creationId xmlns:a16="http://schemas.microsoft.com/office/drawing/2014/main" id="{84EF41C5-D392-3781-07FF-F19A6A744360}"/>
                </a:ext>
              </a:extLst>
            </p:cNvPr>
            <p:cNvSpPr/>
            <p:nvPr/>
          </p:nvSpPr>
          <p:spPr>
            <a:xfrm>
              <a:off x="-49325500" y="3297975"/>
              <a:ext cx="64625" cy="58500"/>
            </a:xfrm>
            <a:custGeom>
              <a:avLst/>
              <a:gdLst/>
              <a:ahLst/>
              <a:cxnLst/>
              <a:rect l="l" t="t" r="r" b="b"/>
              <a:pathLst>
                <a:path w="2585" h="2340" extrusionOk="0">
                  <a:moveTo>
                    <a:pt x="1045" y="1"/>
                  </a:moveTo>
                  <a:cubicBezTo>
                    <a:pt x="692" y="1"/>
                    <a:pt x="336" y="54"/>
                    <a:pt x="1" y="165"/>
                  </a:cubicBezTo>
                  <a:cubicBezTo>
                    <a:pt x="158" y="1079"/>
                    <a:pt x="694" y="1867"/>
                    <a:pt x="1482" y="2339"/>
                  </a:cubicBezTo>
                  <a:cubicBezTo>
                    <a:pt x="1639" y="1583"/>
                    <a:pt x="2017" y="890"/>
                    <a:pt x="2584" y="354"/>
                  </a:cubicBezTo>
                  <a:cubicBezTo>
                    <a:pt x="2126" y="126"/>
                    <a:pt x="1588" y="1"/>
                    <a:pt x="1045"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2202;g1247fe39619_1_424">
              <a:extLst>
                <a:ext uri="{FF2B5EF4-FFF2-40B4-BE49-F238E27FC236}">
                  <a16:creationId xmlns:a16="http://schemas.microsoft.com/office/drawing/2014/main" id="{E10D499C-117F-9894-698C-D8D79F544531}"/>
                </a:ext>
              </a:extLst>
            </p:cNvPr>
            <p:cNvSpPr/>
            <p:nvPr/>
          </p:nvSpPr>
          <p:spPr>
            <a:xfrm>
              <a:off x="-49345975" y="3192625"/>
              <a:ext cx="199300" cy="103975"/>
            </a:xfrm>
            <a:custGeom>
              <a:avLst/>
              <a:gdLst/>
              <a:ahLst/>
              <a:cxnLst/>
              <a:rect l="l" t="t" r="r" b="b"/>
              <a:pathLst>
                <a:path w="7972" h="4159" extrusionOk="0">
                  <a:moveTo>
                    <a:pt x="3970" y="0"/>
                  </a:moveTo>
                  <a:cubicBezTo>
                    <a:pt x="1670" y="0"/>
                    <a:pt x="1" y="2048"/>
                    <a:pt x="127" y="3907"/>
                  </a:cubicBezTo>
                  <a:cubicBezTo>
                    <a:pt x="743" y="3639"/>
                    <a:pt x="1342" y="3513"/>
                    <a:pt x="1908" y="3513"/>
                  </a:cubicBezTo>
                  <a:cubicBezTo>
                    <a:pt x="2671" y="3513"/>
                    <a:pt x="3373" y="3743"/>
                    <a:pt x="3970" y="4159"/>
                  </a:cubicBezTo>
                  <a:cubicBezTo>
                    <a:pt x="4586" y="3743"/>
                    <a:pt x="5274" y="3513"/>
                    <a:pt x="6036" y="3513"/>
                  </a:cubicBezTo>
                  <a:cubicBezTo>
                    <a:pt x="6599" y="3513"/>
                    <a:pt x="7202" y="3639"/>
                    <a:pt x="7845" y="3907"/>
                  </a:cubicBezTo>
                  <a:cubicBezTo>
                    <a:pt x="7971" y="2048"/>
                    <a:pt x="6302" y="0"/>
                    <a:pt x="3970" y="0"/>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2203;g1247fe39619_1_424">
              <a:extLst>
                <a:ext uri="{FF2B5EF4-FFF2-40B4-BE49-F238E27FC236}">
                  <a16:creationId xmlns:a16="http://schemas.microsoft.com/office/drawing/2014/main" id="{CF412B31-5899-4B0A-22E0-34D5CE37F832}"/>
                </a:ext>
              </a:extLst>
            </p:cNvPr>
            <p:cNvSpPr/>
            <p:nvPr/>
          </p:nvSpPr>
          <p:spPr>
            <a:xfrm>
              <a:off x="-49272725" y="3381650"/>
              <a:ext cx="52800" cy="53575"/>
            </a:xfrm>
            <a:custGeom>
              <a:avLst/>
              <a:gdLst/>
              <a:ahLst/>
              <a:cxnLst/>
              <a:rect l="l" t="t" r="r" b="b"/>
              <a:pathLst>
                <a:path w="2112" h="2143" extrusionOk="0">
                  <a:moveTo>
                    <a:pt x="2112" y="0"/>
                  </a:moveTo>
                  <a:cubicBezTo>
                    <a:pt x="1765" y="111"/>
                    <a:pt x="1403" y="166"/>
                    <a:pt x="1044" y="166"/>
                  </a:cubicBezTo>
                  <a:cubicBezTo>
                    <a:pt x="686" y="166"/>
                    <a:pt x="331" y="111"/>
                    <a:pt x="1" y="0"/>
                  </a:cubicBezTo>
                  <a:lnTo>
                    <a:pt x="1" y="0"/>
                  </a:lnTo>
                  <a:cubicBezTo>
                    <a:pt x="32" y="851"/>
                    <a:pt x="442" y="1576"/>
                    <a:pt x="1040" y="2143"/>
                  </a:cubicBezTo>
                  <a:cubicBezTo>
                    <a:pt x="1702" y="1576"/>
                    <a:pt x="2049" y="788"/>
                    <a:pt x="2112" y="0"/>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2204;g1247fe39619_1_424">
              <a:extLst>
                <a:ext uri="{FF2B5EF4-FFF2-40B4-BE49-F238E27FC236}">
                  <a16:creationId xmlns:a16="http://schemas.microsoft.com/office/drawing/2014/main" id="{3E4F61F1-0B78-2B88-2652-AD9BFAE07A9B}"/>
                </a:ext>
              </a:extLst>
            </p:cNvPr>
            <p:cNvSpPr/>
            <p:nvPr/>
          </p:nvSpPr>
          <p:spPr>
            <a:xfrm>
              <a:off x="-49231775" y="3298075"/>
              <a:ext cx="63050" cy="58400"/>
            </a:xfrm>
            <a:custGeom>
              <a:avLst/>
              <a:gdLst/>
              <a:ahLst/>
              <a:cxnLst/>
              <a:rect l="l" t="t" r="r" b="b"/>
              <a:pathLst>
                <a:path w="2522" h="2336" extrusionOk="0">
                  <a:moveTo>
                    <a:pt x="1547" y="0"/>
                  </a:moveTo>
                  <a:cubicBezTo>
                    <a:pt x="1009" y="0"/>
                    <a:pt x="469" y="141"/>
                    <a:pt x="1" y="414"/>
                  </a:cubicBezTo>
                  <a:cubicBezTo>
                    <a:pt x="568" y="918"/>
                    <a:pt x="915" y="1611"/>
                    <a:pt x="1072" y="2335"/>
                  </a:cubicBezTo>
                  <a:cubicBezTo>
                    <a:pt x="1860" y="1863"/>
                    <a:pt x="2364" y="1075"/>
                    <a:pt x="2521" y="161"/>
                  </a:cubicBezTo>
                  <a:cubicBezTo>
                    <a:pt x="2209" y="53"/>
                    <a:pt x="1879" y="0"/>
                    <a:pt x="1547" y="0"/>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2205;g1247fe39619_1_424">
              <a:extLst>
                <a:ext uri="{FF2B5EF4-FFF2-40B4-BE49-F238E27FC236}">
                  <a16:creationId xmlns:a16="http://schemas.microsoft.com/office/drawing/2014/main" id="{E8ABFBE8-9E8C-1230-677D-9AEE905CF457}"/>
                </a:ext>
              </a:extLst>
            </p:cNvPr>
            <p:cNvSpPr/>
            <p:nvPr/>
          </p:nvSpPr>
          <p:spPr>
            <a:xfrm>
              <a:off x="-49271925" y="3317850"/>
              <a:ext cx="48850" cy="49850"/>
            </a:xfrm>
            <a:custGeom>
              <a:avLst/>
              <a:gdLst/>
              <a:ahLst/>
              <a:cxnLst/>
              <a:rect l="l" t="t" r="r" b="b"/>
              <a:pathLst>
                <a:path w="1954" h="1994" extrusionOk="0">
                  <a:moveTo>
                    <a:pt x="977" y="1"/>
                  </a:moveTo>
                  <a:cubicBezTo>
                    <a:pt x="441" y="505"/>
                    <a:pt x="158" y="1040"/>
                    <a:pt x="0" y="1828"/>
                  </a:cubicBezTo>
                  <a:cubicBezTo>
                    <a:pt x="347" y="1938"/>
                    <a:pt x="670" y="1993"/>
                    <a:pt x="989" y="1993"/>
                  </a:cubicBezTo>
                  <a:cubicBezTo>
                    <a:pt x="1308" y="1993"/>
                    <a:pt x="1623" y="1938"/>
                    <a:pt x="1953" y="1828"/>
                  </a:cubicBezTo>
                  <a:cubicBezTo>
                    <a:pt x="1859" y="1103"/>
                    <a:pt x="1607" y="568"/>
                    <a:pt x="977"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 name="Google Shape;2206;g1247fe39619_1_424">
              <a:extLst>
                <a:ext uri="{FF2B5EF4-FFF2-40B4-BE49-F238E27FC236}">
                  <a16:creationId xmlns:a16="http://schemas.microsoft.com/office/drawing/2014/main" id="{1B16C003-654A-C1EC-7AF9-C3EA2EA89249}"/>
                </a:ext>
              </a:extLst>
            </p:cNvPr>
            <p:cNvSpPr/>
            <p:nvPr/>
          </p:nvSpPr>
          <p:spPr>
            <a:xfrm>
              <a:off x="-49245950" y="3291075"/>
              <a:ext cx="149675" cy="182750"/>
            </a:xfrm>
            <a:custGeom>
              <a:avLst/>
              <a:gdLst/>
              <a:ahLst/>
              <a:cxnLst/>
              <a:rect l="l" t="t" r="r" b="b"/>
              <a:pathLst>
                <a:path w="5987" h="7310" extrusionOk="0">
                  <a:moveTo>
                    <a:pt x="3844" y="0"/>
                  </a:moveTo>
                  <a:cubicBezTo>
                    <a:pt x="3718" y="1670"/>
                    <a:pt x="2899" y="2773"/>
                    <a:pt x="1734" y="3371"/>
                  </a:cubicBezTo>
                  <a:cubicBezTo>
                    <a:pt x="1765" y="4537"/>
                    <a:pt x="1261" y="5734"/>
                    <a:pt x="1" y="6679"/>
                  </a:cubicBezTo>
                  <a:cubicBezTo>
                    <a:pt x="631" y="7057"/>
                    <a:pt x="1324" y="7310"/>
                    <a:pt x="2080" y="7310"/>
                  </a:cubicBezTo>
                  <a:cubicBezTo>
                    <a:pt x="4191" y="7310"/>
                    <a:pt x="5987" y="5577"/>
                    <a:pt x="5987" y="3434"/>
                  </a:cubicBezTo>
                  <a:cubicBezTo>
                    <a:pt x="5955" y="1985"/>
                    <a:pt x="5105" y="630"/>
                    <a:pt x="3844" y="0"/>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2207;g1247fe39619_1_424">
              <a:extLst>
                <a:ext uri="{FF2B5EF4-FFF2-40B4-BE49-F238E27FC236}">
                  <a16:creationId xmlns:a16="http://schemas.microsoft.com/office/drawing/2014/main" id="{9C21EA1B-C923-EB53-0452-DBCEF3FB67E5}"/>
                </a:ext>
              </a:extLst>
            </p:cNvPr>
            <p:cNvSpPr/>
            <p:nvPr/>
          </p:nvSpPr>
          <p:spPr>
            <a:xfrm>
              <a:off x="-49397175" y="3291075"/>
              <a:ext cx="149675" cy="182750"/>
            </a:xfrm>
            <a:custGeom>
              <a:avLst/>
              <a:gdLst/>
              <a:ahLst/>
              <a:cxnLst/>
              <a:rect l="l" t="t" r="r" b="b"/>
              <a:pathLst>
                <a:path w="5987" h="7310" extrusionOk="0">
                  <a:moveTo>
                    <a:pt x="2143" y="0"/>
                  </a:moveTo>
                  <a:cubicBezTo>
                    <a:pt x="852" y="694"/>
                    <a:pt x="1" y="1985"/>
                    <a:pt x="1" y="3434"/>
                  </a:cubicBezTo>
                  <a:cubicBezTo>
                    <a:pt x="1" y="5577"/>
                    <a:pt x="1797" y="7310"/>
                    <a:pt x="3908" y="7310"/>
                  </a:cubicBezTo>
                  <a:cubicBezTo>
                    <a:pt x="4664" y="7310"/>
                    <a:pt x="5357" y="7057"/>
                    <a:pt x="5987" y="6679"/>
                  </a:cubicBezTo>
                  <a:cubicBezTo>
                    <a:pt x="4727" y="5734"/>
                    <a:pt x="4223" y="4537"/>
                    <a:pt x="4254" y="3371"/>
                  </a:cubicBezTo>
                  <a:cubicBezTo>
                    <a:pt x="3088" y="2773"/>
                    <a:pt x="2301" y="1670"/>
                    <a:pt x="2143" y="0"/>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2714826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43" name="Google Shape;443;p44"/>
          <p:cNvSpPr/>
          <p:nvPr/>
        </p:nvSpPr>
        <p:spPr>
          <a:xfrm>
            <a:off x="7118900" y="-790750"/>
            <a:ext cx="1490700" cy="1490700"/>
          </a:xfrm>
          <a:prstGeom prst="ellipse">
            <a:avLst/>
          </a:prstGeom>
          <a:gradFill>
            <a:gsLst>
              <a:gs pos="0">
                <a:schemeClr val="l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44"/>
          <p:cNvSpPr/>
          <p:nvPr/>
        </p:nvSpPr>
        <p:spPr>
          <a:xfrm>
            <a:off x="8115325" y="220750"/>
            <a:ext cx="637500" cy="637500"/>
          </a:xfrm>
          <a:prstGeom prst="ellipse">
            <a:avLst/>
          </a:prstGeom>
          <a:solidFill>
            <a:schemeClr val="dk1"/>
          </a:solidFill>
          <a:ln>
            <a:noFill/>
          </a:ln>
          <a:effectLst>
            <a:outerShdw blurRad="214313" algn="bl" rotWithShape="0">
              <a:schemeClr val="accent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2241;p37">
            <a:extLst>
              <a:ext uri="{FF2B5EF4-FFF2-40B4-BE49-F238E27FC236}">
                <a16:creationId xmlns:a16="http://schemas.microsoft.com/office/drawing/2014/main" id="{B2C8186C-FACD-B1C7-7948-5EC76E5C3061}"/>
              </a:ext>
            </a:extLst>
          </p:cNvPr>
          <p:cNvSpPr txBox="1">
            <a:spLocks/>
          </p:cNvSpPr>
          <p:nvPr/>
        </p:nvSpPr>
        <p:spPr>
          <a:xfrm>
            <a:off x="720925" y="858250"/>
            <a:ext cx="7394400" cy="3831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Bebas Neue"/>
              <a:buNone/>
              <a:defRPr sz="3000" b="0" i="0" u="none" strike="noStrike" cap="none">
                <a:solidFill>
                  <a:schemeClr val="accent2"/>
                </a:solidFill>
                <a:latin typeface="Poppins SemiBold"/>
                <a:ea typeface="Poppins SemiBold"/>
                <a:cs typeface="Poppins SemiBold"/>
                <a:sym typeface="Poppins SemiBold"/>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ctr"/>
            <a:r>
              <a:rPr lang="es-MX">
                <a:latin typeface="Cascadia Code SemiLight" panose="020B0609020000020004" pitchFamily="49" charset="0"/>
                <a:ea typeface="Cascadia Code SemiLight" panose="020B0609020000020004" pitchFamily="49" charset="0"/>
                <a:cs typeface="Cascadia Code SemiLight" panose="020B0609020000020004" pitchFamily="49" charset="0"/>
              </a:rPr>
              <a:t>Categorías y procesos de categorización</a:t>
            </a:r>
            <a:endParaRPr lang="es-MX" dirty="0">
              <a:latin typeface="Cascadia Code SemiLight" panose="020B0609020000020004" pitchFamily="49" charset="0"/>
              <a:ea typeface="Cascadia Code SemiLight" panose="020B0609020000020004" pitchFamily="49" charset="0"/>
              <a:cs typeface="Cascadia Code SemiLight" panose="020B0609020000020004" pitchFamily="49" charset="0"/>
            </a:endParaRPr>
          </a:p>
        </p:txBody>
      </p:sp>
      <p:sp>
        <p:nvSpPr>
          <p:cNvPr id="5" name="Google Shape;2213;p25">
            <a:extLst>
              <a:ext uri="{FF2B5EF4-FFF2-40B4-BE49-F238E27FC236}">
                <a16:creationId xmlns:a16="http://schemas.microsoft.com/office/drawing/2014/main" id="{6A792A17-17F7-22B6-3E11-D7614355565C}"/>
              </a:ext>
            </a:extLst>
          </p:cNvPr>
          <p:cNvSpPr txBox="1">
            <a:spLocks/>
          </p:cNvSpPr>
          <p:nvPr/>
        </p:nvSpPr>
        <p:spPr>
          <a:xfrm>
            <a:off x="1078575" y="1882055"/>
            <a:ext cx="2784600" cy="25512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buSzPts val="1600"/>
            </a:pPr>
            <a:r>
              <a:rPr lang="es-MX" dirty="0">
                <a:solidFill>
                  <a:schemeClr val="accent2">
                    <a:lumMod val="75000"/>
                    <a:lumOff val="25000"/>
                  </a:schemeClr>
                </a:solidFill>
                <a:latin typeface="Poppins" panose="00000500000000000000" pitchFamily="2" charset="0"/>
                <a:cs typeface="Poppins" panose="00000500000000000000" pitchFamily="2" charset="0"/>
              </a:rPr>
              <a:t>Grupo de elementos semejantes, pero no totalmente iguales entre sí.</a:t>
            </a:r>
            <a:br>
              <a:rPr lang="es-MX" dirty="0">
                <a:solidFill>
                  <a:schemeClr val="accent2">
                    <a:lumMod val="75000"/>
                    <a:lumOff val="25000"/>
                  </a:schemeClr>
                </a:solidFill>
                <a:latin typeface="Poppins" panose="00000500000000000000" pitchFamily="2" charset="0"/>
                <a:cs typeface="Poppins" panose="00000500000000000000" pitchFamily="2" charset="0"/>
              </a:rPr>
            </a:br>
            <a:r>
              <a:rPr lang="es-MX" dirty="0">
                <a:solidFill>
                  <a:schemeClr val="accent2">
                    <a:lumMod val="75000"/>
                    <a:lumOff val="25000"/>
                  </a:schemeClr>
                </a:solidFill>
                <a:latin typeface="Poppins" panose="00000500000000000000" pitchFamily="2" charset="0"/>
                <a:cs typeface="Poppins" panose="00000500000000000000" pitchFamily="2" charset="0"/>
              </a:rPr>
              <a:t>Se caracteriza por ser una clase abierta, es decir, con límites borrosos que se entremezclan con otras categorías</a:t>
            </a:r>
          </a:p>
        </p:txBody>
      </p:sp>
      <p:sp>
        <p:nvSpPr>
          <p:cNvPr id="6" name="Google Shape;2249;p25">
            <a:extLst>
              <a:ext uri="{FF2B5EF4-FFF2-40B4-BE49-F238E27FC236}">
                <a16:creationId xmlns:a16="http://schemas.microsoft.com/office/drawing/2014/main" id="{8A890BC2-5C73-995C-5425-7DBEB489D7A9}"/>
              </a:ext>
            </a:extLst>
          </p:cNvPr>
          <p:cNvSpPr txBox="1"/>
          <p:nvPr/>
        </p:nvSpPr>
        <p:spPr>
          <a:xfrm>
            <a:off x="992617" y="1902999"/>
            <a:ext cx="2956516" cy="31759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dirty="0">
                <a:solidFill>
                  <a:schemeClr val="accent2">
                    <a:lumMod val="75000"/>
                    <a:lumOff val="25000"/>
                  </a:schemeClr>
                </a:solidFill>
                <a:latin typeface="Poppins" panose="00000500000000000000" pitchFamily="2" charset="0"/>
                <a:ea typeface="Roboto"/>
                <a:cs typeface="Poppins" panose="00000500000000000000" pitchFamily="2" charset="0"/>
                <a:sym typeface="Roboto"/>
              </a:rPr>
              <a:t>¿Qué es una categoría?</a:t>
            </a:r>
            <a:endParaRPr sz="1600" b="1" dirty="0">
              <a:solidFill>
                <a:schemeClr val="accent2">
                  <a:lumMod val="75000"/>
                  <a:lumOff val="25000"/>
                </a:schemeClr>
              </a:solidFill>
              <a:latin typeface="Poppins" panose="00000500000000000000" pitchFamily="2" charset="0"/>
              <a:ea typeface="Roboto"/>
              <a:cs typeface="Poppins" panose="00000500000000000000" pitchFamily="2" charset="0"/>
              <a:sym typeface="Roboto"/>
            </a:endParaRPr>
          </a:p>
        </p:txBody>
      </p:sp>
      <p:cxnSp>
        <p:nvCxnSpPr>
          <p:cNvPr id="7" name="Google Shape;2250;p25">
            <a:extLst>
              <a:ext uri="{FF2B5EF4-FFF2-40B4-BE49-F238E27FC236}">
                <a16:creationId xmlns:a16="http://schemas.microsoft.com/office/drawing/2014/main" id="{06A6E3F6-BAF4-FE76-E5E5-4AAF27A7CE83}"/>
              </a:ext>
            </a:extLst>
          </p:cNvPr>
          <p:cNvCxnSpPr/>
          <p:nvPr/>
        </p:nvCxnSpPr>
        <p:spPr>
          <a:xfrm>
            <a:off x="4375225" y="1882055"/>
            <a:ext cx="42900" cy="2833800"/>
          </a:xfrm>
          <a:prstGeom prst="straightConnector1">
            <a:avLst/>
          </a:prstGeom>
          <a:noFill/>
          <a:ln w="76200" cap="flat" cmpd="sng">
            <a:solidFill>
              <a:schemeClr val="accent1">
                <a:lumMod val="40000"/>
                <a:lumOff val="60000"/>
              </a:schemeClr>
            </a:solidFill>
            <a:prstDash val="solid"/>
            <a:round/>
            <a:headEnd type="none" w="med" len="med"/>
            <a:tailEnd type="none" w="med" len="med"/>
          </a:ln>
        </p:spPr>
      </p:cxnSp>
      <p:sp>
        <p:nvSpPr>
          <p:cNvPr id="8" name="Google Shape;2251;p25">
            <a:extLst>
              <a:ext uri="{FF2B5EF4-FFF2-40B4-BE49-F238E27FC236}">
                <a16:creationId xmlns:a16="http://schemas.microsoft.com/office/drawing/2014/main" id="{99720D6E-4D48-A01C-F890-E73A6E01455F}"/>
              </a:ext>
            </a:extLst>
          </p:cNvPr>
          <p:cNvSpPr txBox="1"/>
          <p:nvPr/>
        </p:nvSpPr>
        <p:spPr>
          <a:xfrm>
            <a:off x="5071350" y="1882055"/>
            <a:ext cx="2784900" cy="677078"/>
          </a:xfrm>
          <a:prstGeom prst="rect">
            <a:avLst/>
          </a:prstGeom>
          <a:noFill/>
          <a:ln>
            <a:noFill/>
          </a:ln>
        </p:spPr>
        <p:txBody>
          <a:bodyPr spcFirstLastPara="1" wrap="square" lIns="91425" tIns="91425" rIns="91425" bIns="91425" anchor="b" anchorCtr="0">
            <a:spAutoFit/>
          </a:bodyPr>
          <a:lstStyle/>
          <a:p>
            <a:pPr marL="0" lvl="0" indent="0" algn="ctr" rtl="0">
              <a:spcBef>
                <a:spcPts val="0"/>
              </a:spcBef>
              <a:spcAft>
                <a:spcPts val="0"/>
              </a:spcAft>
              <a:buNone/>
            </a:pPr>
            <a:r>
              <a:rPr lang="en" sz="1600" b="1" dirty="0">
                <a:solidFill>
                  <a:schemeClr val="accent2">
                    <a:lumMod val="75000"/>
                    <a:lumOff val="25000"/>
                  </a:schemeClr>
                </a:solidFill>
                <a:latin typeface="Poppins" panose="00000500000000000000" pitchFamily="2" charset="0"/>
                <a:ea typeface="Roboto"/>
                <a:cs typeface="Poppins" panose="00000500000000000000" pitchFamily="2" charset="0"/>
                <a:sym typeface="Roboto"/>
              </a:rPr>
              <a:t>¿Cómo se producen las categorías?</a:t>
            </a:r>
            <a:endParaRPr sz="1600" b="1" dirty="0">
              <a:solidFill>
                <a:schemeClr val="accent2">
                  <a:lumMod val="75000"/>
                  <a:lumOff val="25000"/>
                </a:schemeClr>
              </a:solidFill>
              <a:latin typeface="Poppins" panose="00000500000000000000" pitchFamily="2" charset="0"/>
              <a:ea typeface="Roboto"/>
              <a:cs typeface="Poppins" panose="00000500000000000000" pitchFamily="2" charset="0"/>
              <a:sym typeface="Roboto"/>
            </a:endParaRPr>
          </a:p>
        </p:txBody>
      </p:sp>
      <p:sp>
        <p:nvSpPr>
          <p:cNvPr id="9" name="Google Shape;2252;p25">
            <a:extLst>
              <a:ext uri="{FF2B5EF4-FFF2-40B4-BE49-F238E27FC236}">
                <a16:creationId xmlns:a16="http://schemas.microsoft.com/office/drawing/2014/main" id="{E23D1EE1-038A-20F4-D6A1-179DA39FAE05}"/>
              </a:ext>
            </a:extLst>
          </p:cNvPr>
          <p:cNvSpPr txBox="1"/>
          <p:nvPr/>
        </p:nvSpPr>
        <p:spPr>
          <a:xfrm>
            <a:off x="5071350" y="2326505"/>
            <a:ext cx="2726700" cy="1662300"/>
          </a:xfrm>
          <a:prstGeom prst="rect">
            <a:avLst/>
          </a:prstGeom>
          <a:noFill/>
          <a:ln>
            <a:noFill/>
          </a:ln>
        </p:spPr>
        <p:txBody>
          <a:bodyPr spcFirstLastPara="1" wrap="square" lIns="91425" tIns="91425" rIns="91425" bIns="91425" anchor="b" anchorCtr="0">
            <a:noAutofit/>
          </a:bodyPr>
          <a:lstStyle/>
          <a:p>
            <a:pPr marL="0" lvl="0" indent="0" rtl="0">
              <a:spcBef>
                <a:spcPts val="0"/>
              </a:spcBef>
              <a:spcAft>
                <a:spcPts val="0"/>
              </a:spcAft>
              <a:buNone/>
            </a:pPr>
            <a:r>
              <a:rPr lang="en" dirty="0">
                <a:solidFill>
                  <a:schemeClr val="accent2">
                    <a:lumMod val="75000"/>
                    <a:lumOff val="25000"/>
                  </a:schemeClr>
                </a:solidFill>
                <a:latin typeface="Poppins" panose="00000500000000000000" pitchFamily="2" charset="0"/>
                <a:ea typeface="Roboto"/>
                <a:cs typeface="Poppins" panose="00000500000000000000" pitchFamily="2" charset="0"/>
                <a:sym typeface="Roboto"/>
              </a:rPr>
              <a:t>1. Establecimiento de propiedades típicas</a:t>
            </a:r>
            <a:br>
              <a:rPr lang="en" dirty="0">
                <a:solidFill>
                  <a:schemeClr val="accent2">
                    <a:lumMod val="75000"/>
                    <a:lumOff val="25000"/>
                  </a:schemeClr>
                </a:solidFill>
                <a:latin typeface="Poppins" panose="00000500000000000000" pitchFamily="2" charset="0"/>
                <a:ea typeface="Roboto"/>
                <a:cs typeface="Poppins" panose="00000500000000000000" pitchFamily="2" charset="0"/>
                <a:sym typeface="Roboto"/>
              </a:rPr>
            </a:br>
            <a:r>
              <a:rPr lang="en" dirty="0">
                <a:solidFill>
                  <a:schemeClr val="accent2">
                    <a:lumMod val="75000"/>
                    <a:lumOff val="25000"/>
                  </a:schemeClr>
                </a:solidFill>
                <a:latin typeface="Poppins" panose="00000500000000000000" pitchFamily="2" charset="0"/>
                <a:ea typeface="Roboto"/>
                <a:cs typeface="Poppins" panose="00000500000000000000" pitchFamily="2" charset="0"/>
                <a:sym typeface="Roboto"/>
              </a:rPr>
              <a:t>2. Semejanzas de familia.</a:t>
            </a:r>
            <a:endParaRPr dirty="0">
              <a:solidFill>
                <a:schemeClr val="accent2">
                  <a:lumMod val="75000"/>
                  <a:lumOff val="25000"/>
                </a:schemeClr>
              </a:solidFill>
              <a:latin typeface="Poppins" panose="00000500000000000000" pitchFamily="2" charset="0"/>
              <a:ea typeface="Roboto"/>
              <a:cs typeface="Poppins" panose="00000500000000000000" pitchFamily="2" charset="0"/>
              <a:sym typeface="Roboto"/>
            </a:endParaRPr>
          </a:p>
          <a:p>
            <a:pPr marL="0" lvl="0" indent="0" rtl="0">
              <a:spcBef>
                <a:spcPts val="0"/>
              </a:spcBef>
              <a:spcAft>
                <a:spcPts val="0"/>
              </a:spcAft>
              <a:buNone/>
            </a:pPr>
            <a:r>
              <a:rPr lang="en" dirty="0">
                <a:solidFill>
                  <a:schemeClr val="accent2">
                    <a:lumMod val="75000"/>
                    <a:lumOff val="25000"/>
                  </a:schemeClr>
                </a:solidFill>
                <a:latin typeface="Poppins" panose="00000500000000000000" pitchFamily="2" charset="0"/>
                <a:ea typeface="Roboto"/>
                <a:cs typeface="Poppins" panose="00000500000000000000" pitchFamily="2" charset="0"/>
                <a:sym typeface="Roboto"/>
              </a:rPr>
              <a:t>3. Comparación con el prototipo.</a:t>
            </a:r>
            <a:endParaRPr dirty="0">
              <a:solidFill>
                <a:schemeClr val="accent2">
                  <a:lumMod val="75000"/>
                  <a:lumOff val="25000"/>
                </a:schemeClr>
              </a:solidFill>
              <a:latin typeface="Poppins" panose="00000500000000000000" pitchFamily="2" charset="0"/>
              <a:ea typeface="Roboto"/>
              <a:cs typeface="Poppins" panose="00000500000000000000" pitchFamily="2" charset="0"/>
              <a:sym typeface="Roboto"/>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12">
          <a:extLst>
            <a:ext uri="{FF2B5EF4-FFF2-40B4-BE49-F238E27FC236}">
              <a16:creationId xmlns:a16="http://schemas.microsoft.com/office/drawing/2014/main" id="{231355CD-AB4A-0235-3EB5-F1123349B6ED}"/>
            </a:ext>
          </a:extLst>
        </p:cNvPr>
        <p:cNvGrpSpPr/>
        <p:nvPr/>
      </p:nvGrpSpPr>
      <p:grpSpPr>
        <a:xfrm>
          <a:off x="0" y="0"/>
          <a:ext cx="0" cy="0"/>
          <a:chOff x="0" y="0"/>
          <a:chExt cx="0" cy="0"/>
        </a:xfrm>
      </p:grpSpPr>
      <p:sp>
        <p:nvSpPr>
          <p:cNvPr id="443" name="Google Shape;443;p44">
            <a:extLst>
              <a:ext uri="{FF2B5EF4-FFF2-40B4-BE49-F238E27FC236}">
                <a16:creationId xmlns:a16="http://schemas.microsoft.com/office/drawing/2014/main" id="{C5991E41-5CFA-8E49-26A5-6E5A50F13F3D}"/>
              </a:ext>
            </a:extLst>
          </p:cNvPr>
          <p:cNvSpPr/>
          <p:nvPr/>
        </p:nvSpPr>
        <p:spPr>
          <a:xfrm>
            <a:off x="7118900" y="-790750"/>
            <a:ext cx="1490700" cy="1490700"/>
          </a:xfrm>
          <a:prstGeom prst="ellipse">
            <a:avLst/>
          </a:prstGeom>
          <a:gradFill>
            <a:gsLst>
              <a:gs pos="0">
                <a:schemeClr val="l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44">
            <a:extLst>
              <a:ext uri="{FF2B5EF4-FFF2-40B4-BE49-F238E27FC236}">
                <a16:creationId xmlns:a16="http://schemas.microsoft.com/office/drawing/2014/main" id="{E21ACA0C-7D68-F31D-CA78-BC20117A1458}"/>
              </a:ext>
            </a:extLst>
          </p:cNvPr>
          <p:cNvSpPr/>
          <p:nvPr/>
        </p:nvSpPr>
        <p:spPr>
          <a:xfrm>
            <a:off x="8115325" y="220750"/>
            <a:ext cx="637500" cy="637500"/>
          </a:xfrm>
          <a:prstGeom prst="ellipse">
            <a:avLst/>
          </a:prstGeom>
          <a:solidFill>
            <a:schemeClr val="dk1"/>
          </a:solidFill>
          <a:ln>
            <a:noFill/>
          </a:ln>
          <a:effectLst>
            <a:outerShdw blurRad="214313" algn="bl" rotWithShape="0">
              <a:schemeClr val="accent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2241;p37">
            <a:extLst>
              <a:ext uri="{FF2B5EF4-FFF2-40B4-BE49-F238E27FC236}">
                <a16:creationId xmlns:a16="http://schemas.microsoft.com/office/drawing/2014/main" id="{BC147695-5668-9204-6E21-2CC72BA88213}"/>
              </a:ext>
            </a:extLst>
          </p:cNvPr>
          <p:cNvSpPr txBox="1">
            <a:spLocks/>
          </p:cNvSpPr>
          <p:nvPr/>
        </p:nvSpPr>
        <p:spPr>
          <a:xfrm>
            <a:off x="720925" y="858250"/>
            <a:ext cx="7394400" cy="3831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Bebas Neue"/>
              <a:buNone/>
              <a:defRPr sz="3000" b="0" i="0" u="none" strike="noStrike" cap="none">
                <a:solidFill>
                  <a:schemeClr val="accent2"/>
                </a:solidFill>
                <a:latin typeface="Poppins SemiBold"/>
                <a:ea typeface="Poppins SemiBold"/>
                <a:cs typeface="Poppins SemiBold"/>
                <a:sym typeface="Poppins SemiBold"/>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ctr"/>
            <a:r>
              <a:rPr lang="es-MX">
                <a:latin typeface="Cascadia Code SemiLight" panose="020B0609020000020004" pitchFamily="49" charset="0"/>
                <a:ea typeface="Cascadia Code SemiLight" panose="020B0609020000020004" pitchFamily="49" charset="0"/>
                <a:cs typeface="Cascadia Code SemiLight" panose="020B0609020000020004" pitchFamily="49" charset="0"/>
              </a:rPr>
              <a:t>Categorías y procesos de categorización</a:t>
            </a:r>
            <a:endParaRPr lang="es-MX" dirty="0">
              <a:latin typeface="Cascadia Code SemiLight" panose="020B0609020000020004" pitchFamily="49" charset="0"/>
              <a:ea typeface="Cascadia Code SemiLight" panose="020B0609020000020004" pitchFamily="49" charset="0"/>
              <a:cs typeface="Cascadia Code SemiLight" panose="020B0609020000020004" pitchFamily="49" charset="0"/>
            </a:endParaRPr>
          </a:p>
        </p:txBody>
      </p:sp>
      <p:sp>
        <p:nvSpPr>
          <p:cNvPr id="5" name="Google Shape;2213;p25">
            <a:extLst>
              <a:ext uri="{FF2B5EF4-FFF2-40B4-BE49-F238E27FC236}">
                <a16:creationId xmlns:a16="http://schemas.microsoft.com/office/drawing/2014/main" id="{5090C853-59ED-FE8C-9A82-FDCB166D6556}"/>
              </a:ext>
            </a:extLst>
          </p:cNvPr>
          <p:cNvSpPr txBox="1">
            <a:spLocks/>
          </p:cNvSpPr>
          <p:nvPr/>
        </p:nvSpPr>
        <p:spPr>
          <a:xfrm>
            <a:off x="1078575" y="1882057"/>
            <a:ext cx="2784600" cy="25512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buSzPts val="1600"/>
            </a:pPr>
            <a:r>
              <a:rPr lang="es-MX" dirty="0">
                <a:solidFill>
                  <a:schemeClr val="accent2">
                    <a:lumMod val="75000"/>
                    <a:lumOff val="25000"/>
                  </a:schemeClr>
                </a:solidFill>
                <a:latin typeface="Poppins" panose="00000500000000000000" pitchFamily="2" charset="0"/>
                <a:cs typeface="Poppins" panose="00000500000000000000" pitchFamily="2" charset="0"/>
              </a:rPr>
              <a:t>Grupo de elementos semejantes, pero no totalmente iguales entre sí.</a:t>
            </a:r>
            <a:br>
              <a:rPr lang="es-MX" dirty="0">
                <a:solidFill>
                  <a:schemeClr val="accent2">
                    <a:lumMod val="75000"/>
                    <a:lumOff val="25000"/>
                  </a:schemeClr>
                </a:solidFill>
                <a:latin typeface="Poppins" panose="00000500000000000000" pitchFamily="2" charset="0"/>
                <a:cs typeface="Poppins" panose="00000500000000000000" pitchFamily="2" charset="0"/>
              </a:rPr>
            </a:br>
            <a:r>
              <a:rPr lang="es-MX" dirty="0">
                <a:solidFill>
                  <a:schemeClr val="accent2">
                    <a:lumMod val="75000"/>
                    <a:lumOff val="25000"/>
                  </a:schemeClr>
                </a:solidFill>
                <a:latin typeface="Poppins" panose="00000500000000000000" pitchFamily="2" charset="0"/>
                <a:cs typeface="Poppins" panose="00000500000000000000" pitchFamily="2" charset="0"/>
              </a:rPr>
              <a:t>Se caracteriza por ser una clase abierta, es decir, con límites borrosos que se entremezclan con otras categorías</a:t>
            </a:r>
          </a:p>
        </p:txBody>
      </p:sp>
      <p:sp>
        <p:nvSpPr>
          <p:cNvPr id="6" name="Google Shape;2249;p25">
            <a:extLst>
              <a:ext uri="{FF2B5EF4-FFF2-40B4-BE49-F238E27FC236}">
                <a16:creationId xmlns:a16="http://schemas.microsoft.com/office/drawing/2014/main" id="{F982F391-B52B-587A-3552-021C77859812}"/>
              </a:ext>
            </a:extLst>
          </p:cNvPr>
          <p:cNvSpPr txBox="1"/>
          <p:nvPr/>
        </p:nvSpPr>
        <p:spPr>
          <a:xfrm>
            <a:off x="992617" y="1903001"/>
            <a:ext cx="2956516" cy="31759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dirty="0">
                <a:solidFill>
                  <a:schemeClr val="accent2">
                    <a:lumMod val="75000"/>
                    <a:lumOff val="25000"/>
                  </a:schemeClr>
                </a:solidFill>
                <a:latin typeface="Poppins" panose="00000500000000000000" pitchFamily="2" charset="0"/>
                <a:ea typeface="Roboto"/>
                <a:cs typeface="Poppins" panose="00000500000000000000" pitchFamily="2" charset="0"/>
                <a:sym typeface="Roboto"/>
              </a:rPr>
              <a:t>¿Qué es una categoría?</a:t>
            </a:r>
            <a:endParaRPr sz="1600" b="1" dirty="0">
              <a:solidFill>
                <a:schemeClr val="accent2">
                  <a:lumMod val="75000"/>
                  <a:lumOff val="25000"/>
                </a:schemeClr>
              </a:solidFill>
              <a:latin typeface="Poppins" panose="00000500000000000000" pitchFamily="2" charset="0"/>
              <a:ea typeface="Roboto"/>
              <a:cs typeface="Poppins" panose="00000500000000000000" pitchFamily="2" charset="0"/>
              <a:sym typeface="Roboto"/>
            </a:endParaRPr>
          </a:p>
        </p:txBody>
      </p:sp>
      <p:pic>
        <p:nvPicPr>
          <p:cNvPr id="2" name="Imagen 1" descr="Diagrama&#10;&#10;Descripción generada automáticamente">
            <a:extLst>
              <a:ext uri="{FF2B5EF4-FFF2-40B4-BE49-F238E27FC236}">
                <a16:creationId xmlns:a16="http://schemas.microsoft.com/office/drawing/2014/main" id="{8F754483-8A54-2F8B-2A4F-940AB8C324E3}"/>
              </a:ext>
            </a:extLst>
          </p:cNvPr>
          <p:cNvPicPr>
            <a:picLocks noChangeAspect="1"/>
          </p:cNvPicPr>
          <p:nvPr/>
        </p:nvPicPr>
        <p:blipFill>
          <a:blip r:embed="rId3"/>
          <a:stretch>
            <a:fillRect/>
          </a:stretch>
        </p:blipFill>
        <p:spPr>
          <a:xfrm>
            <a:off x="4829614" y="1633147"/>
            <a:ext cx="3604461" cy="3049020"/>
          </a:xfrm>
          <a:prstGeom prst="rect">
            <a:avLst/>
          </a:prstGeom>
        </p:spPr>
      </p:pic>
      <p:sp>
        <p:nvSpPr>
          <p:cNvPr id="3" name="Flecha: hacia abajo 2">
            <a:extLst>
              <a:ext uri="{FF2B5EF4-FFF2-40B4-BE49-F238E27FC236}">
                <a16:creationId xmlns:a16="http://schemas.microsoft.com/office/drawing/2014/main" id="{4DF10B00-64B2-8F4B-56B2-C2CADE9D83EB}"/>
              </a:ext>
            </a:extLst>
          </p:cNvPr>
          <p:cNvSpPr/>
          <p:nvPr/>
        </p:nvSpPr>
        <p:spPr>
          <a:xfrm rot="16200000">
            <a:off x="4031434" y="2832155"/>
            <a:ext cx="629920" cy="539004"/>
          </a:xfrm>
          <a:prstGeom prst="downArrow">
            <a:avLst/>
          </a:prstGeom>
          <a:solidFill>
            <a:schemeClr val="tx2">
              <a:lumMod val="60000"/>
              <a:lumOff val="4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39351818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01">
          <a:extLst>
            <a:ext uri="{FF2B5EF4-FFF2-40B4-BE49-F238E27FC236}">
              <a16:creationId xmlns:a16="http://schemas.microsoft.com/office/drawing/2014/main" id="{7747E1B4-2C50-C40E-403D-ADD9AEC97AD4}"/>
            </a:ext>
          </a:extLst>
        </p:cNvPr>
        <p:cNvGrpSpPr/>
        <p:nvPr/>
      </p:nvGrpSpPr>
      <p:grpSpPr>
        <a:xfrm>
          <a:off x="0" y="0"/>
          <a:ext cx="0" cy="0"/>
          <a:chOff x="0" y="0"/>
          <a:chExt cx="0" cy="0"/>
        </a:xfrm>
      </p:grpSpPr>
      <p:sp>
        <p:nvSpPr>
          <p:cNvPr id="702" name="Google Shape;702;p55">
            <a:extLst>
              <a:ext uri="{FF2B5EF4-FFF2-40B4-BE49-F238E27FC236}">
                <a16:creationId xmlns:a16="http://schemas.microsoft.com/office/drawing/2014/main" id="{817A4084-0596-1771-A177-C6031437BEDC}"/>
              </a:ext>
            </a:extLst>
          </p:cNvPr>
          <p:cNvSpPr txBox="1">
            <a:spLocks noGrp="1"/>
          </p:cNvSpPr>
          <p:nvPr>
            <p:ph type="title"/>
          </p:nvPr>
        </p:nvSpPr>
        <p:spPr>
          <a:xfrm>
            <a:off x="713225" y="2508375"/>
            <a:ext cx="2260500" cy="1886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Metáforas</a:t>
            </a:r>
            <a:endParaRPr dirty="0"/>
          </a:p>
        </p:txBody>
      </p:sp>
      <p:cxnSp>
        <p:nvCxnSpPr>
          <p:cNvPr id="703" name="Google Shape;703;p55">
            <a:extLst>
              <a:ext uri="{FF2B5EF4-FFF2-40B4-BE49-F238E27FC236}">
                <a16:creationId xmlns:a16="http://schemas.microsoft.com/office/drawing/2014/main" id="{822A891A-B6A0-5AC1-5732-332496252DA3}"/>
              </a:ext>
            </a:extLst>
          </p:cNvPr>
          <p:cNvCxnSpPr/>
          <p:nvPr/>
        </p:nvCxnSpPr>
        <p:spPr>
          <a:xfrm>
            <a:off x="713225" y="4608575"/>
            <a:ext cx="1272300" cy="0"/>
          </a:xfrm>
          <a:prstGeom prst="straightConnector1">
            <a:avLst/>
          </a:prstGeom>
          <a:noFill/>
          <a:ln w="9525" cap="flat" cmpd="sng">
            <a:solidFill>
              <a:schemeClr val="accent2"/>
            </a:solidFill>
            <a:prstDash val="solid"/>
            <a:round/>
            <a:headEnd type="none" w="med" len="med"/>
            <a:tailEnd type="none" w="med" len="med"/>
          </a:ln>
        </p:spPr>
      </p:cxnSp>
    </p:spTree>
    <p:extLst>
      <p:ext uri="{BB962C8B-B14F-4D97-AF65-F5344CB8AC3E}">
        <p14:creationId xmlns:p14="http://schemas.microsoft.com/office/powerpoint/2010/main" val="3572160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6" name="Google Shape;316;p39"/>
          <p:cNvSpPr/>
          <p:nvPr/>
        </p:nvSpPr>
        <p:spPr>
          <a:xfrm>
            <a:off x="7693750" y="-578950"/>
            <a:ext cx="2162700" cy="2163000"/>
          </a:xfrm>
          <a:prstGeom prst="ellipse">
            <a:avLst/>
          </a:prstGeom>
          <a:solidFill>
            <a:schemeClr val="dk1"/>
          </a:solidFill>
          <a:ln>
            <a:noFill/>
          </a:ln>
          <a:effectLst>
            <a:outerShdw blurRad="214313" algn="bl" rotWithShape="0">
              <a:schemeClr val="accent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9"/>
          <p:cNvSpPr/>
          <p:nvPr/>
        </p:nvSpPr>
        <p:spPr>
          <a:xfrm>
            <a:off x="7317125" y="593100"/>
            <a:ext cx="637500" cy="637500"/>
          </a:xfrm>
          <a:prstGeom prst="ellipse">
            <a:avLst/>
          </a:prstGeom>
          <a:gradFill>
            <a:gsLst>
              <a:gs pos="0">
                <a:schemeClr val="l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Rectángulo: esquinas redondeadas 5">
            <a:extLst>
              <a:ext uri="{FF2B5EF4-FFF2-40B4-BE49-F238E27FC236}">
                <a16:creationId xmlns:a16="http://schemas.microsoft.com/office/drawing/2014/main" id="{2C35A75E-A5CC-BB0D-3EF5-0CF62A613F19}"/>
              </a:ext>
            </a:extLst>
          </p:cNvPr>
          <p:cNvSpPr/>
          <p:nvPr/>
        </p:nvSpPr>
        <p:spPr>
          <a:xfrm>
            <a:off x="5087524" y="3404217"/>
            <a:ext cx="3017222" cy="1225910"/>
          </a:xfrm>
          <a:prstGeom prst="roundRect">
            <a:avLst/>
          </a:prstGeom>
          <a:solidFill>
            <a:schemeClr val="accent1">
              <a:lumMod val="20000"/>
              <a:lumOff val="80000"/>
            </a:schemeClr>
          </a:solidFill>
          <a:ln>
            <a:solidFill>
              <a:schemeClr val="accent1">
                <a:lumMod val="40000"/>
                <a:lumOff val="6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CL"/>
          </a:p>
        </p:txBody>
      </p:sp>
      <p:sp>
        <p:nvSpPr>
          <p:cNvPr id="7" name="Google Shape;2852;p49">
            <a:extLst>
              <a:ext uri="{FF2B5EF4-FFF2-40B4-BE49-F238E27FC236}">
                <a16:creationId xmlns:a16="http://schemas.microsoft.com/office/drawing/2014/main" id="{42D2408C-CE27-083C-A309-0213B07C606C}"/>
              </a:ext>
            </a:extLst>
          </p:cNvPr>
          <p:cNvSpPr txBox="1">
            <a:spLocks noGrp="1"/>
          </p:cNvSpPr>
          <p:nvPr>
            <p:ph type="title"/>
          </p:nvPr>
        </p:nvSpPr>
        <p:spPr>
          <a:xfrm>
            <a:off x="1672357" y="342441"/>
            <a:ext cx="6021393" cy="3831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s" sz="2800" dirty="0">
                <a:solidFill>
                  <a:schemeClr val="accent2">
                    <a:lumMod val="75000"/>
                    <a:lumOff val="25000"/>
                  </a:schemeClr>
                </a:solidFill>
                <a:latin typeface="Cascadia Code SemiLight" panose="020B0609020000020004" pitchFamily="49" charset="0"/>
                <a:ea typeface="Cascadia Code SemiLight" panose="020B0609020000020004" pitchFamily="49" charset="0"/>
                <a:cs typeface="Cascadia Code SemiLight" panose="020B0609020000020004" pitchFamily="49" charset="0"/>
              </a:rPr>
              <a:t>Métaforas de la vida cotidiana</a:t>
            </a:r>
            <a:endParaRPr sz="2800" dirty="0">
              <a:solidFill>
                <a:schemeClr val="accent2">
                  <a:lumMod val="75000"/>
                  <a:lumOff val="25000"/>
                </a:schemeClr>
              </a:solidFill>
              <a:latin typeface="Cascadia Code SemiLight" panose="020B0609020000020004" pitchFamily="49" charset="0"/>
              <a:ea typeface="Cascadia Code SemiLight" panose="020B0609020000020004" pitchFamily="49" charset="0"/>
              <a:cs typeface="Cascadia Code SemiLight" panose="020B0609020000020004" pitchFamily="49" charset="0"/>
            </a:endParaRPr>
          </a:p>
        </p:txBody>
      </p:sp>
      <p:pic>
        <p:nvPicPr>
          <p:cNvPr id="8" name="Imagen 7" descr="Una captura de pantalla de un celular con texto e imágenes&#10;&#10;Descripción generada automáticamente con confianza media">
            <a:extLst>
              <a:ext uri="{FF2B5EF4-FFF2-40B4-BE49-F238E27FC236}">
                <a16:creationId xmlns:a16="http://schemas.microsoft.com/office/drawing/2014/main" id="{8E8A6452-8FD9-D6E2-29BD-AAAC6717F94B}"/>
              </a:ext>
            </a:extLst>
          </p:cNvPr>
          <p:cNvPicPr>
            <a:picLocks noChangeAspect="1"/>
          </p:cNvPicPr>
          <p:nvPr/>
        </p:nvPicPr>
        <p:blipFill rotWithShape="1">
          <a:blip r:embed="rId3"/>
          <a:srcRect r="52376"/>
          <a:stretch/>
        </p:blipFill>
        <p:spPr>
          <a:xfrm>
            <a:off x="9813" y="1040868"/>
            <a:ext cx="4562187" cy="3509531"/>
          </a:xfrm>
          <a:prstGeom prst="rect">
            <a:avLst/>
          </a:prstGeom>
        </p:spPr>
      </p:pic>
      <p:sp>
        <p:nvSpPr>
          <p:cNvPr id="9" name="Google Shape;1563;p28">
            <a:extLst>
              <a:ext uri="{FF2B5EF4-FFF2-40B4-BE49-F238E27FC236}">
                <a16:creationId xmlns:a16="http://schemas.microsoft.com/office/drawing/2014/main" id="{0187CDD7-D099-6646-1D40-973DEE0234FF}"/>
              </a:ext>
            </a:extLst>
          </p:cNvPr>
          <p:cNvSpPr txBox="1"/>
          <p:nvPr/>
        </p:nvSpPr>
        <p:spPr>
          <a:xfrm>
            <a:off x="5161020" y="3490273"/>
            <a:ext cx="2870229" cy="104641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solidFill>
                  <a:schemeClr val="accent2">
                    <a:lumMod val="75000"/>
                    <a:lumOff val="25000"/>
                  </a:schemeClr>
                </a:solidFill>
                <a:latin typeface="Poppins" panose="00000500000000000000" pitchFamily="2" charset="0"/>
                <a:ea typeface="Roboto"/>
                <a:cs typeface="Poppins" panose="00000500000000000000" pitchFamily="2" charset="0"/>
                <a:sym typeface="Roboto"/>
              </a:rPr>
              <a:t>La </a:t>
            </a:r>
            <a:r>
              <a:rPr lang="en" dirty="0" err="1">
                <a:solidFill>
                  <a:schemeClr val="accent2">
                    <a:lumMod val="75000"/>
                    <a:lumOff val="25000"/>
                  </a:schemeClr>
                </a:solidFill>
                <a:latin typeface="Poppins" panose="00000500000000000000" pitchFamily="2" charset="0"/>
                <a:ea typeface="Roboto"/>
                <a:cs typeface="Poppins" panose="00000500000000000000" pitchFamily="2" charset="0"/>
                <a:sym typeface="Roboto"/>
              </a:rPr>
              <a:t>esencia</a:t>
            </a:r>
            <a:r>
              <a:rPr lang="en" dirty="0">
                <a:solidFill>
                  <a:schemeClr val="accent2">
                    <a:lumMod val="75000"/>
                    <a:lumOff val="25000"/>
                  </a:schemeClr>
                </a:solidFill>
                <a:latin typeface="Poppins" panose="00000500000000000000" pitchFamily="2" charset="0"/>
                <a:ea typeface="Roboto"/>
                <a:cs typeface="Poppins" panose="00000500000000000000" pitchFamily="2" charset="0"/>
                <a:sym typeface="Roboto"/>
              </a:rPr>
              <a:t> de la </a:t>
            </a:r>
            <a:r>
              <a:rPr lang="en" b="1" dirty="0" err="1">
                <a:solidFill>
                  <a:schemeClr val="accent1"/>
                </a:solidFill>
                <a:latin typeface="Poppins" panose="00000500000000000000" pitchFamily="2" charset="0"/>
                <a:ea typeface="Roboto"/>
                <a:cs typeface="Poppins" panose="00000500000000000000" pitchFamily="2" charset="0"/>
                <a:sym typeface="Roboto"/>
              </a:rPr>
              <a:t>metáfora</a:t>
            </a:r>
            <a:r>
              <a:rPr lang="en" dirty="0">
                <a:solidFill>
                  <a:schemeClr val="accent2">
                    <a:lumMod val="75000"/>
                    <a:lumOff val="25000"/>
                  </a:schemeClr>
                </a:solidFill>
                <a:latin typeface="Poppins" panose="00000500000000000000" pitchFamily="2" charset="0"/>
                <a:ea typeface="Roboto"/>
                <a:cs typeface="Poppins" panose="00000500000000000000" pitchFamily="2" charset="0"/>
                <a:sym typeface="Roboto"/>
              </a:rPr>
              <a:t> es </a:t>
            </a:r>
            <a:r>
              <a:rPr lang="en" dirty="0" err="1">
                <a:solidFill>
                  <a:schemeClr val="accent2">
                    <a:lumMod val="75000"/>
                    <a:lumOff val="25000"/>
                  </a:schemeClr>
                </a:solidFill>
                <a:latin typeface="Poppins" panose="00000500000000000000" pitchFamily="2" charset="0"/>
                <a:ea typeface="Roboto"/>
                <a:cs typeface="Poppins" panose="00000500000000000000" pitchFamily="2" charset="0"/>
                <a:sym typeface="Roboto"/>
              </a:rPr>
              <a:t>entender</a:t>
            </a:r>
            <a:r>
              <a:rPr lang="en" dirty="0">
                <a:solidFill>
                  <a:schemeClr val="accent2">
                    <a:lumMod val="75000"/>
                    <a:lumOff val="25000"/>
                  </a:schemeClr>
                </a:solidFill>
                <a:latin typeface="Poppins" panose="00000500000000000000" pitchFamily="2" charset="0"/>
                <a:ea typeface="Roboto"/>
                <a:cs typeface="Poppins" panose="00000500000000000000" pitchFamily="2" charset="0"/>
                <a:sym typeface="Roboto"/>
              </a:rPr>
              <a:t> y </a:t>
            </a:r>
            <a:r>
              <a:rPr lang="en" dirty="0" err="1">
                <a:solidFill>
                  <a:schemeClr val="accent2">
                    <a:lumMod val="75000"/>
                    <a:lumOff val="25000"/>
                  </a:schemeClr>
                </a:solidFill>
                <a:latin typeface="Poppins" panose="00000500000000000000" pitchFamily="2" charset="0"/>
                <a:ea typeface="Roboto"/>
                <a:cs typeface="Poppins" panose="00000500000000000000" pitchFamily="2" charset="0"/>
                <a:sym typeface="Roboto"/>
              </a:rPr>
              <a:t>experimentar</a:t>
            </a:r>
            <a:r>
              <a:rPr lang="en" dirty="0">
                <a:solidFill>
                  <a:schemeClr val="accent2">
                    <a:lumMod val="75000"/>
                    <a:lumOff val="25000"/>
                  </a:schemeClr>
                </a:solidFill>
                <a:latin typeface="Poppins" panose="00000500000000000000" pitchFamily="2" charset="0"/>
                <a:ea typeface="Roboto"/>
                <a:cs typeface="Poppins" panose="00000500000000000000" pitchFamily="2" charset="0"/>
                <a:sym typeface="Roboto"/>
              </a:rPr>
              <a:t> un </a:t>
            </a:r>
            <a:r>
              <a:rPr lang="en" dirty="0" err="1">
                <a:solidFill>
                  <a:schemeClr val="accent2">
                    <a:lumMod val="75000"/>
                    <a:lumOff val="25000"/>
                  </a:schemeClr>
                </a:solidFill>
                <a:latin typeface="Poppins" panose="00000500000000000000" pitchFamily="2" charset="0"/>
                <a:ea typeface="Roboto"/>
                <a:cs typeface="Poppins" panose="00000500000000000000" pitchFamily="2" charset="0"/>
                <a:sym typeface="Roboto"/>
              </a:rPr>
              <a:t>tipo</a:t>
            </a:r>
            <a:r>
              <a:rPr lang="en" dirty="0">
                <a:solidFill>
                  <a:schemeClr val="accent2">
                    <a:lumMod val="75000"/>
                    <a:lumOff val="25000"/>
                  </a:schemeClr>
                </a:solidFill>
                <a:latin typeface="Poppins" panose="00000500000000000000" pitchFamily="2" charset="0"/>
                <a:ea typeface="Roboto"/>
                <a:cs typeface="Poppins" panose="00000500000000000000" pitchFamily="2" charset="0"/>
                <a:sym typeface="Roboto"/>
              </a:rPr>
              <a:t> de </a:t>
            </a:r>
            <a:r>
              <a:rPr lang="en" dirty="0" err="1">
                <a:solidFill>
                  <a:schemeClr val="accent2">
                    <a:lumMod val="75000"/>
                    <a:lumOff val="25000"/>
                  </a:schemeClr>
                </a:solidFill>
                <a:latin typeface="Poppins" panose="00000500000000000000" pitchFamily="2" charset="0"/>
                <a:ea typeface="Roboto"/>
                <a:cs typeface="Poppins" panose="00000500000000000000" pitchFamily="2" charset="0"/>
                <a:sym typeface="Roboto"/>
              </a:rPr>
              <a:t>cosa</a:t>
            </a:r>
            <a:r>
              <a:rPr lang="en" dirty="0">
                <a:solidFill>
                  <a:schemeClr val="accent2">
                    <a:lumMod val="75000"/>
                    <a:lumOff val="25000"/>
                  </a:schemeClr>
                </a:solidFill>
                <a:latin typeface="Poppins" panose="00000500000000000000" pitchFamily="2" charset="0"/>
                <a:ea typeface="Roboto"/>
                <a:cs typeface="Poppins" panose="00000500000000000000" pitchFamily="2" charset="0"/>
                <a:sym typeface="Roboto"/>
              </a:rPr>
              <a:t> </a:t>
            </a:r>
            <a:r>
              <a:rPr lang="en" dirty="0" err="1">
                <a:solidFill>
                  <a:schemeClr val="accent2">
                    <a:lumMod val="75000"/>
                    <a:lumOff val="25000"/>
                  </a:schemeClr>
                </a:solidFill>
                <a:latin typeface="Poppins" panose="00000500000000000000" pitchFamily="2" charset="0"/>
                <a:ea typeface="Roboto"/>
                <a:cs typeface="Poppins" panose="00000500000000000000" pitchFamily="2" charset="0"/>
                <a:sym typeface="Roboto"/>
              </a:rPr>
              <a:t>en</a:t>
            </a:r>
            <a:r>
              <a:rPr lang="en" dirty="0">
                <a:solidFill>
                  <a:schemeClr val="accent2">
                    <a:lumMod val="75000"/>
                    <a:lumOff val="25000"/>
                  </a:schemeClr>
                </a:solidFill>
                <a:latin typeface="Poppins" panose="00000500000000000000" pitchFamily="2" charset="0"/>
                <a:ea typeface="Roboto"/>
                <a:cs typeface="Poppins" panose="00000500000000000000" pitchFamily="2" charset="0"/>
                <a:sym typeface="Roboto"/>
              </a:rPr>
              <a:t> </a:t>
            </a:r>
            <a:r>
              <a:rPr lang="en" dirty="0" err="1">
                <a:solidFill>
                  <a:schemeClr val="accent2">
                    <a:lumMod val="75000"/>
                    <a:lumOff val="25000"/>
                  </a:schemeClr>
                </a:solidFill>
                <a:latin typeface="Poppins" panose="00000500000000000000" pitchFamily="2" charset="0"/>
                <a:ea typeface="Roboto"/>
                <a:cs typeface="Poppins" panose="00000500000000000000" pitchFamily="2" charset="0"/>
                <a:sym typeface="Roboto"/>
              </a:rPr>
              <a:t>términos</a:t>
            </a:r>
            <a:r>
              <a:rPr lang="en" dirty="0">
                <a:solidFill>
                  <a:schemeClr val="accent2">
                    <a:lumMod val="75000"/>
                    <a:lumOff val="25000"/>
                  </a:schemeClr>
                </a:solidFill>
                <a:latin typeface="Poppins" panose="00000500000000000000" pitchFamily="2" charset="0"/>
                <a:ea typeface="Roboto"/>
                <a:cs typeface="Poppins" panose="00000500000000000000" pitchFamily="2" charset="0"/>
                <a:sym typeface="Roboto"/>
              </a:rPr>
              <a:t> de </a:t>
            </a:r>
            <a:r>
              <a:rPr lang="en" dirty="0" err="1">
                <a:solidFill>
                  <a:schemeClr val="accent2">
                    <a:lumMod val="75000"/>
                    <a:lumOff val="25000"/>
                  </a:schemeClr>
                </a:solidFill>
                <a:latin typeface="Poppins" panose="00000500000000000000" pitchFamily="2" charset="0"/>
                <a:ea typeface="Roboto"/>
                <a:cs typeface="Poppins" panose="00000500000000000000" pitchFamily="2" charset="0"/>
                <a:sym typeface="Roboto"/>
              </a:rPr>
              <a:t>otra</a:t>
            </a:r>
            <a:r>
              <a:rPr lang="en" dirty="0">
                <a:solidFill>
                  <a:schemeClr val="accent2">
                    <a:lumMod val="75000"/>
                    <a:lumOff val="25000"/>
                  </a:schemeClr>
                </a:solidFill>
                <a:latin typeface="Poppins" panose="00000500000000000000" pitchFamily="2" charset="0"/>
                <a:ea typeface="Roboto"/>
                <a:cs typeface="Poppins" panose="00000500000000000000" pitchFamily="2" charset="0"/>
                <a:sym typeface="Roboto"/>
              </a:rPr>
              <a:t>.</a:t>
            </a:r>
            <a:endParaRPr sz="1600" dirty="0">
              <a:solidFill>
                <a:schemeClr val="accent2">
                  <a:lumMod val="75000"/>
                  <a:lumOff val="25000"/>
                </a:schemeClr>
              </a:solidFill>
              <a:latin typeface="Poppins" panose="00000500000000000000" pitchFamily="2" charset="0"/>
              <a:ea typeface="Roboto"/>
              <a:cs typeface="Poppins" panose="00000500000000000000" pitchFamily="2" charset="0"/>
              <a:sym typeface="Roboto"/>
            </a:endParaRPr>
          </a:p>
        </p:txBody>
      </p:sp>
      <p:sp>
        <p:nvSpPr>
          <p:cNvPr id="10" name="Google Shape;1563;p28">
            <a:extLst>
              <a:ext uri="{FF2B5EF4-FFF2-40B4-BE49-F238E27FC236}">
                <a16:creationId xmlns:a16="http://schemas.microsoft.com/office/drawing/2014/main" id="{DC21F222-70B0-1BA4-EA1F-3CEC9B8B604E}"/>
              </a:ext>
            </a:extLst>
          </p:cNvPr>
          <p:cNvSpPr txBox="1"/>
          <p:nvPr/>
        </p:nvSpPr>
        <p:spPr>
          <a:xfrm>
            <a:off x="5636411" y="1610319"/>
            <a:ext cx="1865810" cy="110796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dirty="0">
                <a:solidFill>
                  <a:schemeClr val="accent2">
                    <a:lumMod val="75000"/>
                    <a:lumOff val="25000"/>
                  </a:schemeClr>
                </a:solidFill>
                <a:latin typeface="Poppins" panose="00000500000000000000" pitchFamily="2" charset="0"/>
                <a:ea typeface="Roboto"/>
                <a:cs typeface="Poppins" panose="00000500000000000000" pitchFamily="2" charset="0"/>
                <a:sym typeface="Roboto"/>
              </a:rPr>
              <a:t>Los PARTIDOS POLÍTICOS son OBJETOS </a:t>
            </a:r>
            <a:endParaRPr sz="2400" dirty="0">
              <a:solidFill>
                <a:schemeClr val="accent2">
                  <a:lumMod val="75000"/>
                  <a:lumOff val="25000"/>
                </a:schemeClr>
              </a:solidFill>
              <a:latin typeface="Poppins" panose="00000500000000000000" pitchFamily="2" charset="0"/>
              <a:ea typeface="Roboto"/>
              <a:cs typeface="Poppins" panose="00000500000000000000" pitchFamily="2" charset="0"/>
              <a:sym typeface="Roboto"/>
            </a:endParaRPr>
          </a:p>
        </p:txBody>
      </p:sp>
      <p:sp>
        <p:nvSpPr>
          <p:cNvPr id="11" name="Flecha: hacia abajo 10">
            <a:extLst>
              <a:ext uri="{FF2B5EF4-FFF2-40B4-BE49-F238E27FC236}">
                <a16:creationId xmlns:a16="http://schemas.microsoft.com/office/drawing/2014/main" id="{2F9C122B-2035-D420-C450-02B6B22322B0}"/>
              </a:ext>
            </a:extLst>
          </p:cNvPr>
          <p:cNvSpPr/>
          <p:nvPr/>
        </p:nvSpPr>
        <p:spPr>
          <a:xfrm>
            <a:off x="6376950" y="2732314"/>
            <a:ext cx="438371" cy="5317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19" name="Google Shape;319;p39"/>
          <p:cNvSpPr/>
          <p:nvPr/>
        </p:nvSpPr>
        <p:spPr>
          <a:xfrm>
            <a:off x="3110122" y="3998745"/>
            <a:ext cx="1042800" cy="1043100"/>
          </a:xfrm>
          <a:prstGeom prst="ellipse">
            <a:avLst/>
          </a:prstGeom>
          <a:solidFill>
            <a:schemeClr val="dk1"/>
          </a:solidFill>
          <a:ln>
            <a:noFill/>
          </a:ln>
          <a:effectLst>
            <a:outerShdw blurRad="214313" algn="bl" rotWithShape="0">
              <a:schemeClr val="accent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0" grpId="0"/>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304" name="Google Shape;304;p38"/>
          <p:cNvSpPr/>
          <p:nvPr/>
        </p:nvSpPr>
        <p:spPr>
          <a:xfrm>
            <a:off x="7745700" y="-741600"/>
            <a:ext cx="2162700" cy="2162700"/>
          </a:xfrm>
          <a:prstGeom prst="ellipse">
            <a:avLst/>
          </a:prstGeom>
          <a:gradFill>
            <a:gsLst>
              <a:gs pos="0">
                <a:schemeClr val="l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8"/>
          <p:cNvSpPr/>
          <p:nvPr/>
        </p:nvSpPr>
        <p:spPr>
          <a:xfrm>
            <a:off x="-1607075" y="3416900"/>
            <a:ext cx="2981400" cy="2981400"/>
          </a:xfrm>
          <a:prstGeom prst="ellipse">
            <a:avLst/>
          </a:prstGeom>
          <a:solidFill>
            <a:schemeClr val="dk1"/>
          </a:solidFill>
          <a:ln>
            <a:noFill/>
          </a:ln>
          <a:effectLst>
            <a:outerShdw blurRad="214313" algn="bl" rotWithShape="0">
              <a:schemeClr val="accent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8"/>
          <p:cNvSpPr/>
          <p:nvPr/>
        </p:nvSpPr>
        <p:spPr>
          <a:xfrm>
            <a:off x="892050" y="4162250"/>
            <a:ext cx="1490700" cy="1490700"/>
          </a:xfrm>
          <a:prstGeom prst="ellipse">
            <a:avLst/>
          </a:prstGeom>
          <a:gradFill>
            <a:gsLst>
              <a:gs pos="0">
                <a:schemeClr val="l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Rectángulo: esquinas redondeadas 7">
            <a:extLst>
              <a:ext uri="{FF2B5EF4-FFF2-40B4-BE49-F238E27FC236}">
                <a16:creationId xmlns:a16="http://schemas.microsoft.com/office/drawing/2014/main" id="{3259FF82-DA66-C4F4-26CB-E78C050D1FF9}"/>
              </a:ext>
            </a:extLst>
          </p:cNvPr>
          <p:cNvSpPr/>
          <p:nvPr/>
        </p:nvSpPr>
        <p:spPr>
          <a:xfrm>
            <a:off x="1422250" y="1666641"/>
            <a:ext cx="6461593" cy="744150"/>
          </a:xfrm>
          <a:prstGeom prst="roundRect">
            <a:avLst/>
          </a:prstGeom>
          <a:solidFill>
            <a:schemeClr val="accent1">
              <a:lumMod val="20000"/>
              <a:lumOff val="80000"/>
            </a:schemeClr>
          </a:solidFill>
          <a:ln>
            <a:solidFill>
              <a:schemeClr val="accent1">
                <a:lumMod val="40000"/>
                <a:lumOff val="6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CL"/>
          </a:p>
        </p:txBody>
      </p:sp>
      <p:sp>
        <p:nvSpPr>
          <p:cNvPr id="9" name="Google Shape;2158;p35">
            <a:extLst>
              <a:ext uri="{FF2B5EF4-FFF2-40B4-BE49-F238E27FC236}">
                <a16:creationId xmlns:a16="http://schemas.microsoft.com/office/drawing/2014/main" id="{AB50CDCD-CB62-A0B5-D2A5-EAB711DDE253}"/>
              </a:ext>
            </a:extLst>
          </p:cNvPr>
          <p:cNvSpPr txBox="1">
            <a:spLocks noGrp="1"/>
          </p:cNvSpPr>
          <p:nvPr>
            <p:ph type="title"/>
          </p:nvPr>
        </p:nvSpPr>
        <p:spPr>
          <a:xfrm>
            <a:off x="892050" y="987584"/>
            <a:ext cx="7394400" cy="383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sz="3200" dirty="0">
                <a:solidFill>
                  <a:schemeClr val="accent2">
                    <a:lumMod val="75000"/>
                    <a:lumOff val="25000"/>
                  </a:schemeClr>
                </a:solidFill>
                <a:latin typeface="Cascadia Code SemiLight" panose="020B0609020000020004" pitchFamily="49" charset="0"/>
                <a:ea typeface="Cascadia Code SemiLight" panose="020B0609020000020004" pitchFamily="49" charset="0"/>
                <a:cs typeface="Cascadia Code SemiLight" panose="020B0609020000020004" pitchFamily="49" charset="0"/>
              </a:rPr>
              <a:t>Sistematicidad metafórica</a:t>
            </a:r>
            <a:endParaRPr sz="1050" dirty="0">
              <a:solidFill>
                <a:schemeClr val="accent2">
                  <a:lumMod val="75000"/>
                  <a:lumOff val="25000"/>
                </a:schemeClr>
              </a:solidFill>
              <a:latin typeface="Cascadia Code SemiLight" panose="020B0609020000020004" pitchFamily="49" charset="0"/>
              <a:ea typeface="Cascadia Code SemiLight" panose="020B0609020000020004" pitchFamily="49" charset="0"/>
              <a:cs typeface="Cascadia Code SemiLight" panose="020B0609020000020004" pitchFamily="49" charset="0"/>
            </a:endParaRPr>
          </a:p>
        </p:txBody>
      </p:sp>
      <p:sp>
        <p:nvSpPr>
          <p:cNvPr id="10" name="Google Shape;1697;g1247fe39619_0_148">
            <a:extLst>
              <a:ext uri="{FF2B5EF4-FFF2-40B4-BE49-F238E27FC236}">
                <a16:creationId xmlns:a16="http://schemas.microsoft.com/office/drawing/2014/main" id="{086FE50C-9C26-31C5-9F82-D72260E3F0BE}"/>
              </a:ext>
            </a:extLst>
          </p:cNvPr>
          <p:cNvSpPr txBox="1">
            <a:spLocks/>
          </p:cNvSpPr>
          <p:nvPr/>
        </p:nvSpPr>
        <p:spPr>
          <a:xfrm>
            <a:off x="1378237" y="1578745"/>
            <a:ext cx="6380692" cy="9453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7000" algn="just">
              <a:lnSpc>
                <a:spcPct val="150000"/>
              </a:lnSpc>
              <a:buClr>
                <a:schemeClr val="accent2"/>
              </a:buClr>
              <a:buSzPts val="1600"/>
            </a:pPr>
            <a:r>
              <a:rPr lang="es-MX" sz="1600" dirty="0">
                <a:solidFill>
                  <a:schemeClr val="accent2">
                    <a:lumMod val="75000"/>
                    <a:lumOff val="25000"/>
                  </a:schemeClr>
                </a:solidFill>
                <a:latin typeface="Poppins" panose="00000500000000000000" pitchFamily="2" charset="0"/>
                <a:cs typeface="Poppins" panose="00000500000000000000" pitchFamily="2" charset="0"/>
              </a:rPr>
              <a:t>La estructuración metafórica no es total sino parcial: </a:t>
            </a:r>
            <a:r>
              <a:rPr lang="es-MX" sz="1600" dirty="0">
                <a:solidFill>
                  <a:schemeClr val="tx2"/>
                </a:solidFill>
                <a:latin typeface="Poppins" panose="00000500000000000000" pitchFamily="2" charset="0"/>
                <a:cs typeface="Poppins" panose="00000500000000000000" pitchFamily="2" charset="0"/>
              </a:rPr>
              <a:t>el </a:t>
            </a:r>
            <a:r>
              <a:rPr lang="es-MX" sz="1600" dirty="0" err="1">
                <a:solidFill>
                  <a:schemeClr val="tx2"/>
                </a:solidFill>
                <a:latin typeface="Poppins" panose="00000500000000000000" pitchFamily="2" charset="0"/>
                <a:cs typeface="Poppins" panose="00000500000000000000" pitchFamily="2" charset="0"/>
              </a:rPr>
              <a:t>covid</a:t>
            </a:r>
            <a:r>
              <a:rPr lang="es-MX" sz="1600" dirty="0">
                <a:solidFill>
                  <a:schemeClr val="tx2"/>
                </a:solidFill>
                <a:latin typeface="Poppins" panose="00000500000000000000" pitchFamily="2" charset="0"/>
                <a:cs typeface="Poppins" panose="00000500000000000000" pitchFamily="2" charset="0"/>
              </a:rPr>
              <a:t> no es realmente un oponente.</a:t>
            </a:r>
          </a:p>
          <a:p>
            <a:pPr marL="457200" algn="just">
              <a:lnSpc>
                <a:spcPct val="150000"/>
              </a:lnSpc>
            </a:pPr>
            <a:endParaRPr lang="es-MX" sz="1500" dirty="0"/>
          </a:p>
        </p:txBody>
      </p:sp>
      <p:pic>
        <p:nvPicPr>
          <p:cNvPr id="11" name="Imagen 10">
            <a:extLst>
              <a:ext uri="{FF2B5EF4-FFF2-40B4-BE49-F238E27FC236}">
                <a16:creationId xmlns:a16="http://schemas.microsoft.com/office/drawing/2014/main" id="{F76536F3-6E66-BE28-E5B0-135CD397491B}"/>
              </a:ext>
            </a:extLst>
          </p:cNvPr>
          <p:cNvPicPr>
            <a:picLocks noChangeAspect="1"/>
          </p:cNvPicPr>
          <p:nvPr/>
        </p:nvPicPr>
        <p:blipFill rotWithShape="1">
          <a:blip r:embed="rId3"/>
          <a:srcRect l="33159"/>
          <a:stretch/>
        </p:blipFill>
        <p:spPr>
          <a:xfrm>
            <a:off x="1093563" y="2737044"/>
            <a:ext cx="3172049" cy="1794095"/>
          </a:xfrm>
          <a:prstGeom prst="rect">
            <a:avLst/>
          </a:prstGeom>
        </p:spPr>
      </p:pic>
      <p:sp>
        <p:nvSpPr>
          <p:cNvPr id="12" name="CuadroTexto 11">
            <a:extLst>
              <a:ext uri="{FF2B5EF4-FFF2-40B4-BE49-F238E27FC236}">
                <a16:creationId xmlns:a16="http://schemas.microsoft.com/office/drawing/2014/main" id="{D13EEC62-6182-7F4D-2CDE-4A6E9FBB500C}"/>
              </a:ext>
            </a:extLst>
          </p:cNvPr>
          <p:cNvSpPr txBox="1"/>
          <p:nvPr/>
        </p:nvSpPr>
        <p:spPr>
          <a:xfrm>
            <a:off x="4813709" y="3027028"/>
            <a:ext cx="2945220" cy="972061"/>
          </a:xfrm>
          <a:prstGeom prst="rect">
            <a:avLst/>
          </a:prstGeom>
          <a:noFill/>
        </p:spPr>
        <p:txBody>
          <a:bodyPr wrap="square">
            <a:spAutoFit/>
          </a:bodyPr>
          <a:lstStyle/>
          <a:p>
            <a:pPr marL="127000" algn="ctr">
              <a:lnSpc>
                <a:spcPct val="150000"/>
              </a:lnSpc>
              <a:buClr>
                <a:schemeClr val="accent2"/>
              </a:buClr>
              <a:buSzPts val="1600"/>
            </a:pPr>
            <a:r>
              <a:rPr lang="es-MX" sz="2000" dirty="0">
                <a:solidFill>
                  <a:schemeClr val="accent2">
                    <a:lumMod val="75000"/>
                    <a:lumOff val="25000"/>
                  </a:schemeClr>
                </a:solidFill>
                <a:latin typeface="Poppins" panose="00000500000000000000" pitchFamily="2" charset="0"/>
                <a:cs typeface="Poppins" panose="00000500000000000000" pitchFamily="2" charset="0"/>
              </a:rPr>
              <a:t>¿Qué implica una </a:t>
            </a:r>
            <a:r>
              <a:rPr lang="es-MX" sz="2000" b="1" dirty="0">
                <a:solidFill>
                  <a:schemeClr val="accent2">
                    <a:lumMod val="75000"/>
                    <a:lumOff val="25000"/>
                  </a:schemeClr>
                </a:solidFill>
                <a:latin typeface="Poppins" panose="00000500000000000000" pitchFamily="2" charset="0"/>
                <a:cs typeface="Poppins" panose="00000500000000000000" pitchFamily="2" charset="0"/>
              </a:rPr>
              <a:t>“tregua”</a:t>
            </a:r>
            <a:r>
              <a:rPr lang="es-MX" sz="2000" dirty="0">
                <a:solidFill>
                  <a:schemeClr val="accent2">
                    <a:lumMod val="75000"/>
                    <a:lumOff val="25000"/>
                  </a:schemeClr>
                </a:solidFill>
                <a:latin typeface="Poppins" panose="00000500000000000000" pitchFamily="2" charset="0"/>
                <a:cs typeface="Poppins" panose="00000500000000000000" pitchFamily="2" charset="0"/>
              </a:rPr>
              <a:t>?</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17" name="Google Shape;2458;p40">
            <a:extLst>
              <a:ext uri="{FF2B5EF4-FFF2-40B4-BE49-F238E27FC236}">
                <a16:creationId xmlns:a16="http://schemas.microsoft.com/office/drawing/2014/main" id="{7238D175-132E-FBCE-F635-4D1DA2D97ABF}"/>
              </a:ext>
            </a:extLst>
          </p:cNvPr>
          <p:cNvSpPr/>
          <p:nvPr/>
        </p:nvSpPr>
        <p:spPr>
          <a:xfrm>
            <a:off x="4161905" y="1415627"/>
            <a:ext cx="1211400" cy="1211400"/>
          </a:xfrm>
          <a:prstGeom prst="ellipse">
            <a:avLst/>
          </a:prstGeom>
          <a:solidFill>
            <a:schemeClr val="tx2">
              <a:lumMod val="20000"/>
              <a:lumOff val="80000"/>
            </a:schemeClr>
          </a:solidFill>
          <a:ln>
            <a:solidFill>
              <a:schemeClr val="tx2">
                <a:lumMod val="20000"/>
                <a:lumOff val="80000"/>
              </a:schemeClr>
            </a:solidFill>
            <a:headEnd type="none" w="sm" len="sm"/>
            <a:tailEnd type="none" w="sm" len="sm"/>
          </a:ln>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41"/>
          <p:cNvSpPr/>
          <p:nvPr/>
        </p:nvSpPr>
        <p:spPr>
          <a:xfrm>
            <a:off x="6693075" y="-1887375"/>
            <a:ext cx="2981400" cy="2981400"/>
          </a:xfrm>
          <a:prstGeom prst="ellipse">
            <a:avLst/>
          </a:prstGeom>
          <a:solidFill>
            <a:schemeClr val="dk1"/>
          </a:solidFill>
          <a:ln>
            <a:noFill/>
          </a:ln>
          <a:effectLst>
            <a:outerShdw blurRad="214313" algn="bl" rotWithShape="0">
              <a:schemeClr val="accent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41"/>
          <p:cNvSpPr/>
          <p:nvPr/>
        </p:nvSpPr>
        <p:spPr>
          <a:xfrm>
            <a:off x="8183775" y="261950"/>
            <a:ext cx="1490700" cy="1490700"/>
          </a:xfrm>
          <a:prstGeom prst="ellipse">
            <a:avLst/>
          </a:prstGeom>
          <a:gradFill>
            <a:gsLst>
              <a:gs pos="0">
                <a:schemeClr val="l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459;p40">
            <a:extLst>
              <a:ext uri="{FF2B5EF4-FFF2-40B4-BE49-F238E27FC236}">
                <a16:creationId xmlns:a16="http://schemas.microsoft.com/office/drawing/2014/main" id="{15247540-D916-3A4C-B0A5-9DA33946D85E}"/>
              </a:ext>
            </a:extLst>
          </p:cNvPr>
          <p:cNvSpPr txBox="1">
            <a:spLocks noGrp="1"/>
          </p:cNvSpPr>
          <p:nvPr>
            <p:ph type="title"/>
          </p:nvPr>
        </p:nvSpPr>
        <p:spPr>
          <a:xfrm>
            <a:off x="1550495" y="1672991"/>
            <a:ext cx="6043010" cy="675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sz="3600" dirty="0">
                <a:latin typeface="Cascadia Code SemiLight" panose="020B0609020000020004" pitchFamily="49" charset="0"/>
                <a:ea typeface="Cascadia Code SemiLight" panose="020B0609020000020004" pitchFamily="49" charset="0"/>
                <a:cs typeface="Cascadia Code SemiLight" panose="020B0609020000020004" pitchFamily="49" charset="0"/>
              </a:rPr>
              <a:t>“No </a:t>
            </a:r>
            <a:r>
              <a:rPr lang="es" sz="3600" i="1" dirty="0">
                <a:latin typeface="Cascadia Code SemiLight" panose="020B0609020000020004" pitchFamily="49" charset="0"/>
                <a:ea typeface="Cascadia Code SemiLight" panose="020B0609020000020004" pitchFamily="49" charset="0"/>
                <a:cs typeface="Cascadia Code SemiLight" panose="020B0609020000020004" pitchFamily="49" charset="0"/>
              </a:rPr>
              <a:t>gastes</a:t>
            </a:r>
            <a:r>
              <a:rPr lang="es" sz="3600" dirty="0">
                <a:latin typeface="Cascadia Code SemiLight" panose="020B0609020000020004" pitchFamily="49" charset="0"/>
                <a:ea typeface="Cascadia Code SemiLight" panose="020B0609020000020004" pitchFamily="49" charset="0"/>
                <a:cs typeface="Cascadia Code SemiLight" panose="020B0609020000020004" pitchFamily="49" charset="0"/>
              </a:rPr>
              <a:t> tu tiempo”</a:t>
            </a:r>
            <a:endParaRPr sz="3600" dirty="0">
              <a:latin typeface="Cascadia Code SemiLight" panose="020B0609020000020004" pitchFamily="49" charset="0"/>
              <a:ea typeface="Cascadia Code SemiLight" panose="020B0609020000020004" pitchFamily="49" charset="0"/>
              <a:cs typeface="Cascadia Code SemiLight" panose="020B0609020000020004" pitchFamily="49" charset="0"/>
            </a:endParaRPr>
          </a:p>
        </p:txBody>
      </p:sp>
      <p:sp>
        <p:nvSpPr>
          <p:cNvPr id="13" name="Google Shape;2460;p40">
            <a:extLst>
              <a:ext uri="{FF2B5EF4-FFF2-40B4-BE49-F238E27FC236}">
                <a16:creationId xmlns:a16="http://schemas.microsoft.com/office/drawing/2014/main" id="{80EBA407-5464-25E4-9D70-958323A77BF2}"/>
              </a:ext>
            </a:extLst>
          </p:cNvPr>
          <p:cNvSpPr txBox="1">
            <a:spLocks noGrp="1"/>
          </p:cNvSpPr>
          <p:nvPr>
            <p:ph type="subTitle" idx="1"/>
          </p:nvPr>
        </p:nvSpPr>
        <p:spPr>
          <a:xfrm>
            <a:off x="2045885" y="2707314"/>
            <a:ext cx="5496000" cy="398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CL" sz="2400" dirty="0">
                <a:solidFill>
                  <a:schemeClr val="accent2">
                    <a:lumMod val="75000"/>
                    <a:lumOff val="25000"/>
                  </a:schemeClr>
                </a:solidFill>
              </a:rPr>
              <a:t>E</a:t>
            </a:r>
            <a:r>
              <a:rPr lang="es" sz="2400" dirty="0">
                <a:solidFill>
                  <a:schemeClr val="accent2">
                    <a:lumMod val="75000"/>
                    <a:lumOff val="25000"/>
                  </a:schemeClr>
                </a:solidFill>
              </a:rPr>
              <a:t>l </a:t>
            </a:r>
            <a:r>
              <a:rPr lang="es" sz="2400" u="sng" dirty="0">
                <a:solidFill>
                  <a:schemeClr val="accent2">
                    <a:lumMod val="75000"/>
                    <a:lumOff val="25000"/>
                  </a:schemeClr>
                </a:solidFill>
              </a:rPr>
              <a:t>TIEMPO</a:t>
            </a:r>
            <a:r>
              <a:rPr lang="es" sz="2400" dirty="0">
                <a:solidFill>
                  <a:schemeClr val="accent2">
                    <a:lumMod val="75000"/>
                    <a:lumOff val="25000"/>
                  </a:schemeClr>
                </a:solidFill>
              </a:rPr>
              <a:t> es </a:t>
            </a:r>
            <a:r>
              <a:rPr lang="es" sz="2400" u="sng" dirty="0">
                <a:solidFill>
                  <a:schemeClr val="accent2">
                    <a:lumMod val="75000"/>
                    <a:lumOff val="25000"/>
                  </a:schemeClr>
                </a:solidFill>
              </a:rPr>
              <a:t>DINERO</a:t>
            </a:r>
            <a:endParaRPr sz="2400" u="sng" dirty="0">
              <a:solidFill>
                <a:schemeClr val="accent2">
                  <a:lumMod val="75000"/>
                  <a:lumOff val="25000"/>
                </a:schemeClr>
              </a:solidFill>
            </a:endParaRPr>
          </a:p>
        </p:txBody>
      </p:sp>
      <p:sp>
        <p:nvSpPr>
          <p:cNvPr id="14" name="Google Shape;2460;p40">
            <a:extLst>
              <a:ext uri="{FF2B5EF4-FFF2-40B4-BE49-F238E27FC236}">
                <a16:creationId xmlns:a16="http://schemas.microsoft.com/office/drawing/2014/main" id="{F4DC1352-82A4-02CE-F209-32A10F852C66}"/>
              </a:ext>
            </a:extLst>
          </p:cNvPr>
          <p:cNvSpPr txBox="1">
            <a:spLocks/>
          </p:cNvSpPr>
          <p:nvPr/>
        </p:nvSpPr>
        <p:spPr>
          <a:xfrm>
            <a:off x="2807885" y="3001728"/>
            <a:ext cx="2435727" cy="398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2"/>
              </a:buClr>
              <a:buSzPts val="1400"/>
              <a:buFont typeface="Lexend Deca"/>
              <a:buNone/>
              <a:defRPr sz="1600" b="0" i="0" u="none" strike="noStrike" cap="none">
                <a:solidFill>
                  <a:schemeClr val="dk2"/>
                </a:solidFill>
                <a:latin typeface="Lexend Deca"/>
                <a:ea typeface="Lexend Deca"/>
                <a:cs typeface="Lexend Deca"/>
                <a:sym typeface="Lexend Deca"/>
              </a:defRPr>
            </a:lvl1pPr>
            <a:lvl2pPr marL="914400" marR="0" lvl="1" indent="-317500" algn="ctr" rtl="0">
              <a:lnSpc>
                <a:spcPct val="100000"/>
              </a:lnSpc>
              <a:spcBef>
                <a:spcPts val="0"/>
              </a:spcBef>
              <a:spcAft>
                <a:spcPts val="0"/>
              </a:spcAft>
              <a:buClr>
                <a:schemeClr val="dk2"/>
              </a:buClr>
              <a:buSzPts val="1400"/>
              <a:buFont typeface="Lexend Deca"/>
              <a:buNone/>
              <a:defRPr sz="1400" b="0" i="0" u="none" strike="noStrike" cap="none">
                <a:solidFill>
                  <a:schemeClr val="dk2"/>
                </a:solidFill>
                <a:latin typeface="Lexend Deca"/>
                <a:ea typeface="Lexend Deca"/>
                <a:cs typeface="Lexend Deca"/>
                <a:sym typeface="Lexend Deca"/>
              </a:defRPr>
            </a:lvl2pPr>
            <a:lvl3pPr marL="1371600" marR="0" lvl="2" indent="-317500" algn="ctr" rtl="0">
              <a:lnSpc>
                <a:spcPct val="100000"/>
              </a:lnSpc>
              <a:spcBef>
                <a:spcPts val="0"/>
              </a:spcBef>
              <a:spcAft>
                <a:spcPts val="0"/>
              </a:spcAft>
              <a:buClr>
                <a:schemeClr val="dk2"/>
              </a:buClr>
              <a:buSzPts val="1400"/>
              <a:buFont typeface="Lexend Deca"/>
              <a:buNone/>
              <a:defRPr sz="1400" b="0" i="0" u="none" strike="noStrike" cap="none">
                <a:solidFill>
                  <a:schemeClr val="dk2"/>
                </a:solidFill>
                <a:latin typeface="Lexend Deca"/>
                <a:ea typeface="Lexend Deca"/>
                <a:cs typeface="Lexend Deca"/>
                <a:sym typeface="Lexend Deca"/>
              </a:defRPr>
            </a:lvl3pPr>
            <a:lvl4pPr marL="1828800" marR="0" lvl="3" indent="-317500" algn="ctr" rtl="0">
              <a:lnSpc>
                <a:spcPct val="100000"/>
              </a:lnSpc>
              <a:spcBef>
                <a:spcPts val="0"/>
              </a:spcBef>
              <a:spcAft>
                <a:spcPts val="0"/>
              </a:spcAft>
              <a:buClr>
                <a:schemeClr val="dk2"/>
              </a:buClr>
              <a:buSzPts val="1400"/>
              <a:buFont typeface="Lexend Deca"/>
              <a:buNone/>
              <a:defRPr sz="1400" b="0" i="0" u="none" strike="noStrike" cap="none">
                <a:solidFill>
                  <a:schemeClr val="dk2"/>
                </a:solidFill>
                <a:latin typeface="Lexend Deca"/>
                <a:ea typeface="Lexend Deca"/>
                <a:cs typeface="Lexend Deca"/>
                <a:sym typeface="Lexend Deca"/>
              </a:defRPr>
            </a:lvl4pPr>
            <a:lvl5pPr marL="2286000" marR="0" lvl="4" indent="-317500" algn="ctr" rtl="0">
              <a:lnSpc>
                <a:spcPct val="100000"/>
              </a:lnSpc>
              <a:spcBef>
                <a:spcPts val="0"/>
              </a:spcBef>
              <a:spcAft>
                <a:spcPts val="0"/>
              </a:spcAft>
              <a:buClr>
                <a:schemeClr val="dk2"/>
              </a:buClr>
              <a:buSzPts val="1400"/>
              <a:buFont typeface="Lexend Deca"/>
              <a:buNone/>
              <a:defRPr sz="1400" b="0" i="0" u="none" strike="noStrike" cap="none">
                <a:solidFill>
                  <a:schemeClr val="dk2"/>
                </a:solidFill>
                <a:latin typeface="Lexend Deca"/>
                <a:ea typeface="Lexend Deca"/>
                <a:cs typeface="Lexend Deca"/>
                <a:sym typeface="Lexend Deca"/>
              </a:defRPr>
            </a:lvl5pPr>
            <a:lvl6pPr marL="2743200" marR="0" lvl="5" indent="-317500" algn="ctr" rtl="0">
              <a:lnSpc>
                <a:spcPct val="100000"/>
              </a:lnSpc>
              <a:spcBef>
                <a:spcPts val="0"/>
              </a:spcBef>
              <a:spcAft>
                <a:spcPts val="0"/>
              </a:spcAft>
              <a:buClr>
                <a:schemeClr val="dk2"/>
              </a:buClr>
              <a:buSzPts val="1400"/>
              <a:buFont typeface="Lexend Deca"/>
              <a:buNone/>
              <a:defRPr sz="1400" b="0" i="0" u="none" strike="noStrike" cap="none">
                <a:solidFill>
                  <a:schemeClr val="dk2"/>
                </a:solidFill>
                <a:latin typeface="Lexend Deca"/>
                <a:ea typeface="Lexend Deca"/>
                <a:cs typeface="Lexend Deca"/>
                <a:sym typeface="Lexend Deca"/>
              </a:defRPr>
            </a:lvl6pPr>
            <a:lvl7pPr marL="3200400" marR="0" lvl="6" indent="-317500" algn="ctr" rtl="0">
              <a:lnSpc>
                <a:spcPct val="100000"/>
              </a:lnSpc>
              <a:spcBef>
                <a:spcPts val="0"/>
              </a:spcBef>
              <a:spcAft>
                <a:spcPts val="0"/>
              </a:spcAft>
              <a:buClr>
                <a:schemeClr val="dk2"/>
              </a:buClr>
              <a:buSzPts val="1400"/>
              <a:buFont typeface="Lexend Deca"/>
              <a:buNone/>
              <a:defRPr sz="1400" b="0" i="0" u="none" strike="noStrike" cap="none">
                <a:solidFill>
                  <a:schemeClr val="dk2"/>
                </a:solidFill>
                <a:latin typeface="Lexend Deca"/>
                <a:ea typeface="Lexend Deca"/>
                <a:cs typeface="Lexend Deca"/>
                <a:sym typeface="Lexend Deca"/>
              </a:defRPr>
            </a:lvl7pPr>
            <a:lvl8pPr marL="3657600" marR="0" lvl="7" indent="-317500" algn="ctr" rtl="0">
              <a:lnSpc>
                <a:spcPct val="100000"/>
              </a:lnSpc>
              <a:spcBef>
                <a:spcPts val="0"/>
              </a:spcBef>
              <a:spcAft>
                <a:spcPts val="0"/>
              </a:spcAft>
              <a:buClr>
                <a:schemeClr val="dk2"/>
              </a:buClr>
              <a:buSzPts val="1400"/>
              <a:buFont typeface="Lexend Deca"/>
              <a:buNone/>
              <a:defRPr sz="1400" b="0" i="0" u="none" strike="noStrike" cap="none">
                <a:solidFill>
                  <a:schemeClr val="dk2"/>
                </a:solidFill>
                <a:latin typeface="Lexend Deca"/>
                <a:ea typeface="Lexend Deca"/>
                <a:cs typeface="Lexend Deca"/>
                <a:sym typeface="Lexend Deca"/>
              </a:defRPr>
            </a:lvl8pPr>
            <a:lvl9pPr marL="4114800" marR="0" lvl="8" indent="-317500" algn="ctr" rtl="0">
              <a:lnSpc>
                <a:spcPct val="100000"/>
              </a:lnSpc>
              <a:spcBef>
                <a:spcPts val="0"/>
              </a:spcBef>
              <a:spcAft>
                <a:spcPts val="0"/>
              </a:spcAft>
              <a:buClr>
                <a:schemeClr val="dk2"/>
              </a:buClr>
              <a:buSzPts val="1400"/>
              <a:buFont typeface="Lexend Deca"/>
              <a:buNone/>
              <a:defRPr sz="1400" b="0" i="0" u="none" strike="noStrike" cap="none">
                <a:solidFill>
                  <a:schemeClr val="dk2"/>
                </a:solidFill>
                <a:latin typeface="Lexend Deca"/>
                <a:ea typeface="Lexend Deca"/>
                <a:cs typeface="Lexend Deca"/>
                <a:sym typeface="Lexend Deca"/>
              </a:defRPr>
            </a:lvl9pPr>
          </a:lstStyle>
          <a:p>
            <a:pPr marL="0" indent="0"/>
            <a:r>
              <a:rPr lang="es-CL" dirty="0">
                <a:solidFill>
                  <a:schemeClr val="tx2">
                    <a:lumMod val="75000"/>
                  </a:schemeClr>
                </a:solidFill>
              </a:rPr>
              <a:t>Dominio meta </a:t>
            </a:r>
          </a:p>
        </p:txBody>
      </p:sp>
      <p:sp>
        <p:nvSpPr>
          <p:cNvPr id="15" name="Google Shape;2460;p40">
            <a:extLst>
              <a:ext uri="{FF2B5EF4-FFF2-40B4-BE49-F238E27FC236}">
                <a16:creationId xmlns:a16="http://schemas.microsoft.com/office/drawing/2014/main" id="{0973D89C-6874-FBCD-7FC8-84983D09BD71}"/>
              </a:ext>
            </a:extLst>
          </p:cNvPr>
          <p:cNvSpPr txBox="1">
            <a:spLocks/>
          </p:cNvSpPr>
          <p:nvPr/>
        </p:nvSpPr>
        <p:spPr>
          <a:xfrm>
            <a:off x="4618122" y="2999102"/>
            <a:ext cx="2435727" cy="398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2"/>
              </a:buClr>
              <a:buSzPts val="1400"/>
              <a:buFont typeface="Lexend Deca"/>
              <a:buNone/>
              <a:defRPr sz="1600" b="0" i="0" u="none" strike="noStrike" cap="none">
                <a:solidFill>
                  <a:schemeClr val="dk2"/>
                </a:solidFill>
                <a:latin typeface="Lexend Deca"/>
                <a:ea typeface="Lexend Deca"/>
                <a:cs typeface="Lexend Deca"/>
                <a:sym typeface="Lexend Deca"/>
              </a:defRPr>
            </a:lvl1pPr>
            <a:lvl2pPr marL="914400" marR="0" lvl="1" indent="-317500" algn="ctr" rtl="0">
              <a:lnSpc>
                <a:spcPct val="100000"/>
              </a:lnSpc>
              <a:spcBef>
                <a:spcPts val="0"/>
              </a:spcBef>
              <a:spcAft>
                <a:spcPts val="0"/>
              </a:spcAft>
              <a:buClr>
                <a:schemeClr val="dk2"/>
              </a:buClr>
              <a:buSzPts val="1400"/>
              <a:buFont typeface="Lexend Deca"/>
              <a:buNone/>
              <a:defRPr sz="1400" b="0" i="0" u="none" strike="noStrike" cap="none">
                <a:solidFill>
                  <a:schemeClr val="dk2"/>
                </a:solidFill>
                <a:latin typeface="Lexend Deca"/>
                <a:ea typeface="Lexend Deca"/>
                <a:cs typeface="Lexend Deca"/>
                <a:sym typeface="Lexend Deca"/>
              </a:defRPr>
            </a:lvl2pPr>
            <a:lvl3pPr marL="1371600" marR="0" lvl="2" indent="-317500" algn="ctr" rtl="0">
              <a:lnSpc>
                <a:spcPct val="100000"/>
              </a:lnSpc>
              <a:spcBef>
                <a:spcPts val="0"/>
              </a:spcBef>
              <a:spcAft>
                <a:spcPts val="0"/>
              </a:spcAft>
              <a:buClr>
                <a:schemeClr val="dk2"/>
              </a:buClr>
              <a:buSzPts val="1400"/>
              <a:buFont typeface="Lexend Deca"/>
              <a:buNone/>
              <a:defRPr sz="1400" b="0" i="0" u="none" strike="noStrike" cap="none">
                <a:solidFill>
                  <a:schemeClr val="dk2"/>
                </a:solidFill>
                <a:latin typeface="Lexend Deca"/>
                <a:ea typeface="Lexend Deca"/>
                <a:cs typeface="Lexend Deca"/>
                <a:sym typeface="Lexend Deca"/>
              </a:defRPr>
            </a:lvl3pPr>
            <a:lvl4pPr marL="1828800" marR="0" lvl="3" indent="-317500" algn="ctr" rtl="0">
              <a:lnSpc>
                <a:spcPct val="100000"/>
              </a:lnSpc>
              <a:spcBef>
                <a:spcPts val="0"/>
              </a:spcBef>
              <a:spcAft>
                <a:spcPts val="0"/>
              </a:spcAft>
              <a:buClr>
                <a:schemeClr val="dk2"/>
              </a:buClr>
              <a:buSzPts val="1400"/>
              <a:buFont typeface="Lexend Deca"/>
              <a:buNone/>
              <a:defRPr sz="1400" b="0" i="0" u="none" strike="noStrike" cap="none">
                <a:solidFill>
                  <a:schemeClr val="dk2"/>
                </a:solidFill>
                <a:latin typeface="Lexend Deca"/>
                <a:ea typeface="Lexend Deca"/>
                <a:cs typeface="Lexend Deca"/>
                <a:sym typeface="Lexend Deca"/>
              </a:defRPr>
            </a:lvl4pPr>
            <a:lvl5pPr marL="2286000" marR="0" lvl="4" indent="-317500" algn="ctr" rtl="0">
              <a:lnSpc>
                <a:spcPct val="100000"/>
              </a:lnSpc>
              <a:spcBef>
                <a:spcPts val="0"/>
              </a:spcBef>
              <a:spcAft>
                <a:spcPts val="0"/>
              </a:spcAft>
              <a:buClr>
                <a:schemeClr val="dk2"/>
              </a:buClr>
              <a:buSzPts val="1400"/>
              <a:buFont typeface="Lexend Deca"/>
              <a:buNone/>
              <a:defRPr sz="1400" b="0" i="0" u="none" strike="noStrike" cap="none">
                <a:solidFill>
                  <a:schemeClr val="dk2"/>
                </a:solidFill>
                <a:latin typeface="Lexend Deca"/>
                <a:ea typeface="Lexend Deca"/>
                <a:cs typeface="Lexend Deca"/>
                <a:sym typeface="Lexend Deca"/>
              </a:defRPr>
            </a:lvl5pPr>
            <a:lvl6pPr marL="2743200" marR="0" lvl="5" indent="-317500" algn="ctr" rtl="0">
              <a:lnSpc>
                <a:spcPct val="100000"/>
              </a:lnSpc>
              <a:spcBef>
                <a:spcPts val="0"/>
              </a:spcBef>
              <a:spcAft>
                <a:spcPts val="0"/>
              </a:spcAft>
              <a:buClr>
                <a:schemeClr val="dk2"/>
              </a:buClr>
              <a:buSzPts val="1400"/>
              <a:buFont typeface="Lexend Deca"/>
              <a:buNone/>
              <a:defRPr sz="1400" b="0" i="0" u="none" strike="noStrike" cap="none">
                <a:solidFill>
                  <a:schemeClr val="dk2"/>
                </a:solidFill>
                <a:latin typeface="Lexend Deca"/>
                <a:ea typeface="Lexend Deca"/>
                <a:cs typeface="Lexend Deca"/>
                <a:sym typeface="Lexend Deca"/>
              </a:defRPr>
            </a:lvl6pPr>
            <a:lvl7pPr marL="3200400" marR="0" lvl="6" indent="-317500" algn="ctr" rtl="0">
              <a:lnSpc>
                <a:spcPct val="100000"/>
              </a:lnSpc>
              <a:spcBef>
                <a:spcPts val="0"/>
              </a:spcBef>
              <a:spcAft>
                <a:spcPts val="0"/>
              </a:spcAft>
              <a:buClr>
                <a:schemeClr val="dk2"/>
              </a:buClr>
              <a:buSzPts val="1400"/>
              <a:buFont typeface="Lexend Deca"/>
              <a:buNone/>
              <a:defRPr sz="1400" b="0" i="0" u="none" strike="noStrike" cap="none">
                <a:solidFill>
                  <a:schemeClr val="dk2"/>
                </a:solidFill>
                <a:latin typeface="Lexend Deca"/>
                <a:ea typeface="Lexend Deca"/>
                <a:cs typeface="Lexend Deca"/>
                <a:sym typeface="Lexend Deca"/>
              </a:defRPr>
            </a:lvl7pPr>
            <a:lvl8pPr marL="3657600" marR="0" lvl="7" indent="-317500" algn="ctr" rtl="0">
              <a:lnSpc>
                <a:spcPct val="100000"/>
              </a:lnSpc>
              <a:spcBef>
                <a:spcPts val="0"/>
              </a:spcBef>
              <a:spcAft>
                <a:spcPts val="0"/>
              </a:spcAft>
              <a:buClr>
                <a:schemeClr val="dk2"/>
              </a:buClr>
              <a:buSzPts val="1400"/>
              <a:buFont typeface="Lexend Deca"/>
              <a:buNone/>
              <a:defRPr sz="1400" b="0" i="0" u="none" strike="noStrike" cap="none">
                <a:solidFill>
                  <a:schemeClr val="dk2"/>
                </a:solidFill>
                <a:latin typeface="Lexend Deca"/>
                <a:ea typeface="Lexend Deca"/>
                <a:cs typeface="Lexend Deca"/>
                <a:sym typeface="Lexend Deca"/>
              </a:defRPr>
            </a:lvl8pPr>
            <a:lvl9pPr marL="4114800" marR="0" lvl="8" indent="-317500" algn="ctr" rtl="0">
              <a:lnSpc>
                <a:spcPct val="100000"/>
              </a:lnSpc>
              <a:spcBef>
                <a:spcPts val="0"/>
              </a:spcBef>
              <a:spcAft>
                <a:spcPts val="0"/>
              </a:spcAft>
              <a:buClr>
                <a:schemeClr val="dk2"/>
              </a:buClr>
              <a:buSzPts val="1400"/>
              <a:buFont typeface="Lexend Deca"/>
              <a:buNone/>
              <a:defRPr sz="1400" b="0" i="0" u="none" strike="noStrike" cap="none">
                <a:solidFill>
                  <a:schemeClr val="dk2"/>
                </a:solidFill>
                <a:latin typeface="Lexend Deca"/>
                <a:ea typeface="Lexend Deca"/>
                <a:cs typeface="Lexend Deca"/>
                <a:sym typeface="Lexend Deca"/>
              </a:defRPr>
            </a:lvl9pPr>
          </a:lstStyle>
          <a:p>
            <a:pPr marL="0" indent="0"/>
            <a:r>
              <a:rPr lang="es-CL" dirty="0">
                <a:solidFill>
                  <a:schemeClr val="accent1">
                    <a:lumMod val="75000"/>
                  </a:schemeClr>
                </a:solidFill>
              </a:rPr>
              <a:t>Dominio origen </a:t>
            </a:r>
          </a:p>
        </p:txBody>
      </p:sp>
      <p:sp>
        <p:nvSpPr>
          <p:cNvPr id="16" name="Flecha: curvada hacia arriba 15">
            <a:extLst>
              <a:ext uri="{FF2B5EF4-FFF2-40B4-BE49-F238E27FC236}">
                <a16:creationId xmlns:a16="http://schemas.microsoft.com/office/drawing/2014/main" id="{4317647A-8090-9A67-3FA5-84143D39E77A}"/>
              </a:ext>
            </a:extLst>
          </p:cNvPr>
          <p:cNvSpPr/>
          <p:nvPr/>
        </p:nvSpPr>
        <p:spPr>
          <a:xfrm flipH="1">
            <a:off x="4047582" y="3359739"/>
            <a:ext cx="1440047" cy="448292"/>
          </a:xfrm>
          <a:prstGeom prst="curvedUpArrow">
            <a:avLst/>
          </a:prstGeom>
          <a:solidFill>
            <a:schemeClr val="tx2"/>
          </a:solidFill>
          <a:ln>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14" grpId="0"/>
      <p:bldP spid="15" grpId="0"/>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4"/>
          <p:cNvSpPr txBox="1">
            <a:spLocks noGrp="1"/>
          </p:cNvSpPr>
          <p:nvPr>
            <p:ph type="title"/>
          </p:nvPr>
        </p:nvSpPr>
        <p:spPr>
          <a:xfrm>
            <a:off x="713225" y="539500"/>
            <a:ext cx="7717500" cy="478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¿Qué es la semántica?</a:t>
            </a:r>
            <a:endParaRPr dirty="0"/>
          </a:p>
        </p:txBody>
      </p:sp>
      <p:sp>
        <p:nvSpPr>
          <p:cNvPr id="252" name="Google Shape;252;p34"/>
          <p:cNvSpPr/>
          <p:nvPr/>
        </p:nvSpPr>
        <p:spPr>
          <a:xfrm>
            <a:off x="7795950" y="-783350"/>
            <a:ext cx="2162700" cy="2163000"/>
          </a:xfrm>
          <a:prstGeom prst="ellipse">
            <a:avLst/>
          </a:prstGeom>
          <a:solidFill>
            <a:schemeClr val="dk1"/>
          </a:solidFill>
          <a:ln>
            <a:noFill/>
          </a:ln>
          <a:effectLst>
            <a:outerShdw blurRad="214313" algn="bl" rotWithShape="0">
              <a:schemeClr val="accent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4"/>
          <p:cNvSpPr/>
          <p:nvPr/>
        </p:nvSpPr>
        <p:spPr>
          <a:xfrm>
            <a:off x="7487450" y="380200"/>
            <a:ext cx="637500" cy="637500"/>
          </a:xfrm>
          <a:prstGeom prst="ellipse">
            <a:avLst/>
          </a:prstGeom>
          <a:gradFill>
            <a:gsLst>
              <a:gs pos="0">
                <a:schemeClr val="l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Rectángulo: esquina doblada 1">
            <a:extLst>
              <a:ext uri="{FF2B5EF4-FFF2-40B4-BE49-F238E27FC236}">
                <a16:creationId xmlns:a16="http://schemas.microsoft.com/office/drawing/2014/main" id="{D7E0473F-FE2D-7B53-CB46-8EC0A53A8B38}"/>
              </a:ext>
            </a:extLst>
          </p:cNvPr>
          <p:cNvSpPr/>
          <p:nvPr/>
        </p:nvSpPr>
        <p:spPr>
          <a:xfrm>
            <a:off x="1071901" y="1017700"/>
            <a:ext cx="3862705" cy="3326993"/>
          </a:xfrm>
          <a:prstGeom prst="foldedCorner">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3" name="CuadroTexto 2">
            <a:extLst>
              <a:ext uri="{FF2B5EF4-FFF2-40B4-BE49-F238E27FC236}">
                <a16:creationId xmlns:a16="http://schemas.microsoft.com/office/drawing/2014/main" id="{899BA523-41BA-35BB-CA45-A54B14164720}"/>
              </a:ext>
            </a:extLst>
          </p:cNvPr>
          <p:cNvSpPr txBox="1"/>
          <p:nvPr/>
        </p:nvSpPr>
        <p:spPr>
          <a:xfrm>
            <a:off x="1287265" y="1500124"/>
            <a:ext cx="3379328" cy="1680852"/>
          </a:xfrm>
          <a:prstGeom prst="rect">
            <a:avLst/>
          </a:prstGeom>
          <a:noFill/>
        </p:spPr>
        <p:txBody>
          <a:bodyPr wrap="square" rtlCol="0">
            <a:spAutoFit/>
          </a:bodyPr>
          <a:lstStyle/>
          <a:p>
            <a:pPr algn="ctr"/>
            <a:endParaRPr lang="es-CL" sz="2400" dirty="0">
              <a:solidFill>
                <a:schemeClr val="accent2">
                  <a:lumMod val="75000"/>
                  <a:lumOff val="25000"/>
                </a:schemeClr>
              </a:solidFill>
              <a:latin typeface="Poppins" panose="00000500000000000000" pitchFamily="2" charset="0"/>
              <a:cs typeface="Poppins" panose="00000500000000000000" pitchFamily="2" charset="0"/>
            </a:endParaRPr>
          </a:p>
          <a:p>
            <a:pPr algn="just"/>
            <a:r>
              <a:rPr lang="es-CL" sz="1600" dirty="0">
                <a:solidFill>
                  <a:schemeClr val="accent2">
                    <a:lumMod val="75000"/>
                    <a:lumOff val="25000"/>
                  </a:schemeClr>
                </a:solidFill>
                <a:latin typeface="Poppins" panose="00000500000000000000" pitchFamily="2" charset="0"/>
                <a:cs typeface="Poppins" panose="00000500000000000000" pitchFamily="2" charset="0"/>
              </a:rPr>
              <a:t>La semántica corresponde a una rama de la lingüística que se encarga del </a:t>
            </a:r>
            <a:r>
              <a:rPr lang="es-CL" sz="1600" b="1" dirty="0">
                <a:solidFill>
                  <a:schemeClr val="accent2">
                    <a:lumMod val="75000"/>
                    <a:lumOff val="25000"/>
                  </a:schemeClr>
                </a:solidFill>
                <a:latin typeface="Poppins" panose="00000500000000000000" pitchFamily="2" charset="0"/>
                <a:cs typeface="Poppins" panose="00000500000000000000" pitchFamily="2" charset="0"/>
              </a:rPr>
              <a:t>estudio del significado lingüístico</a:t>
            </a:r>
            <a:r>
              <a:rPr lang="es-CL" sz="1600" dirty="0">
                <a:solidFill>
                  <a:schemeClr val="accent2">
                    <a:lumMod val="75000"/>
                    <a:lumOff val="25000"/>
                  </a:schemeClr>
                </a:solidFill>
                <a:latin typeface="Poppins" panose="00000500000000000000" pitchFamily="2" charset="0"/>
                <a:cs typeface="Poppins" panose="00000500000000000000" pitchFamily="2" charset="0"/>
              </a:rPr>
              <a:t> (</a:t>
            </a:r>
            <a:r>
              <a:rPr lang="es-CL" sz="1600" dirty="0" err="1">
                <a:solidFill>
                  <a:schemeClr val="accent2">
                    <a:lumMod val="75000"/>
                    <a:lumOff val="25000"/>
                  </a:schemeClr>
                </a:solidFill>
                <a:latin typeface="Poppins" panose="00000500000000000000" pitchFamily="2" charset="0"/>
                <a:cs typeface="Poppins" panose="00000500000000000000" pitchFamily="2" charset="0"/>
              </a:rPr>
              <a:t>Lyons</a:t>
            </a:r>
            <a:r>
              <a:rPr lang="es-CL" sz="1600" dirty="0">
                <a:solidFill>
                  <a:schemeClr val="accent2">
                    <a:lumMod val="75000"/>
                    <a:lumOff val="25000"/>
                  </a:schemeClr>
                </a:solidFill>
                <a:latin typeface="Poppins" panose="00000500000000000000" pitchFamily="2" charset="0"/>
                <a:cs typeface="Poppins" panose="00000500000000000000" pitchFamily="2" charset="0"/>
              </a:rPr>
              <a:t>, 1997) </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500"/>
                                        <p:tgtEl>
                                          <p:spTgt spid="2"/>
                                        </p:tgtEl>
                                      </p:cBhvr>
                                    </p:animEffect>
                                    <p:set>
                                      <p:cBhvr>
                                        <p:cTn id="15"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3"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4">
          <a:extLst>
            <a:ext uri="{FF2B5EF4-FFF2-40B4-BE49-F238E27FC236}">
              <a16:creationId xmlns:a16="http://schemas.microsoft.com/office/drawing/2014/main" id="{1324B88B-CDF8-A239-70C8-393BDD1FE965}"/>
            </a:ext>
          </a:extLst>
        </p:cNvPr>
        <p:cNvGrpSpPr/>
        <p:nvPr/>
      </p:nvGrpSpPr>
      <p:grpSpPr>
        <a:xfrm>
          <a:off x="0" y="0"/>
          <a:ext cx="0" cy="0"/>
          <a:chOff x="0" y="0"/>
          <a:chExt cx="0" cy="0"/>
        </a:xfrm>
      </p:grpSpPr>
      <p:sp>
        <p:nvSpPr>
          <p:cNvPr id="352" name="Google Shape;352;p41">
            <a:extLst>
              <a:ext uri="{FF2B5EF4-FFF2-40B4-BE49-F238E27FC236}">
                <a16:creationId xmlns:a16="http://schemas.microsoft.com/office/drawing/2014/main" id="{96547911-FAD7-B721-C240-440EA46B0A13}"/>
              </a:ext>
            </a:extLst>
          </p:cNvPr>
          <p:cNvSpPr/>
          <p:nvPr/>
        </p:nvSpPr>
        <p:spPr>
          <a:xfrm>
            <a:off x="6693075" y="-1887375"/>
            <a:ext cx="2981400" cy="2981400"/>
          </a:xfrm>
          <a:prstGeom prst="ellipse">
            <a:avLst/>
          </a:prstGeom>
          <a:solidFill>
            <a:schemeClr val="dk1"/>
          </a:solidFill>
          <a:ln>
            <a:noFill/>
          </a:ln>
          <a:effectLst>
            <a:outerShdw blurRad="214313" algn="bl" rotWithShape="0">
              <a:schemeClr val="accent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41">
            <a:extLst>
              <a:ext uri="{FF2B5EF4-FFF2-40B4-BE49-F238E27FC236}">
                <a16:creationId xmlns:a16="http://schemas.microsoft.com/office/drawing/2014/main" id="{490E00EB-90F2-E703-8F9E-3BA3C9B89330}"/>
              </a:ext>
            </a:extLst>
          </p:cNvPr>
          <p:cNvSpPr/>
          <p:nvPr/>
        </p:nvSpPr>
        <p:spPr>
          <a:xfrm>
            <a:off x="8183775" y="261950"/>
            <a:ext cx="1490700" cy="1490700"/>
          </a:xfrm>
          <a:prstGeom prst="ellipse">
            <a:avLst/>
          </a:prstGeom>
          <a:gradFill>
            <a:gsLst>
              <a:gs pos="0">
                <a:schemeClr val="l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Rectángulo 5">
            <a:extLst>
              <a:ext uri="{FF2B5EF4-FFF2-40B4-BE49-F238E27FC236}">
                <a16:creationId xmlns:a16="http://schemas.microsoft.com/office/drawing/2014/main" id="{F672BA99-7E05-BD6A-E663-056284B6A13F}"/>
              </a:ext>
            </a:extLst>
          </p:cNvPr>
          <p:cNvSpPr/>
          <p:nvPr/>
        </p:nvSpPr>
        <p:spPr>
          <a:xfrm>
            <a:off x="6156444" y="2685031"/>
            <a:ext cx="1634460" cy="359474"/>
          </a:xfrm>
          <a:prstGeom prst="rect">
            <a:avLst/>
          </a:prstGeom>
          <a:solidFill>
            <a:schemeClr val="accent1">
              <a:lumMod val="20000"/>
              <a:lumOff val="80000"/>
            </a:schemeClr>
          </a:solidFill>
          <a:ln>
            <a:solidFill>
              <a:schemeClr val="accent1">
                <a:lumMod val="40000"/>
                <a:lumOff val="6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CL"/>
          </a:p>
        </p:txBody>
      </p:sp>
      <p:sp>
        <p:nvSpPr>
          <p:cNvPr id="7" name="Rectángulo 6">
            <a:extLst>
              <a:ext uri="{FF2B5EF4-FFF2-40B4-BE49-F238E27FC236}">
                <a16:creationId xmlns:a16="http://schemas.microsoft.com/office/drawing/2014/main" id="{26F68F5A-D68B-393C-8304-9651C7AF8131}"/>
              </a:ext>
            </a:extLst>
          </p:cNvPr>
          <p:cNvSpPr/>
          <p:nvPr/>
        </p:nvSpPr>
        <p:spPr>
          <a:xfrm>
            <a:off x="3724393" y="2690236"/>
            <a:ext cx="1310640" cy="359474"/>
          </a:xfrm>
          <a:prstGeom prst="rect">
            <a:avLst/>
          </a:prstGeom>
          <a:solidFill>
            <a:schemeClr val="accent1">
              <a:lumMod val="20000"/>
              <a:lumOff val="80000"/>
            </a:schemeClr>
          </a:solidFill>
          <a:ln>
            <a:solidFill>
              <a:schemeClr val="accent1">
                <a:lumMod val="40000"/>
                <a:lumOff val="6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CL"/>
          </a:p>
        </p:txBody>
      </p:sp>
      <p:sp>
        <p:nvSpPr>
          <p:cNvPr id="8" name="Rectángulo 7">
            <a:extLst>
              <a:ext uri="{FF2B5EF4-FFF2-40B4-BE49-F238E27FC236}">
                <a16:creationId xmlns:a16="http://schemas.microsoft.com/office/drawing/2014/main" id="{FF2FC107-C867-E55F-1E2B-3FFD23E548FA}"/>
              </a:ext>
            </a:extLst>
          </p:cNvPr>
          <p:cNvSpPr/>
          <p:nvPr/>
        </p:nvSpPr>
        <p:spPr>
          <a:xfrm>
            <a:off x="1158240" y="2674141"/>
            <a:ext cx="1310640" cy="359474"/>
          </a:xfrm>
          <a:prstGeom prst="rect">
            <a:avLst/>
          </a:prstGeom>
          <a:solidFill>
            <a:schemeClr val="accent1">
              <a:lumMod val="20000"/>
              <a:lumOff val="80000"/>
            </a:schemeClr>
          </a:solidFill>
          <a:ln>
            <a:solidFill>
              <a:schemeClr val="accent1">
                <a:lumMod val="40000"/>
                <a:lumOff val="6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CL"/>
          </a:p>
        </p:txBody>
      </p:sp>
      <p:sp>
        <p:nvSpPr>
          <p:cNvPr id="9" name="Google Shape;2082;p34">
            <a:extLst>
              <a:ext uri="{FF2B5EF4-FFF2-40B4-BE49-F238E27FC236}">
                <a16:creationId xmlns:a16="http://schemas.microsoft.com/office/drawing/2014/main" id="{DB7B6599-5577-A977-DB0F-29D982B49E7F}"/>
              </a:ext>
            </a:extLst>
          </p:cNvPr>
          <p:cNvSpPr txBox="1">
            <a:spLocks noGrp="1"/>
          </p:cNvSpPr>
          <p:nvPr>
            <p:ph type="title"/>
          </p:nvPr>
        </p:nvSpPr>
        <p:spPr>
          <a:xfrm>
            <a:off x="715675" y="786907"/>
            <a:ext cx="7394400" cy="383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dirty="0">
                <a:latin typeface="Cascadia Code SemiLight" panose="020B0609020000020004" pitchFamily="49" charset="0"/>
                <a:ea typeface="Cascadia Code SemiLight" panose="020B0609020000020004" pitchFamily="49" charset="0"/>
                <a:cs typeface="Cascadia Code SemiLight" panose="020B0609020000020004" pitchFamily="49" charset="0"/>
              </a:rPr>
              <a:t>Tipos de metáfora</a:t>
            </a:r>
            <a:endParaRPr dirty="0">
              <a:latin typeface="Cascadia Code SemiLight" panose="020B0609020000020004" pitchFamily="49" charset="0"/>
              <a:ea typeface="Cascadia Code SemiLight" panose="020B0609020000020004" pitchFamily="49" charset="0"/>
              <a:cs typeface="Cascadia Code SemiLight" panose="020B0609020000020004" pitchFamily="49" charset="0"/>
            </a:endParaRPr>
          </a:p>
        </p:txBody>
      </p:sp>
      <p:sp>
        <p:nvSpPr>
          <p:cNvPr id="10" name="Google Shape;2362;p55">
            <a:extLst>
              <a:ext uri="{FF2B5EF4-FFF2-40B4-BE49-F238E27FC236}">
                <a16:creationId xmlns:a16="http://schemas.microsoft.com/office/drawing/2014/main" id="{B6C0946E-A6CA-3F52-16E0-0C8625D058DB}"/>
              </a:ext>
            </a:extLst>
          </p:cNvPr>
          <p:cNvSpPr txBox="1">
            <a:spLocks/>
          </p:cNvSpPr>
          <p:nvPr/>
        </p:nvSpPr>
        <p:spPr>
          <a:xfrm>
            <a:off x="718867" y="2633501"/>
            <a:ext cx="2176800" cy="4629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CL" b="1" dirty="0">
                <a:solidFill>
                  <a:schemeClr val="accent2">
                    <a:lumMod val="75000"/>
                    <a:lumOff val="25000"/>
                  </a:schemeClr>
                </a:solidFill>
                <a:latin typeface="Poppins" panose="00000500000000000000" pitchFamily="2" charset="0"/>
                <a:cs typeface="Poppins" panose="00000500000000000000" pitchFamily="2" charset="0"/>
              </a:rPr>
              <a:t>Estructurales</a:t>
            </a:r>
          </a:p>
        </p:txBody>
      </p:sp>
      <p:sp>
        <p:nvSpPr>
          <p:cNvPr id="11" name="Google Shape;2363;p55">
            <a:extLst>
              <a:ext uri="{FF2B5EF4-FFF2-40B4-BE49-F238E27FC236}">
                <a16:creationId xmlns:a16="http://schemas.microsoft.com/office/drawing/2014/main" id="{320CE61A-84D1-F38D-FCED-0AC3D454D72D}"/>
              </a:ext>
            </a:extLst>
          </p:cNvPr>
          <p:cNvSpPr txBox="1">
            <a:spLocks/>
          </p:cNvSpPr>
          <p:nvPr/>
        </p:nvSpPr>
        <p:spPr>
          <a:xfrm>
            <a:off x="457200" y="3404713"/>
            <a:ext cx="2520092" cy="85355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s-MX" sz="1200" dirty="0">
                <a:solidFill>
                  <a:schemeClr val="accent2">
                    <a:lumMod val="75000"/>
                    <a:lumOff val="25000"/>
                  </a:schemeClr>
                </a:solidFill>
                <a:latin typeface="Poppins" panose="00000500000000000000" pitchFamily="2" charset="0"/>
                <a:cs typeface="Poppins" panose="00000500000000000000" pitchFamily="2" charset="0"/>
              </a:rPr>
              <a:t>Un concepto se estructura metafóricamente en términos de otro a partir de la proyección de un conjunto de correspondencias conceptuales</a:t>
            </a:r>
          </a:p>
        </p:txBody>
      </p:sp>
      <p:sp>
        <p:nvSpPr>
          <p:cNvPr id="18" name="Google Shape;2364;p55">
            <a:extLst>
              <a:ext uri="{FF2B5EF4-FFF2-40B4-BE49-F238E27FC236}">
                <a16:creationId xmlns:a16="http://schemas.microsoft.com/office/drawing/2014/main" id="{B195E00B-DA47-F25D-8D36-CA14B8092ACE}"/>
              </a:ext>
            </a:extLst>
          </p:cNvPr>
          <p:cNvSpPr txBox="1">
            <a:spLocks/>
          </p:cNvSpPr>
          <p:nvPr/>
        </p:nvSpPr>
        <p:spPr>
          <a:xfrm>
            <a:off x="3291314" y="2633501"/>
            <a:ext cx="2176800" cy="4629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CL" b="1" dirty="0">
                <a:solidFill>
                  <a:schemeClr val="accent2">
                    <a:lumMod val="75000"/>
                    <a:lumOff val="25000"/>
                  </a:schemeClr>
                </a:solidFill>
                <a:latin typeface="Poppins" panose="00000500000000000000" pitchFamily="2" charset="0"/>
                <a:cs typeface="Poppins" panose="00000500000000000000" pitchFamily="2" charset="0"/>
              </a:rPr>
              <a:t>Ontológicas</a:t>
            </a:r>
          </a:p>
        </p:txBody>
      </p:sp>
      <p:sp>
        <p:nvSpPr>
          <p:cNvPr id="19" name="Google Shape;2365;p55">
            <a:extLst>
              <a:ext uri="{FF2B5EF4-FFF2-40B4-BE49-F238E27FC236}">
                <a16:creationId xmlns:a16="http://schemas.microsoft.com/office/drawing/2014/main" id="{531D1805-4547-2692-1995-EAF4DF62CBBB}"/>
              </a:ext>
            </a:extLst>
          </p:cNvPr>
          <p:cNvSpPr txBox="1">
            <a:spLocks/>
          </p:cNvSpPr>
          <p:nvPr/>
        </p:nvSpPr>
        <p:spPr>
          <a:xfrm>
            <a:off x="3104924" y="3348211"/>
            <a:ext cx="2685326" cy="1356044"/>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s-MX" sz="1200" dirty="0">
                <a:solidFill>
                  <a:schemeClr val="accent2">
                    <a:lumMod val="75000"/>
                    <a:lumOff val="25000"/>
                  </a:schemeClr>
                </a:solidFill>
                <a:latin typeface="Poppins" panose="00000500000000000000" pitchFamily="2" charset="0"/>
                <a:cs typeface="Poppins" panose="00000500000000000000" pitchFamily="2" charset="0"/>
              </a:rPr>
              <a:t>Nuestras experiencias las comprendemos en términos de objetos y sustancias para así referirnos a ellas: categorizarlas, cuantificarlas, etc. En suma, estructuramos un elemento abstracto en términos de uno concreto</a:t>
            </a:r>
          </a:p>
        </p:txBody>
      </p:sp>
      <p:sp>
        <p:nvSpPr>
          <p:cNvPr id="20" name="Google Shape;2366;p55">
            <a:extLst>
              <a:ext uri="{FF2B5EF4-FFF2-40B4-BE49-F238E27FC236}">
                <a16:creationId xmlns:a16="http://schemas.microsoft.com/office/drawing/2014/main" id="{1C4D936E-36CD-43B2-848D-0F7BCA03A4C7}"/>
              </a:ext>
            </a:extLst>
          </p:cNvPr>
          <p:cNvSpPr txBox="1">
            <a:spLocks/>
          </p:cNvSpPr>
          <p:nvPr/>
        </p:nvSpPr>
        <p:spPr>
          <a:xfrm>
            <a:off x="5784417" y="2633501"/>
            <a:ext cx="2346450" cy="4629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CL" b="1" dirty="0" err="1">
                <a:solidFill>
                  <a:schemeClr val="accent2">
                    <a:lumMod val="75000"/>
                    <a:lumOff val="25000"/>
                  </a:schemeClr>
                </a:solidFill>
                <a:latin typeface="Poppins" panose="00000500000000000000" pitchFamily="2" charset="0"/>
                <a:cs typeface="Poppins" panose="00000500000000000000" pitchFamily="2" charset="0"/>
              </a:rPr>
              <a:t>Orientacionales</a:t>
            </a:r>
            <a:endParaRPr lang="es-CL" b="1" dirty="0">
              <a:solidFill>
                <a:schemeClr val="accent2">
                  <a:lumMod val="75000"/>
                  <a:lumOff val="25000"/>
                </a:schemeClr>
              </a:solidFill>
              <a:latin typeface="Poppins" panose="00000500000000000000" pitchFamily="2" charset="0"/>
              <a:cs typeface="Poppins" panose="00000500000000000000" pitchFamily="2" charset="0"/>
            </a:endParaRPr>
          </a:p>
        </p:txBody>
      </p:sp>
      <p:sp>
        <p:nvSpPr>
          <p:cNvPr id="21" name="Google Shape;2367;p55">
            <a:extLst>
              <a:ext uri="{FF2B5EF4-FFF2-40B4-BE49-F238E27FC236}">
                <a16:creationId xmlns:a16="http://schemas.microsoft.com/office/drawing/2014/main" id="{909AD81B-83C9-CADE-9222-406D1267451E}"/>
              </a:ext>
            </a:extLst>
          </p:cNvPr>
          <p:cNvSpPr txBox="1">
            <a:spLocks/>
          </p:cNvSpPr>
          <p:nvPr/>
        </p:nvSpPr>
        <p:spPr>
          <a:xfrm>
            <a:off x="5954067" y="3183682"/>
            <a:ext cx="2176800" cy="1172911"/>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s-MX" sz="1200" dirty="0">
                <a:latin typeface="Poppins" panose="00000500000000000000" pitchFamily="2" charset="0"/>
                <a:cs typeface="Poppins" panose="00000500000000000000" pitchFamily="2" charset="0"/>
              </a:rPr>
              <a:t>Se organiza un sistema completo en términos de otro que guarda relación con orientaciones espaciales</a:t>
            </a:r>
          </a:p>
        </p:txBody>
      </p:sp>
      <p:sp>
        <p:nvSpPr>
          <p:cNvPr id="22" name="Google Shape;2368;p55">
            <a:extLst>
              <a:ext uri="{FF2B5EF4-FFF2-40B4-BE49-F238E27FC236}">
                <a16:creationId xmlns:a16="http://schemas.microsoft.com/office/drawing/2014/main" id="{A2FEE191-69AE-06FD-241C-520AF50C4105}"/>
              </a:ext>
            </a:extLst>
          </p:cNvPr>
          <p:cNvSpPr/>
          <p:nvPr/>
        </p:nvSpPr>
        <p:spPr>
          <a:xfrm rot="5400000" flipH="1">
            <a:off x="1257318" y="1416766"/>
            <a:ext cx="1099897" cy="1040084"/>
          </a:xfrm>
          <a:custGeom>
            <a:avLst/>
            <a:gdLst/>
            <a:ahLst/>
            <a:cxnLst/>
            <a:rect l="l" t="t" r="r" b="b"/>
            <a:pathLst>
              <a:path w="2667" h="2902" extrusionOk="0">
                <a:moveTo>
                  <a:pt x="1401" y="0"/>
                </a:moveTo>
                <a:cubicBezTo>
                  <a:pt x="1056" y="0"/>
                  <a:pt x="705" y="168"/>
                  <a:pt x="473" y="418"/>
                </a:cubicBezTo>
                <a:cubicBezTo>
                  <a:pt x="75" y="844"/>
                  <a:pt x="1" y="1431"/>
                  <a:pt x="226" y="1954"/>
                </a:cubicBezTo>
                <a:cubicBezTo>
                  <a:pt x="254" y="2062"/>
                  <a:pt x="296" y="2166"/>
                  <a:pt x="353" y="2263"/>
                </a:cubicBezTo>
                <a:cubicBezTo>
                  <a:pt x="437" y="2400"/>
                  <a:pt x="547" y="2521"/>
                  <a:pt x="675" y="2620"/>
                </a:cubicBezTo>
                <a:cubicBezTo>
                  <a:pt x="749" y="2689"/>
                  <a:pt x="833" y="2746"/>
                  <a:pt x="924" y="2790"/>
                </a:cubicBezTo>
                <a:cubicBezTo>
                  <a:pt x="1014" y="2831"/>
                  <a:pt x="1110" y="2858"/>
                  <a:pt x="1210" y="2870"/>
                </a:cubicBezTo>
                <a:cubicBezTo>
                  <a:pt x="1301" y="2891"/>
                  <a:pt x="1394" y="2901"/>
                  <a:pt x="1487" y="2901"/>
                </a:cubicBezTo>
                <a:cubicBezTo>
                  <a:pt x="1568" y="2901"/>
                  <a:pt x="1649" y="2894"/>
                  <a:pt x="1728" y="2878"/>
                </a:cubicBezTo>
                <a:cubicBezTo>
                  <a:pt x="1849" y="2855"/>
                  <a:pt x="1969" y="2793"/>
                  <a:pt x="2070" y="2723"/>
                </a:cubicBezTo>
                <a:cubicBezTo>
                  <a:pt x="2139" y="2676"/>
                  <a:pt x="2205" y="2623"/>
                  <a:pt x="2265" y="2564"/>
                </a:cubicBezTo>
                <a:lnTo>
                  <a:pt x="2301" y="2526"/>
                </a:lnTo>
                <a:lnTo>
                  <a:pt x="2301" y="2526"/>
                </a:lnTo>
                <a:cubicBezTo>
                  <a:pt x="2266" y="2545"/>
                  <a:pt x="2247" y="2555"/>
                  <a:pt x="2243" y="2555"/>
                </a:cubicBezTo>
                <a:cubicBezTo>
                  <a:pt x="2235" y="2555"/>
                  <a:pt x="2276" y="2524"/>
                  <a:pt x="2366" y="2461"/>
                </a:cubicBezTo>
                <a:cubicBezTo>
                  <a:pt x="2594" y="2250"/>
                  <a:pt x="2667" y="1936"/>
                  <a:pt x="2662" y="1637"/>
                </a:cubicBezTo>
                <a:cubicBezTo>
                  <a:pt x="2653" y="1054"/>
                  <a:pt x="2423" y="504"/>
                  <a:pt x="1944" y="167"/>
                </a:cubicBezTo>
                <a:cubicBezTo>
                  <a:pt x="1778" y="51"/>
                  <a:pt x="1590" y="0"/>
                  <a:pt x="1401" y="0"/>
                </a:cubicBez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69;p55">
            <a:extLst>
              <a:ext uri="{FF2B5EF4-FFF2-40B4-BE49-F238E27FC236}">
                <a16:creationId xmlns:a16="http://schemas.microsoft.com/office/drawing/2014/main" id="{B9453941-FFE8-B835-32F4-E6FFA36C24FD}"/>
              </a:ext>
            </a:extLst>
          </p:cNvPr>
          <p:cNvSpPr/>
          <p:nvPr/>
        </p:nvSpPr>
        <p:spPr>
          <a:xfrm rot="5400000" flipH="1">
            <a:off x="3829765" y="1416766"/>
            <a:ext cx="1099897" cy="1040084"/>
          </a:xfrm>
          <a:custGeom>
            <a:avLst/>
            <a:gdLst/>
            <a:ahLst/>
            <a:cxnLst/>
            <a:rect l="l" t="t" r="r" b="b"/>
            <a:pathLst>
              <a:path w="2667" h="2902" extrusionOk="0">
                <a:moveTo>
                  <a:pt x="1401" y="0"/>
                </a:moveTo>
                <a:cubicBezTo>
                  <a:pt x="1056" y="0"/>
                  <a:pt x="705" y="168"/>
                  <a:pt x="473" y="418"/>
                </a:cubicBezTo>
                <a:cubicBezTo>
                  <a:pt x="75" y="844"/>
                  <a:pt x="1" y="1431"/>
                  <a:pt x="226" y="1954"/>
                </a:cubicBezTo>
                <a:cubicBezTo>
                  <a:pt x="254" y="2062"/>
                  <a:pt x="296" y="2166"/>
                  <a:pt x="353" y="2263"/>
                </a:cubicBezTo>
                <a:cubicBezTo>
                  <a:pt x="437" y="2400"/>
                  <a:pt x="547" y="2521"/>
                  <a:pt x="675" y="2620"/>
                </a:cubicBezTo>
                <a:cubicBezTo>
                  <a:pt x="749" y="2689"/>
                  <a:pt x="833" y="2746"/>
                  <a:pt x="924" y="2790"/>
                </a:cubicBezTo>
                <a:cubicBezTo>
                  <a:pt x="1014" y="2831"/>
                  <a:pt x="1110" y="2858"/>
                  <a:pt x="1210" y="2870"/>
                </a:cubicBezTo>
                <a:cubicBezTo>
                  <a:pt x="1301" y="2891"/>
                  <a:pt x="1394" y="2901"/>
                  <a:pt x="1487" y="2901"/>
                </a:cubicBezTo>
                <a:cubicBezTo>
                  <a:pt x="1568" y="2901"/>
                  <a:pt x="1649" y="2894"/>
                  <a:pt x="1728" y="2878"/>
                </a:cubicBezTo>
                <a:cubicBezTo>
                  <a:pt x="1849" y="2855"/>
                  <a:pt x="1969" y="2793"/>
                  <a:pt x="2070" y="2723"/>
                </a:cubicBezTo>
                <a:cubicBezTo>
                  <a:pt x="2139" y="2676"/>
                  <a:pt x="2205" y="2623"/>
                  <a:pt x="2265" y="2564"/>
                </a:cubicBezTo>
                <a:lnTo>
                  <a:pt x="2301" y="2526"/>
                </a:lnTo>
                <a:lnTo>
                  <a:pt x="2301" y="2526"/>
                </a:lnTo>
                <a:cubicBezTo>
                  <a:pt x="2266" y="2545"/>
                  <a:pt x="2247" y="2555"/>
                  <a:pt x="2243" y="2555"/>
                </a:cubicBezTo>
                <a:cubicBezTo>
                  <a:pt x="2235" y="2555"/>
                  <a:pt x="2276" y="2524"/>
                  <a:pt x="2366" y="2461"/>
                </a:cubicBezTo>
                <a:cubicBezTo>
                  <a:pt x="2594" y="2250"/>
                  <a:pt x="2667" y="1936"/>
                  <a:pt x="2662" y="1637"/>
                </a:cubicBezTo>
                <a:cubicBezTo>
                  <a:pt x="2653" y="1054"/>
                  <a:pt x="2423" y="504"/>
                  <a:pt x="1944" y="167"/>
                </a:cubicBezTo>
                <a:cubicBezTo>
                  <a:pt x="1778" y="51"/>
                  <a:pt x="1590" y="0"/>
                  <a:pt x="14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370;p55">
            <a:extLst>
              <a:ext uri="{FF2B5EF4-FFF2-40B4-BE49-F238E27FC236}">
                <a16:creationId xmlns:a16="http://schemas.microsoft.com/office/drawing/2014/main" id="{0F8D9940-4259-0570-40CF-F3F24CDAA7C8}"/>
              </a:ext>
            </a:extLst>
          </p:cNvPr>
          <p:cNvSpPr/>
          <p:nvPr/>
        </p:nvSpPr>
        <p:spPr>
          <a:xfrm rot="5400000">
            <a:off x="6423725" y="1402150"/>
            <a:ext cx="1099897" cy="1040084"/>
          </a:xfrm>
          <a:custGeom>
            <a:avLst/>
            <a:gdLst/>
            <a:ahLst/>
            <a:cxnLst/>
            <a:rect l="l" t="t" r="r" b="b"/>
            <a:pathLst>
              <a:path w="2667" h="2902" extrusionOk="0">
                <a:moveTo>
                  <a:pt x="1401" y="0"/>
                </a:moveTo>
                <a:cubicBezTo>
                  <a:pt x="1056" y="0"/>
                  <a:pt x="705" y="168"/>
                  <a:pt x="473" y="418"/>
                </a:cubicBezTo>
                <a:cubicBezTo>
                  <a:pt x="75" y="844"/>
                  <a:pt x="1" y="1431"/>
                  <a:pt x="226" y="1954"/>
                </a:cubicBezTo>
                <a:cubicBezTo>
                  <a:pt x="254" y="2062"/>
                  <a:pt x="296" y="2166"/>
                  <a:pt x="353" y="2263"/>
                </a:cubicBezTo>
                <a:cubicBezTo>
                  <a:pt x="437" y="2400"/>
                  <a:pt x="547" y="2521"/>
                  <a:pt x="675" y="2620"/>
                </a:cubicBezTo>
                <a:cubicBezTo>
                  <a:pt x="749" y="2689"/>
                  <a:pt x="833" y="2746"/>
                  <a:pt x="924" y="2790"/>
                </a:cubicBezTo>
                <a:cubicBezTo>
                  <a:pt x="1014" y="2831"/>
                  <a:pt x="1110" y="2858"/>
                  <a:pt x="1210" y="2870"/>
                </a:cubicBezTo>
                <a:cubicBezTo>
                  <a:pt x="1301" y="2891"/>
                  <a:pt x="1394" y="2901"/>
                  <a:pt x="1487" y="2901"/>
                </a:cubicBezTo>
                <a:cubicBezTo>
                  <a:pt x="1568" y="2901"/>
                  <a:pt x="1649" y="2894"/>
                  <a:pt x="1728" y="2878"/>
                </a:cubicBezTo>
                <a:cubicBezTo>
                  <a:pt x="1849" y="2855"/>
                  <a:pt x="1969" y="2793"/>
                  <a:pt x="2070" y="2723"/>
                </a:cubicBezTo>
                <a:cubicBezTo>
                  <a:pt x="2139" y="2676"/>
                  <a:pt x="2205" y="2623"/>
                  <a:pt x="2265" y="2564"/>
                </a:cubicBezTo>
                <a:lnTo>
                  <a:pt x="2301" y="2526"/>
                </a:lnTo>
                <a:lnTo>
                  <a:pt x="2301" y="2526"/>
                </a:lnTo>
                <a:cubicBezTo>
                  <a:pt x="2266" y="2545"/>
                  <a:pt x="2247" y="2555"/>
                  <a:pt x="2243" y="2555"/>
                </a:cubicBezTo>
                <a:cubicBezTo>
                  <a:pt x="2235" y="2555"/>
                  <a:pt x="2276" y="2524"/>
                  <a:pt x="2366" y="2461"/>
                </a:cubicBezTo>
                <a:cubicBezTo>
                  <a:pt x="2594" y="2250"/>
                  <a:pt x="2667" y="1936"/>
                  <a:pt x="2662" y="1637"/>
                </a:cubicBezTo>
                <a:cubicBezTo>
                  <a:pt x="2653" y="1054"/>
                  <a:pt x="2423" y="504"/>
                  <a:pt x="1944" y="167"/>
                </a:cubicBezTo>
                <a:cubicBezTo>
                  <a:pt x="1778" y="51"/>
                  <a:pt x="1590" y="0"/>
                  <a:pt x="14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 name="Google Shape;2380;p55">
            <a:extLst>
              <a:ext uri="{FF2B5EF4-FFF2-40B4-BE49-F238E27FC236}">
                <a16:creationId xmlns:a16="http://schemas.microsoft.com/office/drawing/2014/main" id="{75DA4A1D-32FE-0725-9497-1C5691D6198B}"/>
              </a:ext>
            </a:extLst>
          </p:cNvPr>
          <p:cNvGrpSpPr/>
          <p:nvPr/>
        </p:nvGrpSpPr>
        <p:grpSpPr>
          <a:xfrm>
            <a:off x="1550346" y="1629404"/>
            <a:ext cx="538923" cy="571587"/>
            <a:chOff x="6958870" y="2713840"/>
            <a:chExt cx="428839" cy="454832"/>
          </a:xfrm>
        </p:grpSpPr>
        <p:sp>
          <p:nvSpPr>
            <p:cNvPr id="26" name="Google Shape;2381;p55">
              <a:extLst>
                <a:ext uri="{FF2B5EF4-FFF2-40B4-BE49-F238E27FC236}">
                  <a16:creationId xmlns:a16="http://schemas.microsoft.com/office/drawing/2014/main" id="{214C37B7-5B11-C2C7-1EE8-CC0496527AA7}"/>
                </a:ext>
              </a:extLst>
            </p:cNvPr>
            <p:cNvSpPr/>
            <p:nvPr/>
          </p:nvSpPr>
          <p:spPr>
            <a:xfrm>
              <a:off x="6960637" y="2714742"/>
              <a:ext cx="78831" cy="79734"/>
            </a:xfrm>
            <a:custGeom>
              <a:avLst/>
              <a:gdLst/>
              <a:ahLst/>
              <a:cxnLst/>
              <a:rect l="l" t="t" r="r" b="b"/>
              <a:pathLst>
                <a:path w="2097" h="2121" extrusionOk="0">
                  <a:moveTo>
                    <a:pt x="2097" y="1"/>
                  </a:moveTo>
                  <a:cubicBezTo>
                    <a:pt x="1001" y="167"/>
                    <a:pt x="168" y="1025"/>
                    <a:pt x="1" y="2120"/>
                  </a:cubicBezTo>
                  <a:lnTo>
                    <a:pt x="2097" y="2120"/>
                  </a:lnTo>
                  <a:lnTo>
                    <a:pt x="209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382;p55">
              <a:extLst>
                <a:ext uri="{FF2B5EF4-FFF2-40B4-BE49-F238E27FC236}">
                  <a16:creationId xmlns:a16="http://schemas.microsoft.com/office/drawing/2014/main" id="{9D3A9681-5254-30ED-B9AB-29B96616C0B3}"/>
                </a:ext>
              </a:extLst>
            </p:cNvPr>
            <p:cNvSpPr/>
            <p:nvPr/>
          </p:nvSpPr>
          <p:spPr>
            <a:xfrm>
              <a:off x="6958870" y="2713840"/>
              <a:ext cx="320514" cy="454832"/>
            </a:xfrm>
            <a:custGeom>
              <a:avLst/>
              <a:gdLst/>
              <a:ahLst/>
              <a:cxnLst/>
              <a:rect l="l" t="t" r="r" b="b"/>
              <a:pathLst>
                <a:path w="8526" h="12099" extrusionOk="0">
                  <a:moveTo>
                    <a:pt x="7121" y="3573"/>
                  </a:moveTo>
                  <a:lnTo>
                    <a:pt x="7121" y="4264"/>
                  </a:lnTo>
                  <a:lnTo>
                    <a:pt x="1429" y="4264"/>
                  </a:lnTo>
                  <a:lnTo>
                    <a:pt x="1429" y="3573"/>
                  </a:lnTo>
                  <a:close/>
                  <a:moveTo>
                    <a:pt x="7121" y="4978"/>
                  </a:moveTo>
                  <a:lnTo>
                    <a:pt x="7121" y="5693"/>
                  </a:lnTo>
                  <a:lnTo>
                    <a:pt x="1429" y="5693"/>
                  </a:lnTo>
                  <a:lnTo>
                    <a:pt x="1429" y="4978"/>
                  </a:lnTo>
                  <a:close/>
                  <a:moveTo>
                    <a:pt x="7121" y="6407"/>
                  </a:moveTo>
                  <a:lnTo>
                    <a:pt x="7121" y="7121"/>
                  </a:lnTo>
                  <a:lnTo>
                    <a:pt x="1429" y="7121"/>
                  </a:lnTo>
                  <a:lnTo>
                    <a:pt x="1429" y="6407"/>
                  </a:lnTo>
                  <a:close/>
                  <a:moveTo>
                    <a:pt x="2858" y="1"/>
                  </a:moveTo>
                  <a:lnTo>
                    <a:pt x="2858" y="2859"/>
                  </a:lnTo>
                  <a:lnTo>
                    <a:pt x="0" y="2859"/>
                  </a:lnTo>
                  <a:lnTo>
                    <a:pt x="0" y="12099"/>
                  </a:lnTo>
                  <a:lnTo>
                    <a:pt x="8526" y="12099"/>
                  </a:lnTo>
                  <a:lnTo>
                    <a:pt x="8526" y="10670"/>
                  </a:lnTo>
                  <a:lnTo>
                    <a:pt x="5978" y="10670"/>
                  </a:lnTo>
                  <a:cubicBezTo>
                    <a:pt x="5168" y="10670"/>
                    <a:pt x="4358" y="10336"/>
                    <a:pt x="3763" y="9741"/>
                  </a:cubicBezTo>
                  <a:lnTo>
                    <a:pt x="3620" y="9598"/>
                  </a:lnTo>
                  <a:lnTo>
                    <a:pt x="1429" y="9598"/>
                  </a:lnTo>
                  <a:lnTo>
                    <a:pt x="1429" y="8884"/>
                  </a:lnTo>
                  <a:lnTo>
                    <a:pt x="3620" y="8884"/>
                  </a:lnTo>
                  <a:lnTo>
                    <a:pt x="3763" y="8741"/>
                  </a:lnTo>
                  <a:cubicBezTo>
                    <a:pt x="4358" y="8169"/>
                    <a:pt x="5168" y="7836"/>
                    <a:pt x="5978" y="7836"/>
                  </a:cubicBezTo>
                  <a:lnTo>
                    <a:pt x="8526" y="7836"/>
                  </a:lnTo>
                  <a:lnTo>
                    <a:pt x="852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383;p55">
              <a:extLst>
                <a:ext uri="{FF2B5EF4-FFF2-40B4-BE49-F238E27FC236}">
                  <a16:creationId xmlns:a16="http://schemas.microsoft.com/office/drawing/2014/main" id="{0F1626DF-BC09-631E-7EC7-1C42B1B5931A}"/>
                </a:ext>
              </a:extLst>
            </p:cNvPr>
            <p:cNvSpPr/>
            <p:nvPr/>
          </p:nvSpPr>
          <p:spPr>
            <a:xfrm>
              <a:off x="7199677" y="3034339"/>
              <a:ext cx="106575" cy="53757"/>
            </a:xfrm>
            <a:custGeom>
              <a:avLst/>
              <a:gdLst/>
              <a:ahLst/>
              <a:cxnLst/>
              <a:rect l="l" t="t" r="r" b="b"/>
              <a:pathLst>
                <a:path w="2835" h="1430" extrusionOk="0">
                  <a:moveTo>
                    <a:pt x="0" y="0"/>
                  </a:moveTo>
                  <a:lnTo>
                    <a:pt x="0" y="1429"/>
                  </a:lnTo>
                  <a:lnTo>
                    <a:pt x="2834" y="1429"/>
                  </a:lnTo>
                  <a:lnTo>
                    <a:pt x="283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384;p55">
              <a:extLst>
                <a:ext uri="{FF2B5EF4-FFF2-40B4-BE49-F238E27FC236}">
                  <a16:creationId xmlns:a16="http://schemas.microsoft.com/office/drawing/2014/main" id="{2F79D499-99AD-94FD-8F5A-B9FA81009F1C}"/>
                </a:ext>
              </a:extLst>
            </p:cNvPr>
            <p:cNvSpPr/>
            <p:nvPr/>
          </p:nvSpPr>
          <p:spPr>
            <a:xfrm>
              <a:off x="7333050" y="3034339"/>
              <a:ext cx="54659" cy="53757"/>
            </a:xfrm>
            <a:custGeom>
              <a:avLst/>
              <a:gdLst/>
              <a:ahLst/>
              <a:cxnLst/>
              <a:rect l="l" t="t" r="r" b="b"/>
              <a:pathLst>
                <a:path w="1454" h="1430" extrusionOk="0">
                  <a:moveTo>
                    <a:pt x="1" y="0"/>
                  </a:moveTo>
                  <a:lnTo>
                    <a:pt x="1" y="1429"/>
                  </a:lnTo>
                  <a:lnTo>
                    <a:pt x="1453" y="1429"/>
                  </a:lnTo>
                  <a:lnTo>
                    <a:pt x="145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85;p55">
              <a:extLst>
                <a:ext uri="{FF2B5EF4-FFF2-40B4-BE49-F238E27FC236}">
                  <a16:creationId xmlns:a16="http://schemas.microsoft.com/office/drawing/2014/main" id="{447FE940-F088-7F3D-4738-E851A070DD1A}"/>
                </a:ext>
              </a:extLst>
            </p:cNvPr>
            <p:cNvSpPr/>
            <p:nvPr/>
          </p:nvSpPr>
          <p:spPr>
            <a:xfrm>
              <a:off x="7119120" y="3036144"/>
              <a:ext cx="53757" cy="51051"/>
            </a:xfrm>
            <a:custGeom>
              <a:avLst/>
              <a:gdLst/>
              <a:ahLst/>
              <a:cxnLst/>
              <a:rect l="l" t="t" r="r" b="b"/>
              <a:pathLst>
                <a:path w="1430" h="1358" extrusionOk="0">
                  <a:moveTo>
                    <a:pt x="1429" y="0"/>
                  </a:moveTo>
                  <a:cubicBezTo>
                    <a:pt x="905" y="48"/>
                    <a:pt x="381" y="286"/>
                    <a:pt x="0" y="667"/>
                  </a:cubicBezTo>
                  <a:cubicBezTo>
                    <a:pt x="381" y="1048"/>
                    <a:pt x="905" y="1286"/>
                    <a:pt x="1429" y="1358"/>
                  </a:cubicBezTo>
                  <a:lnTo>
                    <a:pt x="14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1" name="Gráfico 30" descr="Compass con relleno sólido">
            <a:extLst>
              <a:ext uri="{FF2B5EF4-FFF2-40B4-BE49-F238E27FC236}">
                <a16:creationId xmlns:a16="http://schemas.microsoft.com/office/drawing/2014/main" id="{9D9D34A7-D93B-1F33-764F-807E129B3C3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94963" y="1531792"/>
            <a:ext cx="914400" cy="914400"/>
          </a:xfrm>
          <a:prstGeom prst="rect">
            <a:avLst/>
          </a:prstGeom>
        </p:spPr>
      </p:pic>
      <p:pic>
        <p:nvPicPr>
          <p:cNvPr id="32" name="Gráfico 31" descr="Cube con relleno sólido">
            <a:extLst>
              <a:ext uri="{FF2B5EF4-FFF2-40B4-BE49-F238E27FC236}">
                <a16:creationId xmlns:a16="http://schemas.microsoft.com/office/drawing/2014/main" id="{5F1372A9-3DD4-F20D-21D8-1CC8E1E7BD9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922513" y="1479608"/>
            <a:ext cx="914400" cy="914400"/>
          </a:xfrm>
          <a:prstGeom prst="rect">
            <a:avLst/>
          </a:prstGeom>
        </p:spPr>
      </p:pic>
    </p:spTree>
    <p:extLst>
      <p:ext uri="{BB962C8B-B14F-4D97-AF65-F5344CB8AC3E}">
        <p14:creationId xmlns:p14="http://schemas.microsoft.com/office/powerpoint/2010/main" val="97430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p:bldP spid="11" grpId="0"/>
      <p:bldP spid="18" grpId="0"/>
      <p:bldP spid="19"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56">
          <a:extLst>
            <a:ext uri="{FF2B5EF4-FFF2-40B4-BE49-F238E27FC236}">
              <a16:creationId xmlns:a16="http://schemas.microsoft.com/office/drawing/2014/main" id="{801053F8-BF89-E2B6-67CC-D077A60DFDBE}"/>
            </a:ext>
          </a:extLst>
        </p:cNvPr>
        <p:cNvGrpSpPr/>
        <p:nvPr/>
      </p:nvGrpSpPr>
      <p:grpSpPr>
        <a:xfrm>
          <a:off x="0" y="0"/>
          <a:ext cx="0" cy="0"/>
          <a:chOff x="0" y="0"/>
          <a:chExt cx="0" cy="0"/>
        </a:xfrm>
      </p:grpSpPr>
      <p:sp>
        <p:nvSpPr>
          <p:cNvPr id="758" name="Google Shape;758;p59">
            <a:extLst>
              <a:ext uri="{FF2B5EF4-FFF2-40B4-BE49-F238E27FC236}">
                <a16:creationId xmlns:a16="http://schemas.microsoft.com/office/drawing/2014/main" id="{C6BDFD8E-5D74-60FE-E200-B07FA762F3AC}"/>
              </a:ext>
            </a:extLst>
          </p:cNvPr>
          <p:cNvSpPr txBox="1">
            <a:spLocks noGrp="1"/>
          </p:cNvSpPr>
          <p:nvPr>
            <p:ph type="title"/>
          </p:nvPr>
        </p:nvSpPr>
        <p:spPr>
          <a:xfrm>
            <a:off x="2325414" y="1441751"/>
            <a:ext cx="6499624" cy="1870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6600" dirty="0">
                <a:solidFill>
                  <a:schemeClr val="accent2">
                    <a:lumMod val="75000"/>
                    <a:lumOff val="25000"/>
                  </a:schemeClr>
                </a:solidFill>
              </a:rPr>
              <a:t>Introducción a la </a:t>
            </a:r>
            <a:r>
              <a:rPr lang="en" sz="6600" dirty="0">
                <a:solidFill>
                  <a:schemeClr val="tx2"/>
                </a:solidFill>
              </a:rPr>
              <a:t>pragmática</a:t>
            </a:r>
            <a:endParaRPr sz="6600" dirty="0">
              <a:solidFill>
                <a:schemeClr val="tx2"/>
              </a:solidFill>
            </a:endParaRPr>
          </a:p>
        </p:txBody>
      </p:sp>
      <p:cxnSp>
        <p:nvCxnSpPr>
          <p:cNvPr id="759" name="Google Shape;759;p59">
            <a:extLst>
              <a:ext uri="{FF2B5EF4-FFF2-40B4-BE49-F238E27FC236}">
                <a16:creationId xmlns:a16="http://schemas.microsoft.com/office/drawing/2014/main" id="{E8CDCFCF-F391-23C1-9C2B-E6E075B19416}"/>
              </a:ext>
            </a:extLst>
          </p:cNvPr>
          <p:cNvCxnSpPr>
            <a:cxnSpLocks/>
          </p:cNvCxnSpPr>
          <p:nvPr/>
        </p:nvCxnSpPr>
        <p:spPr>
          <a:xfrm>
            <a:off x="2803831" y="4123616"/>
            <a:ext cx="2532797" cy="0"/>
          </a:xfrm>
          <a:prstGeom prst="straightConnector1">
            <a:avLst/>
          </a:prstGeom>
          <a:noFill/>
          <a:ln w="9525" cap="flat" cmpd="sng">
            <a:solidFill>
              <a:schemeClr val="accent2"/>
            </a:solidFill>
            <a:prstDash val="solid"/>
            <a:round/>
            <a:headEnd type="none" w="med" len="med"/>
            <a:tailEnd type="none" w="med" len="med"/>
          </a:ln>
        </p:spPr>
      </p:cxnSp>
      <p:sp>
        <p:nvSpPr>
          <p:cNvPr id="760" name="Google Shape;760;p59">
            <a:extLst>
              <a:ext uri="{FF2B5EF4-FFF2-40B4-BE49-F238E27FC236}">
                <a16:creationId xmlns:a16="http://schemas.microsoft.com/office/drawing/2014/main" id="{6E9AD868-9114-F53C-9F40-01083272E691}"/>
              </a:ext>
            </a:extLst>
          </p:cNvPr>
          <p:cNvSpPr/>
          <p:nvPr/>
        </p:nvSpPr>
        <p:spPr>
          <a:xfrm>
            <a:off x="6547625" y="3873350"/>
            <a:ext cx="2162700" cy="2162700"/>
          </a:xfrm>
          <a:prstGeom prst="ellipse">
            <a:avLst/>
          </a:prstGeom>
          <a:gradFill>
            <a:gsLst>
              <a:gs pos="0">
                <a:schemeClr val="l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59">
            <a:extLst>
              <a:ext uri="{FF2B5EF4-FFF2-40B4-BE49-F238E27FC236}">
                <a16:creationId xmlns:a16="http://schemas.microsoft.com/office/drawing/2014/main" id="{E63FB356-E72E-CEC6-696B-BE492537E407}"/>
              </a:ext>
            </a:extLst>
          </p:cNvPr>
          <p:cNvSpPr/>
          <p:nvPr/>
        </p:nvSpPr>
        <p:spPr>
          <a:xfrm>
            <a:off x="5687425" y="4424625"/>
            <a:ext cx="1490700" cy="1491000"/>
          </a:xfrm>
          <a:prstGeom prst="ellipse">
            <a:avLst/>
          </a:prstGeom>
          <a:solidFill>
            <a:schemeClr val="dk1"/>
          </a:solidFill>
          <a:ln>
            <a:noFill/>
          </a:ln>
          <a:effectLst>
            <a:outerShdw blurRad="214313" algn="bl" rotWithShape="0">
              <a:schemeClr val="accent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59">
            <a:extLst>
              <a:ext uri="{FF2B5EF4-FFF2-40B4-BE49-F238E27FC236}">
                <a16:creationId xmlns:a16="http://schemas.microsoft.com/office/drawing/2014/main" id="{C66601AC-7369-E66C-534F-701522641BD5}"/>
              </a:ext>
            </a:extLst>
          </p:cNvPr>
          <p:cNvSpPr/>
          <p:nvPr/>
        </p:nvSpPr>
        <p:spPr>
          <a:xfrm>
            <a:off x="1780025" y="798575"/>
            <a:ext cx="381000" cy="381000"/>
          </a:xfrm>
          <a:prstGeom prst="ellipse">
            <a:avLst/>
          </a:prstGeom>
          <a:gradFill>
            <a:gsLst>
              <a:gs pos="0">
                <a:schemeClr val="l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06784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46">
          <a:extLst>
            <a:ext uri="{FF2B5EF4-FFF2-40B4-BE49-F238E27FC236}">
              <a16:creationId xmlns:a16="http://schemas.microsoft.com/office/drawing/2014/main" id="{86E0091A-E149-C4E0-8EF3-6B351A8E43FD}"/>
            </a:ext>
          </a:extLst>
        </p:cNvPr>
        <p:cNvGrpSpPr/>
        <p:nvPr/>
      </p:nvGrpSpPr>
      <p:grpSpPr>
        <a:xfrm>
          <a:off x="0" y="0"/>
          <a:ext cx="0" cy="0"/>
          <a:chOff x="0" y="0"/>
          <a:chExt cx="0" cy="0"/>
        </a:xfrm>
      </p:grpSpPr>
      <p:sp>
        <p:nvSpPr>
          <p:cNvPr id="252" name="Google Shape;252;p34">
            <a:extLst>
              <a:ext uri="{FF2B5EF4-FFF2-40B4-BE49-F238E27FC236}">
                <a16:creationId xmlns:a16="http://schemas.microsoft.com/office/drawing/2014/main" id="{4B19E6AA-8CC8-D830-57BC-C2E427FAB7DF}"/>
              </a:ext>
            </a:extLst>
          </p:cNvPr>
          <p:cNvSpPr/>
          <p:nvPr/>
        </p:nvSpPr>
        <p:spPr>
          <a:xfrm>
            <a:off x="7795950" y="-783350"/>
            <a:ext cx="2162700" cy="2163000"/>
          </a:xfrm>
          <a:prstGeom prst="ellipse">
            <a:avLst/>
          </a:prstGeom>
          <a:solidFill>
            <a:schemeClr val="dk1"/>
          </a:solidFill>
          <a:ln>
            <a:noFill/>
          </a:ln>
          <a:effectLst>
            <a:outerShdw blurRad="214313" algn="bl" rotWithShape="0">
              <a:schemeClr val="accent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4">
            <a:extLst>
              <a:ext uri="{FF2B5EF4-FFF2-40B4-BE49-F238E27FC236}">
                <a16:creationId xmlns:a16="http://schemas.microsoft.com/office/drawing/2014/main" id="{4FFA9DE4-5D02-EB3C-8955-9484F889E79E}"/>
              </a:ext>
            </a:extLst>
          </p:cNvPr>
          <p:cNvSpPr/>
          <p:nvPr/>
        </p:nvSpPr>
        <p:spPr>
          <a:xfrm>
            <a:off x="7487450" y="380200"/>
            <a:ext cx="637500" cy="637500"/>
          </a:xfrm>
          <a:prstGeom prst="ellipse">
            <a:avLst/>
          </a:prstGeom>
          <a:gradFill>
            <a:gsLst>
              <a:gs pos="0">
                <a:schemeClr val="l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84;p16">
            <a:extLst>
              <a:ext uri="{FF2B5EF4-FFF2-40B4-BE49-F238E27FC236}">
                <a16:creationId xmlns:a16="http://schemas.microsoft.com/office/drawing/2014/main" id="{23D27453-C992-58F2-847A-CE4FAC5FCBE3}"/>
              </a:ext>
            </a:extLst>
          </p:cNvPr>
          <p:cNvSpPr txBox="1">
            <a:spLocks noGrp="1"/>
          </p:cNvSpPr>
          <p:nvPr>
            <p:ph type="title"/>
          </p:nvPr>
        </p:nvSpPr>
        <p:spPr>
          <a:xfrm>
            <a:off x="152485" y="516276"/>
            <a:ext cx="7704000" cy="582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000" dirty="0">
                <a:solidFill>
                  <a:schemeClr val="accent2">
                    <a:lumMod val="75000"/>
                    <a:lumOff val="25000"/>
                  </a:schemeClr>
                </a:solidFill>
              </a:rPr>
              <a:t>¿QUÉ ES LA PRAGMÁTICA?: FUNDAMENTOS BÁSICOS</a:t>
            </a:r>
            <a:endParaRPr sz="2000" dirty="0">
              <a:solidFill>
                <a:schemeClr val="accent2">
                  <a:lumMod val="75000"/>
                  <a:lumOff val="25000"/>
                </a:schemeClr>
              </a:solidFill>
            </a:endParaRPr>
          </a:p>
        </p:txBody>
      </p:sp>
      <p:sp>
        <p:nvSpPr>
          <p:cNvPr id="10" name="Google Shape;985;p16">
            <a:extLst>
              <a:ext uri="{FF2B5EF4-FFF2-40B4-BE49-F238E27FC236}">
                <a16:creationId xmlns:a16="http://schemas.microsoft.com/office/drawing/2014/main" id="{D3980026-1B53-A9D5-BBD7-86B9CEBB897A}"/>
              </a:ext>
            </a:extLst>
          </p:cNvPr>
          <p:cNvSpPr txBox="1">
            <a:spLocks/>
          </p:cNvSpPr>
          <p:nvPr/>
        </p:nvSpPr>
        <p:spPr>
          <a:xfrm>
            <a:off x="810616" y="1017700"/>
            <a:ext cx="8489903" cy="171861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52400">
              <a:buSzPts val="1200"/>
            </a:pPr>
            <a:r>
              <a:rPr lang="es-MX" dirty="0">
                <a:solidFill>
                  <a:schemeClr val="accent2">
                    <a:lumMod val="75000"/>
                    <a:lumOff val="25000"/>
                  </a:schemeClr>
                </a:solidFill>
                <a:latin typeface="Poppins" panose="00000500000000000000" pitchFamily="2" charset="0"/>
                <a:cs typeface="Poppins" panose="00000500000000000000" pitchFamily="2" charset="0"/>
              </a:rPr>
              <a:t>Disciplina que estudia el </a:t>
            </a:r>
            <a:r>
              <a:rPr lang="es-MX" b="1" dirty="0">
                <a:solidFill>
                  <a:schemeClr val="accent2">
                    <a:lumMod val="75000"/>
                    <a:lumOff val="25000"/>
                  </a:schemeClr>
                </a:solidFill>
                <a:latin typeface="Poppins" panose="00000500000000000000" pitchFamily="2" charset="0"/>
                <a:cs typeface="Poppins" panose="00000500000000000000" pitchFamily="2" charset="0"/>
              </a:rPr>
              <a:t>lenguaje en uso</a:t>
            </a:r>
          </a:p>
          <a:p>
            <a:pPr lvl="1" indent="-304800" algn="just">
              <a:lnSpc>
                <a:spcPct val="150000"/>
              </a:lnSpc>
              <a:buSzPts val="1200"/>
              <a:buFont typeface="Anaheim"/>
              <a:buChar char="●"/>
            </a:pPr>
            <a:r>
              <a:rPr lang="es-MX" b="1" dirty="0">
                <a:solidFill>
                  <a:schemeClr val="accent2">
                    <a:lumMod val="75000"/>
                    <a:lumOff val="25000"/>
                  </a:schemeClr>
                </a:solidFill>
                <a:latin typeface="Poppins" panose="00000500000000000000" pitchFamily="2" charset="0"/>
                <a:cs typeface="Poppins" panose="00000500000000000000" pitchFamily="2" charset="0"/>
              </a:rPr>
              <a:t>Aspectos asociados al lenguaje en uso </a:t>
            </a:r>
          </a:p>
          <a:p>
            <a:pPr lvl="2" indent="-304800" algn="just">
              <a:buSzPts val="1200"/>
              <a:buFont typeface="Anaheim"/>
              <a:buChar char="○"/>
            </a:pPr>
            <a:r>
              <a:rPr lang="es-MX" sz="1200" dirty="0">
                <a:solidFill>
                  <a:schemeClr val="accent2">
                    <a:lumMod val="75000"/>
                    <a:lumOff val="25000"/>
                  </a:schemeClr>
                </a:solidFill>
                <a:latin typeface="Poppins" panose="00000500000000000000" pitchFamily="2" charset="0"/>
                <a:cs typeface="Poppins" panose="00000500000000000000" pitchFamily="2" charset="0"/>
              </a:rPr>
              <a:t>Usuarios</a:t>
            </a:r>
          </a:p>
          <a:p>
            <a:pPr lvl="2" indent="-304800" algn="just">
              <a:buSzPts val="1200"/>
              <a:buFont typeface="Anaheim"/>
              <a:buChar char="○"/>
            </a:pPr>
            <a:r>
              <a:rPr lang="es-MX" sz="1200" dirty="0">
                <a:solidFill>
                  <a:schemeClr val="accent2">
                    <a:lumMod val="75000"/>
                    <a:lumOff val="25000"/>
                  </a:schemeClr>
                </a:solidFill>
                <a:latin typeface="Poppins" panose="00000500000000000000" pitchFamily="2" charset="0"/>
                <a:cs typeface="Poppins" panose="00000500000000000000" pitchFamily="2" charset="0"/>
              </a:rPr>
              <a:t>Entorno material </a:t>
            </a:r>
          </a:p>
          <a:p>
            <a:pPr lvl="2" indent="-304800" algn="just">
              <a:buSzPts val="1200"/>
              <a:buFont typeface="Anaheim"/>
              <a:buChar char="○"/>
            </a:pPr>
            <a:r>
              <a:rPr lang="es-MX" sz="1200" dirty="0">
                <a:solidFill>
                  <a:schemeClr val="accent2">
                    <a:lumMod val="75000"/>
                    <a:lumOff val="25000"/>
                  </a:schemeClr>
                </a:solidFill>
                <a:latin typeface="Poppins" panose="00000500000000000000" pitchFamily="2" charset="0"/>
                <a:cs typeface="Poppins" panose="00000500000000000000" pitchFamily="2" charset="0"/>
              </a:rPr>
              <a:t>Situación comunicativa </a:t>
            </a:r>
          </a:p>
          <a:p>
            <a:pPr lvl="2" indent="-304800" algn="just">
              <a:buSzPts val="1200"/>
              <a:buFont typeface="Anaheim"/>
              <a:buChar char="○"/>
            </a:pPr>
            <a:r>
              <a:rPr lang="es-MX" sz="1200" dirty="0">
                <a:solidFill>
                  <a:schemeClr val="accent2">
                    <a:lumMod val="75000"/>
                    <a:lumOff val="25000"/>
                  </a:schemeClr>
                </a:solidFill>
                <a:latin typeface="Poppins" panose="00000500000000000000" pitchFamily="2" charset="0"/>
                <a:cs typeface="Poppins" panose="00000500000000000000" pitchFamily="2" charset="0"/>
              </a:rPr>
              <a:t>Conocimiento compartido </a:t>
            </a:r>
          </a:p>
          <a:p>
            <a:pPr lvl="2" indent="-304800" algn="just">
              <a:buSzPts val="1200"/>
              <a:buFont typeface="Anaheim"/>
              <a:buChar char="○"/>
            </a:pPr>
            <a:r>
              <a:rPr lang="es-MX" sz="1200" dirty="0">
                <a:solidFill>
                  <a:schemeClr val="accent2">
                    <a:lumMod val="75000"/>
                    <a:lumOff val="25000"/>
                  </a:schemeClr>
                </a:solidFill>
                <a:latin typeface="Poppins" panose="00000500000000000000" pitchFamily="2" charset="0"/>
                <a:cs typeface="Poppins" panose="00000500000000000000" pitchFamily="2" charset="0"/>
              </a:rPr>
              <a:t>Significado contextualmente dependiente </a:t>
            </a:r>
          </a:p>
          <a:p>
            <a:pPr lvl="2" indent="-304800" algn="just">
              <a:buSzPts val="1200"/>
              <a:buFont typeface="Anaheim"/>
              <a:buChar char="○"/>
            </a:pPr>
            <a:r>
              <a:rPr lang="es-MX" sz="1200" dirty="0">
                <a:solidFill>
                  <a:schemeClr val="accent2">
                    <a:lumMod val="75000"/>
                    <a:lumOff val="25000"/>
                  </a:schemeClr>
                </a:solidFill>
                <a:latin typeface="Poppins" panose="00000500000000000000" pitchFamily="2" charset="0"/>
                <a:cs typeface="Poppins" panose="00000500000000000000" pitchFamily="2" charset="0"/>
              </a:rPr>
              <a:t>Intención comunicativa </a:t>
            </a:r>
          </a:p>
        </p:txBody>
      </p:sp>
      <p:graphicFrame>
        <p:nvGraphicFramePr>
          <p:cNvPr id="11" name="Diagrama 10">
            <a:extLst>
              <a:ext uri="{FF2B5EF4-FFF2-40B4-BE49-F238E27FC236}">
                <a16:creationId xmlns:a16="http://schemas.microsoft.com/office/drawing/2014/main" id="{092A4C95-27D4-F94B-0D4F-630042E7E9E7}"/>
              </a:ext>
            </a:extLst>
          </p:cNvPr>
          <p:cNvGraphicFramePr/>
          <p:nvPr>
            <p:extLst>
              <p:ext uri="{D42A27DB-BD31-4B8C-83A1-F6EECF244321}">
                <p14:modId xmlns:p14="http://schemas.microsoft.com/office/powerpoint/2010/main" val="1534668334"/>
              </p:ext>
            </p:extLst>
          </p:nvPr>
        </p:nvGraphicFramePr>
        <p:xfrm>
          <a:off x="1573783" y="2814763"/>
          <a:ext cx="5066269" cy="18124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910816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46">
          <a:extLst>
            <a:ext uri="{FF2B5EF4-FFF2-40B4-BE49-F238E27FC236}">
              <a16:creationId xmlns:a16="http://schemas.microsoft.com/office/drawing/2014/main" id="{601DC944-5BB6-480A-9499-2BA1DC8BE867}"/>
            </a:ext>
          </a:extLst>
        </p:cNvPr>
        <p:cNvGrpSpPr/>
        <p:nvPr/>
      </p:nvGrpSpPr>
      <p:grpSpPr>
        <a:xfrm>
          <a:off x="0" y="0"/>
          <a:ext cx="0" cy="0"/>
          <a:chOff x="0" y="0"/>
          <a:chExt cx="0" cy="0"/>
        </a:xfrm>
      </p:grpSpPr>
      <p:sp>
        <p:nvSpPr>
          <p:cNvPr id="2" name="Elipse 1">
            <a:extLst>
              <a:ext uri="{FF2B5EF4-FFF2-40B4-BE49-F238E27FC236}">
                <a16:creationId xmlns:a16="http://schemas.microsoft.com/office/drawing/2014/main" id="{4C1A02E1-2510-D99B-8990-FA38BA96C206}"/>
              </a:ext>
            </a:extLst>
          </p:cNvPr>
          <p:cNvSpPr/>
          <p:nvPr/>
        </p:nvSpPr>
        <p:spPr>
          <a:xfrm>
            <a:off x="2952093" y="1161148"/>
            <a:ext cx="3078217" cy="2821203"/>
          </a:xfrm>
          <a:prstGeom prst="ellipse">
            <a:avLst/>
          </a:prstGeom>
          <a:solidFill>
            <a:schemeClr val="accent1">
              <a:lumMod val="40000"/>
              <a:lumOff val="60000"/>
            </a:schemeClr>
          </a:solidFill>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2" name="Google Shape;252;p34">
            <a:extLst>
              <a:ext uri="{FF2B5EF4-FFF2-40B4-BE49-F238E27FC236}">
                <a16:creationId xmlns:a16="http://schemas.microsoft.com/office/drawing/2014/main" id="{8F784896-0E5E-33C8-04EA-48742CF922AA}"/>
              </a:ext>
            </a:extLst>
          </p:cNvPr>
          <p:cNvSpPr/>
          <p:nvPr/>
        </p:nvSpPr>
        <p:spPr>
          <a:xfrm>
            <a:off x="7795950" y="-783350"/>
            <a:ext cx="2162700" cy="2163000"/>
          </a:xfrm>
          <a:prstGeom prst="ellipse">
            <a:avLst/>
          </a:prstGeom>
          <a:solidFill>
            <a:schemeClr val="dk1"/>
          </a:solidFill>
          <a:ln>
            <a:noFill/>
          </a:ln>
          <a:effectLst>
            <a:outerShdw blurRad="214313" algn="bl" rotWithShape="0">
              <a:schemeClr val="accent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4">
            <a:extLst>
              <a:ext uri="{FF2B5EF4-FFF2-40B4-BE49-F238E27FC236}">
                <a16:creationId xmlns:a16="http://schemas.microsoft.com/office/drawing/2014/main" id="{4DE71C73-709F-DF97-645F-7E10468B28CC}"/>
              </a:ext>
            </a:extLst>
          </p:cNvPr>
          <p:cNvSpPr/>
          <p:nvPr/>
        </p:nvSpPr>
        <p:spPr>
          <a:xfrm>
            <a:off x="7487450" y="380200"/>
            <a:ext cx="637500" cy="637500"/>
          </a:xfrm>
          <a:prstGeom prst="ellipse">
            <a:avLst/>
          </a:prstGeom>
          <a:gradFill>
            <a:gsLst>
              <a:gs pos="0">
                <a:schemeClr val="l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84;p16">
            <a:extLst>
              <a:ext uri="{FF2B5EF4-FFF2-40B4-BE49-F238E27FC236}">
                <a16:creationId xmlns:a16="http://schemas.microsoft.com/office/drawing/2014/main" id="{6372405C-4343-12E6-CD52-C6DCFB62DC63}"/>
              </a:ext>
            </a:extLst>
          </p:cNvPr>
          <p:cNvSpPr txBox="1">
            <a:spLocks noGrp="1"/>
          </p:cNvSpPr>
          <p:nvPr>
            <p:ph type="title"/>
          </p:nvPr>
        </p:nvSpPr>
        <p:spPr>
          <a:xfrm>
            <a:off x="612212" y="2199086"/>
            <a:ext cx="7704000" cy="582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dirty="0">
                <a:solidFill>
                  <a:schemeClr val="accent2">
                    <a:lumMod val="75000"/>
                    <a:lumOff val="25000"/>
                  </a:schemeClr>
                </a:solidFill>
              </a:rPr>
              <a:t>ACTOS DE HABLA: JOHN AUSTIN </a:t>
            </a:r>
            <a:endParaRPr sz="3200" dirty="0">
              <a:solidFill>
                <a:schemeClr val="accent2">
                  <a:lumMod val="75000"/>
                  <a:lumOff val="25000"/>
                </a:schemeClr>
              </a:solidFill>
            </a:endParaRPr>
          </a:p>
        </p:txBody>
      </p:sp>
    </p:spTree>
    <p:extLst>
      <p:ext uri="{BB962C8B-B14F-4D97-AF65-F5344CB8AC3E}">
        <p14:creationId xmlns:p14="http://schemas.microsoft.com/office/powerpoint/2010/main" val="32667593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66" name="Google Shape;366;p42"/>
          <p:cNvSpPr txBox="1">
            <a:spLocks noGrp="1"/>
          </p:cNvSpPr>
          <p:nvPr>
            <p:ph type="title" idx="8"/>
          </p:nvPr>
        </p:nvSpPr>
        <p:spPr>
          <a:xfrm>
            <a:off x="713225" y="539500"/>
            <a:ext cx="7717500" cy="478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chemeClr val="accent2">
                    <a:lumMod val="75000"/>
                    <a:lumOff val="25000"/>
                  </a:schemeClr>
                </a:solidFill>
              </a:rPr>
              <a:t>Conceptos claves</a:t>
            </a:r>
            <a:endParaRPr dirty="0">
              <a:solidFill>
                <a:schemeClr val="accent2">
                  <a:lumMod val="75000"/>
                  <a:lumOff val="25000"/>
                </a:schemeClr>
              </a:solidFill>
            </a:endParaRPr>
          </a:p>
        </p:txBody>
      </p:sp>
      <p:sp>
        <p:nvSpPr>
          <p:cNvPr id="387" name="Google Shape;387;p42"/>
          <p:cNvSpPr/>
          <p:nvPr/>
        </p:nvSpPr>
        <p:spPr>
          <a:xfrm>
            <a:off x="8050000" y="4289825"/>
            <a:ext cx="637500" cy="637500"/>
          </a:xfrm>
          <a:prstGeom prst="ellipse">
            <a:avLst/>
          </a:prstGeom>
          <a:gradFill>
            <a:gsLst>
              <a:gs pos="0">
                <a:schemeClr val="l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Marcador de texto 1">
            <a:extLst>
              <a:ext uri="{FF2B5EF4-FFF2-40B4-BE49-F238E27FC236}">
                <a16:creationId xmlns:a16="http://schemas.microsoft.com/office/drawing/2014/main" id="{AEEF2437-3A30-6C1D-988D-8414278B0A4C}"/>
              </a:ext>
            </a:extLst>
          </p:cNvPr>
          <p:cNvSpPr txBox="1">
            <a:spLocks/>
          </p:cNvSpPr>
          <p:nvPr/>
        </p:nvSpPr>
        <p:spPr>
          <a:xfrm>
            <a:off x="726725" y="1189750"/>
            <a:ext cx="7704000" cy="167091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Poppins"/>
              <a:buNone/>
              <a:defRPr sz="1400" b="0" i="0" u="none" strike="noStrike" cap="none">
                <a:solidFill>
                  <a:schemeClr val="dk2"/>
                </a:solidFill>
                <a:latin typeface="Poppins"/>
                <a:ea typeface="Poppins"/>
                <a:cs typeface="Poppins"/>
                <a:sym typeface="Poppins"/>
              </a:defRPr>
            </a:lvl1pPr>
            <a:lvl2pPr marL="914400" marR="0" lvl="1" indent="-317500" algn="ctr" rtl="0">
              <a:lnSpc>
                <a:spcPct val="100000"/>
              </a:lnSpc>
              <a:spcBef>
                <a:spcPts val="0"/>
              </a:spcBef>
              <a:spcAft>
                <a:spcPts val="0"/>
              </a:spcAft>
              <a:buClr>
                <a:schemeClr val="dk2"/>
              </a:buClr>
              <a:buSzPts val="1400"/>
              <a:buFont typeface="Poppins"/>
              <a:buNone/>
              <a:defRPr sz="1400" b="0" i="0" u="none" strike="noStrike" cap="none">
                <a:solidFill>
                  <a:schemeClr val="dk2"/>
                </a:solidFill>
                <a:latin typeface="Poppins"/>
                <a:ea typeface="Poppins"/>
                <a:cs typeface="Poppins"/>
                <a:sym typeface="Poppins"/>
              </a:defRPr>
            </a:lvl2pPr>
            <a:lvl3pPr marL="1371600" marR="0" lvl="2" indent="-317500" algn="ctr" rtl="0">
              <a:lnSpc>
                <a:spcPct val="100000"/>
              </a:lnSpc>
              <a:spcBef>
                <a:spcPts val="0"/>
              </a:spcBef>
              <a:spcAft>
                <a:spcPts val="0"/>
              </a:spcAft>
              <a:buClr>
                <a:schemeClr val="dk2"/>
              </a:buClr>
              <a:buSzPts val="1400"/>
              <a:buFont typeface="Poppins"/>
              <a:buNone/>
              <a:defRPr sz="1400" b="0" i="0" u="none" strike="noStrike" cap="none">
                <a:solidFill>
                  <a:schemeClr val="dk2"/>
                </a:solidFill>
                <a:latin typeface="Poppins"/>
                <a:ea typeface="Poppins"/>
                <a:cs typeface="Poppins"/>
                <a:sym typeface="Poppins"/>
              </a:defRPr>
            </a:lvl3pPr>
            <a:lvl4pPr marL="1828800" marR="0" lvl="3" indent="-317500" algn="ctr" rtl="0">
              <a:lnSpc>
                <a:spcPct val="100000"/>
              </a:lnSpc>
              <a:spcBef>
                <a:spcPts val="0"/>
              </a:spcBef>
              <a:spcAft>
                <a:spcPts val="0"/>
              </a:spcAft>
              <a:buClr>
                <a:schemeClr val="dk2"/>
              </a:buClr>
              <a:buSzPts val="1400"/>
              <a:buFont typeface="Poppins"/>
              <a:buNone/>
              <a:defRPr sz="1400" b="0" i="0" u="none" strike="noStrike" cap="none">
                <a:solidFill>
                  <a:schemeClr val="dk2"/>
                </a:solidFill>
                <a:latin typeface="Poppins"/>
                <a:ea typeface="Poppins"/>
                <a:cs typeface="Poppins"/>
                <a:sym typeface="Poppins"/>
              </a:defRPr>
            </a:lvl4pPr>
            <a:lvl5pPr marL="2286000" marR="0" lvl="4" indent="-317500" algn="ctr" rtl="0">
              <a:lnSpc>
                <a:spcPct val="100000"/>
              </a:lnSpc>
              <a:spcBef>
                <a:spcPts val="0"/>
              </a:spcBef>
              <a:spcAft>
                <a:spcPts val="0"/>
              </a:spcAft>
              <a:buClr>
                <a:schemeClr val="dk2"/>
              </a:buClr>
              <a:buSzPts val="1400"/>
              <a:buFont typeface="Poppins"/>
              <a:buNone/>
              <a:defRPr sz="1400" b="0" i="0" u="none" strike="noStrike" cap="none">
                <a:solidFill>
                  <a:schemeClr val="dk2"/>
                </a:solidFill>
                <a:latin typeface="Poppins"/>
                <a:ea typeface="Poppins"/>
                <a:cs typeface="Poppins"/>
                <a:sym typeface="Poppins"/>
              </a:defRPr>
            </a:lvl5pPr>
            <a:lvl6pPr marL="2743200" marR="0" lvl="5" indent="-317500" algn="ctr" rtl="0">
              <a:lnSpc>
                <a:spcPct val="100000"/>
              </a:lnSpc>
              <a:spcBef>
                <a:spcPts val="0"/>
              </a:spcBef>
              <a:spcAft>
                <a:spcPts val="0"/>
              </a:spcAft>
              <a:buClr>
                <a:schemeClr val="dk2"/>
              </a:buClr>
              <a:buSzPts val="1400"/>
              <a:buFont typeface="Poppins"/>
              <a:buNone/>
              <a:defRPr sz="1400" b="0" i="0" u="none" strike="noStrike" cap="none">
                <a:solidFill>
                  <a:schemeClr val="dk2"/>
                </a:solidFill>
                <a:latin typeface="Poppins"/>
                <a:ea typeface="Poppins"/>
                <a:cs typeface="Poppins"/>
                <a:sym typeface="Poppins"/>
              </a:defRPr>
            </a:lvl6pPr>
            <a:lvl7pPr marL="3200400" marR="0" lvl="6" indent="-317500" algn="ctr" rtl="0">
              <a:lnSpc>
                <a:spcPct val="100000"/>
              </a:lnSpc>
              <a:spcBef>
                <a:spcPts val="0"/>
              </a:spcBef>
              <a:spcAft>
                <a:spcPts val="0"/>
              </a:spcAft>
              <a:buClr>
                <a:schemeClr val="dk2"/>
              </a:buClr>
              <a:buSzPts val="1400"/>
              <a:buFont typeface="Poppins"/>
              <a:buNone/>
              <a:defRPr sz="1400" b="0" i="0" u="none" strike="noStrike" cap="none">
                <a:solidFill>
                  <a:schemeClr val="dk2"/>
                </a:solidFill>
                <a:latin typeface="Poppins"/>
                <a:ea typeface="Poppins"/>
                <a:cs typeface="Poppins"/>
                <a:sym typeface="Poppins"/>
              </a:defRPr>
            </a:lvl7pPr>
            <a:lvl8pPr marL="3657600" marR="0" lvl="7" indent="-317500" algn="ctr" rtl="0">
              <a:lnSpc>
                <a:spcPct val="100000"/>
              </a:lnSpc>
              <a:spcBef>
                <a:spcPts val="0"/>
              </a:spcBef>
              <a:spcAft>
                <a:spcPts val="0"/>
              </a:spcAft>
              <a:buClr>
                <a:schemeClr val="dk2"/>
              </a:buClr>
              <a:buSzPts val="1400"/>
              <a:buFont typeface="Poppins"/>
              <a:buNone/>
              <a:defRPr sz="1400" b="0" i="0" u="none" strike="noStrike" cap="none">
                <a:solidFill>
                  <a:schemeClr val="dk2"/>
                </a:solidFill>
                <a:latin typeface="Poppins"/>
                <a:ea typeface="Poppins"/>
                <a:cs typeface="Poppins"/>
                <a:sym typeface="Poppins"/>
              </a:defRPr>
            </a:lvl8pPr>
            <a:lvl9pPr marL="4114800" marR="0" lvl="8" indent="-317500" algn="ctr" rtl="0">
              <a:lnSpc>
                <a:spcPct val="100000"/>
              </a:lnSpc>
              <a:spcBef>
                <a:spcPts val="0"/>
              </a:spcBef>
              <a:spcAft>
                <a:spcPts val="0"/>
              </a:spcAft>
              <a:buClr>
                <a:schemeClr val="dk2"/>
              </a:buClr>
              <a:buSzPts val="1400"/>
              <a:buFont typeface="Poppins"/>
              <a:buNone/>
              <a:defRPr sz="1400" b="0" i="0" u="none" strike="noStrike" cap="none">
                <a:solidFill>
                  <a:schemeClr val="dk2"/>
                </a:solidFill>
                <a:latin typeface="Poppins"/>
                <a:ea typeface="Poppins"/>
                <a:cs typeface="Poppins"/>
                <a:sym typeface="Poppins"/>
              </a:defRPr>
            </a:lvl9pPr>
          </a:lstStyle>
          <a:p>
            <a:r>
              <a:rPr lang="es-CL" b="1" dirty="0">
                <a:solidFill>
                  <a:schemeClr val="accent2">
                    <a:lumMod val="75000"/>
                    <a:lumOff val="25000"/>
                  </a:schemeClr>
                </a:solidFill>
              </a:rPr>
              <a:t>Oración </a:t>
            </a:r>
            <a:r>
              <a:rPr lang="es-CL" b="1" i="1" dirty="0">
                <a:solidFill>
                  <a:schemeClr val="accent2">
                    <a:lumMod val="75000"/>
                    <a:lumOff val="25000"/>
                  </a:schemeClr>
                </a:solidFill>
              </a:rPr>
              <a:t>(</a:t>
            </a:r>
            <a:r>
              <a:rPr lang="es-CL" b="1" i="1" dirty="0" err="1">
                <a:solidFill>
                  <a:schemeClr val="accent2">
                    <a:lumMod val="75000"/>
                    <a:lumOff val="25000"/>
                  </a:schemeClr>
                </a:solidFill>
              </a:rPr>
              <a:t>sentence</a:t>
            </a:r>
            <a:r>
              <a:rPr lang="es-CL" b="1" i="1" dirty="0">
                <a:solidFill>
                  <a:schemeClr val="accent2">
                    <a:lumMod val="75000"/>
                    <a:lumOff val="25000"/>
                  </a:schemeClr>
                </a:solidFill>
              </a:rPr>
              <a:t>):  </a:t>
            </a:r>
            <a:r>
              <a:rPr lang="es-CL" dirty="0">
                <a:solidFill>
                  <a:schemeClr val="accent2">
                    <a:lumMod val="75000"/>
                    <a:lumOff val="25000"/>
                  </a:schemeClr>
                </a:solidFill>
              </a:rPr>
              <a:t>U</a:t>
            </a:r>
            <a:r>
              <a:rPr lang="es-CL" altLang="es-CL" dirty="0">
                <a:solidFill>
                  <a:schemeClr val="accent2">
                    <a:lumMod val="75000"/>
                    <a:lumOff val="25000"/>
                  </a:schemeClr>
                </a:solidFill>
              </a:rPr>
              <a:t>nidad gramatical, asociada a cierta estructura o contenido proposicional (semántico).</a:t>
            </a:r>
            <a:endParaRPr lang="es-CL" dirty="0">
              <a:solidFill>
                <a:schemeClr val="accent2">
                  <a:lumMod val="75000"/>
                  <a:lumOff val="25000"/>
                </a:schemeClr>
              </a:solidFill>
            </a:endParaRPr>
          </a:p>
          <a:p>
            <a:pPr marL="139700" indent="0"/>
            <a:endParaRPr lang="es-CL" b="1" dirty="0">
              <a:solidFill>
                <a:schemeClr val="accent2">
                  <a:lumMod val="75000"/>
                  <a:lumOff val="25000"/>
                </a:schemeClr>
              </a:solidFill>
            </a:endParaRPr>
          </a:p>
          <a:p>
            <a:r>
              <a:rPr lang="es-CL" b="1" dirty="0">
                <a:solidFill>
                  <a:schemeClr val="accent2">
                    <a:lumMod val="75000"/>
                    <a:lumOff val="25000"/>
                  </a:schemeClr>
                </a:solidFill>
              </a:rPr>
              <a:t>Expresión </a:t>
            </a:r>
            <a:r>
              <a:rPr lang="es-CL" b="1" i="1" dirty="0">
                <a:solidFill>
                  <a:schemeClr val="accent2">
                    <a:lumMod val="75000"/>
                    <a:lumOff val="25000"/>
                  </a:schemeClr>
                </a:solidFill>
              </a:rPr>
              <a:t>(</a:t>
            </a:r>
            <a:r>
              <a:rPr lang="es-CL" b="1" i="1" dirty="0" err="1">
                <a:solidFill>
                  <a:schemeClr val="accent2">
                    <a:lumMod val="75000"/>
                    <a:lumOff val="25000"/>
                  </a:schemeClr>
                </a:solidFill>
              </a:rPr>
              <a:t>utterance</a:t>
            </a:r>
            <a:r>
              <a:rPr lang="es-CL" b="1" i="1" dirty="0">
                <a:solidFill>
                  <a:schemeClr val="accent2">
                    <a:lumMod val="75000"/>
                    <a:lumOff val="25000"/>
                  </a:schemeClr>
                </a:solidFill>
              </a:rPr>
              <a:t>): </a:t>
            </a:r>
            <a:r>
              <a:rPr lang="es-CL" dirty="0">
                <a:solidFill>
                  <a:schemeClr val="accent2">
                    <a:lumMod val="75000"/>
                    <a:lumOff val="25000"/>
                  </a:schemeClr>
                </a:solidFill>
              </a:rPr>
              <a:t>Acción comunicativa intencional</a:t>
            </a:r>
            <a:r>
              <a:rPr lang="es-CL" altLang="es-CL" dirty="0">
                <a:solidFill>
                  <a:schemeClr val="accent2">
                    <a:lumMod val="75000"/>
                    <a:lumOff val="25000"/>
                  </a:schemeClr>
                </a:solidFill>
              </a:rPr>
              <a:t> de una oración en una circunstancia específica.</a:t>
            </a:r>
            <a:endParaRPr lang="es-CL" dirty="0">
              <a:solidFill>
                <a:schemeClr val="accent2">
                  <a:lumMod val="75000"/>
                  <a:lumOff val="25000"/>
                </a:schemeClr>
              </a:solidFill>
            </a:endParaRPr>
          </a:p>
          <a:p>
            <a:pPr marL="139700" indent="0"/>
            <a:endParaRPr lang="es-CL" b="1" dirty="0">
              <a:solidFill>
                <a:schemeClr val="accent2">
                  <a:lumMod val="75000"/>
                  <a:lumOff val="25000"/>
                </a:schemeClr>
              </a:solidFill>
            </a:endParaRPr>
          </a:p>
          <a:p>
            <a:r>
              <a:rPr lang="es-CL" b="1" dirty="0">
                <a:solidFill>
                  <a:schemeClr val="accent2">
                    <a:lumMod val="75000"/>
                    <a:lumOff val="25000"/>
                  </a:schemeClr>
                </a:solidFill>
              </a:rPr>
              <a:t>Enunciado </a:t>
            </a:r>
            <a:r>
              <a:rPr lang="es-CL" b="1" i="1" dirty="0">
                <a:solidFill>
                  <a:schemeClr val="accent2">
                    <a:lumMod val="75000"/>
                    <a:lumOff val="25000"/>
                  </a:schemeClr>
                </a:solidFill>
              </a:rPr>
              <a:t>(</a:t>
            </a:r>
            <a:r>
              <a:rPr lang="es-CL" b="1" i="1" dirty="0" err="1">
                <a:solidFill>
                  <a:schemeClr val="accent2">
                    <a:lumMod val="75000"/>
                    <a:lumOff val="25000"/>
                  </a:schemeClr>
                </a:solidFill>
              </a:rPr>
              <a:t>statement</a:t>
            </a:r>
            <a:r>
              <a:rPr lang="es-CL" b="1" i="1" dirty="0">
                <a:solidFill>
                  <a:schemeClr val="accent2">
                    <a:lumMod val="75000"/>
                    <a:lumOff val="25000"/>
                  </a:schemeClr>
                </a:solidFill>
              </a:rPr>
              <a:t>): </a:t>
            </a:r>
            <a:r>
              <a:rPr lang="es-CL" dirty="0">
                <a:solidFill>
                  <a:schemeClr val="accent2">
                    <a:lumMod val="75000"/>
                    <a:lumOff val="25000"/>
                  </a:schemeClr>
                </a:solidFill>
              </a:rPr>
              <a:t>Manifestación verbal de una expresión.</a:t>
            </a:r>
          </a:p>
        </p:txBody>
      </p:sp>
      <p:sp>
        <p:nvSpPr>
          <p:cNvPr id="19" name="Marcador de texto 1">
            <a:extLst>
              <a:ext uri="{FF2B5EF4-FFF2-40B4-BE49-F238E27FC236}">
                <a16:creationId xmlns:a16="http://schemas.microsoft.com/office/drawing/2014/main" id="{C3F96CBD-D125-19FE-5496-F7540EF364C9}"/>
              </a:ext>
            </a:extLst>
          </p:cNvPr>
          <p:cNvSpPr txBox="1">
            <a:spLocks/>
          </p:cNvSpPr>
          <p:nvPr/>
        </p:nvSpPr>
        <p:spPr>
          <a:xfrm>
            <a:off x="888173" y="3097843"/>
            <a:ext cx="7204800" cy="167091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2"/>
              </a:buClr>
              <a:buSzPts val="1400"/>
              <a:buFont typeface="Poppins"/>
              <a:buChar char="●"/>
              <a:defRPr sz="1200" b="0" i="0" u="none" strike="noStrike" cap="none">
                <a:solidFill>
                  <a:schemeClr val="lt2"/>
                </a:solidFill>
                <a:latin typeface="Poppins"/>
                <a:ea typeface="Poppins"/>
                <a:cs typeface="Poppins"/>
                <a:sym typeface="Poppins"/>
              </a:defRPr>
            </a:lvl1pPr>
            <a:lvl2pPr marL="914400" marR="0" lvl="1" indent="-317500" algn="l" rtl="0">
              <a:lnSpc>
                <a:spcPct val="100000"/>
              </a:lnSpc>
              <a:spcBef>
                <a:spcPts val="0"/>
              </a:spcBef>
              <a:spcAft>
                <a:spcPts val="0"/>
              </a:spcAft>
              <a:buClr>
                <a:schemeClr val="lt2"/>
              </a:buClr>
              <a:buSzPts val="1400"/>
              <a:buFont typeface="Poppins"/>
              <a:buChar char="○"/>
              <a:defRPr sz="1200" b="0" i="0" u="none" strike="noStrike" cap="none">
                <a:solidFill>
                  <a:schemeClr val="lt2"/>
                </a:solidFill>
                <a:latin typeface="Poppins"/>
                <a:ea typeface="Poppins"/>
                <a:cs typeface="Poppins"/>
                <a:sym typeface="Poppins"/>
              </a:defRPr>
            </a:lvl2pPr>
            <a:lvl3pPr marL="1371600" marR="0" lvl="2"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3pPr>
            <a:lvl4pPr marL="1828800" marR="0" lvl="3"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4pPr>
            <a:lvl5pPr marL="2286000" marR="0" lvl="4"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5pPr>
            <a:lvl6pPr marL="2743200" marR="0" lvl="5"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6pPr>
            <a:lvl7pPr marL="3200400" marR="0" lvl="6"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7pPr>
            <a:lvl8pPr marL="3657600" marR="0" lvl="7"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8pPr>
            <a:lvl9pPr marL="4114800" marR="0" lvl="8"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9pPr>
          </a:lstStyle>
          <a:p>
            <a:pPr marL="139700" indent="0" algn="ctr">
              <a:buNone/>
            </a:pPr>
            <a:r>
              <a:rPr lang="es-CL" sz="1400" dirty="0"/>
              <a:t>María Luisa Bombal le disparo a Eulogio Sánchez Errázuriz en 1941</a:t>
            </a:r>
          </a:p>
          <a:p>
            <a:pPr marL="139700" indent="0" algn="ctr">
              <a:buNone/>
            </a:pPr>
            <a:endParaRPr lang="es-CL" sz="1400" dirty="0"/>
          </a:p>
          <a:p>
            <a:pPr marL="139700" indent="0" algn="ctr">
              <a:buNone/>
            </a:pPr>
            <a:r>
              <a:rPr lang="es-CL" sz="1400" dirty="0"/>
              <a:t>¿A quién le disparó María Luisa Bombal el año 1941?</a:t>
            </a:r>
          </a:p>
          <a:p>
            <a:pPr marL="139700" indent="0" algn="ctr">
              <a:buNone/>
            </a:pPr>
            <a:endParaRPr lang="es-CL" sz="1400" dirty="0"/>
          </a:p>
          <a:p>
            <a:pPr marL="139700" indent="0" algn="ctr">
              <a:buNone/>
            </a:pPr>
            <a:r>
              <a:rPr lang="es-CL" sz="1400" dirty="0"/>
              <a:t>Me gustaría saber quién le disparó a Eulogio Sánchez Errázuriz en 1941</a:t>
            </a:r>
          </a:p>
          <a:p>
            <a:pPr marL="139700" indent="0" algn="ctr">
              <a:buNone/>
            </a:pPr>
            <a:endParaRPr lang="es-CL" sz="1400" dirty="0"/>
          </a:p>
          <a:p>
            <a:pPr marL="139700" indent="0" algn="ctr">
              <a:buNone/>
            </a:pPr>
            <a:r>
              <a:rPr lang="es-CL" sz="1400" dirty="0"/>
              <a:t>Dime a quién le disparo María Luisa Bombal el año 1941</a:t>
            </a:r>
          </a:p>
          <a:p>
            <a:pPr marL="139700" indent="0">
              <a:buNone/>
            </a:pPr>
            <a:r>
              <a:rPr lang="es-CL" sz="1400" dirty="0"/>
              <a:t> </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57">
          <a:extLst>
            <a:ext uri="{FF2B5EF4-FFF2-40B4-BE49-F238E27FC236}">
              <a16:creationId xmlns:a16="http://schemas.microsoft.com/office/drawing/2014/main" id="{A492425D-E57B-F6BB-E85D-51491955D4FC}"/>
            </a:ext>
          </a:extLst>
        </p:cNvPr>
        <p:cNvGrpSpPr/>
        <p:nvPr/>
      </p:nvGrpSpPr>
      <p:grpSpPr>
        <a:xfrm>
          <a:off x="0" y="0"/>
          <a:ext cx="0" cy="0"/>
          <a:chOff x="0" y="0"/>
          <a:chExt cx="0" cy="0"/>
        </a:xfrm>
      </p:grpSpPr>
      <p:sp>
        <p:nvSpPr>
          <p:cNvPr id="366" name="Google Shape;366;p42">
            <a:extLst>
              <a:ext uri="{FF2B5EF4-FFF2-40B4-BE49-F238E27FC236}">
                <a16:creationId xmlns:a16="http://schemas.microsoft.com/office/drawing/2014/main" id="{F8D21091-96F1-16AC-411D-C3F8644EBEAC}"/>
              </a:ext>
            </a:extLst>
          </p:cNvPr>
          <p:cNvSpPr txBox="1">
            <a:spLocks noGrp="1"/>
          </p:cNvSpPr>
          <p:nvPr>
            <p:ph type="title" idx="8"/>
          </p:nvPr>
        </p:nvSpPr>
        <p:spPr>
          <a:xfrm>
            <a:off x="713225" y="539500"/>
            <a:ext cx="7717500" cy="478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chemeClr val="accent2">
                    <a:lumMod val="75000"/>
                    <a:lumOff val="25000"/>
                  </a:schemeClr>
                </a:solidFill>
              </a:rPr>
              <a:t>Tipos de expresiones</a:t>
            </a:r>
            <a:endParaRPr dirty="0">
              <a:solidFill>
                <a:schemeClr val="accent2">
                  <a:lumMod val="75000"/>
                  <a:lumOff val="25000"/>
                </a:schemeClr>
              </a:solidFill>
            </a:endParaRPr>
          </a:p>
        </p:txBody>
      </p:sp>
      <p:sp>
        <p:nvSpPr>
          <p:cNvPr id="387" name="Google Shape;387;p42">
            <a:extLst>
              <a:ext uri="{FF2B5EF4-FFF2-40B4-BE49-F238E27FC236}">
                <a16:creationId xmlns:a16="http://schemas.microsoft.com/office/drawing/2014/main" id="{B6B2DBC6-F3FB-5AC3-F27C-F74A8EED5166}"/>
              </a:ext>
            </a:extLst>
          </p:cNvPr>
          <p:cNvSpPr/>
          <p:nvPr/>
        </p:nvSpPr>
        <p:spPr>
          <a:xfrm>
            <a:off x="8050000" y="4289825"/>
            <a:ext cx="637500" cy="637500"/>
          </a:xfrm>
          <a:prstGeom prst="ellipse">
            <a:avLst/>
          </a:prstGeom>
          <a:gradFill>
            <a:gsLst>
              <a:gs pos="0">
                <a:schemeClr val="l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Rectángulo: esquinas redondeadas 1">
            <a:extLst>
              <a:ext uri="{FF2B5EF4-FFF2-40B4-BE49-F238E27FC236}">
                <a16:creationId xmlns:a16="http://schemas.microsoft.com/office/drawing/2014/main" id="{18DA6ABB-093B-964C-51CC-3BF8CDCF7F18}"/>
              </a:ext>
            </a:extLst>
          </p:cNvPr>
          <p:cNvSpPr/>
          <p:nvPr/>
        </p:nvSpPr>
        <p:spPr>
          <a:xfrm>
            <a:off x="3042472" y="1110972"/>
            <a:ext cx="2784389" cy="582300"/>
          </a:xfrm>
          <a:prstGeom prst="roundRect">
            <a:avLst>
              <a:gd name="adj" fmla="val 50000"/>
            </a:avLst>
          </a:prstGeom>
          <a:solidFill>
            <a:schemeClr val="tx1">
              <a:lumMod val="20000"/>
              <a:lumOff val="80000"/>
            </a:schemeClr>
          </a:solidFill>
          <a:ln>
            <a:solidFill>
              <a:schemeClr val="tx1">
                <a:lumMod val="20000"/>
                <a:lumOff val="80000"/>
              </a:schemeClr>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s-CL"/>
          </a:p>
        </p:txBody>
      </p:sp>
      <p:sp>
        <p:nvSpPr>
          <p:cNvPr id="3" name="Marcador de texto 1">
            <a:extLst>
              <a:ext uri="{FF2B5EF4-FFF2-40B4-BE49-F238E27FC236}">
                <a16:creationId xmlns:a16="http://schemas.microsoft.com/office/drawing/2014/main" id="{F0F0F9DB-562A-AFC4-0218-AD9A7A6CC2C9}"/>
              </a:ext>
            </a:extLst>
          </p:cNvPr>
          <p:cNvSpPr txBox="1">
            <a:spLocks/>
          </p:cNvSpPr>
          <p:nvPr/>
        </p:nvSpPr>
        <p:spPr>
          <a:xfrm>
            <a:off x="3569694" y="984052"/>
            <a:ext cx="1729946" cy="37894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Poppins"/>
              <a:buNone/>
              <a:defRPr sz="1400" b="0" i="0" u="none" strike="noStrike" cap="none">
                <a:solidFill>
                  <a:schemeClr val="dk2"/>
                </a:solidFill>
                <a:latin typeface="Poppins"/>
                <a:ea typeface="Poppins"/>
                <a:cs typeface="Poppins"/>
                <a:sym typeface="Poppins"/>
              </a:defRPr>
            </a:lvl1pPr>
            <a:lvl2pPr marL="914400" marR="0" lvl="1" indent="-317500" algn="ctr" rtl="0">
              <a:lnSpc>
                <a:spcPct val="100000"/>
              </a:lnSpc>
              <a:spcBef>
                <a:spcPts val="0"/>
              </a:spcBef>
              <a:spcAft>
                <a:spcPts val="0"/>
              </a:spcAft>
              <a:buClr>
                <a:schemeClr val="dk2"/>
              </a:buClr>
              <a:buSzPts val="1400"/>
              <a:buFont typeface="Poppins"/>
              <a:buNone/>
              <a:defRPr sz="1400" b="0" i="0" u="none" strike="noStrike" cap="none">
                <a:solidFill>
                  <a:schemeClr val="dk2"/>
                </a:solidFill>
                <a:latin typeface="Poppins"/>
                <a:ea typeface="Poppins"/>
                <a:cs typeface="Poppins"/>
                <a:sym typeface="Poppins"/>
              </a:defRPr>
            </a:lvl2pPr>
            <a:lvl3pPr marL="1371600" marR="0" lvl="2" indent="-317500" algn="ctr" rtl="0">
              <a:lnSpc>
                <a:spcPct val="100000"/>
              </a:lnSpc>
              <a:spcBef>
                <a:spcPts val="0"/>
              </a:spcBef>
              <a:spcAft>
                <a:spcPts val="0"/>
              </a:spcAft>
              <a:buClr>
                <a:schemeClr val="dk2"/>
              </a:buClr>
              <a:buSzPts val="1400"/>
              <a:buFont typeface="Poppins"/>
              <a:buNone/>
              <a:defRPr sz="1400" b="0" i="0" u="none" strike="noStrike" cap="none">
                <a:solidFill>
                  <a:schemeClr val="dk2"/>
                </a:solidFill>
                <a:latin typeface="Poppins"/>
                <a:ea typeface="Poppins"/>
                <a:cs typeface="Poppins"/>
                <a:sym typeface="Poppins"/>
              </a:defRPr>
            </a:lvl3pPr>
            <a:lvl4pPr marL="1828800" marR="0" lvl="3" indent="-317500" algn="ctr" rtl="0">
              <a:lnSpc>
                <a:spcPct val="100000"/>
              </a:lnSpc>
              <a:spcBef>
                <a:spcPts val="0"/>
              </a:spcBef>
              <a:spcAft>
                <a:spcPts val="0"/>
              </a:spcAft>
              <a:buClr>
                <a:schemeClr val="dk2"/>
              </a:buClr>
              <a:buSzPts val="1400"/>
              <a:buFont typeface="Poppins"/>
              <a:buNone/>
              <a:defRPr sz="1400" b="0" i="0" u="none" strike="noStrike" cap="none">
                <a:solidFill>
                  <a:schemeClr val="dk2"/>
                </a:solidFill>
                <a:latin typeface="Poppins"/>
                <a:ea typeface="Poppins"/>
                <a:cs typeface="Poppins"/>
                <a:sym typeface="Poppins"/>
              </a:defRPr>
            </a:lvl4pPr>
            <a:lvl5pPr marL="2286000" marR="0" lvl="4" indent="-317500" algn="ctr" rtl="0">
              <a:lnSpc>
                <a:spcPct val="100000"/>
              </a:lnSpc>
              <a:spcBef>
                <a:spcPts val="0"/>
              </a:spcBef>
              <a:spcAft>
                <a:spcPts val="0"/>
              </a:spcAft>
              <a:buClr>
                <a:schemeClr val="dk2"/>
              </a:buClr>
              <a:buSzPts val="1400"/>
              <a:buFont typeface="Poppins"/>
              <a:buNone/>
              <a:defRPr sz="1400" b="0" i="0" u="none" strike="noStrike" cap="none">
                <a:solidFill>
                  <a:schemeClr val="dk2"/>
                </a:solidFill>
                <a:latin typeface="Poppins"/>
                <a:ea typeface="Poppins"/>
                <a:cs typeface="Poppins"/>
                <a:sym typeface="Poppins"/>
              </a:defRPr>
            </a:lvl5pPr>
            <a:lvl6pPr marL="2743200" marR="0" lvl="5" indent="-317500" algn="ctr" rtl="0">
              <a:lnSpc>
                <a:spcPct val="100000"/>
              </a:lnSpc>
              <a:spcBef>
                <a:spcPts val="0"/>
              </a:spcBef>
              <a:spcAft>
                <a:spcPts val="0"/>
              </a:spcAft>
              <a:buClr>
                <a:schemeClr val="dk2"/>
              </a:buClr>
              <a:buSzPts val="1400"/>
              <a:buFont typeface="Poppins"/>
              <a:buNone/>
              <a:defRPr sz="1400" b="0" i="0" u="none" strike="noStrike" cap="none">
                <a:solidFill>
                  <a:schemeClr val="dk2"/>
                </a:solidFill>
                <a:latin typeface="Poppins"/>
                <a:ea typeface="Poppins"/>
                <a:cs typeface="Poppins"/>
                <a:sym typeface="Poppins"/>
              </a:defRPr>
            </a:lvl6pPr>
            <a:lvl7pPr marL="3200400" marR="0" lvl="6" indent="-317500" algn="ctr" rtl="0">
              <a:lnSpc>
                <a:spcPct val="100000"/>
              </a:lnSpc>
              <a:spcBef>
                <a:spcPts val="0"/>
              </a:spcBef>
              <a:spcAft>
                <a:spcPts val="0"/>
              </a:spcAft>
              <a:buClr>
                <a:schemeClr val="dk2"/>
              </a:buClr>
              <a:buSzPts val="1400"/>
              <a:buFont typeface="Poppins"/>
              <a:buNone/>
              <a:defRPr sz="1400" b="0" i="0" u="none" strike="noStrike" cap="none">
                <a:solidFill>
                  <a:schemeClr val="dk2"/>
                </a:solidFill>
                <a:latin typeface="Poppins"/>
                <a:ea typeface="Poppins"/>
                <a:cs typeface="Poppins"/>
                <a:sym typeface="Poppins"/>
              </a:defRPr>
            </a:lvl7pPr>
            <a:lvl8pPr marL="3657600" marR="0" lvl="7" indent="-317500" algn="ctr" rtl="0">
              <a:lnSpc>
                <a:spcPct val="100000"/>
              </a:lnSpc>
              <a:spcBef>
                <a:spcPts val="0"/>
              </a:spcBef>
              <a:spcAft>
                <a:spcPts val="0"/>
              </a:spcAft>
              <a:buClr>
                <a:schemeClr val="dk2"/>
              </a:buClr>
              <a:buSzPts val="1400"/>
              <a:buFont typeface="Poppins"/>
              <a:buNone/>
              <a:defRPr sz="1400" b="0" i="0" u="none" strike="noStrike" cap="none">
                <a:solidFill>
                  <a:schemeClr val="dk2"/>
                </a:solidFill>
                <a:latin typeface="Poppins"/>
                <a:ea typeface="Poppins"/>
                <a:cs typeface="Poppins"/>
                <a:sym typeface="Poppins"/>
              </a:defRPr>
            </a:lvl8pPr>
            <a:lvl9pPr marL="4114800" marR="0" lvl="8" indent="-317500" algn="ctr" rtl="0">
              <a:lnSpc>
                <a:spcPct val="100000"/>
              </a:lnSpc>
              <a:spcBef>
                <a:spcPts val="0"/>
              </a:spcBef>
              <a:spcAft>
                <a:spcPts val="0"/>
              </a:spcAft>
              <a:buClr>
                <a:schemeClr val="dk2"/>
              </a:buClr>
              <a:buSzPts val="1400"/>
              <a:buFont typeface="Poppins"/>
              <a:buNone/>
              <a:defRPr sz="1400" b="0" i="0" u="none" strike="noStrike" cap="none">
                <a:solidFill>
                  <a:schemeClr val="dk2"/>
                </a:solidFill>
                <a:latin typeface="Poppins"/>
                <a:ea typeface="Poppins"/>
                <a:cs typeface="Poppins"/>
                <a:sym typeface="Poppins"/>
              </a:defRPr>
            </a:lvl9pPr>
          </a:lstStyle>
          <a:p>
            <a:pPr marL="139700" indent="0"/>
            <a:r>
              <a:rPr lang="es-CL" sz="1600" b="1"/>
              <a:t>Expresiones</a:t>
            </a:r>
            <a:r>
              <a:rPr lang="es-CL"/>
              <a:t> </a:t>
            </a:r>
            <a:endParaRPr lang="es-CL" dirty="0"/>
          </a:p>
        </p:txBody>
      </p:sp>
      <p:sp>
        <p:nvSpPr>
          <p:cNvPr id="4" name="Rectángulo: esquinas redondeadas 3">
            <a:extLst>
              <a:ext uri="{FF2B5EF4-FFF2-40B4-BE49-F238E27FC236}">
                <a16:creationId xmlns:a16="http://schemas.microsoft.com/office/drawing/2014/main" id="{533757CB-B066-200A-0BED-BA35856ED846}"/>
              </a:ext>
            </a:extLst>
          </p:cNvPr>
          <p:cNvSpPr/>
          <p:nvPr/>
        </p:nvSpPr>
        <p:spPr>
          <a:xfrm>
            <a:off x="847088" y="1894345"/>
            <a:ext cx="1783493" cy="582300"/>
          </a:xfrm>
          <a:prstGeom prst="roundRect">
            <a:avLst>
              <a:gd name="adj" fmla="val 50000"/>
            </a:avLst>
          </a:prstGeom>
          <a:solidFill>
            <a:schemeClr val="accent1">
              <a:lumMod val="25000"/>
              <a:lumOff val="75000"/>
            </a:schemeClr>
          </a:solidFill>
          <a:ln>
            <a:solidFill>
              <a:schemeClr val="accent1">
                <a:lumMod val="25000"/>
                <a:lumOff val="75000"/>
              </a:schemeClr>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s-CL"/>
          </a:p>
        </p:txBody>
      </p:sp>
      <p:sp>
        <p:nvSpPr>
          <p:cNvPr id="5" name="Marcador de texto 1">
            <a:extLst>
              <a:ext uri="{FF2B5EF4-FFF2-40B4-BE49-F238E27FC236}">
                <a16:creationId xmlns:a16="http://schemas.microsoft.com/office/drawing/2014/main" id="{CEEB8398-143C-8815-3CCB-3807AB03FFD0}"/>
              </a:ext>
            </a:extLst>
          </p:cNvPr>
          <p:cNvSpPr txBox="1">
            <a:spLocks/>
          </p:cNvSpPr>
          <p:nvPr/>
        </p:nvSpPr>
        <p:spPr>
          <a:xfrm>
            <a:off x="847088" y="1996024"/>
            <a:ext cx="1915297" cy="37894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2"/>
              </a:buClr>
              <a:buSzPts val="1400"/>
              <a:buFont typeface="Poppins"/>
              <a:buChar char="●"/>
              <a:defRPr sz="1200" b="0" i="0" u="none" strike="noStrike" cap="none">
                <a:solidFill>
                  <a:schemeClr val="lt2"/>
                </a:solidFill>
                <a:latin typeface="Poppins"/>
                <a:ea typeface="Poppins"/>
                <a:cs typeface="Poppins"/>
                <a:sym typeface="Poppins"/>
              </a:defRPr>
            </a:lvl1pPr>
            <a:lvl2pPr marL="914400" marR="0" lvl="1" indent="-317500" algn="l" rtl="0">
              <a:lnSpc>
                <a:spcPct val="100000"/>
              </a:lnSpc>
              <a:spcBef>
                <a:spcPts val="0"/>
              </a:spcBef>
              <a:spcAft>
                <a:spcPts val="0"/>
              </a:spcAft>
              <a:buClr>
                <a:schemeClr val="lt2"/>
              </a:buClr>
              <a:buSzPts val="1400"/>
              <a:buFont typeface="Poppins"/>
              <a:buChar char="○"/>
              <a:defRPr sz="1200" b="0" i="0" u="none" strike="noStrike" cap="none">
                <a:solidFill>
                  <a:schemeClr val="lt2"/>
                </a:solidFill>
                <a:latin typeface="Poppins"/>
                <a:ea typeface="Poppins"/>
                <a:cs typeface="Poppins"/>
                <a:sym typeface="Poppins"/>
              </a:defRPr>
            </a:lvl2pPr>
            <a:lvl3pPr marL="1371600" marR="0" lvl="2"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3pPr>
            <a:lvl4pPr marL="1828800" marR="0" lvl="3"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4pPr>
            <a:lvl5pPr marL="2286000" marR="0" lvl="4"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5pPr>
            <a:lvl6pPr marL="2743200" marR="0" lvl="5"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6pPr>
            <a:lvl7pPr marL="3200400" marR="0" lvl="6"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7pPr>
            <a:lvl8pPr marL="3657600" marR="0" lvl="7"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8pPr>
            <a:lvl9pPr marL="4114800" marR="0" lvl="8"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9pPr>
          </a:lstStyle>
          <a:p>
            <a:pPr marL="139700" indent="0">
              <a:buFont typeface="Poppins"/>
              <a:buNone/>
            </a:pPr>
            <a:r>
              <a:rPr lang="es-CL" sz="1400" dirty="0"/>
              <a:t>Constatativas</a:t>
            </a:r>
            <a:r>
              <a:rPr lang="es-CL" dirty="0"/>
              <a:t> </a:t>
            </a:r>
          </a:p>
        </p:txBody>
      </p:sp>
      <p:sp>
        <p:nvSpPr>
          <p:cNvPr id="6" name="Rectángulo: esquinas redondeadas 5">
            <a:extLst>
              <a:ext uri="{FF2B5EF4-FFF2-40B4-BE49-F238E27FC236}">
                <a16:creationId xmlns:a16="http://schemas.microsoft.com/office/drawing/2014/main" id="{BCD3A932-4B8D-D54B-AD0E-66C6F1A35493}"/>
              </a:ext>
            </a:extLst>
          </p:cNvPr>
          <p:cNvSpPr/>
          <p:nvPr/>
        </p:nvSpPr>
        <p:spPr>
          <a:xfrm>
            <a:off x="6106951" y="1928841"/>
            <a:ext cx="1783493" cy="582300"/>
          </a:xfrm>
          <a:prstGeom prst="roundRect">
            <a:avLst>
              <a:gd name="adj" fmla="val 50000"/>
            </a:avLst>
          </a:prstGeom>
          <a:solidFill>
            <a:schemeClr val="accent1">
              <a:lumMod val="25000"/>
              <a:lumOff val="75000"/>
            </a:schemeClr>
          </a:solidFill>
          <a:ln>
            <a:solidFill>
              <a:schemeClr val="accent1">
                <a:lumMod val="25000"/>
                <a:lumOff val="75000"/>
              </a:schemeClr>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s-CL"/>
          </a:p>
        </p:txBody>
      </p:sp>
      <p:sp>
        <p:nvSpPr>
          <p:cNvPr id="7" name="Marcador de texto 1">
            <a:extLst>
              <a:ext uri="{FF2B5EF4-FFF2-40B4-BE49-F238E27FC236}">
                <a16:creationId xmlns:a16="http://schemas.microsoft.com/office/drawing/2014/main" id="{56978B55-6048-0F26-7E32-B9D3501F732A}"/>
              </a:ext>
            </a:extLst>
          </p:cNvPr>
          <p:cNvSpPr txBox="1">
            <a:spLocks/>
          </p:cNvSpPr>
          <p:nvPr/>
        </p:nvSpPr>
        <p:spPr>
          <a:xfrm>
            <a:off x="6238755" y="2030520"/>
            <a:ext cx="1556948" cy="37894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2"/>
              </a:buClr>
              <a:buSzPts val="1400"/>
              <a:buFont typeface="Poppins"/>
              <a:buChar char="●"/>
              <a:defRPr sz="1200" b="0" i="0" u="none" strike="noStrike" cap="none">
                <a:solidFill>
                  <a:schemeClr val="lt2"/>
                </a:solidFill>
                <a:latin typeface="Poppins"/>
                <a:ea typeface="Poppins"/>
                <a:cs typeface="Poppins"/>
                <a:sym typeface="Poppins"/>
              </a:defRPr>
            </a:lvl1pPr>
            <a:lvl2pPr marL="914400" marR="0" lvl="1" indent="-317500" algn="l" rtl="0">
              <a:lnSpc>
                <a:spcPct val="100000"/>
              </a:lnSpc>
              <a:spcBef>
                <a:spcPts val="0"/>
              </a:spcBef>
              <a:spcAft>
                <a:spcPts val="0"/>
              </a:spcAft>
              <a:buClr>
                <a:schemeClr val="lt2"/>
              </a:buClr>
              <a:buSzPts val="1400"/>
              <a:buFont typeface="Poppins"/>
              <a:buChar char="○"/>
              <a:defRPr sz="1200" b="0" i="0" u="none" strike="noStrike" cap="none">
                <a:solidFill>
                  <a:schemeClr val="lt2"/>
                </a:solidFill>
                <a:latin typeface="Poppins"/>
                <a:ea typeface="Poppins"/>
                <a:cs typeface="Poppins"/>
                <a:sym typeface="Poppins"/>
              </a:defRPr>
            </a:lvl2pPr>
            <a:lvl3pPr marL="1371600" marR="0" lvl="2"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3pPr>
            <a:lvl4pPr marL="1828800" marR="0" lvl="3"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4pPr>
            <a:lvl5pPr marL="2286000" marR="0" lvl="4"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5pPr>
            <a:lvl6pPr marL="2743200" marR="0" lvl="5"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6pPr>
            <a:lvl7pPr marL="3200400" marR="0" lvl="6"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7pPr>
            <a:lvl8pPr marL="3657600" marR="0" lvl="7"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8pPr>
            <a:lvl9pPr marL="4114800" marR="0" lvl="8"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9pPr>
          </a:lstStyle>
          <a:p>
            <a:pPr marL="139700" indent="0">
              <a:buFont typeface="Poppins"/>
              <a:buNone/>
            </a:pPr>
            <a:r>
              <a:rPr lang="es-CL" sz="1400" dirty="0" err="1"/>
              <a:t>Realizativas</a:t>
            </a:r>
            <a:r>
              <a:rPr lang="es-CL" dirty="0"/>
              <a:t> </a:t>
            </a:r>
          </a:p>
        </p:txBody>
      </p:sp>
      <p:cxnSp>
        <p:nvCxnSpPr>
          <p:cNvPr id="8" name="Conector recto 7">
            <a:extLst>
              <a:ext uri="{FF2B5EF4-FFF2-40B4-BE49-F238E27FC236}">
                <a16:creationId xmlns:a16="http://schemas.microsoft.com/office/drawing/2014/main" id="{4EF34018-DF3C-13F8-6398-8DA1846539F6}"/>
              </a:ext>
            </a:extLst>
          </p:cNvPr>
          <p:cNvCxnSpPr>
            <a:cxnSpLocks/>
          </p:cNvCxnSpPr>
          <p:nvPr/>
        </p:nvCxnSpPr>
        <p:spPr>
          <a:xfrm>
            <a:off x="4434667" y="1464673"/>
            <a:ext cx="0" cy="720822"/>
          </a:xfrm>
          <a:prstGeom prst="line">
            <a:avLst/>
          </a:prstGeom>
          <a:ln w="28575">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 name="Conector recto 8">
            <a:extLst>
              <a:ext uri="{FF2B5EF4-FFF2-40B4-BE49-F238E27FC236}">
                <a16:creationId xmlns:a16="http://schemas.microsoft.com/office/drawing/2014/main" id="{FF815363-8369-5130-565C-156566308206}"/>
              </a:ext>
            </a:extLst>
          </p:cNvPr>
          <p:cNvCxnSpPr>
            <a:stCxn id="5" idx="3"/>
          </p:cNvCxnSpPr>
          <p:nvPr/>
        </p:nvCxnSpPr>
        <p:spPr>
          <a:xfrm flipV="1">
            <a:off x="2762385" y="2185494"/>
            <a:ext cx="3138617" cy="1"/>
          </a:xfrm>
          <a:prstGeom prst="line">
            <a:avLst/>
          </a:prstGeom>
          <a:ln w="1905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0" name="Marcador de texto 1">
            <a:extLst>
              <a:ext uri="{FF2B5EF4-FFF2-40B4-BE49-F238E27FC236}">
                <a16:creationId xmlns:a16="http://schemas.microsoft.com/office/drawing/2014/main" id="{673332AA-A08D-6D3B-9711-DD0E9B47E3CC}"/>
              </a:ext>
            </a:extLst>
          </p:cNvPr>
          <p:cNvSpPr txBox="1">
            <a:spLocks/>
          </p:cNvSpPr>
          <p:nvPr/>
        </p:nvSpPr>
        <p:spPr>
          <a:xfrm>
            <a:off x="632095" y="2526799"/>
            <a:ext cx="2722606" cy="114851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2"/>
              </a:buClr>
              <a:buSzPts val="1400"/>
              <a:buFont typeface="Poppins"/>
              <a:buChar char="●"/>
              <a:defRPr sz="1200" b="0" i="0" u="none" strike="noStrike" cap="none">
                <a:solidFill>
                  <a:schemeClr val="lt2"/>
                </a:solidFill>
                <a:latin typeface="Poppins"/>
                <a:ea typeface="Poppins"/>
                <a:cs typeface="Poppins"/>
                <a:sym typeface="Poppins"/>
              </a:defRPr>
            </a:lvl1pPr>
            <a:lvl2pPr marL="914400" marR="0" lvl="1" indent="-317500" algn="l" rtl="0">
              <a:lnSpc>
                <a:spcPct val="100000"/>
              </a:lnSpc>
              <a:spcBef>
                <a:spcPts val="0"/>
              </a:spcBef>
              <a:spcAft>
                <a:spcPts val="0"/>
              </a:spcAft>
              <a:buClr>
                <a:schemeClr val="lt2"/>
              </a:buClr>
              <a:buSzPts val="1400"/>
              <a:buFont typeface="Poppins"/>
              <a:buChar char="○"/>
              <a:defRPr sz="1200" b="0" i="0" u="none" strike="noStrike" cap="none">
                <a:solidFill>
                  <a:schemeClr val="lt2"/>
                </a:solidFill>
                <a:latin typeface="Poppins"/>
                <a:ea typeface="Poppins"/>
                <a:cs typeface="Poppins"/>
                <a:sym typeface="Poppins"/>
              </a:defRPr>
            </a:lvl2pPr>
            <a:lvl3pPr marL="1371600" marR="0" lvl="2"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3pPr>
            <a:lvl4pPr marL="1828800" marR="0" lvl="3"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4pPr>
            <a:lvl5pPr marL="2286000" marR="0" lvl="4"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5pPr>
            <a:lvl6pPr marL="2743200" marR="0" lvl="5"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6pPr>
            <a:lvl7pPr marL="3200400" marR="0" lvl="6"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7pPr>
            <a:lvl8pPr marL="3657600" marR="0" lvl="7"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8pPr>
            <a:lvl9pPr marL="4114800" marR="0" lvl="8"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9pPr>
          </a:lstStyle>
          <a:p>
            <a:pPr algn="just"/>
            <a:r>
              <a:rPr lang="es-CL" dirty="0">
                <a:solidFill>
                  <a:schemeClr val="accent2">
                    <a:lumMod val="75000"/>
                    <a:lumOff val="25000"/>
                  </a:schemeClr>
                </a:solidFill>
              </a:rPr>
              <a:t>Se pueden evaluar en términos de verdadero o falso</a:t>
            </a:r>
          </a:p>
          <a:p>
            <a:pPr algn="just"/>
            <a:r>
              <a:rPr lang="es-CL" dirty="0">
                <a:solidFill>
                  <a:schemeClr val="accent2">
                    <a:lumMod val="75000"/>
                    <a:lumOff val="25000"/>
                  </a:schemeClr>
                </a:solidFill>
              </a:rPr>
              <a:t>Descripción de un estado de cosas  </a:t>
            </a:r>
          </a:p>
        </p:txBody>
      </p:sp>
      <p:sp>
        <p:nvSpPr>
          <p:cNvPr id="11" name="Marcador de texto 1">
            <a:extLst>
              <a:ext uri="{FF2B5EF4-FFF2-40B4-BE49-F238E27FC236}">
                <a16:creationId xmlns:a16="http://schemas.microsoft.com/office/drawing/2014/main" id="{4E788907-92F9-894B-D948-5235B8E7B4B8}"/>
              </a:ext>
            </a:extLst>
          </p:cNvPr>
          <p:cNvSpPr txBox="1">
            <a:spLocks/>
          </p:cNvSpPr>
          <p:nvPr/>
        </p:nvSpPr>
        <p:spPr>
          <a:xfrm>
            <a:off x="5167838" y="2526799"/>
            <a:ext cx="2854408" cy="114851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2"/>
              </a:buClr>
              <a:buSzPts val="1400"/>
              <a:buFont typeface="Poppins"/>
              <a:buChar char="●"/>
              <a:defRPr sz="1200" b="0" i="0" u="none" strike="noStrike" cap="none">
                <a:solidFill>
                  <a:schemeClr val="lt2"/>
                </a:solidFill>
                <a:latin typeface="Poppins"/>
                <a:ea typeface="Poppins"/>
                <a:cs typeface="Poppins"/>
                <a:sym typeface="Poppins"/>
              </a:defRPr>
            </a:lvl1pPr>
            <a:lvl2pPr marL="914400" marR="0" lvl="1" indent="-317500" algn="l" rtl="0">
              <a:lnSpc>
                <a:spcPct val="100000"/>
              </a:lnSpc>
              <a:spcBef>
                <a:spcPts val="0"/>
              </a:spcBef>
              <a:spcAft>
                <a:spcPts val="0"/>
              </a:spcAft>
              <a:buClr>
                <a:schemeClr val="lt2"/>
              </a:buClr>
              <a:buSzPts val="1400"/>
              <a:buFont typeface="Poppins"/>
              <a:buChar char="○"/>
              <a:defRPr sz="1200" b="0" i="0" u="none" strike="noStrike" cap="none">
                <a:solidFill>
                  <a:schemeClr val="lt2"/>
                </a:solidFill>
                <a:latin typeface="Poppins"/>
                <a:ea typeface="Poppins"/>
                <a:cs typeface="Poppins"/>
                <a:sym typeface="Poppins"/>
              </a:defRPr>
            </a:lvl2pPr>
            <a:lvl3pPr marL="1371600" marR="0" lvl="2"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3pPr>
            <a:lvl4pPr marL="1828800" marR="0" lvl="3"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4pPr>
            <a:lvl5pPr marL="2286000" marR="0" lvl="4"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5pPr>
            <a:lvl6pPr marL="2743200" marR="0" lvl="5"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6pPr>
            <a:lvl7pPr marL="3200400" marR="0" lvl="6"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7pPr>
            <a:lvl8pPr marL="3657600" marR="0" lvl="7"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8pPr>
            <a:lvl9pPr marL="4114800" marR="0" lvl="8"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9pPr>
          </a:lstStyle>
          <a:p>
            <a:pPr algn="just"/>
            <a:r>
              <a:rPr lang="es-CL" dirty="0">
                <a:solidFill>
                  <a:schemeClr val="accent2">
                    <a:lumMod val="75000"/>
                    <a:lumOff val="25000"/>
                  </a:schemeClr>
                </a:solidFill>
              </a:rPr>
              <a:t>Se caracterizan por tener una intención comunicativa que busca cambiar un estado de cosas en el mundo</a:t>
            </a:r>
          </a:p>
          <a:p>
            <a:pPr algn="just"/>
            <a:r>
              <a:rPr lang="es-CL" dirty="0">
                <a:solidFill>
                  <a:schemeClr val="accent2">
                    <a:lumMod val="75000"/>
                    <a:lumOff val="25000"/>
                  </a:schemeClr>
                </a:solidFill>
              </a:rPr>
              <a:t>Poseen propiedades formales diferenciadas: </a:t>
            </a:r>
          </a:p>
          <a:p>
            <a:pPr lvl="1" algn="just"/>
            <a:r>
              <a:rPr lang="es-CL" sz="1100" b="1" dirty="0">
                <a:solidFill>
                  <a:schemeClr val="accent2">
                    <a:lumMod val="75000"/>
                    <a:lumOff val="25000"/>
                  </a:schemeClr>
                </a:solidFill>
              </a:rPr>
              <a:t>Oraciones declarativas</a:t>
            </a:r>
          </a:p>
          <a:p>
            <a:pPr lvl="1" algn="just"/>
            <a:r>
              <a:rPr lang="es-CL" sz="1100" b="1" dirty="0">
                <a:solidFill>
                  <a:schemeClr val="accent2">
                    <a:lumMod val="75000"/>
                    <a:lumOff val="25000"/>
                  </a:schemeClr>
                </a:solidFill>
              </a:rPr>
              <a:t>1era persona </a:t>
            </a:r>
            <a:r>
              <a:rPr lang="es-CL" sz="1100" b="1" dirty="0" err="1">
                <a:solidFill>
                  <a:schemeClr val="accent2">
                    <a:lumMod val="75000"/>
                    <a:lumOff val="25000"/>
                  </a:schemeClr>
                </a:solidFill>
              </a:rPr>
              <a:t>sing</a:t>
            </a:r>
            <a:r>
              <a:rPr lang="es-CL" sz="1100" b="1" dirty="0">
                <a:solidFill>
                  <a:schemeClr val="accent2">
                    <a:lumMod val="75000"/>
                    <a:lumOff val="25000"/>
                  </a:schemeClr>
                </a:solidFill>
              </a:rPr>
              <a:t>, </a:t>
            </a:r>
            <a:r>
              <a:rPr lang="es-CL" sz="1100" b="1" dirty="0" err="1">
                <a:solidFill>
                  <a:schemeClr val="accent2">
                    <a:lumMod val="75000"/>
                    <a:lumOff val="25000"/>
                  </a:schemeClr>
                </a:solidFill>
              </a:rPr>
              <a:t>ind</a:t>
            </a:r>
            <a:r>
              <a:rPr lang="es-CL" sz="1100" b="1" dirty="0">
                <a:solidFill>
                  <a:schemeClr val="accent2">
                    <a:lumMod val="75000"/>
                    <a:lumOff val="25000"/>
                  </a:schemeClr>
                </a:solidFill>
              </a:rPr>
              <a:t>. </a:t>
            </a:r>
          </a:p>
          <a:p>
            <a:pPr lvl="1" algn="just"/>
            <a:r>
              <a:rPr lang="es-CL" sz="1100" b="1" dirty="0">
                <a:solidFill>
                  <a:schemeClr val="accent2">
                    <a:lumMod val="75000"/>
                    <a:lumOff val="25000"/>
                  </a:schemeClr>
                </a:solidFill>
              </a:rPr>
              <a:t>Verbos </a:t>
            </a:r>
            <a:r>
              <a:rPr lang="es-CL" sz="1100" b="1" dirty="0" err="1">
                <a:solidFill>
                  <a:schemeClr val="accent2">
                    <a:lumMod val="75000"/>
                    <a:lumOff val="25000"/>
                  </a:schemeClr>
                </a:solidFill>
              </a:rPr>
              <a:t>realizativos</a:t>
            </a:r>
            <a:endParaRPr lang="es-CL" sz="1100" b="1" dirty="0">
              <a:solidFill>
                <a:schemeClr val="accent2">
                  <a:lumMod val="75000"/>
                  <a:lumOff val="25000"/>
                </a:schemeClr>
              </a:solidFill>
            </a:endParaRPr>
          </a:p>
        </p:txBody>
      </p:sp>
    </p:spTree>
    <p:extLst>
      <p:ext uri="{BB962C8B-B14F-4D97-AF65-F5344CB8AC3E}">
        <p14:creationId xmlns:p14="http://schemas.microsoft.com/office/powerpoint/2010/main" val="20361823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57">
          <a:extLst>
            <a:ext uri="{FF2B5EF4-FFF2-40B4-BE49-F238E27FC236}">
              <a16:creationId xmlns:a16="http://schemas.microsoft.com/office/drawing/2014/main" id="{6186DB21-89CA-9C8F-E8BA-6A60E1D916A1}"/>
            </a:ext>
          </a:extLst>
        </p:cNvPr>
        <p:cNvGrpSpPr/>
        <p:nvPr/>
      </p:nvGrpSpPr>
      <p:grpSpPr>
        <a:xfrm>
          <a:off x="0" y="0"/>
          <a:ext cx="0" cy="0"/>
          <a:chOff x="0" y="0"/>
          <a:chExt cx="0" cy="0"/>
        </a:xfrm>
      </p:grpSpPr>
      <p:sp>
        <p:nvSpPr>
          <p:cNvPr id="366" name="Google Shape;366;p42">
            <a:extLst>
              <a:ext uri="{FF2B5EF4-FFF2-40B4-BE49-F238E27FC236}">
                <a16:creationId xmlns:a16="http://schemas.microsoft.com/office/drawing/2014/main" id="{50849E5F-4933-AE83-F167-DAEE15D41F07}"/>
              </a:ext>
            </a:extLst>
          </p:cNvPr>
          <p:cNvSpPr txBox="1">
            <a:spLocks noGrp="1"/>
          </p:cNvSpPr>
          <p:nvPr>
            <p:ph type="title" idx="8"/>
          </p:nvPr>
        </p:nvSpPr>
        <p:spPr>
          <a:xfrm>
            <a:off x="713225" y="539500"/>
            <a:ext cx="7717500" cy="478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chemeClr val="accent2">
                    <a:lumMod val="75000"/>
                    <a:lumOff val="25000"/>
                  </a:schemeClr>
                </a:solidFill>
              </a:rPr>
              <a:t>Tipos de expresiones</a:t>
            </a:r>
            <a:endParaRPr dirty="0">
              <a:solidFill>
                <a:schemeClr val="accent2">
                  <a:lumMod val="75000"/>
                  <a:lumOff val="25000"/>
                </a:schemeClr>
              </a:solidFill>
            </a:endParaRPr>
          </a:p>
        </p:txBody>
      </p:sp>
      <p:sp>
        <p:nvSpPr>
          <p:cNvPr id="387" name="Google Shape;387;p42">
            <a:extLst>
              <a:ext uri="{FF2B5EF4-FFF2-40B4-BE49-F238E27FC236}">
                <a16:creationId xmlns:a16="http://schemas.microsoft.com/office/drawing/2014/main" id="{C4673CCC-CFE6-855E-B508-51A62627CF51}"/>
              </a:ext>
            </a:extLst>
          </p:cNvPr>
          <p:cNvSpPr/>
          <p:nvPr/>
        </p:nvSpPr>
        <p:spPr>
          <a:xfrm>
            <a:off x="8050000" y="4289825"/>
            <a:ext cx="637500" cy="637500"/>
          </a:xfrm>
          <a:prstGeom prst="ellipse">
            <a:avLst/>
          </a:prstGeom>
          <a:gradFill>
            <a:gsLst>
              <a:gs pos="0">
                <a:schemeClr val="l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Rectángulo: esquinas redondeadas 1">
            <a:extLst>
              <a:ext uri="{FF2B5EF4-FFF2-40B4-BE49-F238E27FC236}">
                <a16:creationId xmlns:a16="http://schemas.microsoft.com/office/drawing/2014/main" id="{7E3E779F-A80F-89FB-93A4-8B2E10946A42}"/>
              </a:ext>
            </a:extLst>
          </p:cNvPr>
          <p:cNvSpPr/>
          <p:nvPr/>
        </p:nvSpPr>
        <p:spPr>
          <a:xfrm>
            <a:off x="3042472" y="1110972"/>
            <a:ext cx="2784389" cy="582300"/>
          </a:xfrm>
          <a:prstGeom prst="roundRect">
            <a:avLst>
              <a:gd name="adj" fmla="val 50000"/>
            </a:avLst>
          </a:prstGeom>
          <a:solidFill>
            <a:schemeClr val="tx1">
              <a:lumMod val="20000"/>
              <a:lumOff val="80000"/>
            </a:schemeClr>
          </a:solidFill>
          <a:ln>
            <a:solidFill>
              <a:schemeClr val="tx1">
                <a:lumMod val="20000"/>
                <a:lumOff val="80000"/>
              </a:schemeClr>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s-CL"/>
          </a:p>
        </p:txBody>
      </p:sp>
      <p:sp>
        <p:nvSpPr>
          <p:cNvPr id="3" name="Marcador de texto 1">
            <a:extLst>
              <a:ext uri="{FF2B5EF4-FFF2-40B4-BE49-F238E27FC236}">
                <a16:creationId xmlns:a16="http://schemas.microsoft.com/office/drawing/2014/main" id="{7CC2F1C9-2C2F-4FB1-E2B5-A623A07BCCCF}"/>
              </a:ext>
            </a:extLst>
          </p:cNvPr>
          <p:cNvSpPr txBox="1">
            <a:spLocks/>
          </p:cNvSpPr>
          <p:nvPr/>
        </p:nvSpPr>
        <p:spPr>
          <a:xfrm>
            <a:off x="3569694" y="984052"/>
            <a:ext cx="1729946" cy="37894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Poppins"/>
              <a:buNone/>
              <a:defRPr sz="1400" b="0" i="0" u="none" strike="noStrike" cap="none">
                <a:solidFill>
                  <a:schemeClr val="dk2"/>
                </a:solidFill>
                <a:latin typeface="Poppins"/>
                <a:ea typeface="Poppins"/>
                <a:cs typeface="Poppins"/>
                <a:sym typeface="Poppins"/>
              </a:defRPr>
            </a:lvl1pPr>
            <a:lvl2pPr marL="914400" marR="0" lvl="1" indent="-317500" algn="ctr" rtl="0">
              <a:lnSpc>
                <a:spcPct val="100000"/>
              </a:lnSpc>
              <a:spcBef>
                <a:spcPts val="0"/>
              </a:spcBef>
              <a:spcAft>
                <a:spcPts val="0"/>
              </a:spcAft>
              <a:buClr>
                <a:schemeClr val="dk2"/>
              </a:buClr>
              <a:buSzPts val="1400"/>
              <a:buFont typeface="Poppins"/>
              <a:buNone/>
              <a:defRPr sz="1400" b="0" i="0" u="none" strike="noStrike" cap="none">
                <a:solidFill>
                  <a:schemeClr val="dk2"/>
                </a:solidFill>
                <a:latin typeface="Poppins"/>
                <a:ea typeface="Poppins"/>
                <a:cs typeface="Poppins"/>
                <a:sym typeface="Poppins"/>
              </a:defRPr>
            </a:lvl2pPr>
            <a:lvl3pPr marL="1371600" marR="0" lvl="2" indent="-317500" algn="ctr" rtl="0">
              <a:lnSpc>
                <a:spcPct val="100000"/>
              </a:lnSpc>
              <a:spcBef>
                <a:spcPts val="0"/>
              </a:spcBef>
              <a:spcAft>
                <a:spcPts val="0"/>
              </a:spcAft>
              <a:buClr>
                <a:schemeClr val="dk2"/>
              </a:buClr>
              <a:buSzPts val="1400"/>
              <a:buFont typeface="Poppins"/>
              <a:buNone/>
              <a:defRPr sz="1400" b="0" i="0" u="none" strike="noStrike" cap="none">
                <a:solidFill>
                  <a:schemeClr val="dk2"/>
                </a:solidFill>
                <a:latin typeface="Poppins"/>
                <a:ea typeface="Poppins"/>
                <a:cs typeface="Poppins"/>
                <a:sym typeface="Poppins"/>
              </a:defRPr>
            </a:lvl3pPr>
            <a:lvl4pPr marL="1828800" marR="0" lvl="3" indent="-317500" algn="ctr" rtl="0">
              <a:lnSpc>
                <a:spcPct val="100000"/>
              </a:lnSpc>
              <a:spcBef>
                <a:spcPts val="0"/>
              </a:spcBef>
              <a:spcAft>
                <a:spcPts val="0"/>
              </a:spcAft>
              <a:buClr>
                <a:schemeClr val="dk2"/>
              </a:buClr>
              <a:buSzPts val="1400"/>
              <a:buFont typeface="Poppins"/>
              <a:buNone/>
              <a:defRPr sz="1400" b="0" i="0" u="none" strike="noStrike" cap="none">
                <a:solidFill>
                  <a:schemeClr val="dk2"/>
                </a:solidFill>
                <a:latin typeface="Poppins"/>
                <a:ea typeface="Poppins"/>
                <a:cs typeface="Poppins"/>
                <a:sym typeface="Poppins"/>
              </a:defRPr>
            </a:lvl4pPr>
            <a:lvl5pPr marL="2286000" marR="0" lvl="4" indent="-317500" algn="ctr" rtl="0">
              <a:lnSpc>
                <a:spcPct val="100000"/>
              </a:lnSpc>
              <a:spcBef>
                <a:spcPts val="0"/>
              </a:spcBef>
              <a:spcAft>
                <a:spcPts val="0"/>
              </a:spcAft>
              <a:buClr>
                <a:schemeClr val="dk2"/>
              </a:buClr>
              <a:buSzPts val="1400"/>
              <a:buFont typeface="Poppins"/>
              <a:buNone/>
              <a:defRPr sz="1400" b="0" i="0" u="none" strike="noStrike" cap="none">
                <a:solidFill>
                  <a:schemeClr val="dk2"/>
                </a:solidFill>
                <a:latin typeface="Poppins"/>
                <a:ea typeface="Poppins"/>
                <a:cs typeface="Poppins"/>
                <a:sym typeface="Poppins"/>
              </a:defRPr>
            </a:lvl5pPr>
            <a:lvl6pPr marL="2743200" marR="0" lvl="5" indent="-317500" algn="ctr" rtl="0">
              <a:lnSpc>
                <a:spcPct val="100000"/>
              </a:lnSpc>
              <a:spcBef>
                <a:spcPts val="0"/>
              </a:spcBef>
              <a:spcAft>
                <a:spcPts val="0"/>
              </a:spcAft>
              <a:buClr>
                <a:schemeClr val="dk2"/>
              </a:buClr>
              <a:buSzPts val="1400"/>
              <a:buFont typeface="Poppins"/>
              <a:buNone/>
              <a:defRPr sz="1400" b="0" i="0" u="none" strike="noStrike" cap="none">
                <a:solidFill>
                  <a:schemeClr val="dk2"/>
                </a:solidFill>
                <a:latin typeface="Poppins"/>
                <a:ea typeface="Poppins"/>
                <a:cs typeface="Poppins"/>
                <a:sym typeface="Poppins"/>
              </a:defRPr>
            </a:lvl6pPr>
            <a:lvl7pPr marL="3200400" marR="0" lvl="6" indent="-317500" algn="ctr" rtl="0">
              <a:lnSpc>
                <a:spcPct val="100000"/>
              </a:lnSpc>
              <a:spcBef>
                <a:spcPts val="0"/>
              </a:spcBef>
              <a:spcAft>
                <a:spcPts val="0"/>
              </a:spcAft>
              <a:buClr>
                <a:schemeClr val="dk2"/>
              </a:buClr>
              <a:buSzPts val="1400"/>
              <a:buFont typeface="Poppins"/>
              <a:buNone/>
              <a:defRPr sz="1400" b="0" i="0" u="none" strike="noStrike" cap="none">
                <a:solidFill>
                  <a:schemeClr val="dk2"/>
                </a:solidFill>
                <a:latin typeface="Poppins"/>
                <a:ea typeface="Poppins"/>
                <a:cs typeface="Poppins"/>
                <a:sym typeface="Poppins"/>
              </a:defRPr>
            </a:lvl7pPr>
            <a:lvl8pPr marL="3657600" marR="0" lvl="7" indent="-317500" algn="ctr" rtl="0">
              <a:lnSpc>
                <a:spcPct val="100000"/>
              </a:lnSpc>
              <a:spcBef>
                <a:spcPts val="0"/>
              </a:spcBef>
              <a:spcAft>
                <a:spcPts val="0"/>
              </a:spcAft>
              <a:buClr>
                <a:schemeClr val="dk2"/>
              </a:buClr>
              <a:buSzPts val="1400"/>
              <a:buFont typeface="Poppins"/>
              <a:buNone/>
              <a:defRPr sz="1400" b="0" i="0" u="none" strike="noStrike" cap="none">
                <a:solidFill>
                  <a:schemeClr val="dk2"/>
                </a:solidFill>
                <a:latin typeface="Poppins"/>
                <a:ea typeface="Poppins"/>
                <a:cs typeface="Poppins"/>
                <a:sym typeface="Poppins"/>
              </a:defRPr>
            </a:lvl8pPr>
            <a:lvl9pPr marL="4114800" marR="0" lvl="8" indent="-317500" algn="ctr" rtl="0">
              <a:lnSpc>
                <a:spcPct val="100000"/>
              </a:lnSpc>
              <a:spcBef>
                <a:spcPts val="0"/>
              </a:spcBef>
              <a:spcAft>
                <a:spcPts val="0"/>
              </a:spcAft>
              <a:buClr>
                <a:schemeClr val="dk2"/>
              </a:buClr>
              <a:buSzPts val="1400"/>
              <a:buFont typeface="Poppins"/>
              <a:buNone/>
              <a:defRPr sz="1400" b="0" i="0" u="none" strike="noStrike" cap="none">
                <a:solidFill>
                  <a:schemeClr val="dk2"/>
                </a:solidFill>
                <a:latin typeface="Poppins"/>
                <a:ea typeface="Poppins"/>
                <a:cs typeface="Poppins"/>
                <a:sym typeface="Poppins"/>
              </a:defRPr>
            </a:lvl9pPr>
          </a:lstStyle>
          <a:p>
            <a:pPr marL="139700" indent="0"/>
            <a:r>
              <a:rPr lang="es-CL" sz="1600" b="1"/>
              <a:t>Expresiones</a:t>
            </a:r>
            <a:r>
              <a:rPr lang="es-CL"/>
              <a:t> </a:t>
            </a:r>
            <a:endParaRPr lang="es-CL" dirty="0"/>
          </a:p>
        </p:txBody>
      </p:sp>
      <p:sp>
        <p:nvSpPr>
          <p:cNvPr id="6" name="Rectángulo: esquinas redondeadas 5">
            <a:extLst>
              <a:ext uri="{FF2B5EF4-FFF2-40B4-BE49-F238E27FC236}">
                <a16:creationId xmlns:a16="http://schemas.microsoft.com/office/drawing/2014/main" id="{77926C2E-7A18-F966-C649-1BA6F98DFCEE}"/>
              </a:ext>
            </a:extLst>
          </p:cNvPr>
          <p:cNvSpPr/>
          <p:nvPr/>
        </p:nvSpPr>
        <p:spPr>
          <a:xfrm>
            <a:off x="6106951" y="1928841"/>
            <a:ext cx="1783493" cy="582300"/>
          </a:xfrm>
          <a:prstGeom prst="roundRect">
            <a:avLst>
              <a:gd name="adj" fmla="val 50000"/>
            </a:avLst>
          </a:prstGeom>
          <a:solidFill>
            <a:schemeClr val="accent1">
              <a:lumMod val="25000"/>
              <a:lumOff val="75000"/>
            </a:schemeClr>
          </a:solidFill>
          <a:ln>
            <a:solidFill>
              <a:schemeClr val="accent1">
                <a:lumMod val="25000"/>
                <a:lumOff val="75000"/>
              </a:schemeClr>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s-CL"/>
          </a:p>
        </p:txBody>
      </p:sp>
      <p:sp>
        <p:nvSpPr>
          <p:cNvPr id="7" name="Marcador de texto 1">
            <a:extLst>
              <a:ext uri="{FF2B5EF4-FFF2-40B4-BE49-F238E27FC236}">
                <a16:creationId xmlns:a16="http://schemas.microsoft.com/office/drawing/2014/main" id="{C299059A-6896-5DF3-5104-178191D88841}"/>
              </a:ext>
            </a:extLst>
          </p:cNvPr>
          <p:cNvSpPr txBox="1">
            <a:spLocks/>
          </p:cNvSpPr>
          <p:nvPr/>
        </p:nvSpPr>
        <p:spPr>
          <a:xfrm>
            <a:off x="6238755" y="2030520"/>
            <a:ext cx="1556948" cy="37894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2"/>
              </a:buClr>
              <a:buSzPts val="1400"/>
              <a:buFont typeface="Poppins"/>
              <a:buChar char="●"/>
              <a:defRPr sz="1200" b="0" i="0" u="none" strike="noStrike" cap="none">
                <a:solidFill>
                  <a:schemeClr val="lt2"/>
                </a:solidFill>
                <a:latin typeface="Poppins"/>
                <a:ea typeface="Poppins"/>
                <a:cs typeface="Poppins"/>
                <a:sym typeface="Poppins"/>
              </a:defRPr>
            </a:lvl1pPr>
            <a:lvl2pPr marL="914400" marR="0" lvl="1" indent="-317500" algn="l" rtl="0">
              <a:lnSpc>
                <a:spcPct val="100000"/>
              </a:lnSpc>
              <a:spcBef>
                <a:spcPts val="0"/>
              </a:spcBef>
              <a:spcAft>
                <a:spcPts val="0"/>
              </a:spcAft>
              <a:buClr>
                <a:schemeClr val="lt2"/>
              </a:buClr>
              <a:buSzPts val="1400"/>
              <a:buFont typeface="Poppins"/>
              <a:buChar char="○"/>
              <a:defRPr sz="1200" b="0" i="0" u="none" strike="noStrike" cap="none">
                <a:solidFill>
                  <a:schemeClr val="lt2"/>
                </a:solidFill>
                <a:latin typeface="Poppins"/>
                <a:ea typeface="Poppins"/>
                <a:cs typeface="Poppins"/>
                <a:sym typeface="Poppins"/>
              </a:defRPr>
            </a:lvl2pPr>
            <a:lvl3pPr marL="1371600" marR="0" lvl="2"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3pPr>
            <a:lvl4pPr marL="1828800" marR="0" lvl="3"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4pPr>
            <a:lvl5pPr marL="2286000" marR="0" lvl="4"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5pPr>
            <a:lvl6pPr marL="2743200" marR="0" lvl="5"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6pPr>
            <a:lvl7pPr marL="3200400" marR="0" lvl="6"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7pPr>
            <a:lvl8pPr marL="3657600" marR="0" lvl="7"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8pPr>
            <a:lvl9pPr marL="4114800" marR="0" lvl="8"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9pPr>
          </a:lstStyle>
          <a:p>
            <a:pPr marL="139700" indent="0">
              <a:buFont typeface="Poppins"/>
              <a:buNone/>
            </a:pPr>
            <a:r>
              <a:rPr lang="es-CL" sz="1400" dirty="0" err="1"/>
              <a:t>Realizativas</a:t>
            </a:r>
            <a:r>
              <a:rPr lang="es-CL" dirty="0"/>
              <a:t> </a:t>
            </a:r>
          </a:p>
        </p:txBody>
      </p:sp>
      <p:cxnSp>
        <p:nvCxnSpPr>
          <p:cNvPr id="8" name="Conector recto 7">
            <a:extLst>
              <a:ext uri="{FF2B5EF4-FFF2-40B4-BE49-F238E27FC236}">
                <a16:creationId xmlns:a16="http://schemas.microsoft.com/office/drawing/2014/main" id="{AFDAB0AD-913F-0395-C2D9-8FD99408E6E1}"/>
              </a:ext>
            </a:extLst>
          </p:cNvPr>
          <p:cNvCxnSpPr>
            <a:cxnSpLocks/>
          </p:cNvCxnSpPr>
          <p:nvPr/>
        </p:nvCxnSpPr>
        <p:spPr>
          <a:xfrm>
            <a:off x="4434667" y="1464673"/>
            <a:ext cx="0" cy="720822"/>
          </a:xfrm>
          <a:prstGeom prst="line">
            <a:avLst/>
          </a:prstGeom>
          <a:ln w="28575">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1" name="Marcador de texto 1">
            <a:extLst>
              <a:ext uri="{FF2B5EF4-FFF2-40B4-BE49-F238E27FC236}">
                <a16:creationId xmlns:a16="http://schemas.microsoft.com/office/drawing/2014/main" id="{4A83F76B-47D2-4988-1240-4299E0AA5735}"/>
              </a:ext>
            </a:extLst>
          </p:cNvPr>
          <p:cNvSpPr txBox="1">
            <a:spLocks/>
          </p:cNvSpPr>
          <p:nvPr/>
        </p:nvSpPr>
        <p:spPr>
          <a:xfrm>
            <a:off x="5167838" y="2526799"/>
            <a:ext cx="2854408" cy="114851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2"/>
              </a:buClr>
              <a:buSzPts val="1400"/>
              <a:buFont typeface="Poppins"/>
              <a:buChar char="●"/>
              <a:defRPr sz="1200" b="0" i="0" u="none" strike="noStrike" cap="none">
                <a:solidFill>
                  <a:schemeClr val="lt2"/>
                </a:solidFill>
                <a:latin typeface="Poppins"/>
                <a:ea typeface="Poppins"/>
                <a:cs typeface="Poppins"/>
                <a:sym typeface="Poppins"/>
              </a:defRPr>
            </a:lvl1pPr>
            <a:lvl2pPr marL="914400" marR="0" lvl="1" indent="-317500" algn="l" rtl="0">
              <a:lnSpc>
                <a:spcPct val="100000"/>
              </a:lnSpc>
              <a:spcBef>
                <a:spcPts val="0"/>
              </a:spcBef>
              <a:spcAft>
                <a:spcPts val="0"/>
              </a:spcAft>
              <a:buClr>
                <a:schemeClr val="lt2"/>
              </a:buClr>
              <a:buSzPts val="1400"/>
              <a:buFont typeface="Poppins"/>
              <a:buChar char="○"/>
              <a:defRPr sz="1200" b="0" i="0" u="none" strike="noStrike" cap="none">
                <a:solidFill>
                  <a:schemeClr val="lt2"/>
                </a:solidFill>
                <a:latin typeface="Poppins"/>
                <a:ea typeface="Poppins"/>
                <a:cs typeface="Poppins"/>
                <a:sym typeface="Poppins"/>
              </a:defRPr>
            </a:lvl2pPr>
            <a:lvl3pPr marL="1371600" marR="0" lvl="2"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3pPr>
            <a:lvl4pPr marL="1828800" marR="0" lvl="3"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4pPr>
            <a:lvl5pPr marL="2286000" marR="0" lvl="4"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5pPr>
            <a:lvl6pPr marL="2743200" marR="0" lvl="5"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6pPr>
            <a:lvl7pPr marL="3200400" marR="0" lvl="6"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7pPr>
            <a:lvl8pPr marL="3657600" marR="0" lvl="7"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8pPr>
            <a:lvl9pPr marL="4114800" marR="0" lvl="8"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9pPr>
          </a:lstStyle>
          <a:p>
            <a:pPr algn="just"/>
            <a:r>
              <a:rPr lang="es-CL" dirty="0">
                <a:solidFill>
                  <a:schemeClr val="accent2">
                    <a:lumMod val="75000"/>
                    <a:lumOff val="25000"/>
                  </a:schemeClr>
                </a:solidFill>
              </a:rPr>
              <a:t>Se caracterizan por tener una intención comunicativa que busca cambiar un estado de cosas en el mundo</a:t>
            </a:r>
          </a:p>
          <a:p>
            <a:pPr algn="just"/>
            <a:r>
              <a:rPr lang="es-CL" dirty="0">
                <a:solidFill>
                  <a:schemeClr val="accent2">
                    <a:lumMod val="75000"/>
                    <a:lumOff val="25000"/>
                  </a:schemeClr>
                </a:solidFill>
              </a:rPr>
              <a:t>Poseen propiedades formales diferenciadas: </a:t>
            </a:r>
          </a:p>
          <a:p>
            <a:pPr lvl="1" algn="just"/>
            <a:r>
              <a:rPr lang="es-CL" sz="1100" b="1" dirty="0">
                <a:solidFill>
                  <a:schemeClr val="accent2">
                    <a:lumMod val="75000"/>
                    <a:lumOff val="25000"/>
                  </a:schemeClr>
                </a:solidFill>
              </a:rPr>
              <a:t>Oraciones declarativas</a:t>
            </a:r>
          </a:p>
          <a:p>
            <a:pPr lvl="1" algn="just"/>
            <a:r>
              <a:rPr lang="es-CL" sz="1100" b="1" dirty="0">
                <a:solidFill>
                  <a:schemeClr val="accent2">
                    <a:lumMod val="75000"/>
                    <a:lumOff val="25000"/>
                  </a:schemeClr>
                </a:solidFill>
              </a:rPr>
              <a:t>1era persona </a:t>
            </a:r>
            <a:r>
              <a:rPr lang="es-CL" sz="1100" b="1" dirty="0" err="1">
                <a:solidFill>
                  <a:schemeClr val="accent2">
                    <a:lumMod val="75000"/>
                    <a:lumOff val="25000"/>
                  </a:schemeClr>
                </a:solidFill>
              </a:rPr>
              <a:t>sing</a:t>
            </a:r>
            <a:r>
              <a:rPr lang="es-CL" sz="1100" b="1" dirty="0">
                <a:solidFill>
                  <a:schemeClr val="accent2">
                    <a:lumMod val="75000"/>
                    <a:lumOff val="25000"/>
                  </a:schemeClr>
                </a:solidFill>
              </a:rPr>
              <a:t>, </a:t>
            </a:r>
            <a:r>
              <a:rPr lang="es-CL" sz="1100" b="1" dirty="0" err="1">
                <a:solidFill>
                  <a:schemeClr val="accent2">
                    <a:lumMod val="75000"/>
                    <a:lumOff val="25000"/>
                  </a:schemeClr>
                </a:solidFill>
              </a:rPr>
              <a:t>ind</a:t>
            </a:r>
            <a:r>
              <a:rPr lang="es-CL" sz="1100" b="1" dirty="0">
                <a:solidFill>
                  <a:schemeClr val="accent2">
                    <a:lumMod val="75000"/>
                    <a:lumOff val="25000"/>
                  </a:schemeClr>
                </a:solidFill>
              </a:rPr>
              <a:t>. </a:t>
            </a:r>
          </a:p>
          <a:p>
            <a:pPr lvl="1" algn="just"/>
            <a:r>
              <a:rPr lang="es-CL" sz="1100" b="1" dirty="0">
                <a:solidFill>
                  <a:schemeClr val="accent2">
                    <a:lumMod val="75000"/>
                    <a:lumOff val="25000"/>
                  </a:schemeClr>
                </a:solidFill>
              </a:rPr>
              <a:t>Verbos </a:t>
            </a:r>
            <a:r>
              <a:rPr lang="es-CL" sz="1100" b="1" dirty="0" err="1">
                <a:solidFill>
                  <a:schemeClr val="accent2">
                    <a:lumMod val="75000"/>
                    <a:lumOff val="25000"/>
                  </a:schemeClr>
                </a:solidFill>
              </a:rPr>
              <a:t>realizativos</a:t>
            </a:r>
            <a:endParaRPr lang="es-CL" sz="1100" b="1" dirty="0">
              <a:solidFill>
                <a:schemeClr val="accent2">
                  <a:lumMod val="75000"/>
                  <a:lumOff val="25000"/>
                </a:schemeClr>
              </a:solidFill>
            </a:endParaRPr>
          </a:p>
        </p:txBody>
      </p:sp>
      <p:sp>
        <p:nvSpPr>
          <p:cNvPr id="13" name="Rectángulo: esquina doblada 12">
            <a:extLst>
              <a:ext uri="{FF2B5EF4-FFF2-40B4-BE49-F238E27FC236}">
                <a16:creationId xmlns:a16="http://schemas.microsoft.com/office/drawing/2014/main" id="{4B076360-10B2-BEE6-22BE-B6FA5D56B040}"/>
              </a:ext>
            </a:extLst>
          </p:cNvPr>
          <p:cNvSpPr/>
          <p:nvPr/>
        </p:nvSpPr>
        <p:spPr>
          <a:xfrm>
            <a:off x="1252399" y="1464673"/>
            <a:ext cx="3862705" cy="3326993"/>
          </a:xfrm>
          <a:prstGeom prst="foldedCorner">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2" name="Marcador de texto 10">
            <a:extLst>
              <a:ext uri="{FF2B5EF4-FFF2-40B4-BE49-F238E27FC236}">
                <a16:creationId xmlns:a16="http://schemas.microsoft.com/office/drawing/2014/main" id="{C2C8BE81-71FA-E562-E810-688EC0D80DDE}"/>
              </a:ext>
            </a:extLst>
          </p:cNvPr>
          <p:cNvSpPr txBox="1">
            <a:spLocks/>
          </p:cNvSpPr>
          <p:nvPr/>
        </p:nvSpPr>
        <p:spPr>
          <a:xfrm>
            <a:off x="934785" y="1996024"/>
            <a:ext cx="4364855" cy="239576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Poppins"/>
              <a:buNone/>
              <a:defRPr sz="1400" b="0" i="0" u="none" strike="noStrike" cap="none">
                <a:solidFill>
                  <a:schemeClr val="dk2"/>
                </a:solidFill>
                <a:latin typeface="Poppins"/>
                <a:ea typeface="Poppins"/>
                <a:cs typeface="Poppins"/>
                <a:sym typeface="Poppins"/>
              </a:defRPr>
            </a:lvl1pPr>
            <a:lvl2pPr marL="914400" marR="0" lvl="1" indent="-317500" algn="ctr" rtl="0">
              <a:lnSpc>
                <a:spcPct val="100000"/>
              </a:lnSpc>
              <a:spcBef>
                <a:spcPts val="0"/>
              </a:spcBef>
              <a:spcAft>
                <a:spcPts val="0"/>
              </a:spcAft>
              <a:buClr>
                <a:schemeClr val="dk2"/>
              </a:buClr>
              <a:buSzPts val="1400"/>
              <a:buFont typeface="Poppins"/>
              <a:buNone/>
              <a:defRPr sz="1400" b="0" i="0" u="none" strike="noStrike" cap="none">
                <a:solidFill>
                  <a:schemeClr val="dk2"/>
                </a:solidFill>
                <a:latin typeface="Poppins"/>
                <a:ea typeface="Poppins"/>
                <a:cs typeface="Poppins"/>
                <a:sym typeface="Poppins"/>
              </a:defRPr>
            </a:lvl2pPr>
            <a:lvl3pPr marL="1371600" marR="0" lvl="2" indent="-317500" algn="ctr" rtl="0">
              <a:lnSpc>
                <a:spcPct val="100000"/>
              </a:lnSpc>
              <a:spcBef>
                <a:spcPts val="0"/>
              </a:spcBef>
              <a:spcAft>
                <a:spcPts val="0"/>
              </a:spcAft>
              <a:buClr>
                <a:schemeClr val="dk2"/>
              </a:buClr>
              <a:buSzPts val="1400"/>
              <a:buFont typeface="Poppins"/>
              <a:buNone/>
              <a:defRPr sz="1400" b="0" i="0" u="none" strike="noStrike" cap="none">
                <a:solidFill>
                  <a:schemeClr val="dk2"/>
                </a:solidFill>
                <a:latin typeface="Poppins"/>
                <a:ea typeface="Poppins"/>
                <a:cs typeface="Poppins"/>
                <a:sym typeface="Poppins"/>
              </a:defRPr>
            </a:lvl3pPr>
            <a:lvl4pPr marL="1828800" marR="0" lvl="3" indent="-317500" algn="ctr" rtl="0">
              <a:lnSpc>
                <a:spcPct val="100000"/>
              </a:lnSpc>
              <a:spcBef>
                <a:spcPts val="0"/>
              </a:spcBef>
              <a:spcAft>
                <a:spcPts val="0"/>
              </a:spcAft>
              <a:buClr>
                <a:schemeClr val="dk2"/>
              </a:buClr>
              <a:buSzPts val="1400"/>
              <a:buFont typeface="Poppins"/>
              <a:buNone/>
              <a:defRPr sz="1400" b="0" i="0" u="none" strike="noStrike" cap="none">
                <a:solidFill>
                  <a:schemeClr val="dk2"/>
                </a:solidFill>
                <a:latin typeface="Poppins"/>
                <a:ea typeface="Poppins"/>
                <a:cs typeface="Poppins"/>
                <a:sym typeface="Poppins"/>
              </a:defRPr>
            </a:lvl4pPr>
            <a:lvl5pPr marL="2286000" marR="0" lvl="4" indent="-317500" algn="ctr" rtl="0">
              <a:lnSpc>
                <a:spcPct val="100000"/>
              </a:lnSpc>
              <a:spcBef>
                <a:spcPts val="0"/>
              </a:spcBef>
              <a:spcAft>
                <a:spcPts val="0"/>
              </a:spcAft>
              <a:buClr>
                <a:schemeClr val="dk2"/>
              </a:buClr>
              <a:buSzPts val="1400"/>
              <a:buFont typeface="Poppins"/>
              <a:buNone/>
              <a:defRPr sz="1400" b="0" i="0" u="none" strike="noStrike" cap="none">
                <a:solidFill>
                  <a:schemeClr val="dk2"/>
                </a:solidFill>
                <a:latin typeface="Poppins"/>
                <a:ea typeface="Poppins"/>
                <a:cs typeface="Poppins"/>
                <a:sym typeface="Poppins"/>
              </a:defRPr>
            </a:lvl5pPr>
            <a:lvl6pPr marL="2743200" marR="0" lvl="5" indent="-317500" algn="ctr" rtl="0">
              <a:lnSpc>
                <a:spcPct val="100000"/>
              </a:lnSpc>
              <a:spcBef>
                <a:spcPts val="0"/>
              </a:spcBef>
              <a:spcAft>
                <a:spcPts val="0"/>
              </a:spcAft>
              <a:buClr>
                <a:schemeClr val="dk2"/>
              </a:buClr>
              <a:buSzPts val="1400"/>
              <a:buFont typeface="Poppins"/>
              <a:buNone/>
              <a:defRPr sz="1400" b="0" i="0" u="none" strike="noStrike" cap="none">
                <a:solidFill>
                  <a:schemeClr val="dk2"/>
                </a:solidFill>
                <a:latin typeface="Poppins"/>
                <a:ea typeface="Poppins"/>
                <a:cs typeface="Poppins"/>
                <a:sym typeface="Poppins"/>
              </a:defRPr>
            </a:lvl6pPr>
            <a:lvl7pPr marL="3200400" marR="0" lvl="6" indent="-317500" algn="ctr" rtl="0">
              <a:lnSpc>
                <a:spcPct val="100000"/>
              </a:lnSpc>
              <a:spcBef>
                <a:spcPts val="0"/>
              </a:spcBef>
              <a:spcAft>
                <a:spcPts val="0"/>
              </a:spcAft>
              <a:buClr>
                <a:schemeClr val="dk2"/>
              </a:buClr>
              <a:buSzPts val="1400"/>
              <a:buFont typeface="Poppins"/>
              <a:buNone/>
              <a:defRPr sz="1400" b="0" i="0" u="none" strike="noStrike" cap="none">
                <a:solidFill>
                  <a:schemeClr val="dk2"/>
                </a:solidFill>
                <a:latin typeface="Poppins"/>
                <a:ea typeface="Poppins"/>
                <a:cs typeface="Poppins"/>
                <a:sym typeface="Poppins"/>
              </a:defRPr>
            </a:lvl7pPr>
            <a:lvl8pPr marL="3657600" marR="0" lvl="7" indent="-317500" algn="ctr" rtl="0">
              <a:lnSpc>
                <a:spcPct val="100000"/>
              </a:lnSpc>
              <a:spcBef>
                <a:spcPts val="0"/>
              </a:spcBef>
              <a:spcAft>
                <a:spcPts val="0"/>
              </a:spcAft>
              <a:buClr>
                <a:schemeClr val="dk2"/>
              </a:buClr>
              <a:buSzPts val="1400"/>
              <a:buFont typeface="Poppins"/>
              <a:buNone/>
              <a:defRPr sz="1400" b="0" i="0" u="none" strike="noStrike" cap="none">
                <a:solidFill>
                  <a:schemeClr val="dk2"/>
                </a:solidFill>
                <a:latin typeface="Poppins"/>
                <a:ea typeface="Poppins"/>
                <a:cs typeface="Poppins"/>
                <a:sym typeface="Poppins"/>
              </a:defRPr>
            </a:lvl8pPr>
            <a:lvl9pPr marL="4114800" marR="0" lvl="8" indent="-317500" algn="ctr" rtl="0">
              <a:lnSpc>
                <a:spcPct val="100000"/>
              </a:lnSpc>
              <a:spcBef>
                <a:spcPts val="0"/>
              </a:spcBef>
              <a:spcAft>
                <a:spcPts val="0"/>
              </a:spcAft>
              <a:buClr>
                <a:schemeClr val="dk2"/>
              </a:buClr>
              <a:buSzPts val="1400"/>
              <a:buFont typeface="Poppins"/>
              <a:buNone/>
              <a:defRPr sz="1400" b="0" i="0" u="none" strike="noStrike" cap="none">
                <a:solidFill>
                  <a:schemeClr val="dk2"/>
                </a:solidFill>
                <a:latin typeface="Poppins"/>
                <a:ea typeface="Poppins"/>
                <a:cs typeface="Poppins"/>
                <a:sym typeface="Poppins"/>
              </a:defRPr>
            </a:lvl9pPr>
          </a:lstStyle>
          <a:p>
            <a:pPr marL="139700" indent="0" algn="ctr"/>
            <a:r>
              <a:rPr lang="es-CL" sz="1600" dirty="0"/>
              <a:t>Te prometo que voy a cambiar</a:t>
            </a:r>
          </a:p>
          <a:p>
            <a:pPr marL="139700" indent="0" algn="ctr"/>
            <a:endParaRPr lang="es-CL" sz="1600" dirty="0"/>
          </a:p>
          <a:p>
            <a:pPr marL="139700" indent="0" algn="ctr"/>
            <a:r>
              <a:rPr lang="es-CL" sz="1600" dirty="0"/>
              <a:t>Juro que diré la verdad</a:t>
            </a:r>
          </a:p>
          <a:p>
            <a:pPr marL="139700" indent="0" algn="ctr"/>
            <a:endParaRPr lang="es-CL" sz="1600" dirty="0"/>
          </a:p>
          <a:p>
            <a:pPr marL="139700" indent="0" algn="ctr"/>
            <a:r>
              <a:rPr lang="es-CL" sz="1600" dirty="0"/>
              <a:t>Los declaro marido y mujer</a:t>
            </a:r>
          </a:p>
          <a:p>
            <a:pPr marL="139700" indent="0" algn="ctr"/>
            <a:endParaRPr lang="es-CL" sz="1600" dirty="0"/>
          </a:p>
          <a:p>
            <a:pPr marL="139700" indent="0" algn="ctr"/>
            <a:r>
              <a:rPr lang="es-CL" sz="1600" dirty="0"/>
              <a:t>Te sentencio a cadena perpetua </a:t>
            </a:r>
          </a:p>
          <a:p>
            <a:endParaRPr lang="es-CL" sz="1200" dirty="0"/>
          </a:p>
          <a:p>
            <a:pPr marL="139700" indent="0"/>
            <a:endParaRPr lang="es-CL" sz="1200" dirty="0"/>
          </a:p>
        </p:txBody>
      </p:sp>
    </p:spTree>
    <p:extLst>
      <p:ext uri="{BB962C8B-B14F-4D97-AF65-F5344CB8AC3E}">
        <p14:creationId xmlns:p14="http://schemas.microsoft.com/office/powerpoint/2010/main" val="607515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43"/>
          <p:cNvSpPr txBox="1">
            <a:spLocks noGrp="1"/>
          </p:cNvSpPr>
          <p:nvPr>
            <p:ph type="title"/>
          </p:nvPr>
        </p:nvSpPr>
        <p:spPr>
          <a:xfrm>
            <a:off x="713225" y="539500"/>
            <a:ext cx="7717500" cy="478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chemeClr val="accent2">
                    <a:lumMod val="75000"/>
                    <a:lumOff val="25000"/>
                  </a:schemeClr>
                </a:solidFill>
              </a:rPr>
              <a:t>Condiciones de felicidad</a:t>
            </a:r>
            <a:endParaRPr dirty="0">
              <a:solidFill>
                <a:schemeClr val="accent2">
                  <a:lumMod val="75000"/>
                  <a:lumOff val="25000"/>
                </a:schemeClr>
              </a:solidFill>
            </a:endParaRPr>
          </a:p>
        </p:txBody>
      </p:sp>
      <p:sp>
        <p:nvSpPr>
          <p:cNvPr id="393" name="Google Shape;393;p43"/>
          <p:cNvSpPr/>
          <p:nvPr/>
        </p:nvSpPr>
        <p:spPr>
          <a:xfrm>
            <a:off x="7487450" y="-1336875"/>
            <a:ext cx="2162700" cy="2163000"/>
          </a:xfrm>
          <a:prstGeom prst="ellipse">
            <a:avLst/>
          </a:prstGeom>
          <a:solidFill>
            <a:schemeClr val="dk1"/>
          </a:solidFill>
          <a:ln>
            <a:noFill/>
          </a:ln>
          <a:effectLst>
            <a:outerShdw blurRad="214313" algn="bl" rotWithShape="0">
              <a:schemeClr val="accent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43"/>
          <p:cNvSpPr/>
          <p:nvPr/>
        </p:nvSpPr>
        <p:spPr>
          <a:xfrm>
            <a:off x="7487450" y="303550"/>
            <a:ext cx="637500" cy="637500"/>
          </a:xfrm>
          <a:prstGeom prst="ellipse">
            <a:avLst/>
          </a:prstGeom>
          <a:gradFill>
            <a:gsLst>
              <a:gs pos="0">
                <a:schemeClr val="l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Imagen 1">
            <a:extLst>
              <a:ext uri="{FF2B5EF4-FFF2-40B4-BE49-F238E27FC236}">
                <a16:creationId xmlns:a16="http://schemas.microsoft.com/office/drawing/2014/main" id="{FC8E0863-B777-E1F5-D2FD-8A193C3B1F1E}"/>
              </a:ext>
            </a:extLst>
          </p:cNvPr>
          <p:cNvPicPr>
            <a:picLocks noChangeAspect="1"/>
          </p:cNvPicPr>
          <p:nvPr/>
        </p:nvPicPr>
        <p:blipFill>
          <a:blip r:embed="rId3"/>
          <a:stretch>
            <a:fillRect/>
          </a:stretch>
        </p:blipFill>
        <p:spPr>
          <a:xfrm>
            <a:off x="713225" y="1306207"/>
            <a:ext cx="7558466" cy="3175736"/>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91">
          <a:extLst>
            <a:ext uri="{FF2B5EF4-FFF2-40B4-BE49-F238E27FC236}">
              <a16:creationId xmlns:a16="http://schemas.microsoft.com/office/drawing/2014/main" id="{088C1979-E1E1-466B-C960-4FB490FEF7C6}"/>
            </a:ext>
          </a:extLst>
        </p:cNvPr>
        <p:cNvGrpSpPr/>
        <p:nvPr/>
      </p:nvGrpSpPr>
      <p:grpSpPr>
        <a:xfrm>
          <a:off x="0" y="0"/>
          <a:ext cx="0" cy="0"/>
          <a:chOff x="0" y="0"/>
          <a:chExt cx="0" cy="0"/>
        </a:xfrm>
      </p:grpSpPr>
      <p:sp>
        <p:nvSpPr>
          <p:cNvPr id="393" name="Google Shape;393;p43">
            <a:extLst>
              <a:ext uri="{FF2B5EF4-FFF2-40B4-BE49-F238E27FC236}">
                <a16:creationId xmlns:a16="http://schemas.microsoft.com/office/drawing/2014/main" id="{E3336087-2C4A-10D5-F58C-6FD9494EB512}"/>
              </a:ext>
            </a:extLst>
          </p:cNvPr>
          <p:cNvSpPr/>
          <p:nvPr/>
        </p:nvSpPr>
        <p:spPr>
          <a:xfrm>
            <a:off x="7487450" y="-1336875"/>
            <a:ext cx="2162700" cy="2163000"/>
          </a:xfrm>
          <a:prstGeom prst="ellipse">
            <a:avLst/>
          </a:prstGeom>
          <a:solidFill>
            <a:schemeClr val="dk1"/>
          </a:solidFill>
          <a:ln>
            <a:noFill/>
          </a:ln>
          <a:effectLst>
            <a:outerShdw blurRad="214313" algn="bl" rotWithShape="0">
              <a:schemeClr val="accent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43">
            <a:extLst>
              <a:ext uri="{FF2B5EF4-FFF2-40B4-BE49-F238E27FC236}">
                <a16:creationId xmlns:a16="http://schemas.microsoft.com/office/drawing/2014/main" id="{871266E9-1D72-B661-02AA-F86B452E0F68}"/>
              </a:ext>
            </a:extLst>
          </p:cNvPr>
          <p:cNvSpPr/>
          <p:nvPr/>
        </p:nvSpPr>
        <p:spPr>
          <a:xfrm>
            <a:off x="7487450" y="303550"/>
            <a:ext cx="637500" cy="637500"/>
          </a:xfrm>
          <a:prstGeom prst="ellipse">
            <a:avLst/>
          </a:prstGeom>
          <a:gradFill>
            <a:gsLst>
              <a:gs pos="0">
                <a:schemeClr val="l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Rectangle 2">
            <a:extLst>
              <a:ext uri="{FF2B5EF4-FFF2-40B4-BE49-F238E27FC236}">
                <a16:creationId xmlns:a16="http://schemas.microsoft.com/office/drawing/2014/main" id="{2E9EA979-2CEB-A95A-FF63-3439DD96C9C6}"/>
              </a:ext>
            </a:extLst>
          </p:cNvPr>
          <p:cNvSpPr txBox="1">
            <a:spLocks noChangeArrowheads="1"/>
          </p:cNvSpPr>
          <p:nvPr/>
        </p:nvSpPr>
        <p:spPr>
          <a:xfrm>
            <a:off x="3409697" y="488770"/>
            <a:ext cx="2509726" cy="561592"/>
          </a:xfrm>
          <a:prstGeom prst="rect">
            <a:avLst/>
          </a:prstGeom>
          <a:noFill/>
          <a:ln>
            <a:noFill/>
          </a:ln>
        </p:spPr>
        <p:txBody>
          <a:bodyPr spcFirstLastPara="1" wrap="square" lIns="91425" tIns="91425" rIns="91425" bIns="91425" anchor="ctr" anchorCtr="0">
            <a:normAutofit fontScale="77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Denk One"/>
              <a:buNone/>
              <a:defRPr sz="2800" b="1" i="0" u="none" strike="noStrike" cap="none">
                <a:solidFill>
                  <a:schemeClr val="dk1"/>
                </a:solidFill>
                <a:latin typeface="Denk One"/>
                <a:ea typeface="Denk One"/>
                <a:cs typeface="Denk One"/>
                <a:sym typeface="Denk One"/>
              </a:defRPr>
            </a:lvl1pPr>
            <a:lvl2pPr marR="0" lvl="1"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9pPr>
          </a:lstStyle>
          <a:p>
            <a:pPr>
              <a:defRPr/>
            </a:pPr>
            <a:r>
              <a:rPr lang="es-ES" sz="4000" dirty="0">
                <a:solidFill>
                  <a:schemeClr val="accent2">
                    <a:lumMod val="75000"/>
                    <a:lumOff val="25000"/>
                  </a:schemeClr>
                </a:solidFill>
                <a:latin typeface="Poppins" panose="00000500000000000000" pitchFamily="2" charset="0"/>
                <a:cs typeface="Poppins" panose="00000500000000000000" pitchFamily="2" charset="0"/>
              </a:rPr>
              <a:t>Infortunios</a:t>
            </a:r>
          </a:p>
        </p:txBody>
      </p:sp>
      <p:sp>
        <p:nvSpPr>
          <p:cNvPr id="4" name="Text Box 4">
            <a:extLst>
              <a:ext uri="{FF2B5EF4-FFF2-40B4-BE49-F238E27FC236}">
                <a16:creationId xmlns:a16="http://schemas.microsoft.com/office/drawing/2014/main" id="{4C8582B6-AC83-3265-1774-9FDCB4CE4881}"/>
              </a:ext>
            </a:extLst>
          </p:cNvPr>
          <p:cNvSpPr txBox="1">
            <a:spLocks noChangeArrowheads="1"/>
          </p:cNvSpPr>
          <p:nvPr/>
        </p:nvSpPr>
        <p:spPr bwMode="auto">
          <a:xfrm>
            <a:off x="1783063" y="1109095"/>
            <a:ext cx="176552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85000"/>
              <a:buFont typeface="Wingdings 2" pitchFamily="2"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itchFamily="2" charset="2"/>
              <a:buChar char=""/>
              <a:defRPr sz="2200">
                <a:solidFill>
                  <a:schemeClr val="tx2"/>
                </a:solidFill>
                <a:latin typeface="Georgia" panose="02040502050405020303" pitchFamily="18" charset="0"/>
              </a:defRPr>
            </a:lvl2pPr>
            <a:lvl3pPr marL="1143000" indent="-228600">
              <a:spcBef>
                <a:spcPct val="20000"/>
              </a:spcBef>
              <a:buClr>
                <a:srgbClr val="E7BC29"/>
              </a:buClr>
              <a:buSzPct val="75000"/>
              <a:buFont typeface="Wingdings 2" pitchFamily="2" charset="2"/>
              <a:buChar char=""/>
              <a:defRPr sz="2000">
                <a:solidFill>
                  <a:schemeClr val="tx1"/>
                </a:solidFill>
                <a:latin typeface="Georgia" panose="02040502050405020303" pitchFamily="18" charset="0"/>
              </a:defRPr>
            </a:lvl3pPr>
            <a:lvl4pPr marL="1600200" indent="-228600">
              <a:spcBef>
                <a:spcPct val="20000"/>
              </a:spcBef>
              <a:buClr>
                <a:srgbClr val="D092A7"/>
              </a:buClr>
              <a:buSzPct val="70000"/>
              <a:buFont typeface="Wingdings" pitchFamily="2" charset="2"/>
              <a:buChar char=""/>
              <a:defRPr sz="2000">
                <a:solidFill>
                  <a:schemeClr val="tx2"/>
                </a:solidFill>
                <a:latin typeface="Georgia" panose="02040502050405020303" pitchFamily="18" charset="0"/>
              </a:defRPr>
            </a:lvl4pPr>
            <a:lvl5pPr marL="2057400" indent="-228600">
              <a:spcBef>
                <a:spcPct val="20000"/>
              </a:spcBef>
              <a:buClr>
                <a:srgbClr val="9C85C0"/>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9C85C0"/>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9C85C0"/>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9C85C0"/>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9C85C0"/>
              </a:buClr>
              <a:buChar char="•"/>
              <a:defRPr>
                <a:solidFill>
                  <a:schemeClr val="tx1"/>
                </a:solidFill>
                <a:latin typeface="Georgia" panose="02040502050405020303" pitchFamily="18" charset="0"/>
              </a:defRPr>
            </a:lvl9pPr>
          </a:lstStyle>
          <a:p>
            <a:pPr algn="ctr" eaLnBrk="1" hangingPunct="1">
              <a:spcBef>
                <a:spcPct val="0"/>
              </a:spcBef>
              <a:buClrTx/>
              <a:buSzTx/>
              <a:buFontTx/>
              <a:buNone/>
            </a:pPr>
            <a:r>
              <a:rPr lang="es-ES" altLang="es-CL" sz="1800" b="1" dirty="0">
                <a:solidFill>
                  <a:srgbClr val="0070C0"/>
                </a:solidFill>
                <a:cs typeface="Poppins" panose="00000500000000000000" pitchFamily="2" charset="0"/>
              </a:rPr>
              <a:t>A B</a:t>
            </a:r>
          </a:p>
          <a:p>
            <a:pPr algn="ctr" eaLnBrk="1" hangingPunct="1">
              <a:spcBef>
                <a:spcPct val="0"/>
              </a:spcBef>
              <a:buClrTx/>
              <a:buSzTx/>
              <a:buFontTx/>
              <a:buNone/>
            </a:pPr>
            <a:r>
              <a:rPr lang="es-ES" altLang="es-CL" sz="1800" b="1" dirty="0">
                <a:solidFill>
                  <a:schemeClr val="accent2">
                    <a:lumMod val="75000"/>
                    <a:lumOff val="25000"/>
                  </a:schemeClr>
                </a:solidFill>
                <a:latin typeface="Poppins" panose="00000500000000000000" pitchFamily="2" charset="0"/>
                <a:cs typeface="Poppins" panose="00000500000000000000" pitchFamily="2" charset="0"/>
              </a:rPr>
              <a:t>Desaciertos</a:t>
            </a:r>
          </a:p>
          <a:p>
            <a:pPr algn="ctr" eaLnBrk="1" hangingPunct="1">
              <a:spcBef>
                <a:spcPct val="0"/>
              </a:spcBef>
              <a:buClrTx/>
              <a:buSzTx/>
              <a:buFontTx/>
              <a:buNone/>
            </a:pPr>
            <a:r>
              <a:rPr lang="es-ES" altLang="es-CL" sz="1800" dirty="0">
                <a:solidFill>
                  <a:schemeClr val="accent2">
                    <a:lumMod val="75000"/>
                    <a:lumOff val="25000"/>
                  </a:schemeClr>
                </a:solidFill>
                <a:latin typeface="Poppins" panose="00000500000000000000" pitchFamily="2" charset="0"/>
                <a:cs typeface="Poppins" panose="00000500000000000000" pitchFamily="2" charset="0"/>
              </a:rPr>
              <a:t>Actos nulos</a:t>
            </a:r>
          </a:p>
        </p:txBody>
      </p:sp>
      <p:sp>
        <p:nvSpPr>
          <p:cNvPr id="5" name="Text Box 5">
            <a:extLst>
              <a:ext uri="{FF2B5EF4-FFF2-40B4-BE49-F238E27FC236}">
                <a16:creationId xmlns:a16="http://schemas.microsoft.com/office/drawing/2014/main" id="{3BBA3E40-3650-FA4A-0B4B-5E042B9B7A05}"/>
              </a:ext>
            </a:extLst>
          </p:cNvPr>
          <p:cNvSpPr txBox="1">
            <a:spLocks noChangeArrowheads="1"/>
          </p:cNvSpPr>
          <p:nvPr/>
        </p:nvSpPr>
        <p:spPr bwMode="auto">
          <a:xfrm>
            <a:off x="5493312" y="1083316"/>
            <a:ext cx="176552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85000"/>
              <a:buFont typeface="Wingdings 2" pitchFamily="2"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itchFamily="2" charset="2"/>
              <a:buChar char=""/>
              <a:defRPr sz="2200">
                <a:solidFill>
                  <a:schemeClr val="tx2"/>
                </a:solidFill>
                <a:latin typeface="Georgia" panose="02040502050405020303" pitchFamily="18" charset="0"/>
              </a:defRPr>
            </a:lvl2pPr>
            <a:lvl3pPr marL="1143000" indent="-228600">
              <a:spcBef>
                <a:spcPct val="20000"/>
              </a:spcBef>
              <a:buClr>
                <a:srgbClr val="E7BC29"/>
              </a:buClr>
              <a:buSzPct val="75000"/>
              <a:buFont typeface="Wingdings 2" pitchFamily="2" charset="2"/>
              <a:buChar char=""/>
              <a:defRPr sz="2000">
                <a:solidFill>
                  <a:schemeClr val="tx1"/>
                </a:solidFill>
                <a:latin typeface="Georgia" panose="02040502050405020303" pitchFamily="18" charset="0"/>
              </a:defRPr>
            </a:lvl3pPr>
            <a:lvl4pPr marL="1600200" indent="-228600">
              <a:spcBef>
                <a:spcPct val="20000"/>
              </a:spcBef>
              <a:buClr>
                <a:srgbClr val="D092A7"/>
              </a:buClr>
              <a:buSzPct val="70000"/>
              <a:buFont typeface="Wingdings" pitchFamily="2" charset="2"/>
              <a:buChar char=""/>
              <a:defRPr sz="2000">
                <a:solidFill>
                  <a:schemeClr val="tx2"/>
                </a:solidFill>
                <a:latin typeface="Georgia" panose="02040502050405020303" pitchFamily="18" charset="0"/>
              </a:defRPr>
            </a:lvl4pPr>
            <a:lvl5pPr marL="2057400" indent="-228600">
              <a:spcBef>
                <a:spcPct val="20000"/>
              </a:spcBef>
              <a:buClr>
                <a:srgbClr val="9C85C0"/>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9C85C0"/>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9C85C0"/>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9C85C0"/>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9C85C0"/>
              </a:buClr>
              <a:buChar char="•"/>
              <a:defRPr>
                <a:solidFill>
                  <a:schemeClr val="tx1"/>
                </a:solidFill>
                <a:latin typeface="Georgia" panose="02040502050405020303" pitchFamily="18" charset="0"/>
              </a:defRPr>
            </a:lvl9pPr>
          </a:lstStyle>
          <a:p>
            <a:pPr algn="ctr" eaLnBrk="1" hangingPunct="1">
              <a:spcBef>
                <a:spcPct val="0"/>
              </a:spcBef>
              <a:buClrTx/>
              <a:buSzTx/>
              <a:buFontTx/>
              <a:buNone/>
            </a:pPr>
            <a:r>
              <a:rPr lang="es-ES" altLang="es-CL" sz="1800" b="1" dirty="0">
                <a:solidFill>
                  <a:srgbClr val="0070C0"/>
                </a:solidFill>
                <a:latin typeface="Times New Roman" panose="02020603050405020304" pitchFamily="18" charset="0"/>
                <a:cs typeface="Times New Roman" panose="02020603050405020304" pitchFamily="18" charset="0"/>
              </a:rPr>
              <a:t>Γ</a:t>
            </a:r>
          </a:p>
          <a:p>
            <a:pPr algn="ctr" eaLnBrk="1" hangingPunct="1">
              <a:spcBef>
                <a:spcPct val="0"/>
              </a:spcBef>
              <a:buClrTx/>
              <a:buSzTx/>
              <a:buFontTx/>
              <a:buNone/>
            </a:pPr>
            <a:r>
              <a:rPr lang="es-ES" altLang="es-CL" sz="1800" b="1" dirty="0">
                <a:solidFill>
                  <a:schemeClr val="accent2">
                    <a:lumMod val="75000"/>
                    <a:lumOff val="25000"/>
                  </a:schemeClr>
                </a:solidFill>
                <a:latin typeface="Poppins" panose="00000500000000000000" pitchFamily="2" charset="0"/>
                <a:cs typeface="Poppins" panose="00000500000000000000" pitchFamily="2" charset="0"/>
              </a:rPr>
              <a:t>Abusos</a:t>
            </a:r>
          </a:p>
          <a:p>
            <a:pPr algn="ctr" eaLnBrk="1" hangingPunct="1">
              <a:spcBef>
                <a:spcPct val="0"/>
              </a:spcBef>
              <a:buClrTx/>
              <a:buSzTx/>
              <a:buFontTx/>
              <a:buNone/>
            </a:pPr>
            <a:r>
              <a:rPr lang="es-ES" altLang="es-CL" sz="1800" dirty="0">
                <a:solidFill>
                  <a:schemeClr val="accent2">
                    <a:lumMod val="75000"/>
                    <a:lumOff val="25000"/>
                  </a:schemeClr>
                </a:solidFill>
                <a:latin typeface="Poppins" panose="00000500000000000000" pitchFamily="2" charset="0"/>
                <a:cs typeface="Poppins" panose="00000500000000000000" pitchFamily="2" charset="0"/>
              </a:rPr>
              <a:t>Actos huecos</a:t>
            </a:r>
          </a:p>
        </p:txBody>
      </p:sp>
      <p:sp>
        <p:nvSpPr>
          <p:cNvPr id="6" name="Text Box 7">
            <a:extLst>
              <a:ext uri="{FF2B5EF4-FFF2-40B4-BE49-F238E27FC236}">
                <a16:creationId xmlns:a16="http://schemas.microsoft.com/office/drawing/2014/main" id="{F36FBB8B-9671-98B6-1229-3BC4536FB3CF}"/>
              </a:ext>
            </a:extLst>
          </p:cNvPr>
          <p:cNvSpPr txBox="1">
            <a:spLocks noChangeArrowheads="1"/>
          </p:cNvSpPr>
          <p:nvPr/>
        </p:nvSpPr>
        <p:spPr bwMode="auto">
          <a:xfrm>
            <a:off x="2860810" y="2207120"/>
            <a:ext cx="162898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85000"/>
              <a:buFont typeface="Wingdings 2" pitchFamily="2"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itchFamily="2" charset="2"/>
              <a:buChar char=""/>
              <a:defRPr sz="2200">
                <a:solidFill>
                  <a:schemeClr val="tx2"/>
                </a:solidFill>
                <a:latin typeface="Georgia" panose="02040502050405020303" pitchFamily="18" charset="0"/>
              </a:defRPr>
            </a:lvl2pPr>
            <a:lvl3pPr marL="1143000" indent="-228600">
              <a:spcBef>
                <a:spcPct val="20000"/>
              </a:spcBef>
              <a:buClr>
                <a:srgbClr val="E7BC29"/>
              </a:buClr>
              <a:buSzPct val="75000"/>
              <a:buFont typeface="Wingdings 2" pitchFamily="2" charset="2"/>
              <a:buChar char=""/>
              <a:defRPr sz="2000">
                <a:solidFill>
                  <a:schemeClr val="tx1"/>
                </a:solidFill>
                <a:latin typeface="Georgia" panose="02040502050405020303" pitchFamily="18" charset="0"/>
              </a:defRPr>
            </a:lvl3pPr>
            <a:lvl4pPr marL="1600200" indent="-228600">
              <a:spcBef>
                <a:spcPct val="20000"/>
              </a:spcBef>
              <a:buClr>
                <a:srgbClr val="D092A7"/>
              </a:buClr>
              <a:buSzPct val="70000"/>
              <a:buFont typeface="Wingdings" pitchFamily="2" charset="2"/>
              <a:buChar char=""/>
              <a:defRPr sz="2000">
                <a:solidFill>
                  <a:schemeClr val="tx2"/>
                </a:solidFill>
                <a:latin typeface="Georgia" panose="02040502050405020303" pitchFamily="18" charset="0"/>
              </a:defRPr>
            </a:lvl4pPr>
            <a:lvl5pPr marL="2057400" indent="-228600">
              <a:spcBef>
                <a:spcPct val="20000"/>
              </a:spcBef>
              <a:buClr>
                <a:srgbClr val="9C85C0"/>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9C85C0"/>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9C85C0"/>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9C85C0"/>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9C85C0"/>
              </a:buClr>
              <a:buChar char="•"/>
              <a:defRPr>
                <a:solidFill>
                  <a:schemeClr val="tx1"/>
                </a:solidFill>
                <a:latin typeface="Georgia" panose="02040502050405020303" pitchFamily="18" charset="0"/>
              </a:defRPr>
            </a:lvl9pPr>
          </a:lstStyle>
          <a:p>
            <a:pPr algn="ctr" eaLnBrk="1" hangingPunct="1">
              <a:spcBef>
                <a:spcPct val="0"/>
              </a:spcBef>
              <a:buClrTx/>
              <a:buSzTx/>
              <a:buFontTx/>
              <a:buNone/>
            </a:pPr>
            <a:r>
              <a:rPr lang="es-ES" altLang="es-CL" sz="1800" b="1" dirty="0">
                <a:solidFill>
                  <a:srgbClr val="0070C0"/>
                </a:solidFill>
              </a:rPr>
              <a:t>B</a:t>
            </a:r>
          </a:p>
          <a:p>
            <a:pPr algn="ctr" eaLnBrk="1" hangingPunct="1">
              <a:spcBef>
                <a:spcPct val="0"/>
              </a:spcBef>
              <a:buClrTx/>
              <a:buSzTx/>
              <a:buFontTx/>
              <a:buNone/>
            </a:pPr>
            <a:r>
              <a:rPr lang="es-ES" altLang="es-CL" sz="1800" dirty="0">
                <a:solidFill>
                  <a:schemeClr val="accent2">
                    <a:lumMod val="75000"/>
                    <a:lumOff val="25000"/>
                  </a:schemeClr>
                </a:solidFill>
                <a:latin typeface="Poppins" panose="00000500000000000000" pitchFamily="2" charset="0"/>
                <a:cs typeface="Poppins" panose="00000500000000000000" pitchFamily="2" charset="0"/>
              </a:rPr>
              <a:t>Malas ejecuciones</a:t>
            </a:r>
          </a:p>
        </p:txBody>
      </p:sp>
      <p:sp>
        <p:nvSpPr>
          <p:cNvPr id="7" name="Text Box 8">
            <a:extLst>
              <a:ext uri="{FF2B5EF4-FFF2-40B4-BE49-F238E27FC236}">
                <a16:creationId xmlns:a16="http://schemas.microsoft.com/office/drawing/2014/main" id="{1E73B17E-79CA-B27B-4279-82C59E27FD17}"/>
              </a:ext>
            </a:extLst>
          </p:cNvPr>
          <p:cNvSpPr txBox="1">
            <a:spLocks noChangeArrowheads="1"/>
          </p:cNvSpPr>
          <p:nvPr/>
        </p:nvSpPr>
        <p:spPr bwMode="auto">
          <a:xfrm>
            <a:off x="4711577" y="2171334"/>
            <a:ext cx="162898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85000"/>
              <a:buFont typeface="Wingdings 2" pitchFamily="2"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itchFamily="2" charset="2"/>
              <a:buChar char=""/>
              <a:defRPr sz="2200">
                <a:solidFill>
                  <a:schemeClr val="tx2"/>
                </a:solidFill>
                <a:latin typeface="Georgia" panose="02040502050405020303" pitchFamily="18" charset="0"/>
              </a:defRPr>
            </a:lvl2pPr>
            <a:lvl3pPr marL="1143000" indent="-228600">
              <a:spcBef>
                <a:spcPct val="20000"/>
              </a:spcBef>
              <a:buClr>
                <a:srgbClr val="E7BC29"/>
              </a:buClr>
              <a:buSzPct val="75000"/>
              <a:buFont typeface="Wingdings 2" pitchFamily="2" charset="2"/>
              <a:buChar char=""/>
              <a:defRPr sz="2000">
                <a:solidFill>
                  <a:schemeClr val="tx1"/>
                </a:solidFill>
                <a:latin typeface="Georgia" panose="02040502050405020303" pitchFamily="18" charset="0"/>
              </a:defRPr>
            </a:lvl3pPr>
            <a:lvl4pPr marL="1600200" indent="-228600">
              <a:spcBef>
                <a:spcPct val="20000"/>
              </a:spcBef>
              <a:buClr>
                <a:srgbClr val="D092A7"/>
              </a:buClr>
              <a:buSzPct val="70000"/>
              <a:buFont typeface="Wingdings" pitchFamily="2" charset="2"/>
              <a:buChar char=""/>
              <a:defRPr sz="2000">
                <a:solidFill>
                  <a:schemeClr val="tx2"/>
                </a:solidFill>
                <a:latin typeface="Georgia" panose="02040502050405020303" pitchFamily="18" charset="0"/>
              </a:defRPr>
            </a:lvl4pPr>
            <a:lvl5pPr marL="2057400" indent="-228600">
              <a:spcBef>
                <a:spcPct val="20000"/>
              </a:spcBef>
              <a:buClr>
                <a:srgbClr val="9C85C0"/>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9C85C0"/>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9C85C0"/>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9C85C0"/>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9C85C0"/>
              </a:buClr>
              <a:buChar char="•"/>
              <a:defRPr>
                <a:solidFill>
                  <a:schemeClr val="tx1"/>
                </a:solidFill>
                <a:latin typeface="Georgia" panose="02040502050405020303" pitchFamily="18" charset="0"/>
              </a:defRPr>
            </a:lvl9pPr>
          </a:lstStyle>
          <a:p>
            <a:pPr algn="ctr" eaLnBrk="1" hangingPunct="1">
              <a:spcBef>
                <a:spcPct val="0"/>
              </a:spcBef>
              <a:buClrTx/>
              <a:buSzTx/>
              <a:buFontTx/>
              <a:buNone/>
            </a:pPr>
            <a:r>
              <a:rPr lang="es-ES" altLang="es-CL" sz="1800" b="1" dirty="0">
                <a:solidFill>
                  <a:srgbClr val="0070C0"/>
                </a:solidFill>
                <a:latin typeface="Times New Roman" panose="02020603050405020304" pitchFamily="18" charset="0"/>
                <a:cs typeface="Times New Roman" panose="02020603050405020304" pitchFamily="18" charset="0"/>
              </a:rPr>
              <a:t>Γ</a:t>
            </a:r>
            <a:r>
              <a:rPr lang="es-ES" altLang="es-CL" sz="1800" dirty="0">
                <a:solidFill>
                  <a:srgbClr val="0070C0"/>
                </a:solidFill>
                <a:latin typeface="Times New Roman" panose="02020603050405020304" pitchFamily="18" charset="0"/>
                <a:cs typeface="Times New Roman" panose="02020603050405020304" pitchFamily="18" charset="0"/>
              </a:rPr>
              <a:t>1</a:t>
            </a:r>
          </a:p>
          <a:p>
            <a:pPr algn="ctr" eaLnBrk="1" hangingPunct="1">
              <a:spcBef>
                <a:spcPct val="0"/>
              </a:spcBef>
              <a:buClrTx/>
              <a:buSzTx/>
              <a:buFontTx/>
              <a:buNone/>
            </a:pPr>
            <a:r>
              <a:rPr lang="es-ES" altLang="es-CL" sz="1800" dirty="0">
                <a:solidFill>
                  <a:schemeClr val="accent2">
                    <a:lumMod val="75000"/>
                    <a:lumOff val="25000"/>
                  </a:schemeClr>
                </a:solidFill>
                <a:latin typeface="Poppins" panose="00000500000000000000" pitchFamily="2" charset="0"/>
                <a:cs typeface="Poppins" panose="00000500000000000000" pitchFamily="2" charset="0"/>
              </a:rPr>
              <a:t>Actos insinceros</a:t>
            </a:r>
          </a:p>
        </p:txBody>
      </p:sp>
      <p:sp>
        <p:nvSpPr>
          <p:cNvPr id="9" name="Line 10">
            <a:extLst>
              <a:ext uri="{FF2B5EF4-FFF2-40B4-BE49-F238E27FC236}">
                <a16:creationId xmlns:a16="http://schemas.microsoft.com/office/drawing/2014/main" id="{FC96F7FF-FFFB-C0D3-CF5A-2ECE45B26272}"/>
              </a:ext>
            </a:extLst>
          </p:cNvPr>
          <p:cNvSpPr>
            <a:spLocks noChangeShapeType="1"/>
          </p:cNvSpPr>
          <p:nvPr/>
        </p:nvSpPr>
        <p:spPr bwMode="auto">
          <a:xfrm flipH="1">
            <a:off x="2869899" y="1054440"/>
            <a:ext cx="1165069" cy="136687"/>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es-CL"/>
          </a:p>
        </p:txBody>
      </p:sp>
      <p:sp>
        <p:nvSpPr>
          <p:cNvPr id="10" name="Line 11">
            <a:extLst>
              <a:ext uri="{FF2B5EF4-FFF2-40B4-BE49-F238E27FC236}">
                <a16:creationId xmlns:a16="http://schemas.microsoft.com/office/drawing/2014/main" id="{D6FE859F-0D80-31CB-FFD7-8738CC8A8394}"/>
              </a:ext>
            </a:extLst>
          </p:cNvPr>
          <p:cNvSpPr>
            <a:spLocks noChangeShapeType="1"/>
          </p:cNvSpPr>
          <p:nvPr/>
        </p:nvSpPr>
        <p:spPr bwMode="auto">
          <a:xfrm>
            <a:off x="5098370" y="1052316"/>
            <a:ext cx="1097068" cy="124087"/>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es-CL"/>
          </a:p>
        </p:txBody>
      </p:sp>
      <p:sp>
        <p:nvSpPr>
          <p:cNvPr id="11" name="Line 12">
            <a:extLst>
              <a:ext uri="{FF2B5EF4-FFF2-40B4-BE49-F238E27FC236}">
                <a16:creationId xmlns:a16="http://schemas.microsoft.com/office/drawing/2014/main" id="{F2D896B1-B406-A21D-F375-E13189A3FEB5}"/>
              </a:ext>
            </a:extLst>
          </p:cNvPr>
          <p:cNvSpPr>
            <a:spLocks noChangeShapeType="1"/>
          </p:cNvSpPr>
          <p:nvPr/>
        </p:nvSpPr>
        <p:spPr bwMode="auto">
          <a:xfrm flipH="1">
            <a:off x="1421606" y="2040684"/>
            <a:ext cx="480534" cy="124361"/>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es-CL"/>
          </a:p>
        </p:txBody>
      </p:sp>
      <p:sp>
        <p:nvSpPr>
          <p:cNvPr id="12" name="Line 13">
            <a:extLst>
              <a:ext uri="{FF2B5EF4-FFF2-40B4-BE49-F238E27FC236}">
                <a16:creationId xmlns:a16="http://schemas.microsoft.com/office/drawing/2014/main" id="{4B2DA296-7B24-FCC0-6AD4-096BDBE84D60}"/>
              </a:ext>
            </a:extLst>
          </p:cNvPr>
          <p:cNvSpPr>
            <a:spLocks noChangeShapeType="1"/>
          </p:cNvSpPr>
          <p:nvPr/>
        </p:nvSpPr>
        <p:spPr bwMode="auto">
          <a:xfrm>
            <a:off x="3204186" y="2066893"/>
            <a:ext cx="411023" cy="111761"/>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es-CL"/>
          </a:p>
        </p:txBody>
      </p:sp>
      <p:sp>
        <p:nvSpPr>
          <p:cNvPr id="13" name="Line 14">
            <a:extLst>
              <a:ext uri="{FF2B5EF4-FFF2-40B4-BE49-F238E27FC236}">
                <a16:creationId xmlns:a16="http://schemas.microsoft.com/office/drawing/2014/main" id="{C8C0CF2B-4FE4-3DA3-686A-37C844381DCC}"/>
              </a:ext>
            </a:extLst>
          </p:cNvPr>
          <p:cNvSpPr>
            <a:spLocks noChangeShapeType="1"/>
          </p:cNvSpPr>
          <p:nvPr/>
        </p:nvSpPr>
        <p:spPr bwMode="auto">
          <a:xfrm flipH="1">
            <a:off x="5918586" y="2061542"/>
            <a:ext cx="411023" cy="12436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CL"/>
          </a:p>
        </p:txBody>
      </p:sp>
      <p:sp>
        <p:nvSpPr>
          <p:cNvPr id="14" name="Line 15">
            <a:extLst>
              <a:ext uri="{FF2B5EF4-FFF2-40B4-BE49-F238E27FC236}">
                <a16:creationId xmlns:a16="http://schemas.microsoft.com/office/drawing/2014/main" id="{42496547-CEA0-051C-D010-56FF18355F19}"/>
              </a:ext>
            </a:extLst>
          </p:cNvPr>
          <p:cNvSpPr>
            <a:spLocks noChangeShapeType="1"/>
          </p:cNvSpPr>
          <p:nvPr/>
        </p:nvSpPr>
        <p:spPr bwMode="auto">
          <a:xfrm>
            <a:off x="7032681" y="2053882"/>
            <a:ext cx="548534" cy="12436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CL"/>
          </a:p>
        </p:txBody>
      </p:sp>
      <p:sp>
        <p:nvSpPr>
          <p:cNvPr id="15" name="Marcador de texto 10">
            <a:extLst>
              <a:ext uri="{FF2B5EF4-FFF2-40B4-BE49-F238E27FC236}">
                <a16:creationId xmlns:a16="http://schemas.microsoft.com/office/drawing/2014/main" id="{5ECEC13E-5BFD-BCC2-38C6-86FE43D23272}"/>
              </a:ext>
            </a:extLst>
          </p:cNvPr>
          <p:cNvSpPr txBox="1">
            <a:spLocks/>
          </p:cNvSpPr>
          <p:nvPr/>
        </p:nvSpPr>
        <p:spPr>
          <a:xfrm>
            <a:off x="805810" y="3616616"/>
            <a:ext cx="7717500" cy="1223334"/>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39700" algn="ctr"/>
            <a:r>
              <a:rPr lang="es-CL" sz="1800" dirty="0">
                <a:latin typeface="Poppins" panose="00000500000000000000" pitchFamily="2" charset="0"/>
                <a:cs typeface="Poppins" panose="00000500000000000000" pitchFamily="2" charset="0"/>
              </a:rPr>
              <a:t>Te juro que me voy a matar si me dejas </a:t>
            </a:r>
          </a:p>
          <a:p>
            <a:pPr marL="139700" algn="ctr"/>
            <a:endParaRPr lang="es-CL" sz="1800" dirty="0">
              <a:latin typeface="Poppins" panose="00000500000000000000" pitchFamily="2" charset="0"/>
              <a:cs typeface="Poppins" panose="00000500000000000000" pitchFamily="2" charset="0"/>
            </a:endParaRPr>
          </a:p>
          <a:p>
            <a:pPr marL="139700" algn="ctr"/>
            <a:r>
              <a:rPr lang="es-CL" sz="1800" dirty="0">
                <a:latin typeface="Poppins" panose="00000500000000000000" pitchFamily="2" charset="0"/>
                <a:cs typeface="Poppins" panose="00000500000000000000" pitchFamily="2" charset="0"/>
              </a:rPr>
              <a:t>Te sentencio a cárcel </a:t>
            </a:r>
            <a:r>
              <a:rPr lang="es-CL" sz="1600" dirty="0">
                <a:latin typeface="Poppins" panose="00000500000000000000" pitchFamily="2" charset="0"/>
                <a:cs typeface="Poppins" panose="00000500000000000000" pitchFamily="2" charset="0"/>
              </a:rPr>
              <a:t>(dicho por un guardia de supermercado)</a:t>
            </a:r>
          </a:p>
          <a:p>
            <a:pPr marL="139700" algn="ctr"/>
            <a:endParaRPr lang="es-CL" sz="1800" dirty="0"/>
          </a:p>
          <a:p>
            <a:pPr marL="139700"/>
            <a:endParaRPr lang="es-CL" dirty="0"/>
          </a:p>
        </p:txBody>
      </p:sp>
      <p:sp>
        <p:nvSpPr>
          <p:cNvPr id="18" name="Text Box 6">
            <a:extLst>
              <a:ext uri="{FF2B5EF4-FFF2-40B4-BE49-F238E27FC236}">
                <a16:creationId xmlns:a16="http://schemas.microsoft.com/office/drawing/2014/main" id="{2866AFB6-594F-E364-9B56-FD6DD221622D}"/>
              </a:ext>
            </a:extLst>
          </p:cNvPr>
          <p:cNvSpPr txBox="1">
            <a:spLocks noChangeArrowheads="1"/>
          </p:cNvSpPr>
          <p:nvPr/>
        </p:nvSpPr>
        <p:spPr bwMode="auto">
          <a:xfrm>
            <a:off x="618464" y="2171334"/>
            <a:ext cx="176552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85000"/>
              <a:buFont typeface="Wingdings 2" pitchFamily="2"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itchFamily="2" charset="2"/>
              <a:buChar char=""/>
              <a:defRPr sz="2200">
                <a:solidFill>
                  <a:schemeClr val="tx2"/>
                </a:solidFill>
                <a:latin typeface="Georgia" panose="02040502050405020303" pitchFamily="18" charset="0"/>
              </a:defRPr>
            </a:lvl2pPr>
            <a:lvl3pPr marL="1143000" indent="-228600">
              <a:spcBef>
                <a:spcPct val="20000"/>
              </a:spcBef>
              <a:buClr>
                <a:srgbClr val="E7BC29"/>
              </a:buClr>
              <a:buSzPct val="75000"/>
              <a:buFont typeface="Wingdings 2" pitchFamily="2" charset="2"/>
              <a:buChar char=""/>
              <a:defRPr sz="2000">
                <a:solidFill>
                  <a:schemeClr val="tx1"/>
                </a:solidFill>
                <a:latin typeface="Georgia" panose="02040502050405020303" pitchFamily="18" charset="0"/>
              </a:defRPr>
            </a:lvl3pPr>
            <a:lvl4pPr marL="1600200" indent="-228600">
              <a:spcBef>
                <a:spcPct val="20000"/>
              </a:spcBef>
              <a:buClr>
                <a:srgbClr val="D092A7"/>
              </a:buClr>
              <a:buSzPct val="70000"/>
              <a:buFont typeface="Wingdings" pitchFamily="2" charset="2"/>
              <a:buChar char=""/>
              <a:defRPr sz="2000">
                <a:solidFill>
                  <a:schemeClr val="tx2"/>
                </a:solidFill>
                <a:latin typeface="Georgia" panose="02040502050405020303" pitchFamily="18" charset="0"/>
              </a:defRPr>
            </a:lvl4pPr>
            <a:lvl5pPr marL="2057400" indent="-228600">
              <a:spcBef>
                <a:spcPct val="20000"/>
              </a:spcBef>
              <a:buClr>
                <a:srgbClr val="9C85C0"/>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9C85C0"/>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9C85C0"/>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9C85C0"/>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9C85C0"/>
              </a:buClr>
              <a:buChar char="•"/>
              <a:defRPr>
                <a:solidFill>
                  <a:schemeClr val="tx1"/>
                </a:solidFill>
                <a:latin typeface="Georgia" panose="02040502050405020303" pitchFamily="18" charset="0"/>
              </a:defRPr>
            </a:lvl9pPr>
          </a:lstStyle>
          <a:p>
            <a:pPr algn="ctr" eaLnBrk="1" hangingPunct="1">
              <a:spcBef>
                <a:spcPct val="0"/>
              </a:spcBef>
              <a:buClrTx/>
              <a:buSzTx/>
              <a:buFontTx/>
              <a:buNone/>
            </a:pPr>
            <a:r>
              <a:rPr lang="es-ES" altLang="es-CL" sz="1800" b="1" dirty="0">
                <a:solidFill>
                  <a:srgbClr val="0070C0"/>
                </a:solidFill>
              </a:rPr>
              <a:t>A</a:t>
            </a:r>
          </a:p>
          <a:p>
            <a:pPr algn="ctr" eaLnBrk="1" hangingPunct="1">
              <a:spcBef>
                <a:spcPct val="0"/>
              </a:spcBef>
              <a:buClrTx/>
              <a:buSzTx/>
              <a:buFontTx/>
              <a:buNone/>
            </a:pPr>
            <a:r>
              <a:rPr lang="es-ES" altLang="es-CL" sz="1800" dirty="0">
                <a:solidFill>
                  <a:schemeClr val="accent2">
                    <a:lumMod val="75000"/>
                    <a:lumOff val="25000"/>
                  </a:schemeClr>
                </a:solidFill>
                <a:latin typeface="Poppins" panose="00000500000000000000" pitchFamily="2" charset="0"/>
                <a:cs typeface="Poppins" panose="00000500000000000000" pitchFamily="2" charset="0"/>
              </a:rPr>
              <a:t>Malas apelaciones</a:t>
            </a:r>
          </a:p>
        </p:txBody>
      </p:sp>
      <p:sp>
        <p:nvSpPr>
          <p:cNvPr id="19" name="Text Box 9">
            <a:extLst>
              <a:ext uri="{FF2B5EF4-FFF2-40B4-BE49-F238E27FC236}">
                <a16:creationId xmlns:a16="http://schemas.microsoft.com/office/drawing/2014/main" id="{F4CBCD3A-5F48-406F-036A-935C36678048}"/>
              </a:ext>
            </a:extLst>
          </p:cNvPr>
          <p:cNvSpPr txBox="1">
            <a:spLocks noChangeArrowheads="1"/>
          </p:cNvSpPr>
          <p:nvPr/>
        </p:nvSpPr>
        <p:spPr bwMode="auto">
          <a:xfrm>
            <a:off x="6498905" y="2231565"/>
            <a:ext cx="21627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85000"/>
              <a:buFont typeface="Wingdings 2" pitchFamily="2"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itchFamily="2" charset="2"/>
              <a:buChar char=""/>
              <a:defRPr sz="2200">
                <a:solidFill>
                  <a:schemeClr val="tx2"/>
                </a:solidFill>
                <a:latin typeface="Georgia" panose="02040502050405020303" pitchFamily="18" charset="0"/>
              </a:defRPr>
            </a:lvl2pPr>
            <a:lvl3pPr marL="1143000" indent="-228600">
              <a:spcBef>
                <a:spcPct val="20000"/>
              </a:spcBef>
              <a:buClr>
                <a:srgbClr val="E7BC29"/>
              </a:buClr>
              <a:buSzPct val="75000"/>
              <a:buFont typeface="Wingdings 2" pitchFamily="2" charset="2"/>
              <a:buChar char=""/>
              <a:defRPr sz="2000">
                <a:solidFill>
                  <a:schemeClr val="tx1"/>
                </a:solidFill>
                <a:latin typeface="Georgia" panose="02040502050405020303" pitchFamily="18" charset="0"/>
              </a:defRPr>
            </a:lvl3pPr>
            <a:lvl4pPr marL="1600200" indent="-228600">
              <a:spcBef>
                <a:spcPct val="20000"/>
              </a:spcBef>
              <a:buClr>
                <a:srgbClr val="D092A7"/>
              </a:buClr>
              <a:buSzPct val="70000"/>
              <a:buFont typeface="Wingdings" pitchFamily="2" charset="2"/>
              <a:buChar char=""/>
              <a:defRPr sz="2000">
                <a:solidFill>
                  <a:schemeClr val="tx2"/>
                </a:solidFill>
                <a:latin typeface="Georgia" panose="02040502050405020303" pitchFamily="18" charset="0"/>
              </a:defRPr>
            </a:lvl4pPr>
            <a:lvl5pPr marL="2057400" indent="-228600">
              <a:spcBef>
                <a:spcPct val="20000"/>
              </a:spcBef>
              <a:buClr>
                <a:srgbClr val="9C85C0"/>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9C85C0"/>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9C85C0"/>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9C85C0"/>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9C85C0"/>
              </a:buClr>
              <a:buChar char="•"/>
              <a:defRPr>
                <a:solidFill>
                  <a:schemeClr val="tx1"/>
                </a:solidFill>
                <a:latin typeface="Georgia" panose="02040502050405020303" pitchFamily="18" charset="0"/>
              </a:defRPr>
            </a:lvl9pPr>
          </a:lstStyle>
          <a:p>
            <a:pPr algn="ctr" eaLnBrk="1" hangingPunct="1">
              <a:spcBef>
                <a:spcPct val="0"/>
              </a:spcBef>
              <a:buClrTx/>
              <a:buSzTx/>
              <a:buFontTx/>
              <a:buNone/>
            </a:pPr>
            <a:r>
              <a:rPr lang="es-ES" altLang="es-CL" sz="1800" b="1" dirty="0">
                <a:solidFill>
                  <a:srgbClr val="0070C0"/>
                </a:solidFill>
                <a:latin typeface="Times New Roman" panose="02020603050405020304" pitchFamily="18" charset="0"/>
                <a:cs typeface="Times New Roman" panose="02020603050405020304" pitchFamily="18" charset="0"/>
              </a:rPr>
              <a:t>Γ2</a:t>
            </a:r>
            <a:r>
              <a:rPr lang="es-ES" altLang="es-CL" sz="1800" dirty="0">
                <a:solidFill>
                  <a:srgbClr val="0070C0"/>
                </a:solidFill>
              </a:rPr>
              <a:t> </a:t>
            </a:r>
          </a:p>
          <a:p>
            <a:pPr algn="ctr" eaLnBrk="1" hangingPunct="1">
              <a:spcBef>
                <a:spcPct val="0"/>
              </a:spcBef>
              <a:buClrTx/>
              <a:buSzTx/>
              <a:buFontTx/>
              <a:buNone/>
            </a:pPr>
            <a:r>
              <a:rPr lang="es-ES" altLang="es-CL" sz="1800" dirty="0">
                <a:solidFill>
                  <a:schemeClr val="accent2">
                    <a:lumMod val="75000"/>
                    <a:lumOff val="25000"/>
                  </a:schemeClr>
                </a:solidFill>
                <a:latin typeface="Poppins" panose="00000500000000000000" pitchFamily="2" charset="0"/>
                <a:cs typeface="Poppins" panose="00000500000000000000" pitchFamily="2" charset="0"/>
              </a:rPr>
              <a:t>Incumplimientos</a:t>
            </a:r>
            <a:r>
              <a:rPr lang="es-ES" altLang="es-CL" sz="1800" dirty="0"/>
              <a:t> </a:t>
            </a:r>
          </a:p>
        </p:txBody>
      </p:sp>
      <p:sp>
        <p:nvSpPr>
          <p:cNvPr id="21" name="Line 15">
            <a:extLst>
              <a:ext uri="{FF2B5EF4-FFF2-40B4-BE49-F238E27FC236}">
                <a16:creationId xmlns:a16="http://schemas.microsoft.com/office/drawing/2014/main" id="{5CFC9120-6DF6-ACA2-1A65-E9ECD414ED92}"/>
              </a:ext>
            </a:extLst>
          </p:cNvPr>
          <p:cNvSpPr>
            <a:spLocks noChangeShapeType="1"/>
          </p:cNvSpPr>
          <p:nvPr/>
        </p:nvSpPr>
        <p:spPr bwMode="auto">
          <a:xfrm>
            <a:off x="7032681" y="2053882"/>
            <a:ext cx="547574" cy="1306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CL"/>
          </a:p>
        </p:txBody>
      </p:sp>
      <p:sp>
        <p:nvSpPr>
          <p:cNvPr id="22" name="Line 14">
            <a:extLst>
              <a:ext uri="{FF2B5EF4-FFF2-40B4-BE49-F238E27FC236}">
                <a16:creationId xmlns:a16="http://schemas.microsoft.com/office/drawing/2014/main" id="{27E39F65-BB43-5ED8-CD7C-4726AF464740}"/>
              </a:ext>
            </a:extLst>
          </p:cNvPr>
          <p:cNvSpPr>
            <a:spLocks noChangeShapeType="1"/>
          </p:cNvSpPr>
          <p:nvPr/>
        </p:nvSpPr>
        <p:spPr bwMode="auto">
          <a:xfrm flipH="1">
            <a:off x="5713434" y="1988354"/>
            <a:ext cx="410304" cy="13065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es-CL"/>
          </a:p>
        </p:txBody>
      </p:sp>
      <p:sp>
        <p:nvSpPr>
          <p:cNvPr id="23" name="Line 15">
            <a:extLst>
              <a:ext uri="{FF2B5EF4-FFF2-40B4-BE49-F238E27FC236}">
                <a16:creationId xmlns:a16="http://schemas.microsoft.com/office/drawing/2014/main" id="{785FDCF8-A561-392B-A3EB-CA2D849534B9}"/>
              </a:ext>
            </a:extLst>
          </p:cNvPr>
          <p:cNvSpPr>
            <a:spLocks noChangeShapeType="1"/>
          </p:cNvSpPr>
          <p:nvPr/>
        </p:nvSpPr>
        <p:spPr bwMode="auto">
          <a:xfrm>
            <a:off x="6827528" y="1980694"/>
            <a:ext cx="547574" cy="13065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es-CL"/>
          </a:p>
        </p:txBody>
      </p:sp>
    </p:spTree>
    <p:extLst>
      <p:ext uri="{BB962C8B-B14F-4D97-AF65-F5344CB8AC3E}">
        <p14:creationId xmlns:p14="http://schemas.microsoft.com/office/powerpoint/2010/main" val="14662644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up)">
                                      <p:cBhvr>
                                        <p:cTn id="13" dur="500"/>
                                        <p:tgtEl>
                                          <p:spTgt spid="4"/>
                                        </p:tgtEl>
                                      </p:cBhvr>
                                    </p:animEffect>
                                  </p:childTnLst>
                                </p:cTn>
                              </p:par>
                              <p:par>
                                <p:cTn id="14" presetID="22" presetClass="entr" presetSubtype="1"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up)">
                                      <p:cBhvr>
                                        <p:cTn id="16" dur="500"/>
                                        <p:tgtEl>
                                          <p:spTgt spid="5"/>
                                        </p:tgtEl>
                                      </p:cBhvr>
                                    </p:animEffect>
                                  </p:childTnLst>
                                </p:cTn>
                              </p:par>
                              <p:par>
                                <p:cTn id="17" presetID="22" presetClass="entr" presetSubtype="1"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up)">
                                      <p:cBhvr>
                                        <p:cTn id="19" dur="500"/>
                                        <p:tgtEl>
                                          <p:spTgt spid="6"/>
                                        </p:tgtEl>
                                      </p:cBhvr>
                                    </p:animEffect>
                                  </p:childTnLst>
                                </p:cTn>
                              </p:par>
                              <p:par>
                                <p:cTn id="20" presetID="22" presetClass="entr" presetSubtype="1"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500"/>
                                        <p:tgtEl>
                                          <p:spTgt spid="7"/>
                                        </p:tgtEl>
                                      </p:cBhvr>
                                    </p:animEffect>
                                  </p:childTnLst>
                                </p:cTn>
                              </p:par>
                              <p:par>
                                <p:cTn id="23" presetID="22" presetClass="entr" presetSubtype="1"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par>
                                <p:cTn id="26" presetID="22" presetClass="entr" presetSubtype="1"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par>
                                <p:cTn id="29" presetID="22" presetClass="entr" presetSubtype="1"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par>
                                <p:cTn id="32" presetID="22" presetClass="entr" presetSubtype="1"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up)">
                                      <p:cBhvr>
                                        <p:cTn id="34" dur="500"/>
                                        <p:tgtEl>
                                          <p:spTgt spid="12"/>
                                        </p:tgtEl>
                                      </p:cBhvr>
                                    </p:animEffect>
                                  </p:childTnLst>
                                </p:cTn>
                              </p:par>
                              <p:par>
                                <p:cTn id="35" presetID="22" presetClass="entr" presetSubtype="1"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up)">
                                      <p:cBhvr>
                                        <p:cTn id="37" dur="500"/>
                                        <p:tgtEl>
                                          <p:spTgt spid="13"/>
                                        </p:tgtEl>
                                      </p:cBhvr>
                                    </p:animEffect>
                                  </p:childTnLst>
                                </p:cTn>
                              </p:par>
                              <p:par>
                                <p:cTn id="38" presetID="22" presetClass="entr" presetSubtype="1" fill="hold"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up)">
                                      <p:cBhvr>
                                        <p:cTn id="40" dur="500"/>
                                        <p:tgtEl>
                                          <p:spTgt spid="14"/>
                                        </p:tgtEl>
                                      </p:cBhvr>
                                    </p:animEffect>
                                  </p:childTnLst>
                                </p:cTn>
                              </p:par>
                              <p:par>
                                <p:cTn id="41" presetID="22" presetClass="entr" presetSubtype="1"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par>
                                <p:cTn id="44" presetID="22" presetClass="entr" presetSubtype="1" fill="hold"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up)">
                                      <p:cBhvr>
                                        <p:cTn id="46" dur="500"/>
                                        <p:tgtEl>
                                          <p:spTgt spid="19"/>
                                        </p:tgtEl>
                                      </p:cBhvr>
                                    </p:animEffect>
                                  </p:childTnLst>
                                </p:cTn>
                              </p:par>
                              <p:par>
                                <p:cTn id="47" presetID="22" presetClass="entr" presetSubtype="1"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wipe(up)">
                                      <p:cBhvr>
                                        <p:cTn id="49" dur="500"/>
                                        <p:tgtEl>
                                          <p:spTgt spid="21"/>
                                        </p:tgtEl>
                                      </p:cBhvr>
                                    </p:animEffect>
                                  </p:childTnLst>
                                </p:cTn>
                              </p:par>
                              <p:par>
                                <p:cTn id="50" presetID="22" presetClass="entr" presetSubtype="1" fill="hold"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up)">
                                      <p:cBhvr>
                                        <p:cTn id="52" dur="500"/>
                                        <p:tgtEl>
                                          <p:spTgt spid="22"/>
                                        </p:tgtEl>
                                      </p:cBhvr>
                                    </p:animEffect>
                                  </p:childTnLst>
                                </p:cTn>
                              </p:par>
                              <p:par>
                                <p:cTn id="53" presetID="22" presetClass="entr" presetSubtype="1" fill="hold"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up)">
                                      <p:cBhvr>
                                        <p:cTn id="55" dur="500"/>
                                        <p:tgtEl>
                                          <p:spTgt spid="23"/>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15" grpId="0"/>
      <p:bldP spid="18" grpId="0"/>
      <p:bldP spid="1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16" name="Rectángulo: esquinas redondeadas 15">
            <a:extLst>
              <a:ext uri="{FF2B5EF4-FFF2-40B4-BE49-F238E27FC236}">
                <a16:creationId xmlns:a16="http://schemas.microsoft.com/office/drawing/2014/main" id="{C5B922F8-C30E-B3F1-4421-A679CBA23D72}"/>
              </a:ext>
            </a:extLst>
          </p:cNvPr>
          <p:cNvSpPr/>
          <p:nvPr/>
        </p:nvSpPr>
        <p:spPr>
          <a:xfrm>
            <a:off x="510362" y="3568721"/>
            <a:ext cx="2310715" cy="779227"/>
          </a:xfrm>
          <a:prstGeom prst="round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7" name="Título 2">
            <a:extLst>
              <a:ext uri="{FF2B5EF4-FFF2-40B4-BE49-F238E27FC236}">
                <a16:creationId xmlns:a16="http://schemas.microsoft.com/office/drawing/2014/main" id="{B86F4FCA-EC17-A68F-315C-6A9E573038A8}"/>
              </a:ext>
            </a:extLst>
          </p:cNvPr>
          <p:cNvSpPr>
            <a:spLocks noGrp="1"/>
          </p:cNvSpPr>
          <p:nvPr>
            <p:ph type="title"/>
          </p:nvPr>
        </p:nvSpPr>
        <p:spPr>
          <a:xfrm>
            <a:off x="773163" y="423041"/>
            <a:ext cx="7704000" cy="582300"/>
          </a:xfrm>
        </p:spPr>
        <p:txBody>
          <a:bodyPr/>
          <a:lstStyle/>
          <a:p>
            <a:r>
              <a:rPr lang="es-CL" dirty="0"/>
              <a:t>TIPOS DE EXPRESIONES </a:t>
            </a:r>
          </a:p>
        </p:txBody>
      </p:sp>
      <p:sp>
        <p:nvSpPr>
          <p:cNvPr id="18" name="Rectángulo: esquinas redondeadas 17">
            <a:extLst>
              <a:ext uri="{FF2B5EF4-FFF2-40B4-BE49-F238E27FC236}">
                <a16:creationId xmlns:a16="http://schemas.microsoft.com/office/drawing/2014/main" id="{CD7CDACA-0705-11D1-6CC6-F31F8DB9567F}"/>
              </a:ext>
            </a:extLst>
          </p:cNvPr>
          <p:cNvSpPr/>
          <p:nvPr/>
        </p:nvSpPr>
        <p:spPr>
          <a:xfrm>
            <a:off x="3232968" y="1151669"/>
            <a:ext cx="2784389" cy="582300"/>
          </a:xfrm>
          <a:prstGeom prst="roundRect">
            <a:avLst>
              <a:gd name="adj" fmla="val 50000"/>
            </a:avLst>
          </a:prstGeom>
          <a:solidFill>
            <a:schemeClr val="tx2">
              <a:lumMod val="20000"/>
              <a:lumOff val="80000"/>
            </a:schemeClr>
          </a:solidFill>
          <a:ln>
            <a:solidFill>
              <a:schemeClr val="tx2">
                <a:lumMod val="20000"/>
                <a:lumOff val="80000"/>
              </a:schemeClr>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s-CL"/>
          </a:p>
        </p:txBody>
      </p:sp>
      <p:sp>
        <p:nvSpPr>
          <p:cNvPr id="19" name="Marcador de texto 1">
            <a:extLst>
              <a:ext uri="{FF2B5EF4-FFF2-40B4-BE49-F238E27FC236}">
                <a16:creationId xmlns:a16="http://schemas.microsoft.com/office/drawing/2014/main" id="{A32B8A98-2419-FD47-B998-73F77F7D1502}"/>
              </a:ext>
            </a:extLst>
          </p:cNvPr>
          <p:cNvSpPr txBox="1">
            <a:spLocks/>
          </p:cNvSpPr>
          <p:nvPr/>
        </p:nvSpPr>
        <p:spPr>
          <a:xfrm>
            <a:off x="3760190" y="1253348"/>
            <a:ext cx="1729946" cy="37894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Poppins"/>
              <a:buNone/>
              <a:defRPr sz="1400" b="0" i="0" u="none" strike="noStrike" cap="none">
                <a:solidFill>
                  <a:schemeClr val="dk2"/>
                </a:solidFill>
                <a:latin typeface="Poppins"/>
                <a:ea typeface="Poppins"/>
                <a:cs typeface="Poppins"/>
                <a:sym typeface="Poppins"/>
              </a:defRPr>
            </a:lvl1pPr>
            <a:lvl2pPr marL="914400" marR="0" lvl="1" indent="-317500" algn="ctr" rtl="0">
              <a:lnSpc>
                <a:spcPct val="100000"/>
              </a:lnSpc>
              <a:spcBef>
                <a:spcPts val="0"/>
              </a:spcBef>
              <a:spcAft>
                <a:spcPts val="0"/>
              </a:spcAft>
              <a:buClr>
                <a:schemeClr val="dk2"/>
              </a:buClr>
              <a:buSzPts val="1400"/>
              <a:buFont typeface="Poppins"/>
              <a:buNone/>
              <a:defRPr sz="1400" b="0" i="0" u="none" strike="noStrike" cap="none">
                <a:solidFill>
                  <a:schemeClr val="dk2"/>
                </a:solidFill>
                <a:latin typeface="Poppins"/>
                <a:ea typeface="Poppins"/>
                <a:cs typeface="Poppins"/>
                <a:sym typeface="Poppins"/>
              </a:defRPr>
            </a:lvl2pPr>
            <a:lvl3pPr marL="1371600" marR="0" lvl="2" indent="-317500" algn="ctr" rtl="0">
              <a:lnSpc>
                <a:spcPct val="100000"/>
              </a:lnSpc>
              <a:spcBef>
                <a:spcPts val="0"/>
              </a:spcBef>
              <a:spcAft>
                <a:spcPts val="0"/>
              </a:spcAft>
              <a:buClr>
                <a:schemeClr val="dk2"/>
              </a:buClr>
              <a:buSzPts val="1400"/>
              <a:buFont typeface="Poppins"/>
              <a:buNone/>
              <a:defRPr sz="1400" b="0" i="0" u="none" strike="noStrike" cap="none">
                <a:solidFill>
                  <a:schemeClr val="dk2"/>
                </a:solidFill>
                <a:latin typeface="Poppins"/>
                <a:ea typeface="Poppins"/>
                <a:cs typeface="Poppins"/>
                <a:sym typeface="Poppins"/>
              </a:defRPr>
            </a:lvl3pPr>
            <a:lvl4pPr marL="1828800" marR="0" lvl="3" indent="-317500" algn="ctr" rtl="0">
              <a:lnSpc>
                <a:spcPct val="100000"/>
              </a:lnSpc>
              <a:spcBef>
                <a:spcPts val="0"/>
              </a:spcBef>
              <a:spcAft>
                <a:spcPts val="0"/>
              </a:spcAft>
              <a:buClr>
                <a:schemeClr val="dk2"/>
              </a:buClr>
              <a:buSzPts val="1400"/>
              <a:buFont typeface="Poppins"/>
              <a:buNone/>
              <a:defRPr sz="1400" b="0" i="0" u="none" strike="noStrike" cap="none">
                <a:solidFill>
                  <a:schemeClr val="dk2"/>
                </a:solidFill>
                <a:latin typeface="Poppins"/>
                <a:ea typeface="Poppins"/>
                <a:cs typeface="Poppins"/>
                <a:sym typeface="Poppins"/>
              </a:defRPr>
            </a:lvl4pPr>
            <a:lvl5pPr marL="2286000" marR="0" lvl="4" indent="-317500" algn="ctr" rtl="0">
              <a:lnSpc>
                <a:spcPct val="100000"/>
              </a:lnSpc>
              <a:spcBef>
                <a:spcPts val="0"/>
              </a:spcBef>
              <a:spcAft>
                <a:spcPts val="0"/>
              </a:spcAft>
              <a:buClr>
                <a:schemeClr val="dk2"/>
              </a:buClr>
              <a:buSzPts val="1400"/>
              <a:buFont typeface="Poppins"/>
              <a:buNone/>
              <a:defRPr sz="1400" b="0" i="0" u="none" strike="noStrike" cap="none">
                <a:solidFill>
                  <a:schemeClr val="dk2"/>
                </a:solidFill>
                <a:latin typeface="Poppins"/>
                <a:ea typeface="Poppins"/>
                <a:cs typeface="Poppins"/>
                <a:sym typeface="Poppins"/>
              </a:defRPr>
            </a:lvl5pPr>
            <a:lvl6pPr marL="2743200" marR="0" lvl="5" indent="-317500" algn="ctr" rtl="0">
              <a:lnSpc>
                <a:spcPct val="100000"/>
              </a:lnSpc>
              <a:spcBef>
                <a:spcPts val="0"/>
              </a:spcBef>
              <a:spcAft>
                <a:spcPts val="0"/>
              </a:spcAft>
              <a:buClr>
                <a:schemeClr val="dk2"/>
              </a:buClr>
              <a:buSzPts val="1400"/>
              <a:buFont typeface="Poppins"/>
              <a:buNone/>
              <a:defRPr sz="1400" b="0" i="0" u="none" strike="noStrike" cap="none">
                <a:solidFill>
                  <a:schemeClr val="dk2"/>
                </a:solidFill>
                <a:latin typeface="Poppins"/>
                <a:ea typeface="Poppins"/>
                <a:cs typeface="Poppins"/>
                <a:sym typeface="Poppins"/>
              </a:defRPr>
            </a:lvl6pPr>
            <a:lvl7pPr marL="3200400" marR="0" lvl="6" indent="-317500" algn="ctr" rtl="0">
              <a:lnSpc>
                <a:spcPct val="100000"/>
              </a:lnSpc>
              <a:spcBef>
                <a:spcPts val="0"/>
              </a:spcBef>
              <a:spcAft>
                <a:spcPts val="0"/>
              </a:spcAft>
              <a:buClr>
                <a:schemeClr val="dk2"/>
              </a:buClr>
              <a:buSzPts val="1400"/>
              <a:buFont typeface="Poppins"/>
              <a:buNone/>
              <a:defRPr sz="1400" b="0" i="0" u="none" strike="noStrike" cap="none">
                <a:solidFill>
                  <a:schemeClr val="dk2"/>
                </a:solidFill>
                <a:latin typeface="Poppins"/>
                <a:ea typeface="Poppins"/>
                <a:cs typeface="Poppins"/>
                <a:sym typeface="Poppins"/>
              </a:defRPr>
            </a:lvl7pPr>
            <a:lvl8pPr marL="3657600" marR="0" lvl="7" indent="-317500" algn="ctr" rtl="0">
              <a:lnSpc>
                <a:spcPct val="100000"/>
              </a:lnSpc>
              <a:spcBef>
                <a:spcPts val="0"/>
              </a:spcBef>
              <a:spcAft>
                <a:spcPts val="0"/>
              </a:spcAft>
              <a:buClr>
                <a:schemeClr val="dk2"/>
              </a:buClr>
              <a:buSzPts val="1400"/>
              <a:buFont typeface="Poppins"/>
              <a:buNone/>
              <a:defRPr sz="1400" b="0" i="0" u="none" strike="noStrike" cap="none">
                <a:solidFill>
                  <a:schemeClr val="dk2"/>
                </a:solidFill>
                <a:latin typeface="Poppins"/>
                <a:ea typeface="Poppins"/>
                <a:cs typeface="Poppins"/>
                <a:sym typeface="Poppins"/>
              </a:defRPr>
            </a:lvl8pPr>
            <a:lvl9pPr marL="4114800" marR="0" lvl="8" indent="-317500" algn="ctr" rtl="0">
              <a:lnSpc>
                <a:spcPct val="100000"/>
              </a:lnSpc>
              <a:spcBef>
                <a:spcPts val="0"/>
              </a:spcBef>
              <a:spcAft>
                <a:spcPts val="0"/>
              </a:spcAft>
              <a:buClr>
                <a:schemeClr val="dk2"/>
              </a:buClr>
              <a:buSzPts val="1400"/>
              <a:buFont typeface="Poppins"/>
              <a:buNone/>
              <a:defRPr sz="1400" b="0" i="0" u="none" strike="noStrike" cap="none">
                <a:solidFill>
                  <a:schemeClr val="dk2"/>
                </a:solidFill>
                <a:latin typeface="Poppins"/>
                <a:ea typeface="Poppins"/>
                <a:cs typeface="Poppins"/>
                <a:sym typeface="Poppins"/>
              </a:defRPr>
            </a:lvl9pPr>
          </a:lstStyle>
          <a:p>
            <a:pPr marL="139700" indent="0"/>
            <a:r>
              <a:rPr lang="es-CL" sz="1600" b="1"/>
              <a:t>Expresiones</a:t>
            </a:r>
            <a:r>
              <a:rPr lang="es-CL"/>
              <a:t> </a:t>
            </a:r>
            <a:endParaRPr lang="es-CL" dirty="0"/>
          </a:p>
        </p:txBody>
      </p:sp>
      <p:sp>
        <p:nvSpPr>
          <p:cNvPr id="20" name="Rectángulo: esquinas redondeadas 19">
            <a:extLst>
              <a:ext uri="{FF2B5EF4-FFF2-40B4-BE49-F238E27FC236}">
                <a16:creationId xmlns:a16="http://schemas.microsoft.com/office/drawing/2014/main" id="{0608E15D-7EB9-46C1-9EA3-223983C7549E}"/>
              </a:ext>
            </a:extLst>
          </p:cNvPr>
          <p:cNvSpPr/>
          <p:nvPr/>
        </p:nvSpPr>
        <p:spPr>
          <a:xfrm>
            <a:off x="1037584" y="2163641"/>
            <a:ext cx="1783493" cy="582300"/>
          </a:xfrm>
          <a:prstGeom prst="roundRect">
            <a:avLst>
              <a:gd name="adj" fmla="val 50000"/>
            </a:avLst>
          </a:prstGeom>
          <a:solidFill>
            <a:schemeClr val="accent1">
              <a:lumMod val="25000"/>
              <a:lumOff val="75000"/>
            </a:schemeClr>
          </a:solidFill>
          <a:ln>
            <a:solidFill>
              <a:schemeClr val="accent1">
                <a:lumMod val="25000"/>
                <a:lumOff val="75000"/>
              </a:schemeClr>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s-CL"/>
          </a:p>
        </p:txBody>
      </p:sp>
      <p:sp>
        <p:nvSpPr>
          <p:cNvPr id="21" name="Marcador de texto 1">
            <a:extLst>
              <a:ext uri="{FF2B5EF4-FFF2-40B4-BE49-F238E27FC236}">
                <a16:creationId xmlns:a16="http://schemas.microsoft.com/office/drawing/2014/main" id="{C2D83E79-BC65-4DE7-737A-2C8EB6912EA0}"/>
              </a:ext>
            </a:extLst>
          </p:cNvPr>
          <p:cNvSpPr txBox="1">
            <a:spLocks/>
          </p:cNvSpPr>
          <p:nvPr/>
        </p:nvSpPr>
        <p:spPr>
          <a:xfrm>
            <a:off x="1037584" y="2265320"/>
            <a:ext cx="1915297" cy="37894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2"/>
              </a:buClr>
              <a:buSzPts val="1400"/>
              <a:buFont typeface="Poppins"/>
              <a:buChar char="●"/>
              <a:defRPr sz="1200" b="0" i="0" u="none" strike="noStrike" cap="none">
                <a:solidFill>
                  <a:schemeClr val="lt2"/>
                </a:solidFill>
                <a:latin typeface="Poppins"/>
                <a:ea typeface="Poppins"/>
                <a:cs typeface="Poppins"/>
                <a:sym typeface="Poppins"/>
              </a:defRPr>
            </a:lvl1pPr>
            <a:lvl2pPr marL="914400" marR="0" lvl="1" indent="-317500" algn="l" rtl="0">
              <a:lnSpc>
                <a:spcPct val="100000"/>
              </a:lnSpc>
              <a:spcBef>
                <a:spcPts val="0"/>
              </a:spcBef>
              <a:spcAft>
                <a:spcPts val="0"/>
              </a:spcAft>
              <a:buClr>
                <a:schemeClr val="lt2"/>
              </a:buClr>
              <a:buSzPts val="1400"/>
              <a:buFont typeface="Poppins"/>
              <a:buChar char="○"/>
              <a:defRPr sz="1200" b="0" i="0" u="none" strike="noStrike" cap="none">
                <a:solidFill>
                  <a:schemeClr val="lt2"/>
                </a:solidFill>
                <a:latin typeface="Poppins"/>
                <a:ea typeface="Poppins"/>
                <a:cs typeface="Poppins"/>
                <a:sym typeface="Poppins"/>
              </a:defRPr>
            </a:lvl2pPr>
            <a:lvl3pPr marL="1371600" marR="0" lvl="2"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3pPr>
            <a:lvl4pPr marL="1828800" marR="0" lvl="3"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4pPr>
            <a:lvl5pPr marL="2286000" marR="0" lvl="4"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5pPr>
            <a:lvl6pPr marL="2743200" marR="0" lvl="5"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6pPr>
            <a:lvl7pPr marL="3200400" marR="0" lvl="6"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7pPr>
            <a:lvl8pPr marL="3657600" marR="0" lvl="7"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8pPr>
            <a:lvl9pPr marL="4114800" marR="0" lvl="8"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9pPr>
          </a:lstStyle>
          <a:p>
            <a:pPr marL="139700" indent="0">
              <a:buFont typeface="Poppins"/>
              <a:buNone/>
            </a:pPr>
            <a:r>
              <a:rPr lang="es-CL" sz="1400" dirty="0"/>
              <a:t>Constatativas</a:t>
            </a:r>
            <a:r>
              <a:rPr lang="es-CL" dirty="0"/>
              <a:t> </a:t>
            </a:r>
          </a:p>
        </p:txBody>
      </p:sp>
      <p:sp>
        <p:nvSpPr>
          <p:cNvPr id="22" name="Rectángulo: esquinas redondeadas 21">
            <a:extLst>
              <a:ext uri="{FF2B5EF4-FFF2-40B4-BE49-F238E27FC236}">
                <a16:creationId xmlns:a16="http://schemas.microsoft.com/office/drawing/2014/main" id="{542CD5EB-9EC5-AF27-3493-51AC5CA538F1}"/>
              </a:ext>
            </a:extLst>
          </p:cNvPr>
          <p:cNvSpPr/>
          <p:nvPr/>
        </p:nvSpPr>
        <p:spPr>
          <a:xfrm>
            <a:off x="6297447" y="2198137"/>
            <a:ext cx="1783493" cy="582300"/>
          </a:xfrm>
          <a:prstGeom prst="roundRect">
            <a:avLst>
              <a:gd name="adj" fmla="val 50000"/>
            </a:avLst>
          </a:prstGeom>
          <a:solidFill>
            <a:schemeClr val="accent1">
              <a:lumMod val="25000"/>
              <a:lumOff val="75000"/>
            </a:schemeClr>
          </a:solidFill>
          <a:ln>
            <a:solidFill>
              <a:schemeClr val="accent1">
                <a:lumMod val="25000"/>
                <a:lumOff val="75000"/>
              </a:schemeClr>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s-CL"/>
          </a:p>
        </p:txBody>
      </p:sp>
      <p:sp>
        <p:nvSpPr>
          <p:cNvPr id="23" name="Marcador de texto 1">
            <a:extLst>
              <a:ext uri="{FF2B5EF4-FFF2-40B4-BE49-F238E27FC236}">
                <a16:creationId xmlns:a16="http://schemas.microsoft.com/office/drawing/2014/main" id="{9FF42DD3-0F02-496B-4922-D4E61D46E088}"/>
              </a:ext>
            </a:extLst>
          </p:cNvPr>
          <p:cNvSpPr txBox="1">
            <a:spLocks/>
          </p:cNvSpPr>
          <p:nvPr/>
        </p:nvSpPr>
        <p:spPr>
          <a:xfrm>
            <a:off x="6429251" y="2299816"/>
            <a:ext cx="1556948" cy="37894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2"/>
              </a:buClr>
              <a:buSzPts val="1400"/>
              <a:buFont typeface="Poppins"/>
              <a:buChar char="●"/>
              <a:defRPr sz="1200" b="0" i="0" u="none" strike="noStrike" cap="none">
                <a:solidFill>
                  <a:schemeClr val="lt2"/>
                </a:solidFill>
                <a:latin typeface="Poppins"/>
                <a:ea typeface="Poppins"/>
                <a:cs typeface="Poppins"/>
                <a:sym typeface="Poppins"/>
              </a:defRPr>
            </a:lvl1pPr>
            <a:lvl2pPr marL="914400" marR="0" lvl="1" indent="-317500" algn="l" rtl="0">
              <a:lnSpc>
                <a:spcPct val="100000"/>
              </a:lnSpc>
              <a:spcBef>
                <a:spcPts val="0"/>
              </a:spcBef>
              <a:spcAft>
                <a:spcPts val="0"/>
              </a:spcAft>
              <a:buClr>
                <a:schemeClr val="lt2"/>
              </a:buClr>
              <a:buSzPts val="1400"/>
              <a:buFont typeface="Poppins"/>
              <a:buChar char="○"/>
              <a:defRPr sz="1200" b="0" i="0" u="none" strike="noStrike" cap="none">
                <a:solidFill>
                  <a:schemeClr val="lt2"/>
                </a:solidFill>
                <a:latin typeface="Poppins"/>
                <a:ea typeface="Poppins"/>
                <a:cs typeface="Poppins"/>
                <a:sym typeface="Poppins"/>
              </a:defRPr>
            </a:lvl2pPr>
            <a:lvl3pPr marL="1371600" marR="0" lvl="2"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3pPr>
            <a:lvl4pPr marL="1828800" marR="0" lvl="3"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4pPr>
            <a:lvl5pPr marL="2286000" marR="0" lvl="4"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5pPr>
            <a:lvl6pPr marL="2743200" marR="0" lvl="5"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6pPr>
            <a:lvl7pPr marL="3200400" marR="0" lvl="6"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7pPr>
            <a:lvl8pPr marL="3657600" marR="0" lvl="7"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8pPr>
            <a:lvl9pPr marL="4114800" marR="0" lvl="8"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9pPr>
          </a:lstStyle>
          <a:p>
            <a:pPr marL="139700" indent="0">
              <a:buFont typeface="Poppins"/>
              <a:buNone/>
            </a:pPr>
            <a:r>
              <a:rPr lang="es-CL" sz="1400" b="1" dirty="0" err="1"/>
              <a:t>Realizativas</a:t>
            </a:r>
            <a:r>
              <a:rPr lang="es-CL" dirty="0"/>
              <a:t> </a:t>
            </a:r>
          </a:p>
        </p:txBody>
      </p:sp>
      <p:cxnSp>
        <p:nvCxnSpPr>
          <p:cNvPr id="24" name="Conector recto 23">
            <a:extLst>
              <a:ext uri="{FF2B5EF4-FFF2-40B4-BE49-F238E27FC236}">
                <a16:creationId xmlns:a16="http://schemas.microsoft.com/office/drawing/2014/main" id="{EF35D335-F69E-C7AB-5BE8-435AF4F8D846}"/>
              </a:ext>
            </a:extLst>
          </p:cNvPr>
          <p:cNvCxnSpPr>
            <a:stCxn id="18" idx="2"/>
          </p:cNvCxnSpPr>
          <p:nvPr/>
        </p:nvCxnSpPr>
        <p:spPr>
          <a:xfrm>
            <a:off x="4625163" y="1733969"/>
            <a:ext cx="0" cy="720822"/>
          </a:xfrm>
          <a:prstGeom prst="line">
            <a:avLst/>
          </a:prstGeom>
          <a:ln w="28575">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5" name="Conector recto 24">
            <a:extLst>
              <a:ext uri="{FF2B5EF4-FFF2-40B4-BE49-F238E27FC236}">
                <a16:creationId xmlns:a16="http://schemas.microsoft.com/office/drawing/2014/main" id="{275388A3-A8C3-1A02-5BF3-4400E1B5B0A7}"/>
              </a:ext>
            </a:extLst>
          </p:cNvPr>
          <p:cNvCxnSpPr>
            <a:stCxn id="21" idx="3"/>
          </p:cNvCxnSpPr>
          <p:nvPr/>
        </p:nvCxnSpPr>
        <p:spPr>
          <a:xfrm flipV="1">
            <a:off x="2952881" y="2454790"/>
            <a:ext cx="3138617" cy="1"/>
          </a:xfrm>
          <a:prstGeom prst="line">
            <a:avLst/>
          </a:prstGeom>
          <a:ln w="1905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6" name="Marcador de texto 1">
            <a:extLst>
              <a:ext uri="{FF2B5EF4-FFF2-40B4-BE49-F238E27FC236}">
                <a16:creationId xmlns:a16="http://schemas.microsoft.com/office/drawing/2014/main" id="{3B5C78AA-FD54-E134-DD8F-B0DF0091F6D3}"/>
              </a:ext>
            </a:extLst>
          </p:cNvPr>
          <p:cNvSpPr txBox="1">
            <a:spLocks/>
          </p:cNvSpPr>
          <p:nvPr/>
        </p:nvSpPr>
        <p:spPr>
          <a:xfrm>
            <a:off x="3074393" y="3345890"/>
            <a:ext cx="1550770" cy="37894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2"/>
              </a:buClr>
              <a:buSzPts val="1400"/>
              <a:buFont typeface="Poppins"/>
              <a:buChar char="●"/>
              <a:defRPr sz="1200" b="0" i="0" u="none" strike="noStrike" cap="none">
                <a:solidFill>
                  <a:schemeClr val="lt2"/>
                </a:solidFill>
                <a:latin typeface="Poppins"/>
                <a:ea typeface="Poppins"/>
                <a:cs typeface="Poppins"/>
                <a:sym typeface="Poppins"/>
              </a:defRPr>
            </a:lvl1pPr>
            <a:lvl2pPr marL="914400" marR="0" lvl="1" indent="-317500" algn="l" rtl="0">
              <a:lnSpc>
                <a:spcPct val="100000"/>
              </a:lnSpc>
              <a:spcBef>
                <a:spcPts val="0"/>
              </a:spcBef>
              <a:spcAft>
                <a:spcPts val="0"/>
              </a:spcAft>
              <a:buClr>
                <a:schemeClr val="lt2"/>
              </a:buClr>
              <a:buSzPts val="1400"/>
              <a:buFont typeface="Poppins"/>
              <a:buChar char="○"/>
              <a:defRPr sz="1200" b="0" i="0" u="none" strike="noStrike" cap="none">
                <a:solidFill>
                  <a:schemeClr val="lt2"/>
                </a:solidFill>
                <a:latin typeface="Poppins"/>
                <a:ea typeface="Poppins"/>
                <a:cs typeface="Poppins"/>
                <a:sym typeface="Poppins"/>
              </a:defRPr>
            </a:lvl2pPr>
            <a:lvl3pPr marL="1371600" marR="0" lvl="2"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3pPr>
            <a:lvl4pPr marL="1828800" marR="0" lvl="3"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4pPr>
            <a:lvl5pPr marL="2286000" marR="0" lvl="4"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5pPr>
            <a:lvl6pPr marL="2743200" marR="0" lvl="5"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6pPr>
            <a:lvl7pPr marL="3200400" marR="0" lvl="6"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7pPr>
            <a:lvl8pPr marL="3657600" marR="0" lvl="7"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8pPr>
            <a:lvl9pPr marL="4114800" marR="0" lvl="8"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9pPr>
          </a:lstStyle>
          <a:p>
            <a:pPr marL="139700" indent="0" algn="just">
              <a:buNone/>
            </a:pPr>
            <a:r>
              <a:rPr lang="es-CL" b="1" dirty="0">
                <a:solidFill>
                  <a:schemeClr val="accent2">
                    <a:lumMod val="75000"/>
                    <a:lumOff val="25000"/>
                  </a:schemeClr>
                </a:solidFill>
              </a:rPr>
              <a:t>No ambiguos</a:t>
            </a:r>
          </a:p>
        </p:txBody>
      </p:sp>
      <p:cxnSp>
        <p:nvCxnSpPr>
          <p:cNvPr id="27" name="Conector recto 26">
            <a:extLst>
              <a:ext uri="{FF2B5EF4-FFF2-40B4-BE49-F238E27FC236}">
                <a16:creationId xmlns:a16="http://schemas.microsoft.com/office/drawing/2014/main" id="{15A40002-6D35-7EA9-8193-2708CC0C50F6}"/>
              </a:ext>
            </a:extLst>
          </p:cNvPr>
          <p:cNvCxnSpPr>
            <a:stCxn id="22" idx="2"/>
          </p:cNvCxnSpPr>
          <p:nvPr/>
        </p:nvCxnSpPr>
        <p:spPr>
          <a:xfrm flipH="1">
            <a:off x="7189193" y="2780437"/>
            <a:ext cx="1" cy="1509847"/>
          </a:xfrm>
          <a:prstGeom prst="line">
            <a:avLst/>
          </a:prstGeom>
          <a:ln>
            <a:solidFill>
              <a:schemeClr val="accent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8" name="Conector recto de flecha 27">
            <a:extLst>
              <a:ext uri="{FF2B5EF4-FFF2-40B4-BE49-F238E27FC236}">
                <a16:creationId xmlns:a16="http://schemas.microsoft.com/office/drawing/2014/main" id="{91E7FBAC-EC48-A2C4-5BD7-82E0FD2921BB}"/>
              </a:ext>
            </a:extLst>
          </p:cNvPr>
          <p:cNvCxnSpPr/>
          <p:nvPr/>
        </p:nvCxnSpPr>
        <p:spPr>
          <a:xfrm flipH="1">
            <a:off x="6017357" y="3535360"/>
            <a:ext cx="1171836" cy="0"/>
          </a:xfrm>
          <a:prstGeom prst="straightConnector1">
            <a:avLst/>
          </a:prstGeom>
          <a:ln>
            <a:solidFill>
              <a:schemeClr val="accent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ector recto de flecha 28">
            <a:extLst>
              <a:ext uri="{FF2B5EF4-FFF2-40B4-BE49-F238E27FC236}">
                <a16:creationId xmlns:a16="http://schemas.microsoft.com/office/drawing/2014/main" id="{D2C446A0-E565-CC29-0001-5A9444372A53}"/>
              </a:ext>
            </a:extLst>
          </p:cNvPr>
          <p:cNvCxnSpPr/>
          <p:nvPr/>
        </p:nvCxnSpPr>
        <p:spPr>
          <a:xfrm flipH="1">
            <a:off x="6017357" y="4290284"/>
            <a:ext cx="1171836" cy="0"/>
          </a:xfrm>
          <a:prstGeom prst="straightConnector1">
            <a:avLst/>
          </a:prstGeom>
          <a:ln>
            <a:solidFill>
              <a:schemeClr val="accent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Rectángulo: esquinas redondeadas 29">
            <a:extLst>
              <a:ext uri="{FF2B5EF4-FFF2-40B4-BE49-F238E27FC236}">
                <a16:creationId xmlns:a16="http://schemas.microsoft.com/office/drawing/2014/main" id="{2883A512-B221-E698-BA73-0A0C4BB7BAD8}"/>
              </a:ext>
            </a:extLst>
          </p:cNvPr>
          <p:cNvSpPr/>
          <p:nvPr/>
        </p:nvSpPr>
        <p:spPr>
          <a:xfrm>
            <a:off x="4452169" y="3334828"/>
            <a:ext cx="1476640" cy="378940"/>
          </a:xfrm>
          <a:prstGeom prst="roundRect">
            <a:avLst>
              <a:gd name="adj" fmla="val 50000"/>
            </a:avLst>
          </a:prstGeom>
          <a:solidFill>
            <a:schemeClr val="bg2">
              <a:lumMod val="20000"/>
              <a:lumOff val="80000"/>
            </a:schemeClr>
          </a:solidFill>
          <a:ln>
            <a:solidFill>
              <a:schemeClr val="bg2">
                <a:lumMod val="20000"/>
                <a:lumOff val="80000"/>
              </a:schemeClr>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s-CL"/>
          </a:p>
        </p:txBody>
      </p:sp>
      <p:sp>
        <p:nvSpPr>
          <p:cNvPr id="31" name="Marcador de texto 1">
            <a:extLst>
              <a:ext uri="{FF2B5EF4-FFF2-40B4-BE49-F238E27FC236}">
                <a16:creationId xmlns:a16="http://schemas.microsoft.com/office/drawing/2014/main" id="{9964523F-2F47-6405-C219-B3ACC4E1EB77}"/>
              </a:ext>
            </a:extLst>
          </p:cNvPr>
          <p:cNvSpPr txBox="1">
            <a:spLocks/>
          </p:cNvSpPr>
          <p:nvPr/>
        </p:nvSpPr>
        <p:spPr>
          <a:xfrm>
            <a:off x="4534550" y="3334827"/>
            <a:ext cx="1235672" cy="37894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2"/>
              </a:buClr>
              <a:buSzPts val="1400"/>
              <a:buFont typeface="Poppins"/>
              <a:buChar char="●"/>
              <a:defRPr sz="1200" b="0" i="0" u="none" strike="noStrike" cap="none">
                <a:solidFill>
                  <a:schemeClr val="lt2"/>
                </a:solidFill>
                <a:latin typeface="Poppins"/>
                <a:ea typeface="Poppins"/>
                <a:cs typeface="Poppins"/>
                <a:sym typeface="Poppins"/>
              </a:defRPr>
            </a:lvl1pPr>
            <a:lvl2pPr marL="914400" marR="0" lvl="1" indent="-317500" algn="l" rtl="0">
              <a:lnSpc>
                <a:spcPct val="100000"/>
              </a:lnSpc>
              <a:spcBef>
                <a:spcPts val="0"/>
              </a:spcBef>
              <a:spcAft>
                <a:spcPts val="0"/>
              </a:spcAft>
              <a:buClr>
                <a:schemeClr val="lt2"/>
              </a:buClr>
              <a:buSzPts val="1400"/>
              <a:buFont typeface="Poppins"/>
              <a:buChar char="○"/>
              <a:defRPr sz="1200" b="0" i="0" u="none" strike="noStrike" cap="none">
                <a:solidFill>
                  <a:schemeClr val="lt2"/>
                </a:solidFill>
                <a:latin typeface="Poppins"/>
                <a:ea typeface="Poppins"/>
                <a:cs typeface="Poppins"/>
                <a:sym typeface="Poppins"/>
              </a:defRPr>
            </a:lvl2pPr>
            <a:lvl3pPr marL="1371600" marR="0" lvl="2"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3pPr>
            <a:lvl4pPr marL="1828800" marR="0" lvl="3"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4pPr>
            <a:lvl5pPr marL="2286000" marR="0" lvl="4"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5pPr>
            <a:lvl6pPr marL="2743200" marR="0" lvl="5"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6pPr>
            <a:lvl7pPr marL="3200400" marR="0" lvl="6"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7pPr>
            <a:lvl8pPr marL="3657600" marR="0" lvl="7"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8pPr>
            <a:lvl9pPr marL="4114800" marR="0" lvl="8"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9pPr>
          </a:lstStyle>
          <a:p>
            <a:pPr marL="139700" indent="0">
              <a:buFont typeface="Poppins"/>
              <a:buNone/>
            </a:pPr>
            <a:r>
              <a:rPr lang="es-CL" sz="1400" dirty="0">
                <a:solidFill>
                  <a:schemeClr val="accent2">
                    <a:lumMod val="75000"/>
                    <a:lumOff val="25000"/>
                  </a:schemeClr>
                </a:solidFill>
              </a:rPr>
              <a:t>Explícitos</a:t>
            </a:r>
            <a:r>
              <a:rPr lang="es-CL" dirty="0"/>
              <a:t> </a:t>
            </a:r>
          </a:p>
        </p:txBody>
      </p:sp>
      <p:sp>
        <p:nvSpPr>
          <p:cNvPr id="32" name="Rectángulo: esquinas redondeadas 31">
            <a:extLst>
              <a:ext uri="{FF2B5EF4-FFF2-40B4-BE49-F238E27FC236}">
                <a16:creationId xmlns:a16="http://schemas.microsoft.com/office/drawing/2014/main" id="{08C03001-55B4-027D-1F3C-46EF055800D6}"/>
              </a:ext>
            </a:extLst>
          </p:cNvPr>
          <p:cNvSpPr/>
          <p:nvPr/>
        </p:nvSpPr>
        <p:spPr>
          <a:xfrm>
            <a:off x="4452169" y="4077738"/>
            <a:ext cx="1476640" cy="378940"/>
          </a:xfrm>
          <a:prstGeom prst="roundRect">
            <a:avLst>
              <a:gd name="adj" fmla="val 50000"/>
            </a:avLst>
          </a:prstGeom>
          <a:solidFill>
            <a:schemeClr val="bg2">
              <a:lumMod val="20000"/>
              <a:lumOff val="80000"/>
            </a:schemeClr>
          </a:solidFill>
          <a:ln>
            <a:solidFill>
              <a:schemeClr val="bg2">
                <a:lumMod val="20000"/>
                <a:lumOff val="80000"/>
              </a:schemeClr>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s-CL"/>
          </a:p>
        </p:txBody>
      </p:sp>
      <p:sp>
        <p:nvSpPr>
          <p:cNvPr id="33" name="Marcador de texto 1">
            <a:extLst>
              <a:ext uri="{FF2B5EF4-FFF2-40B4-BE49-F238E27FC236}">
                <a16:creationId xmlns:a16="http://schemas.microsoft.com/office/drawing/2014/main" id="{2B1893E1-5C83-750F-498B-5CBC241C4CAA}"/>
              </a:ext>
            </a:extLst>
          </p:cNvPr>
          <p:cNvSpPr txBox="1">
            <a:spLocks/>
          </p:cNvSpPr>
          <p:nvPr/>
        </p:nvSpPr>
        <p:spPr>
          <a:xfrm>
            <a:off x="4534550" y="4077737"/>
            <a:ext cx="1235672" cy="37894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2"/>
              </a:buClr>
              <a:buSzPts val="1400"/>
              <a:buFont typeface="Poppins"/>
              <a:buChar char="●"/>
              <a:defRPr sz="1200" b="0" i="0" u="none" strike="noStrike" cap="none">
                <a:solidFill>
                  <a:schemeClr val="lt2"/>
                </a:solidFill>
                <a:latin typeface="Poppins"/>
                <a:ea typeface="Poppins"/>
                <a:cs typeface="Poppins"/>
                <a:sym typeface="Poppins"/>
              </a:defRPr>
            </a:lvl1pPr>
            <a:lvl2pPr marL="914400" marR="0" lvl="1" indent="-317500" algn="l" rtl="0">
              <a:lnSpc>
                <a:spcPct val="100000"/>
              </a:lnSpc>
              <a:spcBef>
                <a:spcPts val="0"/>
              </a:spcBef>
              <a:spcAft>
                <a:spcPts val="0"/>
              </a:spcAft>
              <a:buClr>
                <a:schemeClr val="lt2"/>
              </a:buClr>
              <a:buSzPts val="1400"/>
              <a:buFont typeface="Poppins"/>
              <a:buChar char="○"/>
              <a:defRPr sz="1200" b="0" i="0" u="none" strike="noStrike" cap="none">
                <a:solidFill>
                  <a:schemeClr val="lt2"/>
                </a:solidFill>
                <a:latin typeface="Poppins"/>
                <a:ea typeface="Poppins"/>
                <a:cs typeface="Poppins"/>
                <a:sym typeface="Poppins"/>
              </a:defRPr>
            </a:lvl2pPr>
            <a:lvl3pPr marL="1371600" marR="0" lvl="2"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3pPr>
            <a:lvl4pPr marL="1828800" marR="0" lvl="3"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4pPr>
            <a:lvl5pPr marL="2286000" marR="0" lvl="4"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5pPr>
            <a:lvl6pPr marL="2743200" marR="0" lvl="5"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6pPr>
            <a:lvl7pPr marL="3200400" marR="0" lvl="6"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7pPr>
            <a:lvl8pPr marL="3657600" marR="0" lvl="7"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8pPr>
            <a:lvl9pPr marL="4114800" marR="0" lvl="8"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9pPr>
          </a:lstStyle>
          <a:p>
            <a:pPr marL="139700" indent="0">
              <a:buFont typeface="Poppins"/>
              <a:buNone/>
            </a:pPr>
            <a:r>
              <a:rPr lang="es-CL" sz="1400" dirty="0">
                <a:solidFill>
                  <a:schemeClr val="accent2">
                    <a:lumMod val="75000"/>
                    <a:lumOff val="25000"/>
                  </a:schemeClr>
                </a:solidFill>
              </a:rPr>
              <a:t>Primitivos</a:t>
            </a:r>
            <a:r>
              <a:rPr lang="es-CL" dirty="0"/>
              <a:t> </a:t>
            </a:r>
          </a:p>
        </p:txBody>
      </p:sp>
      <p:sp>
        <p:nvSpPr>
          <p:cNvPr id="34" name="Marcador de texto 1">
            <a:extLst>
              <a:ext uri="{FF2B5EF4-FFF2-40B4-BE49-F238E27FC236}">
                <a16:creationId xmlns:a16="http://schemas.microsoft.com/office/drawing/2014/main" id="{BC1D45FB-6CBC-3A30-45BF-65075896A818}"/>
              </a:ext>
            </a:extLst>
          </p:cNvPr>
          <p:cNvSpPr txBox="1">
            <a:spLocks/>
          </p:cNvSpPr>
          <p:nvPr/>
        </p:nvSpPr>
        <p:spPr>
          <a:xfrm>
            <a:off x="3173247" y="4107601"/>
            <a:ext cx="1550770" cy="37894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2"/>
              </a:buClr>
              <a:buSzPts val="1400"/>
              <a:buFont typeface="Poppins"/>
              <a:buChar char="●"/>
              <a:defRPr sz="1200" b="0" i="0" u="none" strike="noStrike" cap="none">
                <a:solidFill>
                  <a:schemeClr val="lt2"/>
                </a:solidFill>
                <a:latin typeface="Poppins"/>
                <a:ea typeface="Poppins"/>
                <a:cs typeface="Poppins"/>
                <a:sym typeface="Poppins"/>
              </a:defRPr>
            </a:lvl1pPr>
            <a:lvl2pPr marL="914400" marR="0" lvl="1" indent="-317500" algn="l" rtl="0">
              <a:lnSpc>
                <a:spcPct val="100000"/>
              </a:lnSpc>
              <a:spcBef>
                <a:spcPts val="0"/>
              </a:spcBef>
              <a:spcAft>
                <a:spcPts val="0"/>
              </a:spcAft>
              <a:buClr>
                <a:schemeClr val="lt2"/>
              </a:buClr>
              <a:buSzPts val="1400"/>
              <a:buFont typeface="Poppins"/>
              <a:buChar char="○"/>
              <a:defRPr sz="1200" b="0" i="0" u="none" strike="noStrike" cap="none">
                <a:solidFill>
                  <a:schemeClr val="lt2"/>
                </a:solidFill>
                <a:latin typeface="Poppins"/>
                <a:ea typeface="Poppins"/>
                <a:cs typeface="Poppins"/>
                <a:sym typeface="Poppins"/>
              </a:defRPr>
            </a:lvl2pPr>
            <a:lvl3pPr marL="1371600" marR="0" lvl="2"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3pPr>
            <a:lvl4pPr marL="1828800" marR="0" lvl="3"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4pPr>
            <a:lvl5pPr marL="2286000" marR="0" lvl="4"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5pPr>
            <a:lvl6pPr marL="2743200" marR="0" lvl="5"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6pPr>
            <a:lvl7pPr marL="3200400" marR="0" lvl="6"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7pPr>
            <a:lvl8pPr marL="3657600" marR="0" lvl="7"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8pPr>
            <a:lvl9pPr marL="4114800" marR="0" lvl="8"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9pPr>
          </a:lstStyle>
          <a:p>
            <a:pPr marL="139700" indent="0" algn="just">
              <a:buNone/>
            </a:pPr>
            <a:r>
              <a:rPr lang="es-CL" b="1" dirty="0">
                <a:solidFill>
                  <a:schemeClr val="accent2">
                    <a:lumMod val="75000"/>
                    <a:lumOff val="25000"/>
                  </a:schemeClr>
                </a:solidFill>
              </a:rPr>
              <a:t>Ambiguos</a:t>
            </a:r>
          </a:p>
        </p:txBody>
      </p:sp>
      <p:sp>
        <p:nvSpPr>
          <p:cNvPr id="35" name="Marcador de texto 1">
            <a:extLst>
              <a:ext uri="{FF2B5EF4-FFF2-40B4-BE49-F238E27FC236}">
                <a16:creationId xmlns:a16="http://schemas.microsoft.com/office/drawing/2014/main" id="{82AB991B-C706-E66A-A10C-3B1E5974240B}"/>
              </a:ext>
            </a:extLst>
          </p:cNvPr>
          <p:cNvSpPr txBox="1">
            <a:spLocks/>
          </p:cNvSpPr>
          <p:nvPr/>
        </p:nvSpPr>
        <p:spPr>
          <a:xfrm>
            <a:off x="203365" y="3535360"/>
            <a:ext cx="2836625" cy="582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2"/>
              </a:buClr>
              <a:buSzPts val="1400"/>
              <a:buFont typeface="Poppins"/>
              <a:buChar char="●"/>
              <a:defRPr sz="1200" b="0" i="0" u="none" strike="noStrike" cap="none">
                <a:solidFill>
                  <a:schemeClr val="lt2"/>
                </a:solidFill>
                <a:latin typeface="Poppins"/>
                <a:ea typeface="Poppins"/>
                <a:cs typeface="Poppins"/>
                <a:sym typeface="Poppins"/>
              </a:defRPr>
            </a:lvl1pPr>
            <a:lvl2pPr marL="914400" marR="0" lvl="1" indent="-317500" algn="l" rtl="0">
              <a:lnSpc>
                <a:spcPct val="100000"/>
              </a:lnSpc>
              <a:spcBef>
                <a:spcPts val="0"/>
              </a:spcBef>
              <a:spcAft>
                <a:spcPts val="0"/>
              </a:spcAft>
              <a:buClr>
                <a:schemeClr val="lt2"/>
              </a:buClr>
              <a:buSzPts val="1400"/>
              <a:buFont typeface="Poppins"/>
              <a:buChar char="○"/>
              <a:defRPr sz="1200" b="0" i="0" u="none" strike="noStrike" cap="none">
                <a:solidFill>
                  <a:schemeClr val="lt2"/>
                </a:solidFill>
                <a:latin typeface="Poppins"/>
                <a:ea typeface="Poppins"/>
                <a:cs typeface="Poppins"/>
                <a:sym typeface="Poppins"/>
              </a:defRPr>
            </a:lvl2pPr>
            <a:lvl3pPr marL="1371600" marR="0" lvl="2"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3pPr>
            <a:lvl4pPr marL="1828800" marR="0" lvl="3"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4pPr>
            <a:lvl5pPr marL="2286000" marR="0" lvl="4"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5pPr>
            <a:lvl6pPr marL="2743200" marR="0" lvl="5"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6pPr>
            <a:lvl7pPr marL="3200400" marR="0" lvl="6"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7pPr>
            <a:lvl8pPr marL="3657600" marR="0" lvl="7"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8pPr>
            <a:lvl9pPr marL="4114800" marR="0" lvl="8"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9pPr>
          </a:lstStyle>
          <a:p>
            <a:pPr marL="139700" indent="0" algn="ctr">
              <a:buFont typeface="Poppins"/>
              <a:buNone/>
            </a:pPr>
            <a:r>
              <a:rPr lang="es-CL" sz="1100" dirty="0"/>
              <a:t>Te prometo que iré a tu cumpleaños</a:t>
            </a:r>
          </a:p>
          <a:p>
            <a:pPr marL="139700" indent="0" algn="ctr">
              <a:buFont typeface="Poppins"/>
              <a:buNone/>
            </a:pPr>
            <a:endParaRPr lang="es-CL" sz="1100" dirty="0"/>
          </a:p>
          <a:p>
            <a:pPr marL="139700" indent="0" algn="ctr">
              <a:buFont typeface="Poppins"/>
              <a:buNone/>
            </a:pPr>
            <a:r>
              <a:rPr lang="es-CL" sz="1100" dirty="0"/>
              <a:t>Iré a tu cumpleaños </a:t>
            </a:r>
          </a:p>
        </p:txBody>
      </p:sp>
      <p:sp>
        <p:nvSpPr>
          <p:cNvPr id="36" name="Rectángulo: esquinas redondeadas 35">
            <a:extLst>
              <a:ext uri="{FF2B5EF4-FFF2-40B4-BE49-F238E27FC236}">
                <a16:creationId xmlns:a16="http://schemas.microsoft.com/office/drawing/2014/main" id="{09D0C395-F64A-107A-B439-FF8243D094DB}"/>
              </a:ext>
            </a:extLst>
          </p:cNvPr>
          <p:cNvSpPr/>
          <p:nvPr/>
        </p:nvSpPr>
        <p:spPr>
          <a:xfrm>
            <a:off x="959325" y="2000165"/>
            <a:ext cx="7389339" cy="896407"/>
          </a:xfrm>
          <a:prstGeom prst="roundRect">
            <a:avLst>
              <a:gd name="adj" fmla="val 50000"/>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7" name="Rectángulo: esquinas redondeadas 36">
            <a:extLst>
              <a:ext uri="{FF2B5EF4-FFF2-40B4-BE49-F238E27FC236}">
                <a16:creationId xmlns:a16="http://schemas.microsoft.com/office/drawing/2014/main" id="{1708E4A4-642C-3468-FE4F-666A69B79DC9}"/>
              </a:ext>
            </a:extLst>
          </p:cNvPr>
          <p:cNvSpPr/>
          <p:nvPr/>
        </p:nvSpPr>
        <p:spPr>
          <a:xfrm>
            <a:off x="500064" y="3586542"/>
            <a:ext cx="2310715" cy="779227"/>
          </a:xfrm>
          <a:prstGeom prst="round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8" name="Marcador de texto 1">
            <a:extLst>
              <a:ext uri="{FF2B5EF4-FFF2-40B4-BE49-F238E27FC236}">
                <a16:creationId xmlns:a16="http://schemas.microsoft.com/office/drawing/2014/main" id="{73D729B4-B194-2170-5FF0-CE51F3925EAE}"/>
              </a:ext>
            </a:extLst>
          </p:cNvPr>
          <p:cNvSpPr txBox="1">
            <a:spLocks/>
          </p:cNvSpPr>
          <p:nvPr/>
        </p:nvSpPr>
        <p:spPr>
          <a:xfrm>
            <a:off x="417695" y="3483409"/>
            <a:ext cx="2411766" cy="582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2"/>
              </a:buClr>
              <a:buSzPts val="1400"/>
              <a:buFont typeface="Poppins"/>
              <a:buChar char="●"/>
              <a:defRPr sz="1200" b="0" i="0" u="none" strike="noStrike" cap="none">
                <a:solidFill>
                  <a:schemeClr val="lt2"/>
                </a:solidFill>
                <a:latin typeface="Poppins"/>
                <a:ea typeface="Poppins"/>
                <a:cs typeface="Poppins"/>
                <a:sym typeface="Poppins"/>
              </a:defRPr>
            </a:lvl1pPr>
            <a:lvl2pPr marL="914400" marR="0" lvl="1" indent="-317500" algn="l" rtl="0">
              <a:lnSpc>
                <a:spcPct val="100000"/>
              </a:lnSpc>
              <a:spcBef>
                <a:spcPts val="0"/>
              </a:spcBef>
              <a:spcAft>
                <a:spcPts val="0"/>
              </a:spcAft>
              <a:buClr>
                <a:schemeClr val="lt2"/>
              </a:buClr>
              <a:buSzPts val="1400"/>
              <a:buFont typeface="Poppins"/>
              <a:buChar char="○"/>
              <a:defRPr sz="1200" b="0" i="0" u="none" strike="noStrike" cap="none">
                <a:solidFill>
                  <a:schemeClr val="lt2"/>
                </a:solidFill>
                <a:latin typeface="Poppins"/>
                <a:ea typeface="Poppins"/>
                <a:cs typeface="Poppins"/>
                <a:sym typeface="Poppins"/>
              </a:defRPr>
            </a:lvl2pPr>
            <a:lvl3pPr marL="1371600" marR="0" lvl="2"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3pPr>
            <a:lvl4pPr marL="1828800" marR="0" lvl="3"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4pPr>
            <a:lvl5pPr marL="2286000" marR="0" lvl="4"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5pPr>
            <a:lvl6pPr marL="2743200" marR="0" lvl="5"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6pPr>
            <a:lvl7pPr marL="3200400" marR="0" lvl="6"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7pPr>
            <a:lvl8pPr marL="3657600" marR="0" lvl="7"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8pPr>
            <a:lvl9pPr marL="4114800" marR="0" lvl="8"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9pPr>
          </a:lstStyle>
          <a:p>
            <a:pPr marL="139700" indent="0" algn="ctr">
              <a:buFont typeface="Poppins"/>
              <a:buNone/>
            </a:pPr>
            <a:r>
              <a:rPr lang="es-CL" sz="1100" dirty="0"/>
              <a:t>Te advierto que el perro muerde</a:t>
            </a:r>
          </a:p>
          <a:p>
            <a:pPr marL="139700" indent="0" algn="ctr">
              <a:buFont typeface="Poppins"/>
              <a:buNone/>
            </a:pPr>
            <a:endParaRPr lang="es-CL" sz="1100" dirty="0"/>
          </a:p>
          <a:p>
            <a:pPr marL="139700" indent="0" algn="ctr">
              <a:buFont typeface="Poppins"/>
              <a:buNone/>
            </a:pPr>
            <a:r>
              <a:rPr lang="es-CL" sz="1100" dirty="0"/>
              <a:t>El perro muerde </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6" grpId="0"/>
      <p:bldP spid="34" grpId="0"/>
      <p:bldP spid="35" grpId="0"/>
      <p:bldP spid="36" grpId="0" animBg="1"/>
      <p:bldP spid="37" grpId="0" animBg="1"/>
      <p:bldP spid="3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6">
          <a:extLst>
            <a:ext uri="{FF2B5EF4-FFF2-40B4-BE49-F238E27FC236}">
              <a16:creationId xmlns:a16="http://schemas.microsoft.com/office/drawing/2014/main" id="{3D7F91A6-3870-4CDF-01D9-AFA6D65B02D5}"/>
            </a:ext>
          </a:extLst>
        </p:cNvPr>
        <p:cNvGrpSpPr/>
        <p:nvPr/>
      </p:nvGrpSpPr>
      <p:grpSpPr>
        <a:xfrm>
          <a:off x="0" y="0"/>
          <a:ext cx="0" cy="0"/>
          <a:chOff x="0" y="0"/>
          <a:chExt cx="0" cy="0"/>
        </a:xfrm>
      </p:grpSpPr>
      <p:sp>
        <p:nvSpPr>
          <p:cNvPr id="247" name="Google Shape;247;p34">
            <a:extLst>
              <a:ext uri="{FF2B5EF4-FFF2-40B4-BE49-F238E27FC236}">
                <a16:creationId xmlns:a16="http://schemas.microsoft.com/office/drawing/2014/main" id="{D275933A-EA6A-E2BD-3281-A4038DD7933E}"/>
              </a:ext>
            </a:extLst>
          </p:cNvPr>
          <p:cNvSpPr txBox="1">
            <a:spLocks noGrp="1"/>
          </p:cNvSpPr>
          <p:nvPr>
            <p:ph type="title"/>
          </p:nvPr>
        </p:nvSpPr>
        <p:spPr>
          <a:xfrm>
            <a:off x="713225" y="539500"/>
            <a:ext cx="7717500" cy="478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¿Qué es la semántica?</a:t>
            </a:r>
            <a:endParaRPr dirty="0"/>
          </a:p>
        </p:txBody>
      </p:sp>
      <p:sp>
        <p:nvSpPr>
          <p:cNvPr id="252" name="Google Shape;252;p34">
            <a:extLst>
              <a:ext uri="{FF2B5EF4-FFF2-40B4-BE49-F238E27FC236}">
                <a16:creationId xmlns:a16="http://schemas.microsoft.com/office/drawing/2014/main" id="{83A08536-2BE0-3FA3-7A54-37C589EFF10A}"/>
              </a:ext>
            </a:extLst>
          </p:cNvPr>
          <p:cNvSpPr/>
          <p:nvPr/>
        </p:nvSpPr>
        <p:spPr>
          <a:xfrm>
            <a:off x="7795950" y="-783350"/>
            <a:ext cx="2162700" cy="2163000"/>
          </a:xfrm>
          <a:prstGeom prst="ellipse">
            <a:avLst/>
          </a:prstGeom>
          <a:solidFill>
            <a:schemeClr val="dk1"/>
          </a:solidFill>
          <a:ln>
            <a:noFill/>
          </a:ln>
          <a:effectLst>
            <a:outerShdw blurRad="214313" algn="bl" rotWithShape="0">
              <a:schemeClr val="accent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4">
            <a:extLst>
              <a:ext uri="{FF2B5EF4-FFF2-40B4-BE49-F238E27FC236}">
                <a16:creationId xmlns:a16="http://schemas.microsoft.com/office/drawing/2014/main" id="{BC447FCD-ADE8-A8EC-DDFF-C6ECA69EAF0E}"/>
              </a:ext>
            </a:extLst>
          </p:cNvPr>
          <p:cNvSpPr/>
          <p:nvPr/>
        </p:nvSpPr>
        <p:spPr>
          <a:xfrm>
            <a:off x="7487450" y="380200"/>
            <a:ext cx="637500" cy="637500"/>
          </a:xfrm>
          <a:prstGeom prst="ellipse">
            <a:avLst/>
          </a:prstGeom>
          <a:gradFill>
            <a:gsLst>
              <a:gs pos="0">
                <a:schemeClr val="l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Rectángulo: esquinas redondeadas 3">
            <a:extLst>
              <a:ext uri="{FF2B5EF4-FFF2-40B4-BE49-F238E27FC236}">
                <a16:creationId xmlns:a16="http://schemas.microsoft.com/office/drawing/2014/main" id="{8E54C325-A99B-BEC8-D6FA-EBEA3878AB34}"/>
              </a:ext>
            </a:extLst>
          </p:cNvPr>
          <p:cNvSpPr/>
          <p:nvPr/>
        </p:nvSpPr>
        <p:spPr>
          <a:xfrm>
            <a:off x="5029201" y="2186425"/>
            <a:ext cx="2118282" cy="568708"/>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 name="Rectángulo: esquinas redondeadas 4">
            <a:extLst>
              <a:ext uri="{FF2B5EF4-FFF2-40B4-BE49-F238E27FC236}">
                <a16:creationId xmlns:a16="http://schemas.microsoft.com/office/drawing/2014/main" id="{DFB76021-1EB3-0694-558C-A683ED41881E}"/>
              </a:ext>
            </a:extLst>
          </p:cNvPr>
          <p:cNvSpPr/>
          <p:nvPr/>
        </p:nvSpPr>
        <p:spPr>
          <a:xfrm>
            <a:off x="1672620" y="2164075"/>
            <a:ext cx="1583373" cy="568708"/>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Google Shape;1967;p31">
            <a:extLst>
              <a:ext uri="{FF2B5EF4-FFF2-40B4-BE49-F238E27FC236}">
                <a16:creationId xmlns:a16="http://schemas.microsoft.com/office/drawing/2014/main" id="{2913B852-70CB-A752-4795-2D1A87CE024C}"/>
              </a:ext>
            </a:extLst>
          </p:cNvPr>
          <p:cNvSpPr txBox="1">
            <a:spLocks/>
          </p:cNvSpPr>
          <p:nvPr/>
        </p:nvSpPr>
        <p:spPr>
          <a:xfrm>
            <a:off x="1729159" y="2190887"/>
            <a:ext cx="1583371" cy="32166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CL" sz="2000" dirty="0">
                <a:solidFill>
                  <a:schemeClr val="accent2">
                    <a:lumMod val="75000"/>
                    <a:lumOff val="25000"/>
                  </a:schemeClr>
                </a:solidFill>
                <a:latin typeface="Poppins" panose="00000500000000000000" pitchFamily="2" charset="0"/>
                <a:cs typeface="Poppins" panose="00000500000000000000" pitchFamily="2" charset="0"/>
              </a:rPr>
              <a:t>léxica</a:t>
            </a:r>
          </a:p>
        </p:txBody>
      </p:sp>
      <p:sp>
        <p:nvSpPr>
          <p:cNvPr id="7" name="Google Shape;1968;p31">
            <a:extLst>
              <a:ext uri="{FF2B5EF4-FFF2-40B4-BE49-F238E27FC236}">
                <a16:creationId xmlns:a16="http://schemas.microsoft.com/office/drawing/2014/main" id="{FEABB330-3646-2DA6-CC2A-E049CB2CFF75}"/>
              </a:ext>
            </a:extLst>
          </p:cNvPr>
          <p:cNvSpPr txBox="1">
            <a:spLocks/>
          </p:cNvSpPr>
          <p:nvPr/>
        </p:nvSpPr>
        <p:spPr>
          <a:xfrm>
            <a:off x="-571781" y="950723"/>
            <a:ext cx="9944100" cy="627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Bebas Neue"/>
              <a:buNone/>
              <a:defRPr sz="3000" b="0" i="0" u="none" strike="noStrike" cap="none">
                <a:solidFill>
                  <a:schemeClr val="accent2"/>
                </a:solidFill>
                <a:latin typeface="Poppins SemiBold"/>
                <a:ea typeface="Poppins SemiBold"/>
                <a:cs typeface="Poppins SemiBold"/>
                <a:sym typeface="Poppins SemiBold"/>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ctr"/>
            <a:r>
              <a:rPr lang="es-CL" sz="2800" dirty="0">
                <a:latin typeface="Cascadia Code SemiLight" panose="020B0609020000020004" pitchFamily="49" charset="0"/>
                <a:ea typeface="Cascadia Code SemiLight" panose="020B0609020000020004" pitchFamily="49" charset="0"/>
                <a:cs typeface="Cascadia Code SemiLight" panose="020B0609020000020004" pitchFamily="49" charset="0"/>
              </a:rPr>
              <a:t>Semántica</a:t>
            </a:r>
          </a:p>
        </p:txBody>
      </p:sp>
      <p:sp>
        <p:nvSpPr>
          <p:cNvPr id="8" name="Google Shape;1967;p31">
            <a:extLst>
              <a:ext uri="{FF2B5EF4-FFF2-40B4-BE49-F238E27FC236}">
                <a16:creationId xmlns:a16="http://schemas.microsoft.com/office/drawing/2014/main" id="{CF9F82AA-8EE3-0C03-CCA1-4F1AC9F6F238}"/>
              </a:ext>
            </a:extLst>
          </p:cNvPr>
          <p:cNvSpPr txBox="1">
            <a:spLocks/>
          </p:cNvSpPr>
          <p:nvPr/>
        </p:nvSpPr>
        <p:spPr>
          <a:xfrm>
            <a:off x="4952438" y="2211897"/>
            <a:ext cx="2195045" cy="41000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rgbClr val="434343"/>
              </a:buClr>
              <a:buSzPts val="1400"/>
              <a:buFont typeface="Lexend Deca"/>
              <a:buChar char="●"/>
              <a:defRPr sz="1600" b="0" i="0" u="none" strike="noStrike" cap="none">
                <a:solidFill>
                  <a:schemeClr val="dk2"/>
                </a:solidFill>
                <a:latin typeface="Lexend Deca"/>
                <a:ea typeface="Lexend Deca"/>
                <a:cs typeface="Lexend Deca"/>
                <a:sym typeface="Lexend Deca"/>
              </a:defRPr>
            </a:lvl1pPr>
            <a:lvl2pPr marL="914400" marR="0" lvl="1"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2pPr>
            <a:lvl3pPr marL="1371600" marR="0" lvl="2"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3pPr>
            <a:lvl4pPr marL="1828800" marR="0" lvl="3"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4pPr>
            <a:lvl5pPr marL="2286000" marR="0" lvl="4"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5pPr>
            <a:lvl6pPr marL="2743200" marR="0" lvl="5"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6pPr>
            <a:lvl7pPr marL="3200400" marR="0" lvl="6"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7pPr>
            <a:lvl8pPr marL="3657600" marR="0" lvl="7"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8pPr>
            <a:lvl9pPr marL="4114800" marR="0" lvl="8"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9pPr>
          </a:lstStyle>
          <a:p>
            <a:pPr marL="0" indent="0">
              <a:buFont typeface="Lexend Deca"/>
              <a:buNone/>
            </a:pPr>
            <a:r>
              <a:rPr lang="es-CL" sz="2000" dirty="0">
                <a:solidFill>
                  <a:schemeClr val="accent2">
                    <a:lumMod val="75000"/>
                    <a:lumOff val="25000"/>
                  </a:schemeClr>
                </a:solidFill>
                <a:latin typeface="Poppins" panose="00000500000000000000" pitchFamily="2" charset="0"/>
                <a:cs typeface="Poppins" panose="00000500000000000000" pitchFamily="2" charset="0"/>
              </a:rPr>
              <a:t>composicional</a:t>
            </a:r>
          </a:p>
        </p:txBody>
      </p:sp>
      <p:cxnSp>
        <p:nvCxnSpPr>
          <p:cNvPr id="9" name="Conector recto de flecha 8">
            <a:extLst>
              <a:ext uri="{FF2B5EF4-FFF2-40B4-BE49-F238E27FC236}">
                <a16:creationId xmlns:a16="http://schemas.microsoft.com/office/drawing/2014/main" id="{08581740-3B4E-22B9-4ADD-7A24558DF0D5}"/>
              </a:ext>
            </a:extLst>
          </p:cNvPr>
          <p:cNvCxnSpPr>
            <a:cxnSpLocks/>
          </p:cNvCxnSpPr>
          <p:nvPr/>
        </p:nvCxnSpPr>
        <p:spPr>
          <a:xfrm flipH="1">
            <a:off x="2875388" y="1495242"/>
            <a:ext cx="554871" cy="557843"/>
          </a:xfrm>
          <a:prstGeom prst="straightConnector1">
            <a:avLst/>
          </a:prstGeom>
          <a:ln w="28575">
            <a:solidFill>
              <a:schemeClr val="tx2">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 name="Conector recto de flecha 9">
            <a:extLst>
              <a:ext uri="{FF2B5EF4-FFF2-40B4-BE49-F238E27FC236}">
                <a16:creationId xmlns:a16="http://schemas.microsoft.com/office/drawing/2014/main" id="{9BCE1587-D206-669A-DC14-961659DD38D5}"/>
              </a:ext>
            </a:extLst>
          </p:cNvPr>
          <p:cNvCxnSpPr>
            <a:cxnSpLocks/>
          </p:cNvCxnSpPr>
          <p:nvPr/>
        </p:nvCxnSpPr>
        <p:spPr>
          <a:xfrm>
            <a:off x="5382997" y="1463390"/>
            <a:ext cx="551825" cy="594883"/>
          </a:xfrm>
          <a:prstGeom prst="straightConnector1">
            <a:avLst/>
          </a:prstGeom>
          <a:ln w="28575">
            <a:solidFill>
              <a:schemeClr val="tx2">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1" name="CuadroTexto 10">
            <a:extLst>
              <a:ext uri="{FF2B5EF4-FFF2-40B4-BE49-F238E27FC236}">
                <a16:creationId xmlns:a16="http://schemas.microsoft.com/office/drawing/2014/main" id="{B83C7D30-B361-2149-CC6D-CBADA3264869}"/>
              </a:ext>
            </a:extLst>
          </p:cNvPr>
          <p:cNvSpPr txBox="1"/>
          <p:nvPr/>
        </p:nvSpPr>
        <p:spPr>
          <a:xfrm>
            <a:off x="1672620" y="2870585"/>
            <a:ext cx="1583370" cy="523220"/>
          </a:xfrm>
          <a:prstGeom prst="rect">
            <a:avLst/>
          </a:prstGeom>
          <a:noFill/>
        </p:spPr>
        <p:txBody>
          <a:bodyPr wrap="square" rtlCol="0">
            <a:spAutoFit/>
          </a:bodyPr>
          <a:lstStyle/>
          <a:p>
            <a:pPr algn="ctr"/>
            <a:r>
              <a:rPr lang="es-CL" dirty="0">
                <a:solidFill>
                  <a:schemeClr val="accent2">
                    <a:lumMod val="75000"/>
                    <a:lumOff val="25000"/>
                  </a:schemeClr>
                </a:solidFill>
                <a:latin typeface="Poppins" panose="00000500000000000000" pitchFamily="2" charset="0"/>
                <a:cs typeface="Poppins" panose="00000500000000000000" pitchFamily="2" charset="0"/>
              </a:rPr>
              <a:t>Unidades simples</a:t>
            </a:r>
          </a:p>
        </p:txBody>
      </p:sp>
      <p:sp>
        <p:nvSpPr>
          <p:cNvPr id="12" name="CuadroTexto 11">
            <a:extLst>
              <a:ext uri="{FF2B5EF4-FFF2-40B4-BE49-F238E27FC236}">
                <a16:creationId xmlns:a16="http://schemas.microsoft.com/office/drawing/2014/main" id="{2C7673E1-9E6F-EB5D-A1AE-0002A70A3327}"/>
              </a:ext>
            </a:extLst>
          </p:cNvPr>
          <p:cNvSpPr txBox="1"/>
          <p:nvPr/>
        </p:nvSpPr>
        <p:spPr>
          <a:xfrm>
            <a:off x="4999136" y="2799632"/>
            <a:ext cx="2195045" cy="738664"/>
          </a:xfrm>
          <a:prstGeom prst="rect">
            <a:avLst/>
          </a:prstGeom>
          <a:noFill/>
        </p:spPr>
        <p:txBody>
          <a:bodyPr wrap="square" rtlCol="0">
            <a:spAutoFit/>
          </a:bodyPr>
          <a:lstStyle/>
          <a:p>
            <a:pPr algn="ctr"/>
            <a:r>
              <a:rPr lang="es-CL" dirty="0">
                <a:solidFill>
                  <a:schemeClr val="accent2">
                    <a:lumMod val="75000"/>
                    <a:lumOff val="25000"/>
                  </a:schemeClr>
                </a:solidFill>
                <a:latin typeface="Poppins" panose="00000500000000000000" pitchFamily="2" charset="0"/>
                <a:cs typeface="Poppins" panose="00000500000000000000" pitchFamily="2" charset="0"/>
              </a:rPr>
              <a:t>Unidades complejas (procedimientos combinatorios)</a:t>
            </a:r>
          </a:p>
        </p:txBody>
      </p:sp>
      <p:sp>
        <p:nvSpPr>
          <p:cNvPr id="13" name="CuadroTexto 12">
            <a:extLst>
              <a:ext uri="{FF2B5EF4-FFF2-40B4-BE49-F238E27FC236}">
                <a16:creationId xmlns:a16="http://schemas.microsoft.com/office/drawing/2014/main" id="{7BE5C86E-90A2-6187-272F-5767B15779CA}"/>
              </a:ext>
            </a:extLst>
          </p:cNvPr>
          <p:cNvSpPr txBox="1"/>
          <p:nvPr/>
        </p:nvSpPr>
        <p:spPr>
          <a:xfrm>
            <a:off x="1632536" y="3665661"/>
            <a:ext cx="1583370" cy="738664"/>
          </a:xfrm>
          <a:prstGeom prst="rect">
            <a:avLst/>
          </a:prstGeom>
          <a:noFill/>
        </p:spPr>
        <p:txBody>
          <a:bodyPr wrap="square" rtlCol="0">
            <a:spAutoFit/>
          </a:bodyPr>
          <a:lstStyle/>
          <a:p>
            <a:pPr algn="ctr"/>
            <a:r>
              <a:rPr lang="es-CL" dirty="0">
                <a:solidFill>
                  <a:schemeClr val="accent2">
                    <a:lumMod val="75000"/>
                    <a:lumOff val="25000"/>
                  </a:schemeClr>
                </a:solidFill>
                <a:latin typeface="Poppins" panose="00000500000000000000" pitchFamily="2" charset="0"/>
                <a:cs typeface="Poppins" panose="00000500000000000000" pitchFamily="2" charset="0"/>
              </a:rPr>
              <a:t>Gato </a:t>
            </a:r>
          </a:p>
          <a:p>
            <a:pPr algn="ctr"/>
            <a:r>
              <a:rPr lang="es-CL" dirty="0">
                <a:solidFill>
                  <a:schemeClr val="accent2">
                    <a:lumMod val="75000"/>
                    <a:lumOff val="25000"/>
                  </a:schemeClr>
                </a:solidFill>
                <a:latin typeface="Poppins" panose="00000500000000000000" pitchFamily="2" charset="0"/>
                <a:cs typeface="Poppins" panose="00000500000000000000" pitchFamily="2" charset="0"/>
              </a:rPr>
              <a:t>Perro </a:t>
            </a:r>
          </a:p>
          <a:p>
            <a:pPr algn="ctr"/>
            <a:r>
              <a:rPr lang="es-CL" dirty="0">
                <a:solidFill>
                  <a:schemeClr val="accent2">
                    <a:lumMod val="75000"/>
                    <a:lumOff val="25000"/>
                  </a:schemeClr>
                </a:solidFill>
                <a:latin typeface="Poppins" panose="00000500000000000000" pitchFamily="2" charset="0"/>
                <a:cs typeface="Poppins" panose="00000500000000000000" pitchFamily="2" charset="0"/>
              </a:rPr>
              <a:t>Conejo  </a:t>
            </a:r>
          </a:p>
        </p:txBody>
      </p:sp>
      <p:sp>
        <p:nvSpPr>
          <p:cNvPr id="14" name="CuadroTexto 13">
            <a:extLst>
              <a:ext uri="{FF2B5EF4-FFF2-40B4-BE49-F238E27FC236}">
                <a16:creationId xmlns:a16="http://schemas.microsoft.com/office/drawing/2014/main" id="{4E5855E6-0D76-A038-9E22-7E2C5B1A4FA5}"/>
              </a:ext>
            </a:extLst>
          </p:cNvPr>
          <p:cNvSpPr txBox="1"/>
          <p:nvPr/>
        </p:nvSpPr>
        <p:spPr>
          <a:xfrm>
            <a:off x="4744758" y="3675643"/>
            <a:ext cx="2726388" cy="954107"/>
          </a:xfrm>
          <a:prstGeom prst="rect">
            <a:avLst/>
          </a:prstGeom>
          <a:noFill/>
        </p:spPr>
        <p:txBody>
          <a:bodyPr wrap="square" rtlCol="0">
            <a:spAutoFit/>
          </a:bodyPr>
          <a:lstStyle/>
          <a:p>
            <a:pPr algn="ctr"/>
            <a:r>
              <a:rPr lang="es-CL" dirty="0">
                <a:solidFill>
                  <a:schemeClr val="accent2">
                    <a:lumMod val="75000"/>
                    <a:lumOff val="25000"/>
                  </a:schemeClr>
                </a:solidFill>
                <a:latin typeface="Poppins" panose="00000500000000000000" pitchFamily="2" charset="0"/>
                <a:cs typeface="Poppins" panose="00000500000000000000" pitchFamily="2" charset="0"/>
              </a:rPr>
              <a:t>Mi gato está ronroneando</a:t>
            </a:r>
          </a:p>
          <a:p>
            <a:pPr algn="ctr"/>
            <a:r>
              <a:rPr lang="es-CL" dirty="0">
                <a:solidFill>
                  <a:schemeClr val="accent2">
                    <a:lumMod val="75000"/>
                    <a:lumOff val="25000"/>
                  </a:schemeClr>
                </a:solidFill>
                <a:latin typeface="Poppins" panose="00000500000000000000" pitchFamily="2" charset="0"/>
                <a:cs typeface="Poppins" panose="00000500000000000000" pitchFamily="2" charset="0"/>
              </a:rPr>
              <a:t>El perro se comió mi tarea</a:t>
            </a:r>
          </a:p>
          <a:p>
            <a:pPr algn="ctr"/>
            <a:r>
              <a:rPr lang="es-CL" dirty="0">
                <a:solidFill>
                  <a:schemeClr val="accent2">
                    <a:lumMod val="75000"/>
                    <a:lumOff val="25000"/>
                  </a:schemeClr>
                </a:solidFill>
                <a:latin typeface="Poppins" panose="00000500000000000000" pitchFamily="2" charset="0"/>
                <a:cs typeface="Poppins" panose="00000500000000000000" pitchFamily="2" charset="0"/>
              </a:rPr>
              <a:t>Mi conejo se escapó</a:t>
            </a:r>
          </a:p>
          <a:p>
            <a:pPr algn="ctr"/>
            <a:endParaRPr lang="es-CL" dirty="0"/>
          </a:p>
        </p:txBody>
      </p:sp>
      <p:sp>
        <p:nvSpPr>
          <p:cNvPr id="15" name="Rectángulo: esquinas redondeadas 14">
            <a:extLst>
              <a:ext uri="{FF2B5EF4-FFF2-40B4-BE49-F238E27FC236}">
                <a16:creationId xmlns:a16="http://schemas.microsoft.com/office/drawing/2014/main" id="{3222728A-DEF3-5DCB-A9CB-42B8D5CA2BA2}"/>
              </a:ext>
            </a:extLst>
          </p:cNvPr>
          <p:cNvSpPr/>
          <p:nvPr/>
        </p:nvSpPr>
        <p:spPr>
          <a:xfrm>
            <a:off x="1729159" y="3597850"/>
            <a:ext cx="1359718" cy="810263"/>
          </a:xfrm>
          <a:prstGeom prst="round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6" name="Rectángulo: esquinas redondeadas 15">
            <a:extLst>
              <a:ext uri="{FF2B5EF4-FFF2-40B4-BE49-F238E27FC236}">
                <a16:creationId xmlns:a16="http://schemas.microsoft.com/office/drawing/2014/main" id="{4D2252AE-9821-4549-4810-4347A75D9832}"/>
              </a:ext>
            </a:extLst>
          </p:cNvPr>
          <p:cNvSpPr/>
          <p:nvPr/>
        </p:nvSpPr>
        <p:spPr>
          <a:xfrm>
            <a:off x="4837191" y="3642987"/>
            <a:ext cx="2492064" cy="806550"/>
          </a:xfrm>
          <a:prstGeom prst="round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7" name="Arco 16">
            <a:extLst>
              <a:ext uri="{FF2B5EF4-FFF2-40B4-BE49-F238E27FC236}">
                <a16:creationId xmlns:a16="http://schemas.microsoft.com/office/drawing/2014/main" id="{0B1CF56E-6F45-4730-73BC-AB399DC0014F}"/>
              </a:ext>
            </a:extLst>
          </p:cNvPr>
          <p:cNvSpPr/>
          <p:nvPr/>
        </p:nvSpPr>
        <p:spPr>
          <a:xfrm>
            <a:off x="6620420" y="2992975"/>
            <a:ext cx="1417668" cy="806475"/>
          </a:xfrm>
          <a:prstGeom prst="arc">
            <a:avLst>
              <a:gd name="adj1" fmla="val 16200000"/>
              <a:gd name="adj2" fmla="val 4646420"/>
            </a:avLst>
          </a:prstGeom>
          <a:ln w="12700">
            <a:solidFill>
              <a:schemeClr val="tx2">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sp>
        <p:nvSpPr>
          <p:cNvPr id="18" name="Arco 17">
            <a:extLst>
              <a:ext uri="{FF2B5EF4-FFF2-40B4-BE49-F238E27FC236}">
                <a16:creationId xmlns:a16="http://schemas.microsoft.com/office/drawing/2014/main" id="{6398F567-3C44-30BF-6C4C-571FF5F3133E}"/>
              </a:ext>
            </a:extLst>
          </p:cNvPr>
          <p:cNvSpPr/>
          <p:nvPr/>
        </p:nvSpPr>
        <p:spPr>
          <a:xfrm flipH="1">
            <a:off x="1006241" y="3038238"/>
            <a:ext cx="1359718" cy="806475"/>
          </a:xfrm>
          <a:prstGeom prst="arc">
            <a:avLst>
              <a:gd name="adj1" fmla="val 16200000"/>
              <a:gd name="adj2" fmla="val 4646420"/>
            </a:avLst>
          </a:prstGeom>
          <a:ln w="12700">
            <a:solidFill>
              <a:schemeClr val="tx2">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spTree>
    <p:extLst>
      <p:ext uri="{BB962C8B-B14F-4D97-AF65-F5344CB8AC3E}">
        <p14:creationId xmlns:p14="http://schemas.microsoft.com/office/powerpoint/2010/main" val="25226730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500"/>
                                        <p:tgtEl>
                                          <p:spTgt spid="17"/>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500"/>
                                        <p:tgtEl>
                                          <p:spTgt spid="16"/>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build="p"/>
      <p:bldP spid="8" grpId="0"/>
      <p:bldP spid="11" grpId="0"/>
      <p:bldP spid="12" grpId="0"/>
      <p:bldP spid="13" grpId="0"/>
      <p:bldP spid="14" grpId="0"/>
      <p:bldP spid="15" grpId="0" animBg="1"/>
      <p:bldP spid="16" grpId="0" animBg="1"/>
      <p:bldP spid="17" grpId="0" animBg="1"/>
      <p:bldP spid="1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84" name="Google Shape;484;p46"/>
          <p:cNvSpPr/>
          <p:nvPr/>
        </p:nvSpPr>
        <p:spPr>
          <a:xfrm>
            <a:off x="6940075" y="-790750"/>
            <a:ext cx="1490700" cy="1490700"/>
          </a:xfrm>
          <a:prstGeom prst="ellipse">
            <a:avLst/>
          </a:prstGeom>
          <a:gradFill>
            <a:gsLst>
              <a:gs pos="0">
                <a:schemeClr val="l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ítulo 2">
            <a:extLst>
              <a:ext uri="{FF2B5EF4-FFF2-40B4-BE49-F238E27FC236}">
                <a16:creationId xmlns:a16="http://schemas.microsoft.com/office/drawing/2014/main" id="{3C5815DD-BADF-DEAF-BFDE-746E7FE30A85}"/>
              </a:ext>
            </a:extLst>
          </p:cNvPr>
          <p:cNvSpPr>
            <a:spLocks noGrp="1"/>
          </p:cNvSpPr>
          <p:nvPr>
            <p:ph type="title"/>
          </p:nvPr>
        </p:nvSpPr>
        <p:spPr/>
        <p:txBody>
          <a:bodyPr/>
          <a:lstStyle/>
          <a:p>
            <a:r>
              <a:rPr lang="es-CL" dirty="0">
                <a:solidFill>
                  <a:schemeClr val="accent2">
                    <a:lumMod val="75000"/>
                    <a:lumOff val="25000"/>
                  </a:schemeClr>
                </a:solidFill>
              </a:rPr>
              <a:t>Tipos de actos de habla</a:t>
            </a:r>
          </a:p>
        </p:txBody>
      </p:sp>
      <p:sp>
        <p:nvSpPr>
          <p:cNvPr id="4" name="Marcador de texto 1">
            <a:extLst>
              <a:ext uri="{FF2B5EF4-FFF2-40B4-BE49-F238E27FC236}">
                <a16:creationId xmlns:a16="http://schemas.microsoft.com/office/drawing/2014/main" id="{B84EBF07-EC57-53CE-48C4-C1E5975984DB}"/>
              </a:ext>
            </a:extLst>
          </p:cNvPr>
          <p:cNvSpPr txBox="1">
            <a:spLocks/>
          </p:cNvSpPr>
          <p:nvPr/>
        </p:nvSpPr>
        <p:spPr>
          <a:xfrm>
            <a:off x="713225" y="1336400"/>
            <a:ext cx="7704000" cy="32676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es-MX" b="1" dirty="0">
                <a:latin typeface="Poppins" panose="00000500000000000000" pitchFamily="2" charset="0"/>
                <a:cs typeface="Poppins" panose="00000500000000000000" pitchFamily="2" charset="0"/>
              </a:rPr>
              <a:t>Actos locucionarios: </a:t>
            </a:r>
            <a:r>
              <a:rPr lang="es-MX" dirty="0">
                <a:latin typeface="Poppins" panose="00000500000000000000" pitchFamily="2" charset="0"/>
                <a:cs typeface="Poppins" panose="00000500000000000000" pitchFamily="2" charset="0"/>
              </a:rPr>
              <a:t>Consiste en el simple hecho de hablar, es decir, de producir sonidos con significados a través de estructuras que poseen aspecto fonético, gramatical y semántico. </a:t>
            </a:r>
          </a:p>
          <a:p>
            <a:pPr marL="139700" algn="just">
              <a:lnSpc>
                <a:spcPct val="150000"/>
              </a:lnSpc>
            </a:pPr>
            <a:endParaRPr lang="es-MX" dirty="0">
              <a:latin typeface="Poppins" panose="00000500000000000000" pitchFamily="2" charset="0"/>
              <a:cs typeface="Poppins" panose="00000500000000000000" pitchFamily="2" charset="0"/>
            </a:endParaRPr>
          </a:p>
          <a:p>
            <a:pPr algn="just">
              <a:lnSpc>
                <a:spcPct val="150000"/>
              </a:lnSpc>
            </a:pPr>
            <a:r>
              <a:rPr lang="es-MX" b="1" dirty="0">
                <a:latin typeface="Poppins" panose="00000500000000000000" pitchFamily="2" charset="0"/>
                <a:cs typeface="Poppins" panose="00000500000000000000" pitchFamily="2" charset="0"/>
              </a:rPr>
              <a:t>Actos ilocucionarios: </a:t>
            </a:r>
            <a:r>
              <a:rPr lang="es-MX" dirty="0">
                <a:latin typeface="Poppins" panose="00000500000000000000" pitchFamily="2" charset="0"/>
                <a:cs typeface="Poppins" panose="00000500000000000000" pitchFamily="2" charset="0"/>
              </a:rPr>
              <a:t>Corresponde a aquello que el hablante quiere decir, </a:t>
            </a:r>
            <a:r>
              <a:rPr lang="es-ES" dirty="0">
                <a:latin typeface="Poppins" panose="00000500000000000000" pitchFamily="2" charset="0"/>
                <a:cs typeface="Poppins" panose="00000500000000000000" pitchFamily="2" charset="0"/>
              </a:rPr>
              <a:t>en una circunstancia determinada con una </a:t>
            </a:r>
            <a:r>
              <a:rPr lang="es-ES" i="1" dirty="0">
                <a:latin typeface="Poppins" panose="00000500000000000000" pitchFamily="2" charset="0"/>
                <a:cs typeface="Poppins" panose="00000500000000000000" pitchFamily="2" charset="0"/>
              </a:rPr>
              <a:t>fuerza convencional </a:t>
            </a:r>
            <a:r>
              <a:rPr lang="es-ES" dirty="0">
                <a:latin typeface="Poppins" panose="00000500000000000000" pitchFamily="2" charset="0"/>
                <a:cs typeface="Poppins" panose="00000500000000000000" pitchFamily="2" charset="0"/>
              </a:rPr>
              <a:t>determinada.</a:t>
            </a:r>
          </a:p>
          <a:p>
            <a:pPr marL="139700" algn="just">
              <a:lnSpc>
                <a:spcPct val="150000"/>
              </a:lnSpc>
            </a:pPr>
            <a:endParaRPr lang="es-MX" dirty="0">
              <a:latin typeface="Poppins" panose="00000500000000000000" pitchFamily="2" charset="0"/>
              <a:cs typeface="Poppins" panose="00000500000000000000" pitchFamily="2" charset="0"/>
            </a:endParaRPr>
          </a:p>
          <a:p>
            <a:pPr algn="just">
              <a:lnSpc>
                <a:spcPct val="150000"/>
              </a:lnSpc>
            </a:pPr>
            <a:r>
              <a:rPr lang="es-MX" b="1" dirty="0">
                <a:latin typeface="Poppins" panose="00000500000000000000" pitchFamily="2" charset="0"/>
                <a:cs typeface="Poppins" panose="00000500000000000000" pitchFamily="2" charset="0"/>
              </a:rPr>
              <a:t>Actos perlocucionarios: </a:t>
            </a:r>
            <a:r>
              <a:rPr lang="es-MX" dirty="0">
                <a:latin typeface="Poppins" panose="00000500000000000000" pitchFamily="2" charset="0"/>
                <a:cs typeface="Poppins" panose="00000500000000000000" pitchFamily="2" charset="0"/>
              </a:rPr>
              <a:t>Consiste en los efectos que se logran, ya sean materiales o en la forma de pensar/ estado de ánimo de las personas.</a:t>
            </a:r>
            <a:endParaRPr lang="es-CL" dirty="0">
              <a:latin typeface="Poppins" panose="00000500000000000000" pitchFamily="2" charset="0"/>
              <a:cs typeface="Poppins" panose="00000500000000000000" pitchFamily="2" charset="0"/>
            </a:endParaRPr>
          </a:p>
        </p:txBody>
      </p:sp>
      <p:sp>
        <p:nvSpPr>
          <p:cNvPr id="5" name="Marcador de texto 1">
            <a:extLst>
              <a:ext uri="{FF2B5EF4-FFF2-40B4-BE49-F238E27FC236}">
                <a16:creationId xmlns:a16="http://schemas.microsoft.com/office/drawing/2014/main" id="{B69858A5-C653-C9BC-F0CB-0939EF0BE058}"/>
              </a:ext>
            </a:extLst>
          </p:cNvPr>
          <p:cNvSpPr txBox="1">
            <a:spLocks/>
          </p:cNvSpPr>
          <p:nvPr/>
        </p:nvSpPr>
        <p:spPr>
          <a:xfrm>
            <a:off x="2805081" y="1969009"/>
            <a:ext cx="1182130" cy="37894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2"/>
              </a:buClr>
              <a:buSzPts val="1400"/>
              <a:buFont typeface="Poppins"/>
              <a:buChar char="●"/>
              <a:defRPr sz="1200" b="0" i="0" u="none" strike="noStrike" cap="none">
                <a:solidFill>
                  <a:schemeClr val="lt2"/>
                </a:solidFill>
                <a:latin typeface="Poppins"/>
                <a:ea typeface="Poppins"/>
                <a:cs typeface="Poppins"/>
                <a:sym typeface="Poppins"/>
              </a:defRPr>
            </a:lvl1pPr>
            <a:lvl2pPr marL="914400" marR="0" lvl="1" indent="-317500" algn="l" rtl="0">
              <a:lnSpc>
                <a:spcPct val="100000"/>
              </a:lnSpc>
              <a:spcBef>
                <a:spcPts val="0"/>
              </a:spcBef>
              <a:spcAft>
                <a:spcPts val="0"/>
              </a:spcAft>
              <a:buClr>
                <a:schemeClr val="lt2"/>
              </a:buClr>
              <a:buSzPts val="1400"/>
              <a:buFont typeface="Poppins"/>
              <a:buChar char="○"/>
              <a:defRPr sz="1200" b="0" i="0" u="none" strike="noStrike" cap="none">
                <a:solidFill>
                  <a:schemeClr val="lt2"/>
                </a:solidFill>
                <a:latin typeface="Poppins"/>
                <a:ea typeface="Poppins"/>
                <a:cs typeface="Poppins"/>
                <a:sym typeface="Poppins"/>
              </a:defRPr>
            </a:lvl2pPr>
            <a:lvl3pPr marL="1371600" marR="0" lvl="2"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3pPr>
            <a:lvl4pPr marL="1828800" marR="0" lvl="3"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4pPr>
            <a:lvl5pPr marL="2286000" marR="0" lvl="4"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5pPr>
            <a:lvl6pPr marL="2743200" marR="0" lvl="5"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6pPr>
            <a:lvl7pPr marL="3200400" marR="0" lvl="6"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7pPr>
            <a:lvl8pPr marL="3657600" marR="0" lvl="7"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8pPr>
            <a:lvl9pPr marL="4114800" marR="0" lvl="8"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9pPr>
          </a:lstStyle>
          <a:p>
            <a:pPr marL="139700" indent="0">
              <a:buFont typeface="Poppins"/>
              <a:buNone/>
            </a:pPr>
            <a:r>
              <a:rPr lang="es-CL" sz="1600" b="1" dirty="0">
                <a:solidFill>
                  <a:schemeClr val="tx2"/>
                </a:solidFill>
              </a:rPr>
              <a:t>FORMA</a:t>
            </a:r>
            <a:r>
              <a:rPr lang="es-CL" dirty="0"/>
              <a:t> </a:t>
            </a:r>
          </a:p>
        </p:txBody>
      </p:sp>
      <p:sp>
        <p:nvSpPr>
          <p:cNvPr id="6" name="Marcador de texto 1">
            <a:extLst>
              <a:ext uri="{FF2B5EF4-FFF2-40B4-BE49-F238E27FC236}">
                <a16:creationId xmlns:a16="http://schemas.microsoft.com/office/drawing/2014/main" id="{6F36AFB8-CB99-2F5B-C369-A3320F58A49E}"/>
              </a:ext>
            </a:extLst>
          </p:cNvPr>
          <p:cNvSpPr txBox="1">
            <a:spLocks/>
          </p:cNvSpPr>
          <p:nvPr/>
        </p:nvSpPr>
        <p:spPr>
          <a:xfrm>
            <a:off x="6977398" y="2942020"/>
            <a:ext cx="1182130" cy="37894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2"/>
              </a:buClr>
              <a:buSzPts val="1400"/>
              <a:buFont typeface="Poppins"/>
              <a:buChar char="●"/>
              <a:defRPr sz="1200" b="0" i="0" u="none" strike="noStrike" cap="none">
                <a:solidFill>
                  <a:schemeClr val="lt2"/>
                </a:solidFill>
                <a:latin typeface="Poppins"/>
                <a:ea typeface="Poppins"/>
                <a:cs typeface="Poppins"/>
                <a:sym typeface="Poppins"/>
              </a:defRPr>
            </a:lvl1pPr>
            <a:lvl2pPr marL="914400" marR="0" lvl="1" indent="-317500" algn="l" rtl="0">
              <a:lnSpc>
                <a:spcPct val="100000"/>
              </a:lnSpc>
              <a:spcBef>
                <a:spcPts val="0"/>
              </a:spcBef>
              <a:spcAft>
                <a:spcPts val="0"/>
              </a:spcAft>
              <a:buClr>
                <a:schemeClr val="lt2"/>
              </a:buClr>
              <a:buSzPts val="1400"/>
              <a:buFont typeface="Poppins"/>
              <a:buChar char="○"/>
              <a:defRPr sz="1200" b="0" i="0" u="none" strike="noStrike" cap="none">
                <a:solidFill>
                  <a:schemeClr val="lt2"/>
                </a:solidFill>
                <a:latin typeface="Poppins"/>
                <a:ea typeface="Poppins"/>
                <a:cs typeface="Poppins"/>
                <a:sym typeface="Poppins"/>
              </a:defRPr>
            </a:lvl2pPr>
            <a:lvl3pPr marL="1371600" marR="0" lvl="2"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3pPr>
            <a:lvl4pPr marL="1828800" marR="0" lvl="3"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4pPr>
            <a:lvl5pPr marL="2286000" marR="0" lvl="4"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5pPr>
            <a:lvl6pPr marL="2743200" marR="0" lvl="5"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6pPr>
            <a:lvl7pPr marL="3200400" marR="0" lvl="6"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7pPr>
            <a:lvl8pPr marL="3657600" marR="0" lvl="7"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8pPr>
            <a:lvl9pPr marL="4114800" marR="0" lvl="8"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9pPr>
          </a:lstStyle>
          <a:p>
            <a:pPr marL="139700" indent="0">
              <a:buFont typeface="Poppins"/>
              <a:buNone/>
            </a:pPr>
            <a:r>
              <a:rPr lang="es-CL" sz="1600" b="1" dirty="0">
                <a:solidFill>
                  <a:schemeClr val="tx2"/>
                </a:solidFill>
              </a:rPr>
              <a:t>FUERZA</a:t>
            </a:r>
            <a:r>
              <a:rPr lang="es-CL" dirty="0">
                <a:solidFill>
                  <a:schemeClr val="tx2"/>
                </a:solidFill>
              </a:rPr>
              <a:t> </a:t>
            </a:r>
          </a:p>
        </p:txBody>
      </p:sp>
      <p:sp>
        <p:nvSpPr>
          <p:cNvPr id="7" name="Marcador de texto 1">
            <a:extLst>
              <a:ext uri="{FF2B5EF4-FFF2-40B4-BE49-F238E27FC236}">
                <a16:creationId xmlns:a16="http://schemas.microsoft.com/office/drawing/2014/main" id="{9004845B-5171-D712-A85C-DDD734F24BF8}"/>
              </a:ext>
            </a:extLst>
          </p:cNvPr>
          <p:cNvSpPr txBox="1">
            <a:spLocks/>
          </p:cNvSpPr>
          <p:nvPr/>
        </p:nvSpPr>
        <p:spPr>
          <a:xfrm>
            <a:off x="5779211" y="3900519"/>
            <a:ext cx="1182130" cy="37894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2"/>
              </a:buClr>
              <a:buSzPts val="1400"/>
              <a:buFont typeface="Poppins"/>
              <a:buChar char="●"/>
              <a:defRPr sz="1200" b="0" i="0" u="none" strike="noStrike" cap="none">
                <a:solidFill>
                  <a:schemeClr val="lt2"/>
                </a:solidFill>
                <a:latin typeface="Poppins"/>
                <a:ea typeface="Poppins"/>
                <a:cs typeface="Poppins"/>
                <a:sym typeface="Poppins"/>
              </a:defRPr>
            </a:lvl1pPr>
            <a:lvl2pPr marL="914400" marR="0" lvl="1" indent="-317500" algn="l" rtl="0">
              <a:lnSpc>
                <a:spcPct val="100000"/>
              </a:lnSpc>
              <a:spcBef>
                <a:spcPts val="0"/>
              </a:spcBef>
              <a:spcAft>
                <a:spcPts val="0"/>
              </a:spcAft>
              <a:buClr>
                <a:schemeClr val="lt2"/>
              </a:buClr>
              <a:buSzPts val="1400"/>
              <a:buFont typeface="Poppins"/>
              <a:buChar char="○"/>
              <a:defRPr sz="1200" b="0" i="0" u="none" strike="noStrike" cap="none">
                <a:solidFill>
                  <a:schemeClr val="lt2"/>
                </a:solidFill>
                <a:latin typeface="Poppins"/>
                <a:ea typeface="Poppins"/>
                <a:cs typeface="Poppins"/>
                <a:sym typeface="Poppins"/>
              </a:defRPr>
            </a:lvl2pPr>
            <a:lvl3pPr marL="1371600" marR="0" lvl="2"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3pPr>
            <a:lvl4pPr marL="1828800" marR="0" lvl="3"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4pPr>
            <a:lvl5pPr marL="2286000" marR="0" lvl="4"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5pPr>
            <a:lvl6pPr marL="2743200" marR="0" lvl="5"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6pPr>
            <a:lvl7pPr marL="3200400" marR="0" lvl="6"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7pPr>
            <a:lvl8pPr marL="3657600" marR="0" lvl="7"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8pPr>
            <a:lvl9pPr marL="4114800" marR="0" lvl="8"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9pPr>
          </a:lstStyle>
          <a:p>
            <a:pPr marL="139700" indent="0">
              <a:buFont typeface="Poppins"/>
              <a:buNone/>
            </a:pPr>
            <a:r>
              <a:rPr lang="es-CL" sz="1600" b="1" dirty="0">
                <a:solidFill>
                  <a:schemeClr val="tx2"/>
                </a:solidFill>
              </a:rPr>
              <a:t>EFECTO</a:t>
            </a:r>
            <a:r>
              <a:rPr lang="es-CL" dirty="0">
                <a:solidFill>
                  <a:schemeClr val="tx2"/>
                </a:solidFill>
              </a:rPr>
              <a:t> </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46">
          <a:extLst>
            <a:ext uri="{FF2B5EF4-FFF2-40B4-BE49-F238E27FC236}">
              <a16:creationId xmlns:a16="http://schemas.microsoft.com/office/drawing/2014/main" id="{54CD726E-6E8F-6A09-79FA-B6A7553D546F}"/>
            </a:ext>
          </a:extLst>
        </p:cNvPr>
        <p:cNvGrpSpPr/>
        <p:nvPr/>
      </p:nvGrpSpPr>
      <p:grpSpPr>
        <a:xfrm>
          <a:off x="0" y="0"/>
          <a:ext cx="0" cy="0"/>
          <a:chOff x="0" y="0"/>
          <a:chExt cx="0" cy="0"/>
        </a:xfrm>
      </p:grpSpPr>
      <p:sp>
        <p:nvSpPr>
          <p:cNvPr id="2" name="Elipse 1">
            <a:extLst>
              <a:ext uri="{FF2B5EF4-FFF2-40B4-BE49-F238E27FC236}">
                <a16:creationId xmlns:a16="http://schemas.microsoft.com/office/drawing/2014/main" id="{15D75F57-3EB6-12DF-67CD-407CE3F9DF6C}"/>
              </a:ext>
            </a:extLst>
          </p:cNvPr>
          <p:cNvSpPr/>
          <p:nvPr/>
        </p:nvSpPr>
        <p:spPr>
          <a:xfrm>
            <a:off x="2952093" y="1161148"/>
            <a:ext cx="3078217" cy="2821203"/>
          </a:xfrm>
          <a:prstGeom prst="ellipse">
            <a:avLst/>
          </a:prstGeom>
          <a:solidFill>
            <a:schemeClr val="accent1">
              <a:lumMod val="40000"/>
              <a:lumOff val="60000"/>
            </a:schemeClr>
          </a:solidFill>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2" name="Google Shape;252;p34">
            <a:extLst>
              <a:ext uri="{FF2B5EF4-FFF2-40B4-BE49-F238E27FC236}">
                <a16:creationId xmlns:a16="http://schemas.microsoft.com/office/drawing/2014/main" id="{16DE8FB5-515B-C66D-16C7-0AD0C81CBE8B}"/>
              </a:ext>
            </a:extLst>
          </p:cNvPr>
          <p:cNvSpPr/>
          <p:nvPr/>
        </p:nvSpPr>
        <p:spPr>
          <a:xfrm>
            <a:off x="7795950" y="-783350"/>
            <a:ext cx="2162700" cy="2163000"/>
          </a:xfrm>
          <a:prstGeom prst="ellipse">
            <a:avLst/>
          </a:prstGeom>
          <a:solidFill>
            <a:schemeClr val="dk1"/>
          </a:solidFill>
          <a:ln>
            <a:noFill/>
          </a:ln>
          <a:effectLst>
            <a:outerShdw blurRad="214313" algn="bl" rotWithShape="0">
              <a:schemeClr val="accent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4">
            <a:extLst>
              <a:ext uri="{FF2B5EF4-FFF2-40B4-BE49-F238E27FC236}">
                <a16:creationId xmlns:a16="http://schemas.microsoft.com/office/drawing/2014/main" id="{A6A3BEA4-5853-BEB5-51FA-875F2677EAE1}"/>
              </a:ext>
            </a:extLst>
          </p:cNvPr>
          <p:cNvSpPr/>
          <p:nvPr/>
        </p:nvSpPr>
        <p:spPr>
          <a:xfrm>
            <a:off x="7487450" y="380200"/>
            <a:ext cx="637500" cy="637500"/>
          </a:xfrm>
          <a:prstGeom prst="ellipse">
            <a:avLst/>
          </a:prstGeom>
          <a:gradFill>
            <a:gsLst>
              <a:gs pos="0">
                <a:schemeClr val="l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84;p16">
            <a:extLst>
              <a:ext uri="{FF2B5EF4-FFF2-40B4-BE49-F238E27FC236}">
                <a16:creationId xmlns:a16="http://schemas.microsoft.com/office/drawing/2014/main" id="{5387213F-C120-4EBE-3DDE-E9D5124B4AA7}"/>
              </a:ext>
            </a:extLst>
          </p:cNvPr>
          <p:cNvSpPr txBox="1">
            <a:spLocks noGrp="1"/>
          </p:cNvSpPr>
          <p:nvPr>
            <p:ph type="title"/>
          </p:nvPr>
        </p:nvSpPr>
        <p:spPr>
          <a:xfrm>
            <a:off x="612212" y="2199086"/>
            <a:ext cx="7704000" cy="582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dirty="0">
                <a:solidFill>
                  <a:schemeClr val="accent2">
                    <a:lumMod val="75000"/>
                    <a:lumOff val="25000"/>
                  </a:schemeClr>
                </a:solidFill>
              </a:rPr>
              <a:t>ACTOS DE HABLA: JOHN SEARLE</a:t>
            </a:r>
            <a:endParaRPr sz="3200" dirty="0">
              <a:solidFill>
                <a:schemeClr val="accent2">
                  <a:lumMod val="75000"/>
                  <a:lumOff val="25000"/>
                </a:schemeClr>
              </a:solidFill>
            </a:endParaRPr>
          </a:p>
        </p:txBody>
      </p:sp>
    </p:spTree>
    <p:extLst>
      <p:ext uri="{BB962C8B-B14F-4D97-AF65-F5344CB8AC3E}">
        <p14:creationId xmlns:p14="http://schemas.microsoft.com/office/powerpoint/2010/main" val="24353590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6FF5CC7B-CEE9-D9CE-292D-A6E78275F714}"/>
              </a:ext>
            </a:extLst>
          </p:cNvPr>
          <p:cNvSpPr>
            <a:spLocks noGrp="1"/>
          </p:cNvSpPr>
          <p:nvPr>
            <p:ph type="title"/>
          </p:nvPr>
        </p:nvSpPr>
        <p:spPr>
          <a:xfrm>
            <a:off x="720000" y="857403"/>
            <a:ext cx="3858900" cy="1377000"/>
          </a:xfrm>
        </p:spPr>
        <p:txBody>
          <a:bodyPr/>
          <a:lstStyle/>
          <a:p>
            <a:r>
              <a:rPr lang="es-CL" dirty="0"/>
              <a:t>ACTOS DE HABLA </a:t>
            </a:r>
          </a:p>
        </p:txBody>
      </p:sp>
      <p:sp>
        <p:nvSpPr>
          <p:cNvPr id="8" name="Marcador de texto 7">
            <a:extLst>
              <a:ext uri="{FF2B5EF4-FFF2-40B4-BE49-F238E27FC236}">
                <a16:creationId xmlns:a16="http://schemas.microsoft.com/office/drawing/2014/main" id="{5C0B12F1-0DC0-AF02-28BB-A8FC1BDC8F83}"/>
              </a:ext>
            </a:extLst>
          </p:cNvPr>
          <p:cNvSpPr>
            <a:spLocks noGrp="1"/>
          </p:cNvSpPr>
          <p:nvPr>
            <p:ph type="body" idx="1"/>
          </p:nvPr>
        </p:nvSpPr>
        <p:spPr>
          <a:xfrm>
            <a:off x="720000" y="1918275"/>
            <a:ext cx="7704000" cy="1926209"/>
          </a:xfrm>
        </p:spPr>
        <p:txBody>
          <a:bodyPr/>
          <a:lstStyle/>
          <a:p>
            <a:pPr marL="139700" indent="0" algn="just">
              <a:buNone/>
            </a:pPr>
            <a:r>
              <a:rPr lang="es-CL" sz="1600" dirty="0"/>
              <a:t>Searle se enfoca en el acto ilocutivo puesto que la intención del hablante corresponde al único aspecto invariable al emitir una expresión </a:t>
            </a:r>
          </a:p>
          <a:p>
            <a:pPr marL="139700" indent="0" algn="just">
              <a:buNone/>
            </a:pPr>
            <a:endParaRPr lang="es-CL" sz="1600" dirty="0"/>
          </a:p>
          <a:p>
            <a:pPr marL="139700" indent="0" algn="just">
              <a:buNone/>
            </a:pPr>
            <a:r>
              <a:rPr lang="es-CL" sz="1600" dirty="0"/>
              <a:t>Para Searle, entonces, el </a:t>
            </a:r>
            <a:r>
              <a:rPr lang="es-CL" sz="1600" b="1" dirty="0"/>
              <a:t>acto ilocutivo</a:t>
            </a:r>
            <a:r>
              <a:rPr lang="es-CL" sz="1600" dirty="0"/>
              <a:t> corresponde </a:t>
            </a:r>
            <a:r>
              <a:rPr lang="es-CL" sz="1600" b="1" dirty="0">
                <a:solidFill>
                  <a:schemeClr val="accent2">
                    <a:lumMod val="75000"/>
                    <a:lumOff val="25000"/>
                  </a:schemeClr>
                </a:solidFill>
              </a:rPr>
              <a:t>al acto de habla como tal y es la unidad mínima lingüística</a:t>
            </a:r>
          </a:p>
          <a:p>
            <a:pPr marL="139700" indent="0">
              <a:buNone/>
            </a:pPr>
            <a:endParaRPr lang="es-CL" dirty="0"/>
          </a:p>
        </p:txBody>
      </p:sp>
    </p:spTree>
    <p:extLst>
      <p:ext uri="{BB962C8B-B14F-4D97-AF65-F5344CB8AC3E}">
        <p14:creationId xmlns:p14="http://schemas.microsoft.com/office/powerpoint/2010/main" val="15989409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6FF5CC7B-CEE9-D9CE-292D-A6E78275F714}"/>
              </a:ext>
            </a:extLst>
          </p:cNvPr>
          <p:cNvSpPr>
            <a:spLocks noGrp="1"/>
          </p:cNvSpPr>
          <p:nvPr>
            <p:ph type="title"/>
          </p:nvPr>
        </p:nvSpPr>
        <p:spPr>
          <a:xfrm>
            <a:off x="446567" y="251347"/>
            <a:ext cx="8218124" cy="1377000"/>
          </a:xfrm>
        </p:spPr>
        <p:txBody>
          <a:bodyPr/>
          <a:lstStyle/>
          <a:p>
            <a:r>
              <a:rPr lang="es-CL" dirty="0">
                <a:solidFill>
                  <a:schemeClr val="accent2">
                    <a:lumMod val="75000"/>
                    <a:lumOff val="25000"/>
                  </a:schemeClr>
                </a:solidFill>
              </a:rPr>
              <a:t>CONDICIONES NECESARIAS Y SUFICIENTES</a:t>
            </a:r>
          </a:p>
        </p:txBody>
      </p:sp>
      <p:sp>
        <p:nvSpPr>
          <p:cNvPr id="4" name="Marcador de texto 3">
            <a:extLst>
              <a:ext uri="{FF2B5EF4-FFF2-40B4-BE49-F238E27FC236}">
                <a16:creationId xmlns:a16="http://schemas.microsoft.com/office/drawing/2014/main" id="{E9A9A200-1DFA-A710-73F4-2012EBA7F1D8}"/>
              </a:ext>
            </a:extLst>
          </p:cNvPr>
          <p:cNvSpPr>
            <a:spLocks noGrp="1"/>
          </p:cNvSpPr>
          <p:nvPr>
            <p:ph type="body" idx="1"/>
          </p:nvPr>
        </p:nvSpPr>
        <p:spPr>
          <a:xfrm>
            <a:off x="93829" y="1240207"/>
            <a:ext cx="8603604" cy="3267600"/>
          </a:xfrm>
        </p:spPr>
        <p:txBody>
          <a:bodyPr/>
          <a:lstStyle/>
          <a:p>
            <a:pPr marL="449580" indent="1270" algn="just" rtl="0">
              <a:spcBef>
                <a:spcPts val="0"/>
              </a:spcBef>
              <a:spcAft>
                <a:spcPts val="800"/>
              </a:spcAft>
            </a:pPr>
            <a:r>
              <a:rPr lang="es-MX" sz="1400" b="1" i="0" u="none" strike="noStrike" dirty="0">
                <a:solidFill>
                  <a:schemeClr val="accent2">
                    <a:lumMod val="75000"/>
                    <a:lumOff val="25000"/>
                  </a:schemeClr>
                </a:solidFill>
                <a:effectLst/>
                <a:latin typeface="Poppins" panose="00000500000000000000" pitchFamily="2" charset="0"/>
                <a:cs typeface="Poppins" panose="00000500000000000000" pitchFamily="2" charset="0"/>
              </a:rPr>
              <a:t>Condiciones </a:t>
            </a:r>
            <a:r>
              <a:rPr lang="es-MX" sz="1400" b="1" i="1" u="none" strike="noStrike" dirty="0">
                <a:solidFill>
                  <a:schemeClr val="accent2">
                    <a:lumMod val="75000"/>
                    <a:lumOff val="25000"/>
                  </a:schemeClr>
                </a:solidFill>
                <a:effectLst/>
                <a:latin typeface="Poppins" panose="00000500000000000000" pitchFamily="2" charset="0"/>
                <a:cs typeface="Poppins" panose="00000500000000000000" pitchFamily="2" charset="0"/>
              </a:rPr>
              <a:t>preparatorias</a:t>
            </a:r>
            <a:r>
              <a:rPr lang="es-MX" sz="1400" b="1" i="0" u="none" strike="noStrike" dirty="0">
                <a:solidFill>
                  <a:schemeClr val="accent2">
                    <a:lumMod val="75000"/>
                    <a:lumOff val="25000"/>
                  </a:schemeClr>
                </a:solidFill>
                <a:effectLst/>
                <a:latin typeface="Poppins" panose="00000500000000000000" pitchFamily="2" charset="0"/>
                <a:cs typeface="Poppins" panose="00000500000000000000" pitchFamily="2" charset="0"/>
              </a:rPr>
              <a:t>: </a:t>
            </a:r>
            <a:r>
              <a:rPr lang="es-MX" sz="1400" b="0" i="0" u="none" strike="noStrike" dirty="0">
                <a:solidFill>
                  <a:schemeClr val="accent2">
                    <a:lumMod val="75000"/>
                    <a:lumOff val="25000"/>
                  </a:schemeClr>
                </a:solidFill>
                <a:effectLst/>
                <a:latin typeface="Poppins" panose="00000500000000000000" pitchFamily="2" charset="0"/>
                <a:cs typeface="Poppins" panose="00000500000000000000" pitchFamily="2" charset="0"/>
              </a:rPr>
              <a:t>Son todas aquellas condiciones que posibilitan al acto de habla. Esto significa que las condiciones del contexto son las adecuadas para realizar la acción intencional, y que de otra forma este no se daría. Son especialmente necesarios para los actos declarativos: si una persona no es un cura, le sería imposible declarar a una pareja como marido y mujer. </a:t>
            </a:r>
            <a:endParaRPr lang="es-MX" sz="1400" dirty="0">
              <a:solidFill>
                <a:schemeClr val="accent2">
                  <a:lumMod val="75000"/>
                  <a:lumOff val="25000"/>
                </a:schemeClr>
              </a:solidFill>
              <a:latin typeface="Poppins" panose="00000500000000000000" pitchFamily="2" charset="0"/>
              <a:cs typeface="Poppins" panose="00000500000000000000" pitchFamily="2" charset="0"/>
            </a:endParaRPr>
          </a:p>
          <a:p>
            <a:pPr marL="449580" indent="1270" algn="just" rtl="0">
              <a:spcBef>
                <a:spcPts val="0"/>
              </a:spcBef>
              <a:spcAft>
                <a:spcPts val="800"/>
              </a:spcAft>
            </a:pPr>
            <a:r>
              <a:rPr lang="es-MX" sz="1400" b="1" i="0" u="none" strike="noStrike" dirty="0">
                <a:solidFill>
                  <a:schemeClr val="accent2">
                    <a:lumMod val="75000"/>
                    <a:lumOff val="25000"/>
                  </a:schemeClr>
                </a:solidFill>
                <a:effectLst/>
                <a:latin typeface="Poppins" panose="00000500000000000000" pitchFamily="2" charset="0"/>
                <a:cs typeface="Poppins" panose="00000500000000000000" pitchFamily="2" charset="0"/>
              </a:rPr>
              <a:t>Condiciones de </a:t>
            </a:r>
            <a:r>
              <a:rPr lang="es-MX" sz="1400" b="1" i="1" u="none" strike="noStrike" dirty="0">
                <a:solidFill>
                  <a:schemeClr val="accent2">
                    <a:lumMod val="75000"/>
                    <a:lumOff val="25000"/>
                  </a:schemeClr>
                </a:solidFill>
                <a:effectLst/>
                <a:latin typeface="Poppins" panose="00000500000000000000" pitchFamily="2" charset="0"/>
                <a:cs typeface="Poppins" panose="00000500000000000000" pitchFamily="2" charset="0"/>
              </a:rPr>
              <a:t>sinceridad</a:t>
            </a:r>
            <a:r>
              <a:rPr lang="es-MX" sz="1400" b="1" i="0" u="none" strike="noStrike" dirty="0">
                <a:solidFill>
                  <a:schemeClr val="accent2">
                    <a:lumMod val="75000"/>
                    <a:lumOff val="25000"/>
                  </a:schemeClr>
                </a:solidFill>
                <a:effectLst/>
                <a:latin typeface="Poppins" panose="00000500000000000000" pitchFamily="2" charset="0"/>
                <a:cs typeface="Poppins" panose="00000500000000000000" pitchFamily="2" charset="0"/>
              </a:rPr>
              <a:t>: </a:t>
            </a:r>
            <a:r>
              <a:rPr lang="es-MX" sz="1400" b="0" i="0" u="none" strike="noStrike" dirty="0">
                <a:solidFill>
                  <a:schemeClr val="accent2">
                    <a:lumMod val="75000"/>
                    <a:lumOff val="25000"/>
                  </a:schemeClr>
                </a:solidFill>
                <a:effectLst/>
                <a:latin typeface="Poppins" panose="00000500000000000000" pitchFamily="2" charset="0"/>
                <a:cs typeface="Poppins" panose="00000500000000000000" pitchFamily="2" charset="0"/>
              </a:rPr>
              <a:t>Esta condición nos habla sobre que lo dicho se corresponde con la intencionalidad del hablante. Para ejemplificar, si un alumno promete que hará su tarea, se toma su enunciado como sincero respecto a su intención. Cabe destacar que es posible abusar de esta condición en contextos en donde se aparenta honestidad. </a:t>
            </a:r>
            <a:endParaRPr lang="es-MX" sz="1400" dirty="0">
              <a:solidFill>
                <a:schemeClr val="accent2">
                  <a:lumMod val="75000"/>
                  <a:lumOff val="25000"/>
                </a:schemeClr>
              </a:solidFill>
              <a:latin typeface="Poppins" panose="00000500000000000000" pitchFamily="2" charset="0"/>
              <a:cs typeface="Poppins" panose="00000500000000000000" pitchFamily="2" charset="0"/>
            </a:endParaRPr>
          </a:p>
          <a:p>
            <a:pPr marL="449580" indent="1270" algn="just" rtl="0">
              <a:spcBef>
                <a:spcPts val="0"/>
              </a:spcBef>
              <a:spcAft>
                <a:spcPts val="800"/>
              </a:spcAft>
            </a:pPr>
            <a:r>
              <a:rPr lang="es-MX" sz="1400" b="1" i="0" u="none" strike="noStrike" dirty="0">
                <a:solidFill>
                  <a:schemeClr val="accent2">
                    <a:lumMod val="75000"/>
                    <a:lumOff val="25000"/>
                  </a:schemeClr>
                </a:solidFill>
                <a:effectLst/>
                <a:latin typeface="Poppins" panose="00000500000000000000" pitchFamily="2" charset="0"/>
                <a:cs typeface="Poppins" panose="00000500000000000000" pitchFamily="2" charset="0"/>
              </a:rPr>
              <a:t>Condiciones </a:t>
            </a:r>
            <a:r>
              <a:rPr lang="es-MX" sz="1400" b="1" i="1" u="none" strike="noStrike" dirty="0">
                <a:solidFill>
                  <a:schemeClr val="accent2">
                    <a:lumMod val="75000"/>
                    <a:lumOff val="25000"/>
                  </a:schemeClr>
                </a:solidFill>
                <a:effectLst/>
                <a:latin typeface="Poppins" panose="00000500000000000000" pitchFamily="2" charset="0"/>
                <a:cs typeface="Poppins" panose="00000500000000000000" pitchFamily="2" charset="0"/>
              </a:rPr>
              <a:t>esenciales</a:t>
            </a:r>
            <a:r>
              <a:rPr lang="es-MX" sz="1400" b="1" i="0" u="none" strike="noStrike" dirty="0">
                <a:solidFill>
                  <a:schemeClr val="accent2">
                    <a:lumMod val="75000"/>
                    <a:lumOff val="25000"/>
                  </a:schemeClr>
                </a:solidFill>
                <a:effectLst/>
                <a:latin typeface="Poppins" panose="00000500000000000000" pitchFamily="2" charset="0"/>
                <a:cs typeface="Poppins" panose="00000500000000000000" pitchFamily="2" charset="0"/>
              </a:rPr>
              <a:t>: </a:t>
            </a:r>
            <a:r>
              <a:rPr lang="es-MX" sz="1400" b="0" i="0" u="none" strike="noStrike" dirty="0">
                <a:solidFill>
                  <a:schemeClr val="accent2">
                    <a:lumMod val="75000"/>
                    <a:lumOff val="25000"/>
                  </a:schemeClr>
                </a:solidFill>
                <a:effectLst/>
                <a:latin typeface="Poppins" panose="00000500000000000000" pitchFamily="2" charset="0"/>
                <a:cs typeface="Poppins" panose="00000500000000000000" pitchFamily="2" charset="0"/>
              </a:rPr>
              <a:t>Está condición establece que se dijo lo que dijo, que las palabras enunciadas significaron correctamente lo que se estaba diciendo. Aquí nos referiremos explícitamente al ámbito de una comunicación exitosa. </a:t>
            </a:r>
            <a:endParaRPr lang="es-MX" sz="1400" dirty="0">
              <a:solidFill>
                <a:schemeClr val="accent2">
                  <a:lumMod val="75000"/>
                  <a:lumOff val="25000"/>
                </a:schemeClr>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38183030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6FF5CC7B-CEE9-D9CE-292D-A6E78275F714}"/>
              </a:ext>
            </a:extLst>
          </p:cNvPr>
          <p:cNvSpPr>
            <a:spLocks noGrp="1"/>
          </p:cNvSpPr>
          <p:nvPr>
            <p:ph type="title"/>
          </p:nvPr>
        </p:nvSpPr>
        <p:spPr>
          <a:xfrm>
            <a:off x="713225" y="355127"/>
            <a:ext cx="7603085" cy="1377000"/>
          </a:xfrm>
        </p:spPr>
        <p:txBody>
          <a:bodyPr/>
          <a:lstStyle/>
          <a:p>
            <a:r>
              <a:rPr lang="es-CL" dirty="0"/>
              <a:t>TAXONOMÍA DE LOS ACTOS DE HABLA </a:t>
            </a:r>
          </a:p>
        </p:txBody>
      </p:sp>
      <p:sp>
        <p:nvSpPr>
          <p:cNvPr id="4" name="Marcador de texto 3">
            <a:extLst>
              <a:ext uri="{FF2B5EF4-FFF2-40B4-BE49-F238E27FC236}">
                <a16:creationId xmlns:a16="http://schemas.microsoft.com/office/drawing/2014/main" id="{E9A9A200-1DFA-A710-73F4-2012EBA7F1D8}"/>
              </a:ext>
            </a:extLst>
          </p:cNvPr>
          <p:cNvSpPr>
            <a:spLocks noGrp="1"/>
          </p:cNvSpPr>
          <p:nvPr>
            <p:ph type="body" idx="1"/>
          </p:nvPr>
        </p:nvSpPr>
        <p:spPr>
          <a:xfrm>
            <a:off x="468858" y="1218060"/>
            <a:ext cx="8091817" cy="810300"/>
          </a:xfrm>
        </p:spPr>
        <p:txBody>
          <a:bodyPr/>
          <a:lstStyle/>
          <a:p>
            <a:pPr marL="139700" indent="0" algn="just">
              <a:buNone/>
            </a:pPr>
            <a:r>
              <a:rPr lang="es-MX" dirty="0">
                <a:solidFill>
                  <a:schemeClr val="accent2">
                    <a:lumMod val="75000"/>
                    <a:lumOff val="25000"/>
                  </a:schemeClr>
                </a:solidFill>
              </a:rPr>
              <a:t>Para establecer una taxonomía de los actos de habla, Searle propone tres aspectos para diferenciar los actos dependiendo de su fuerza ilocutiva: El objeto, la dirección de ajuste y la actitud del hablante. </a:t>
            </a:r>
          </a:p>
          <a:p>
            <a:pPr marL="139700" indent="0" algn="just">
              <a:buNone/>
            </a:pPr>
            <a:endParaRPr lang="es-MX" dirty="0">
              <a:solidFill>
                <a:schemeClr val="accent2">
                  <a:lumMod val="75000"/>
                  <a:lumOff val="25000"/>
                </a:schemeClr>
              </a:solidFill>
            </a:endParaRPr>
          </a:p>
          <a:p>
            <a:pPr marL="139700" indent="0" algn="just">
              <a:buNone/>
            </a:pPr>
            <a:endParaRPr lang="es-MX" dirty="0">
              <a:solidFill>
                <a:schemeClr val="accent2">
                  <a:lumMod val="75000"/>
                  <a:lumOff val="25000"/>
                </a:schemeClr>
              </a:solidFill>
            </a:endParaRPr>
          </a:p>
          <a:p>
            <a:pPr marL="139700" indent="0">
              <a:buNone/>
            </a:pPr>
            <a:endParaRPr lang="es-MX" dirty="0">
              <a:solidFill>
                <a:schemeClr val="accent2">
                  <a:lumMod val="75000"/>
                  <a:lumOff val="25000"/>
                </a:schemeClr>
              </a:solidFill>
            </a:endParaRPr>
          </a:p>
          <a:p>
            <a:pPr marL="139700" indent="0">
              <a:buNone/>
            </a:pPr>
            <a:endParaRPr lang="es-MX" dirty="0">
              <a:solidFill>
                <a:schemeClr val="accent2">
                  <a:lumMod val="75000"/>
                  <a:lumOff val="25000"/>
                </a:schemeClr>
              </a:solidFill>
            </a:endParaRPr>
          </a:p>
          <a:p>
            <a:pPr marL="139700" indent="0">
              <a:buNone/>
            </a:pPr>
            <a:endParaRPr lang="es-MX" dirty="0">
              <a:solidFill>
                <a:schemeClr val="accent2">
                  <a:lumMod val="75000"/>
                  <a:lumOff val="25000"/>
                </a:schemeClr>
              </a:solidFill>
            </a:endParaRPr>
          </a:p>
          <a:p>
            <a:pPr marL="139700" indent="0">
              <a:buNone/>
            </a:pPr>
            <a:endParaRPr lang="es-MX" dirty="0">
              <a:solidFill>
                <a:schemeClr val="accent2">
                  <a:lumMod val="75000"/>
                  <a:lumOff val="25000"/>
                </a:schemeClr>
              </a:solidFill>
            </a:endParaRPr>
          </a:p>
          <a:p>
            <a:pPr marL="139700" indent="0">
              <a:buNone/>
            </a:pPr>
            <a:endParaRPr lang="es-MX" dirty="0">
              <a:solidFill>
                <a:schemeClr val="accent2">
                  <a:lumMod val="75000"/>
                  <a:lumOff val="25000"/>
                </a:schemeClr>
              </a:solidFill>
            </a:endParaRPr>
          </a:p>
        </p:txBody>
      </p:sp>
      <p:sp>
        <p:nvSpPr>
          <p:cNvPr id="5" name="Google Shape;1031;p18">
            <a:extLst>
              <a:ext uri="{FF2B5EF4-FFF2-40B4-BE49-F238E27FC236}">
                <a16:creationId xmlns:a16="http://schemas.microsoft.com/office/drawing/2014/main" id="{BF2443A3-4DAE-4306-DCF7-EE921B36FAB1}"/>
              </a:ext>
            </a:extLst>
          </p:cNvPr>
          <p:cNvSpPr/>
          <p:nvPr/>
        </p:nvSpPr>
        <p:spPr>
          <a:xfrm>
            <a:off x="1175891" y="2442308"/>
            <a:ext cx="2168158" cy="292027"/>
          </a:xfrm>
          <a:prstGeom prst="roundRect">
            <a:avLst>
              <a:gd name="adj" fmla="val 23678"/>
            </a:avLst>
          </a:prstGeom>
          <a:solidFill>
            <a:schemeClr val="accent1">
              <a:lumMod val="20000"/>
              <a:lumOff val="80000"/>
            </a:schemeClr>
          </a:solidFill>
          <a:ln>
            <a:solidFill>
              <a:schemeClr val="accent1">
                <a:lumMod val="40000"/>
                <a:lumOff val="60000"/>
              </a:schemeClr>
            </a:solid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a:solidFill>
                  <a:schemeClr val="accent2">
                    <a:lumMod val="75000"/>
                    <a:lumOff val="25000"/>
                  </a:schemeClr>
                </a:solidFill>
                <a:latin typeface="Poppins" panose="00000500000000000000" pitchFamily="2" charset="0"/>
                <a:ea typeface="Denk One"/>
                <a:cs typeface="Poppins" panose="00000500000000000000" pitchFamily="2" charset="0"/>
                <a:sym typeface="Denk One"/>
              </a:rPr>
              <a:t>OBJETO</a:t>
            </a:r>
            <a:endParaRPr sz="2000" dirty="0">
              <a:solidFill>
                <a:schemeClr val="dk1"/>
              </a:solidFill>
              <a:latin typeface="Denk One"/>
              <a:ea typeface="Denk One"/>
              <a:cs typeface="Denk One"/>
              <a:sym typeface="Denk One"/>
            </a:endParaRPr>
          </a:p>
        </p:txBody>
      </p:sp>
      <p:sp>
        <p:nvSpPr>
          <p:cNvPr id="6" name="Google Shape;1032;p18">
            <a:extLst>
              <a:ext uri="{FF2B5EF4-FFF2-40B4-BE49-F238E27FC236}">
                <a16:creationId xmlns:a16="http://schemas.microsoft.com/office/drawing/2014/main" id="{97FC083F-8C3D-A8CE-E886-F1C27D0F0483}"/>
              </a:ext>
            </a:extLst>
          </p:cNvPr>
          <p:cNvSpPr/>
          <p:nvPr/>
        </p:nvSpPr>
        <p:spPr>
          <a:xfrm>
            <a:off x="3465776" y="2452720"/>
            <a:ext cx="2168158" cy="292027"/>
          </a:xfrm>
          <a:prstGeom prst="roundRect">
            <a:avLst>
              <a:gd name="adj" fmla="val 23678"/>
            </a:avLst>
          </a:prstGeom>
          <a:solidFill>
            <a:schemeClr val="accent1">
              <a:lumMod val="20000"/>
              <a:lumOff val="80000"/>
            </a:schemeClr>
          </a:solidFill>
          <a:ln>
            <a:solidFill>
              <a:schemeClr val="accent1">
                <a:lumMod val="40000"/>
                <a:lumOff val="60000"/>
              </a:schemeClr>
            </a:solidFill>
          </a:ln>
        </p:spPr>
        <p:txBody>
          <a:bodyPr spcFirstLastPara="1" wrap="square" lIns="91425" tIns="91425" rIns="91425" bIns="91425" anchor="ctr" anchorCtr="0">
            <a:noAutofit/>
          </a:bodyPr>
          <a:lstStyle/>
          <a:p>
            <a:pPr marL="0" lvl="0" indent="0" algn="ctr" rtl="0">
              <a:spcBef>
                <a:spcPts val="0"/>
              </a:spcBef>
              <a:spcAft>
                <a:spcPts val="0"/>
              </a:spcAft>
              <a:buNone/>
            </a:pPr>
            <a:r>
              <a:rPr lang="es-CL" sz="2000" dirty="0">
                <a:solidFill>
                  <a:schemeClr val="accent2">
                    <a:lumMod val="75000"/>
                    <a:lumOff val="25000"/>
                  </a:schemeClr>
                </a:solidFill>
                <a:latin typeface="Poppins" panose="00000500000000000000" pitchFamily="2" charset="0"/>
                <a:ea typeface="Denk One"/>
                <a:cs typeface="Poppins" panose="00000500000000000000" pitchFamily="2" charset="0"/>
                <a:sym typeface="Denk One"/>
              </a:rPr>
              <a:t>DIRECCIÓN</a:t>
            </a:r>
            <a:endParaRPr sz="2000" dirty="0">
              <a:solidFill>
                <a:schemeClr val="accent2">
                  <a:lumMod val="75000"/>
                  <a:lumOff val="25000"/>
                </a:schemeClr>
              </a:solidFill>
              <a:latin typeface="Poppins" panose="00000500000000000000" pitchFamily="2" charset="0"/>
              <a:ea typeface="Denk One"/>
              <a:cs typeface="Poppins" panose="00000500000000000000" pitchFamily="2" charset="0"/>
              <a:sym typeface="Denk One"/>
            </a:endParaRPr>
          </a:p>
        </p:txBody>
      </p:sp>
      <p:grpSp>
        <p:nvGrpSpPr>
          <p:cNvPr id="12" name="Grupo 11">
            <a:extLst>
              <a:ext uri="{FF2B5EF4-FFF2-40B4-BE49-F238E27FC236}">
                <a16:creationId xmlns:a16="http://schemas.microsoft.com/office/drawing/2014/main" id="{CCAACF24-CEDF-6C8A-9D9F-792C378417FA}"/>
              </a:ext>
            </a:extLst>
          </p:cNvPr>
          <p:cNvGrpSpPr/>
          <p:nvPr/>
        </p:nvGrpSpPr>
        <p:grpSpPr>
          <a:xfrm>
            <a:off x="1175891" y="2816718"/>
            <a:ext cx="6872929" cy="1249650"/>
            <a:chOff x="370707" y="2198418"/>
            <a:chExt cx="6872929" cy="1249650"/>
          </a:xfrm>
        </p:grpSpPr>
        <p:graphicFrame>
          <p:nvGraphicFramePr>
            <p:cNvPr id="9" name="Google Shape;1033;p18">
              <a:extLst>
                <a:ext uri="{FF2B5EF4-FFF2-40B4-BE49-F238E27FC236}">
                  <a16:creationId xmlns:a16="http://schemas.microsoft.com/office/drawing/2014/main" id="{5FAA0605-C969-3412-EE4A-FEBEE11A376B}"/>
                </a:ext>
              </a:extLst>
            </p:cNvPr>
            <p:cNvGraphicFramePr/>
            <p:nvPr>
              <p:extLst>
                <p:ext uri="{D42A27DB-BD31-4B8C-83A1-F6EECF244321}">
                  <p14:modId xmlns:p14="http://schemas.microsoft.com/office/powerpoint/2010/main" val="3892036162"/>
                </p:ext>
              </p:extLst>
            </p:nvPr>
          </p:nvGraphicFramePr>
          <p:xfrm>
            <a:off x="2849778" y="2198418"/>
            <a:ext cx="4393858" cy="1249650"/>
          </p:xfrm>
          <a:graphic>
            <a:graphicData uri="http://schemas.openxmlformats.org/drawingml/2006/table">
              <a:tbl>
                <a:tblPr>
                  <a:noFill/>
                </a:tblPr>
                <a:tblGrid>
                  <a:gridCol w="2196929">
                    <a:extLst>
                      <a:ext uri="{9D8B030D-6E8A-4147-A177-3AD203B41FA5}">
                        <a16:colId xmlns:a16="http://schemas.microsoft.com/office/drawing/2014/main" val="20000"/>
                      </a:ext>
                    </a:extLst>
                  </a:gridCol>
                  <a:gridCol w="2196929">
                    <a:extLst>
                      <a:ext uri="{9D8B030D-6E8A-4147-A177-3AD203B41FA5}">
                        <a16:colId xmlns:a16="http://schemas.microsoft.com/office/drawing/2014/main" val="20001"/>
                      </a:ext>
                    </a:extLst>
                  </a:gridCol>
                </a:tblGrid>
                <a:tr h="542641">
                  <a:tc>
                    <a:txBody>
                      <a:bodyPr/>
                      <a:lstStyle/>
                      <a:p>
                        <a:pPr marL="0" lvl="0" indent="0" algn="ctr" rtl="0">
                          <a:spcBef>
                            <a:spcPts val="0"/>
                          </a:spcBef>
                          <a:spcAft>
                            <a:spcPts val="0"/>
                          </a:spcAft>
                          <a:buNone/>
                        </a:pPr>
                        <a:endParaRPr dirty="0">
                          <a:solidFill>
                            <a:schemeClr val="tx2"/>
                          </a:solidFill>
                        </a:endParaRPr>
                      </a:p>
                    </a:txBody>
                    <a:tcPr marL="91425" marR="91425" marT="91425" marB="91425">
                      <a:lnL w="9525" cap="flat" cmpd="sng">
                        <a:solidFill>
                          <a:schemeClr val="dk1">
                            <a:alpha val="0"/>
                          </a:schemeClr>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s-CL" dirty="0">
                            <a:solidFill>
                              <a:schemeClr val="tx2"/>
                            </a:solidFill>
                            <a:latin typeface="Poppins" panose="00000500000000000000" pitchFamily="2" charset="0"/>
                            <a:cs typeface="Poppins" panose="00000500000000000000" pitchFamily="2" charset="0"/>
                          </a:rPr>
                          <a:t>Estado psicológico o actitud respecto al contenido proposicional que se emite</a:t>
                        </a:r>
                        <a:endParaRPr dirty="0">
                          <a:solidFill>
                            <a:schemeClr val="tx2"/>
                          </a:solidFill>
                          <a:latin typeface="Poppins" panose="00000500000000000000" pitchFamily="2" charset="0"/>
                          <a:cs typeface="Poppins" panose="00000500000000000000" pitchFamily="2" charset="0"/>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7" name="Google Shape;1033;p18">
              <a:extLst>
                <a:ext uri="{FF2B5EF4-FFF2-40B4-BE49-F238E27FC236}">
                  <a16:creationId xmlns:a16="http://schemas.microsoft.com/office/drawing/2014/main" id="{4A3545EE-E3A1-2B5D-CF26-21F783591BDE}"/>
                </a:ext>
              </a:extLst>
            </p:cNvPr>
            <p:cNvGraphicFramePr/>
            <p:nvPr>
              <p:extLst>
                <p:ext uri="{D42A27DB-BD31-4B8C-83A1-F6EECF244321}">
                  <p14:modId xmlns:p14="http://schemas.microsoft.com/office/powerpoint/2010/main" val="1376233310"/>
                </p:ext>
              </p:extLst>
            </p:nvPr>
          </p:nvGraphicFramePr>
          <p:xfrm>
            <a:off x="370707" y="2198418"/>
            <a:ext cx="4393858" cy="1249650"/>
          </p:xfrm>
          <a:graphic>
            <a:graphicData uri="http://schemas.openxmlformats.org/drawingml/2006/table">
              <a:tbl>
                <a:tblPr>
                  <a:noFill/>
                </a:tblPr>
                <a:tblGrid>
                  <a:gridCol w="2202592">
                    <a:extLst>
                      <a:ext uri="{9D8B030D-6E8A-4147-A177-3AD203B41FA5}">
                        <a16:colId xmlns:a16="http://schemas.microsoft.com/office/drawing/2014/main" val="20000"/>
                      </a:ext>
                    </a:extLst>
                  </a:gridCol>
                  <a:gridCol w="2191266">
                    <a:extLst>
                      <a:ext uri="{9D8B030D-6E8A-4147-A177-3AD203B41FA5}">
                        <a16:colId xmlns:a16="http://schemas.microsoft.com/office/drawing/2014/main" val="20001"/>
                      </a:ext>
                    </a:extLst>
                  </a:gridCol>
                </a:tblGrid>
                <a:tr h="522766">
                  <a:tc>
                    <a:txBody>
                      <a:bodyPr/>
                      <a:lstStyle/>
                      <a:p>
                        <a:pPr marL="0" lvl="0" indent="0" algn="ctr" rtl="0">
                          <a:spcBef>
                            <a:spcPts val="0"/>
                          </a:spcBef>
                          <a:spcAft>
                            <a:spcPts val="0"/>
                          </a:spcAft>
                          <a:buNone/>
                        </a:pPr>
                        <a:r>
                          <a:rPr lang="en" dirty="0">
                            <a:solidFill>
                              <a:schemeClr val="lt2"/>
                            </a:solidFill>
                            <a:latin typeface="Poppins"/>
                            <a:ea typeface="Poppins"/>
                            <a:cs typeface="Poppins"/>
                            <a:sym typeface="Poppins"/>
                          </a:rPr>
                          <a:t>Propósito que se espera conseguir </a:t>
                        </a:r>
                        <a:endParaRPr dirty="0"/>
                      </a:p>
                    </a:txBody>
                    <a:tcPr marL="91425" marR="91425" marT="91425" marB="91425">
                      <a:lnL w="9525" cap="flat" cmpd="sng">
                        <a:solidFill>
                          <a:schemeClr val="dk1">
                            <a:alpha val="0"/>
                          </a:schemeClr>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dirty="0">
                            <a:solidFill>
                              <a:schemeClr val="lt2"/>
                            </a:solidFill>
                            <a:latin typeface="Poppins"/>
                            <a:cs typeface="Poppins"/>
                            <a:sym typeface="Poppins"/>
                          </a:rPr>
                          <a:t>Relación entre el acto de habla y el mundo; palabra-a-mundo (</a:t>
                        </a:r>
                        <a:r>
                          <a:rPr lang="es-CL" sz="1400" dirty="0">
                            <a:solidFill>
                              <a:schemeClr val="tx2"/>
                            </a:solidFill>
                          </a:rPr>
                          <a:t>↓</a:t>
                        </a:r>
                        <a:r>
                          <a:rPr lang="en" dirty="0">
                            <a:solidFill>
                              <a:schemeClr val="lt2"/>
                            </a:solidFill>
                            <a:latin typeface="Poppins"/>
                            <a:cs typeface="Poppins"/>
                            <a:sym typeface="Poppins"/>
                          </a:rPr>
                          <a:t>) o mundo-a-palabra(</a:t>
                        </a:r>
                        <a:r>
                          <a:rPr lang="es-CL" sz="1400" dirty="0">
                            <a:solidFill>
                              <a:schemeClr val="tx2"/>
                            </a:solidFill>
                          </a:rPr>
                          <a:t>↑</a:t>
                        </a:r>
                        <a:r>
                          <a:rPr lang="en" dirty="0">
                            <a:solidFill>
                              <a:schemeClr val="lt2"/>
                            </a:solidFill>
                            <a:latin typeface="Poppins"/>
                            <a:cs typeface="Poppins"/>
                            <a:sym typeface="Poppins"/>
                          </a:rPr>
                          <a:t>)</a:t>
                        </a:r>
                        <a:endParaRPr dirty="0"/>
                      </a:p>
                    </a:txBody>
                    <a:tcPr marL="91425" marR="91425" marT="91425" marB="91425">
                      <a:lnL w="9525" cap="flat" cmpd="sng">
                        <a:solidFill>
                          <a:schemeClr val="dk1"/>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pSp>
      <p:sp>
        <p:nvSpPr>
          <p:cNvPr id="11" name="Google Shape;1032;p18">
            <a:extLst>
              <a:ext uri="{FF2B5EF4-FFF2-40B4-BE49-F238E27FC236}">
                <a16:creationId xmlns:a16="http://schemas.microsoft.com/office/drawing/2014/main" id="{51914939-52E9-0D67-C99F-10F92F355F62}"/>
              </a:ext>
            </a:extLst>
          </p:cNvPr>
          <p:cNvSpPr/>
          <p:nvPr/>
        </p:nvSpPr>
        <p:spPr>
          <a:xfrm>
            <a:off x="5755661" y="2452720"/>
            <a:ext cx="2168158" cy="292027"/>
          </a:xfrm>
          <a:prstGeom prst="roundRect">
            <a:avLst>
              <a:gd name="adj" fmla="val 23678"/>
            </a:avLst>
          </a:prstGeom>
          <a:solidFill>
            <a:schemeClr val="accent1">
              <a:lumMod val="20000"/>
              <a:lumOff val="80000"/>
            </a:schemeClr>
          </a:solidFill>
          <a:ln>
            <a:solidFill>
              <a:schemeClr val="accent1">
                <a:lumMod val="40000"/>
                <a:lumOff val="60000"/>
              </a:schemeClr>
            </a:solid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a:solidFill>
                  <a:schemeClr val="accent2">
                    <a:lumMod val="75000"/>
                    <a:lumOff val="25000"/>
                  </a:schemeClr>
                </a:solidFill>
                <a:latin typeface="Poppins" panose="00000500000000000000" pitchFamily="2" charset="0"/>
                <a:ea typeface="Denk One"/>
                <a:cs typeface="Poppins" panose="00000500000000000000" pitchFamily="2" charset="0"/>
                <a:sym typeface="Denk One"/>
              </a:rPr>
              <a:t>ACTITUD</a:t>
            </a:r>
            <a:endParaRPr sz="2000" dirty="0">
              <a:solidFill>
                <a:schemeClr val="dk1"/>
              </a:solidFill>
              <a:latin typeface="Poppins" panose="00000500000000000000" pitchFamily="2" charset="0"/>
              <a:ea typeface="Denk One"/>
              <a:cs typeface="Poppins" panose="00000500000000000000" pitchFamily="2" charset="0"/>
              <a:sym typeface="Denk One"/>
            </a:endParaRPr>
          </a:p>
        </p:txBody>
      </p:sp>
    </p:spTree>
    <p:extLst>
      <p:ext uri="{BB962C8B-B14F-4D97-AF65-F5344CB8AC3E}">
        <p14:creationId xmlns:p14="http://schemas.microsoft.com/office/powerpoint/2010/main" val="35734021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6FF5CC7B-CEE9-D9CE-292D-A6E78275F714}"/>
              </a:ext>
            </a:extLst>
          </p:cNvPr>
          <p:cNvSpPr>
            <a:spLocks noGrp="1"/>
          </p:cNvSpPr>
          <p:nvPr>
            <p:ph type="title"/>
          </p:nvPr>
        </p:nvSpPr>
        <p:spPr>
          <a:xfrm>
            <a:off x="264071" y="0"/>
            <a:ext cx="8632794" cy="1377000"/>
          </a:xfrm>
        </p:spPr>
        <p:txBody>
          <a:bodyPr/>
          <a:lstStyle/>
          <a:p>
            <a:r>
              <a:rPr lang="es-CL" dirty="0">
                <a:solidFill>
                  <a:schemeClr val="accent2">
                    <a:lumMod val="75000"/>
                    <a:lumOff val="25000"/>
                  </a:schemeClr>
                </a:solidFill>
              </a:rPr>
              <a:t>TAXONOMÍA DE LOS ACTOS DE HABLA </a:t>
            </a:r>
          </a:p>
        </p:txBody>
      </p:sp>
      <p:sp>
        <p:nvSpPr>
          <p:cNvPr id="4" name="Marcador de texto 3">
            <a:extLst>
              <a:ext uri="{FF2B5EF4-FFF2-40B4-BE49-F238E27FC236}">
                <a16:creationId xmlns:a16="http://schemas.microsoft.com/office/drawing/2014/main" id="{E9A9A200-1DFA-A710-73F4-2012EBA7F1D8}"/>
              </a:ext>
            </a:extLst>
          </p:cNvPr>
          <p:cNvSpPr>
            <a:spLocks noGrp="1"/>
          </p:cNvSpPr>
          <p:nvPr>
            <p:ph type="body" idx="1"/>
          </p:nvPr>
        </p:nvSpPr>
        <p:spPr>
          <a:xfrm>
            <a:off x="-16936" y="781579"/>
            <a:ext cx="8896865" cy="3919258"/>
          </a:xfrm>
        </p:spPr>
        <p:txBody>
          <a:bodyPr>
            <a:normAutofit fontScale="85000" lnSpcReduction="20000"/>
          </a:bodyPr>
          <a:lstStyle/>
          <a:p>
            <a:pPr algn="just">
              <a:lnSpc>
                <a:spcPct val="150000"/>
              </a:lnSpc>
            </a:pPr>
            <a:r>
              <a:rPr lang="es-MX" b="1" i="1" dirty="0">
                <a:solidFill>
                  <a:schemeClr val="accent2">
                    <a:lumMod val="75000"/>
                    <a:lumOff val="25000"/>
                  </a:schemeClr>
                </a:solidFill>
              </a:rPr>
              <a:t>Asertivo (o representativo): </a:t>
            </a:r>
            <a:r>
              <a:rPr lang="es-MX" dirty="0">
                <a:solidFill>
                  <a:schemeClr val="accent2">
                    <a:lumMod val="75000"/>
                    <a:lumOff val="25000"/>
                  </a:schemeClr>
                </a:solidFill>
              </a:rPr>
              <a:t>El objeto es comprometer al hablante con </a:t>
            </a:r>
            <a:r>
              <a:rPr lang="es-MX" i="1" dirty="0">
                <a:solidFill>
                  <a:schemeClr val="accent2">
                    <a:lumMod val="75000"/>
                    <a:lumOff val="25000"/>
                  </a:schemeClr>
                </a:solidFill>
              </a:rPr>
              <a:t>p; la </a:t>
            </a:r>
            <a:r>
              <a:rPr lang="es-MX" dirty="0">
                <a:solidFill>
                  <a:schemeClr val="accent2">
                    <a:lumMod val="75000"/>
                    <a:lumOff val="25000"/>
                  </a:schemeClr>
                </a:solidFill>
              </a:rPr>
              <a:t>dirección de ajuste es palabra-mundo; la condición de sinceridad es la creencia </a:t>
            </a:r>
            <a:r>
              <a:rPr lang="es-MX" dirty="0">
                <a:solidFill>
                  <a:schemeClr val="accent2">
                    <a:lumMod val="75000"/>
                    <a:lumOff val="25000"/>
                  </a:schemeClr>
                </a:solidFill>
                <a:sym typeface="Wingdings" panose="05000000000000000000" pitchFamily="2" charset="2"/>
              </a:rPr>
              <a:t> afirmar, explicar.</a:t>
            </a:r>
            <a:endParaRPr lang="es-MX" dirty="0">
              <a:solidFill>
                <a:schemeClr val="accent2">
                  <a:lumMod val="75000"/>
                  <a:lumOff val="25000"/>
                </a:schemeClr>
              </a:solidFill>
            </a:endParaRPr>
          </a:p>
          <a:p>
            <a:pPr marL="482600" indent="-342900" algn="just">
              <a:lnSpc>
                <a:spcPct val="150000"/>
              </a:lnSpc>
            </a:pPr>
            <a:endParaRPr lang="es-MX" dirty="0">
              <a:solidFill>
                <a:schemeClr val="accent2">
                  <a:lumMod val="75000"/>
                  <a:lumOff val="25000"/>
                </a:schemeClr>
              </a:solidFill>
            </a:endParaRPr>
          </a:p>
          <a:p>
            <a:pPr algn="just">
              <a:lnSpc>
                <a:spcPct val="150000"/>
              </a:lnSpc>
            </a:pPr>
            <a:r>
              <a:rPr lang="es-MX" b="1" i="1" dirty="0">
                <a:solidFill>
                  <a:schemeClr val="accent2">
                    <a:lumMod val="75000"/>
                    <a:lumOff val="25000"/>
                  </a:schemeClr>
                </a:solidFill>
              </a:rPr>
              <a:t>Directivo: </a:t>
            </a:r>
            <a:r>
              <a:rPr lang="es-MX" dirty="0">
                <a:solidFill>
                  <a:schemeClr val="accent2">
                    <a:lumMod val="75000"/>
                    <a:lumOff val="25000"/>
                  </a:schemeClr>
                </a:solidFill>
              </a:rPr>
              <a:t>El objeto es </a:t>
            </a:r>
            <a:r>
              <a:rPr lang="es-MX" dirty="0">
                <a:solidFill>
                  <a:schemeClr val="accent2">
                    <a:lumMod val="75000"/>
                    <a:lumOff val="25000"/>
                  </a:schemeClr>
                </a:solidFill>
                <a:latin typeface="Poppins" panose="00000500000000000000" pitchFamily="2" charset="0"/>
                <a:cs typeface="Poppins" panose="00000500000000000000" pitchFamily="2" charset="0"/>
              </a:rPr>
              <a:t>el </a:t>
            </a:r>
            <a:r>
              <a:rPr lang="es-ES" sz="1200" dirty="0">
                <a:solidFill>
                  <a:schemeClr val="accent2">
                    <a:lumMod val="75000"/>
                    <a:lumOff val="25000"/>
                  </a:schemeClr>
                </a:solidFill>
                <a:latin typeface="Poppins" panose="00000500000000000000" pitchFamily="2" charset="0"/>
                <a:cs typeface="Poppins" panose="00000500000000000000" pitchFamily="2" charset="0"/>
                <a:sym typeface="Wingdings" pitchFamily="2" charset="2"/>
              </a:rPr>
              <a:t>intento de lograr que el oyente haga algo; </a:t>
            </a:r>
            <a:r>
              <a:rPr lang="es-MX" dirty="0">
                <a:solidFill>
                  <a:schemeClr val="accent2">
                    <a:lumMod val="75000"/>
                    <a:lumOff val="25000"/>
                  </a:schemeClr>
                </a:solidFill>
              </a:rPr>
              <a:t>dirección de ajuste mundo-palabra; la condición de sinceridad es el deseo </a:t>
            </a:r>
            <a:r>
              <a:rPr lang="es-MX" dirty="0">
                <a:solidFill>
                  <a:schemeClr val="accent2">
                    <a:lumMod val="75000"/>
                    <a:lumOff val="25000"/>
                  </a:schemeClr>
                </a:solidFill>
                <a:sym typeface="Wingdings" panose="05000000000000000000" pitchFamily="2" charset="2"/>
              </a:rPr>
              <a:t> Aconsejar, pedir, obligar, preguntar.</a:t>
            </a:r>
            <a:endParaRPr lang="es-MX" dirty="0">
              <a:solidFill>
                <a:schemeClr val="accent2">
                  <a:lumMod val="75000"/>
                  <a:lumOff val="25000"/>
                </a:schemeClr>
              </a:solidFill>
            </a:endParaRPr>
          </a:p>
          <a:p>
            <a:pPr marL="482600" indent="-342900" algn="just">
              <a:lnSpc>
                <a:spcPct val="150000"/>
              </a:lnSpc>
            </a:pPr>
            <a:endParaRPr lang="es-MX" dirty="0">
              <a:solidFill>
                <a:schemeClr val="accent2">
                  <a:lumMod val="75000"/>
                  <a:lumOff val="25000"/>
                </a:schemeClr>
              </a:solidFill>
            </a:endParaRPr>
          </a:p>
          <a:p>
            <a:pPr algn="just">
              <a:lnSpc>
                <a:spcPct val="150000"/>
              </a:lnSpc>
            </a:pPr>
            <a:r>
              <a:rPr lang="es-MX" b="1" i="1" dirty="0">
                <a:solidFill>
                  <a:schemeClr val="accent2">
                    <a:lumMod val="75000"/>
                    <a:lumOff val="25000"/>
                  </a:schemeClr>
                </a:solidFill>
              </a:rPr>
              <a:t>Compromisorio: </a:t>
            </a:r>
            <a:r>
              <a:rPr lang="es-MX" dirty="0">
                <a:solidFill>
                  <a:schemeClr val="accent2">
                    <a:lumMod val="75000"/>
                    <a:lumOff val="25000"/>
                  </a:schemeClr>
                </a:solidFill>
                <a:latin typeface="Poppins" panose="00000500000000000000" pitchFamily="2" charset="0"/>
                <a:cs typeface="Poppins" panose="00000500000000000000" pitchFamily="2" charset="0"/>
              </a:rPr>
              <a:t>el objetivo es </a:t>
            </a:r>
            <a:r>
              <a:rPr lang="es-ES" sz="1200" dirty="0">
                <a:solidFill>
                  <a:schemeClr val="accent2">
                    <a:lumMod val="75000"/>
                    <a:lumOff val="25000"/>
                  </a:schemeClr>
                </a:solidFill>
                <a:latin typeface="Poppins" panose="00000500000000000000" pitchFamily="2" charset="0"/>
                <a:cs typeface="Poppins" panose="00000500000000000000" pitchFamily="2" charset="0"/>
                <a:sym typeface="Wingdings" pitchFamily="2" charset="2"/>
              </a:rPr>
              <a:t>comprometer al hablante con el acto futuro de p; </a:t>
            </a:r>
            <a:r>
              <a:rPr lang="es-MX" dirty="0">
                <a:solidFill>
                  <a:schemeClr val="accent2">
                    <a:lumMod val="75000"/>
                    <a:lumOff val="25000"/>
                  </a:schemeClr>
                </a:solidFill>
              </a:rPr>
              <a:t>dirección de ajuste mundo-palabra; la condición de sinceridad es la intención de que el hablante realice algo en el futuro </a:t>
            </a:r>
            <a:r>
              <a:rPr lang="es-MX" dirty="0">
                <a:solidFill>
                  <a:schemeClr val="accent2">
                    <a:lumMod val="75000"/>
                    <a:lumOff val="25000"/>
                  </a:schemeClr>
                </a:solidFill>
                <a:sym typeface="Wingdings" panose="05000000000000000000" pitchFamily="2" charset="2"/>
              </a:rPr>
              <a:t> jurar, prometer. </a:t>
            </a:r>
            <a:endParaRPr lang="es-MX" dirty="0">
              <a:solidFill>
                <a:schemeClr val="accent2">
                  <a:lumMod val="75000"/>
                  <a:lumOff val="25000"/>
                </a:schemeClr>
              </a:solidFill>
            </a:endParaRPr>
          </a:p>
          <a:p>
            <a:pPr algn="just">
              <a:lnSpc>
                <a:spcPct val="150000"/>
              </a:lnSpc>
            </a:pPr>
            <a:endParaRPr lang="es-MX" dirty="0">
              <a:solidFill>
                <a:schemeClr val="accent2">
                  <a:lumMod val="75000"/>
                  <a:lumOff val="25000"/>
                </a:schemeClr>
              </a:solidFill>
            </a:endParaRPr>
          </a:p>
          <a:p>
            <a:pPr algn="just">
              <a:lnSpc>
                <a:spcPct val="150000"/>
              </a:lnSpc>
            </a:pPr>
            <a:r>
              <a:rPr lang="es-MX" b="1" i="1" dirty="0">
                <a:solidFill>
                  <a:schemeClr val="accent2">
                    <a:lumMod val="75000"/>
                    <a:lumOff val="25000"/>
                  </a:schemeClr>
                </a:solidFill>
              </a:rPr>
              <a:t>Declarativo: </a:t>
            </a:r>
            <a:r>
              <a:rPr lang="es-MX" dirty="0">
                <a:solidFill>
                  <a:schemeClr val="accent2">
                    <a:lumMod val="75000"/>
                    <a:lumOff val="25000"/>
                  </a:schemeClr>
                </a:solidFill>
              </a:rPr>
              <a:t>El objeto es declarar </a:t>
            </a:r>
            <a:r>
              <a:rPr lang="es-MX" i="1" dirty="0">
                <a:solidFill>
                  <a:schemeClr val="accent2">
                    <a:lumMod val="75000"/>
                    <a:lumOff val="25000"/>
                  </a:schemeClr>
                </a:solidFill>
              </a:rPr>
              <a:t>p; </a:t>
            </a:r>
            <a:r>
              <a:rPr lang="es-MX" dirty="0">
                <a:solidFill>
                  <a:schemeClr val="accent2">
                    <a:lumMod val="75000"/>
                    <a:lumOff val="25000"/>
                  </a:schemeClr>
                </a:solidFill>
              </a:rPr>
              <a:t>la dirección de ajuste aquí es doble, primero se da un ajuste mundo-palabra y luego palabra-mundo; no aplica la actitud puesto que varía según el contexto </a:t>
            </a:r>
            <a:r>
              <a:rPr lang="es-MX" dirty="0">
                <a:solidFill>
                  <a:schemeClr val="accent2">
                    <a:lumMod val="75000"/>
                    <a:lumOff val="25000"/>
                  </a:schemeClr>
                </a:solidFill>
                <a:sym typeface="Wingdings" panose="05000000000000000000" pitchFamily="2" charset="2"/>
              </a:rPr>
              <a:t> bautizar, casar.</a:t>
            </a:r>
            <a:endParaRPr lang="es-MX" dirty="0">
              <a:solidFill>
                <a:schemeClr val="accent2">
                  <a:lumMod val="75000"/>
                  <a:lumOff val="25000"/>
                </a:schemeClr>
              </a:solidFill>
            </a:endParaRPr>
          </a:p>
          <a:p>
            <a:pPr algn="just">
              <a:lnSpc>
                <a:spcPct val="150000"/>
              </a:lnSpc>
            </a:pPr>
            <a:endParaRPr lang="es-MX" dirty="0">
              <a:solidFill>
                <a:schemeClr val="accent2">
                  <a:lumMod val="75000"/>
                  <a:lumOff val="25000"/>
                </a:schemeClr>
              </a:solidFill>
            </a:endParaRPr>
          </a:p>
          <a:p>
            <a:pPr algn="just">
              <a:lnSpc>
                <a:spcPct val="150000"/>
              </a:lnSpc>
            </a:pPr>
            <a:r>
              <a:rPr lang="es-MX" b="1" i="1" dirty="0">
                <a:solidFill>
                  <a:schemeClr val="accent2">
                    <a:lumMod val="75000"/>
                    <a:lumOff val="25000"/>
                  </a:schemeClr>
                </a:solidFill>
              </a:rPr>
              <a:t>Expresivo: </a:t>
            </a:r>
            <a:r>
              <a:rPr lang="es-MX" dirty="0">
                <a:solidFill>
                  <a:schemeClr val="accent2">
                    <a:lumMod val="75000"/>
                    <a:lumOff val="25000"/>
                  </a:schemeClr>
                </a:solidFill>
              </a:rPr>
              <a:t>El objeto es </a:t>
            </a:r>
            <a:r>
              <a:rPr lang="es-ES" sz="1200" dirty="0">
                <a:solidFill>
                  <a:schemeClr val="accent2">
                    <a:lumMod val="75000"/>
                    <a:lumOff val="25000"/>
                  </a:schemeClr>
                </a:solidFill>
                <a:latin typeface="Poppins" panose="00000500000000000000" pitchFamily="2" charset="0"/>
                <a:cs typeface="Poppins" panose="00000500000000000000" pitchFamily="2" charset="0"/>
                <a:sym typeface="Wingdings" pitchFamily="2" charset="2"/>
              </a:rPr>
              <a:t>expresar </a:t>
            </a:r>
            <a:r>
              <a:rPr lang="es-ES" sz="1200" i="1" dirty="0">
                <a:solidFill>
                  <a:schemeClr val="accent2">
                    <a:lumMod val="75000"/>
                    <a:lumOff val="25000"/>
                  </a:schemeClr>
                </a:solidFill>
                <a:latin typeface="Poppins" panose="00000500000000000000" pitchFamily="2" charset="0"/>
                <a:cs typeface="Poppins" panose="00000500000000000000" pitchFamily="2" charset="0"/>
                <a:sym typeface="Wingdings" pitchFamily="2" charset="2"/>
              </a:rPr>
              <a:t>p;</a:t>
            </a:r>
            <a:r>
              <a:rPr lang="es-ES" sz="1200" dirty="0">
                <a:solidFill>
                  <a:schemeClr val="accent2">
                    <a:lumMod val="75000"/>
                    <a:lumOff val="25000"/>
                  </a:schemeClr>
                </a:solidFill>
                <a:latin typeface="Poppins" panose="00000500000000000000" pitchFamily="2" charset="0"/>
                <a:cs typeface="Poppins" panose="00000500000000000000" pitchFamily="2" charset="0"/>
                <a:sym typeface="Wingdings" pitchFamily="2" charset="2"/>
              </a:rPr>
              <a:t> </a:t>
            </a:r>
            <a:r>
              <a:rPr lang="es-MX" dirty="0">
                <a:solidFill>
                  <a:schemeClr val="accent2">
                    <a:lumMod val="75000"/>
                    <a:lumOff val="25000"/>
                  </a:schemeClr>
                </a:solidFill>
              </a:rPr>
              <a:t>no contiene dirección de ajuste; su condición de sinceridad </a:t>
            </a:r>
            <a:r>
              <a:rPr lang="es-CL" dirty="0">
                <a:solidFill>
                  <a:schemeClr val="accent2">
                    <a:lumMod val="75000"/>
                    <a:lumOff val="25000"/>
                  </a:schemeClr>
                </a:solidFill>
              </a:rPr>
              <a:t>pueden ser muchas dependiendo del acto </a:t>
            </a:r>
            <a:r>
              <a:rPr lang="es-CL" dirty="0">
                <a:solidFill>
                  <a:schemeClr val="accent2">
                    <a:lumMod val="75000"/>
                    <a:lumOff val="25000"/>
                  </a:schemeClr>
                </a:solidFill>
                <a:sym typeface="Wingdings" panose="05000000000000000000" pitchFamily="2" charset="2"/>
              </a:rPr>
              <a:t> Pedir disculpas, felicitar, agradecer. </a:t>
            </a:r>
            <a:endParaRPr lang="es-CL" dirty="0">
              <a:solidFill>
                <a:schemeClr val="accent2">
                  <a:lumMod val="75000"/>
                  <a:lumOff val="25000"/>
                </a:schemeClr>
              </a:solidFill>
            </a:endParaRPr>
          </a:p>
          <a:p>
            <a:pPr marL="139700" indent="0">
              <a:buNone/>
            </a:pPr>
            <a:endParaRPr lang="es-MX" dirty="0"/>
          </a:p>
          <a:p>
            <a:pPr marL="139700" indent="0">
              <a:buNone/>
            </a:pPr>
            <a:endParaRPr lang="es-MX" dirty="0"/>
          </a:p>
          <a:p>
            <a:pPr marL="139700" indent="0">
              <a:buNone/>
            </a:pPr>
            <a:endParaRPr lang="es-MX" dirty="0"/>
          </a:p>
          <a:p>
            <a:pPr marL="139700" indent="0">
              <a:buNone/>
            </a:pPr>
            <a:endParaRPr lang="es-MX" dirty="0"/>
          </a:p>
          <a:p>
            <a:pPr marL="139700" indent="0">
              <a:buNone/>
            </a:pPr>
            <a:endParaRPr lang="es-MX" dirty="0"/>
          </a:p>
        </p:txBody>
      </p:sp>
    </p:spTree>
    <p:extLst>
      <p:ext uri="{BB962C8B-B14F-4D97-AF65-F5344CB8AC3E}">
        <p14:creationId xmlns:p14="http://schemas.microsoft.com/office/powerpoint/2010/main" val="28890090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6FF5CC7B-CEE9-D9CE-292D-A6E78275F714}"/>
              </a:ext>
            </a:extLst>
          </p:cNvPr>
          <p:cNvSpPr>
            <a:spLocks noGrp="1"/>
          </p:cNvSpPr>
          <p:nvPr>
            <p:ph type="title"/>
          </p:nvPr>
        </p:nvSpPr>
        <p:spPr>
          <a:xfrm>
            <a:off x="117801" y="134389"/>
            <a:ext cx="8313817" cy="1377000"/>
          </a:xfrm>
        </p:spPr>
        <p:txBody>
          <a:bodyPr/>
          <a:lstStyle/>
          <a:p>
            <a:r>
              <a:rPr lang="es-CL" dirty="0">
                <a:solidFill>
                  <a:schemeClr val="accent2">
                    <a:lumMod val="75000"/>
                    <a:lumOff val="25000"/>
                  </a:schemeClr>
                </a:solidFill>
              </a:rPr>
              <a:t>ACTOS DE HABLA INDIRECTOS </a:t>
            </a:r>
          </a:p>
        </p:txBody>
      </p:sp>
      <p:sp>
        <p:nvSpPr>
          <p:cNvPr id="4" name="Marcador de texto 3">
            <a:extLst>
              <a:ext uri="{FF2B5EF4-FFF2-40B4-BE49-F238E27FC236}">
                <a16:creationId xmlns:a16="http://schemas.microsoft.com/office/drawing/2014/main" id="{E9A9A200-1DFA-A710-73F4-2012EBA7F1D8}"/>
              </a:ext>
            </a:extLst>
          </p:cNvPr>
          <p:cNvSpPr>
            <a:spLocks noGrp="1"/>
          </p:cNvSpPr>
          <p:nvPr>
            <p:ph type="body" idx="1"/>
          </p:nvPr>
        </p:nvSpPr>
        <p:spPr>
          <a:xfrm>
            <a:off x="818708" y="1680397"/>
            <a:ext cx="7134446" cy="810300"/>
          </a:xfrm>
        </p:spPr>
        <p:txBody>
          <a:bodyPr/>
          <a:lstStyle/>
          <a:p>
            <a:pPr marL="139700" indent="0" algn="just" rtl="0">
              <a:spcBef>
                <a:spcPts val="0"/>
              </a:spcBef>
              <a:spcAft>
                <a:spcPts val="800"/>
              </a:spcAft>
              <a:buNone/>
            </a:pPr>
            <a:r>
              <a:rPr lang="es-MX" sz="1600" b="1" i="0" u="sng" dirty="0">
                <a:solidFill>
                  <a:schemeClr val="accent2">
                    <a:lumMod val="75000"/>
                    <a:lumOff val="25000"/>
                  </a:schemeClr>
                </a:solidFill>
                <a:effectLst/>
                <a:latin typeface="Poppins" panose="00000500000000000000" pitchFamily="2" charset="0"/>
                <a:cs typeface="Poppins" panose="00000500000000000000" pitchFamily="2" charset="0"/>
              </a:rPr>
              <a:t>Actos de habla directo:</a:t>
            </a:r>
            <a:r>
              <a:rPr lang="es-MX" sz="1600" b="1" i="0" u="none" strike="noStrike" dirty="0">
                <a:solidFill>
                  <a:schemeClr val="accent2">
                    <a:lumMod val="75000"/>
                    <a:lumOff val="25000"/>
                  </a:schemeClr>
                </a:solidFill>
                <a:effectLst/>
                <a:latin typeface="Poppins" panose="00000500000000000000" pitchFamily="2" charset="0"/>
                <a:cs typeface="Poppins" panose="00000500000000000000" pitchFamily="2" charset="0"/>
              </a:rPr>
              <a:t> </a:t>
            </a:r>
            <a:r>
              <a:rPr lang="es-MX" sz="1600" b="0" i="0" u="none" strike="noStrike" dirty="0">
                <a:solidFill>
                  <a:schemeClr val="accent2">
                    <a:lumMod val="75000"/>
                    <a:lumOff val="25000"/>
                  </a:schemeClr>
                </a:solidFill>
                <a:effectLst/>
                <a:latin typeface="Poppins" panose="00000500000000000000" pitchFamily="2" charset="0"/>
                <a:cs typeface="Poppins" panose="00000500000000000000" pitchFamily="2" charset="0"/>
              </a:rPr>
              <a:t>Son aquellos actos en que el aspecto locutivo e ilocutivo coinciden, por lo que la expresión de la intencionalidad es directa. </a:t>
            </a:r>
          </a:p>
          <a:p>
            <a:pPr marL="139700" indent="0" algn="just" rtl="0">
              <a:spcBef>
                <a:spcPts val="0"/>
              </a:spcBef>
              <a:spcAft>
                <a:spcPts val="800"/>
              </a:spcAft>
              <a:buNone/>
            </a:pPr>
            <a:endParaRPr lang="es-MX" sz="1600" b="0" dirty="0">
              <a:solidFill>
                <a:schemeClr val="accent2">
                  <a:lumMod val="75000"/>
                  <a:lumOff val="25000"/>
                </a:schemeClr>
              </a:solidFill>
              <a:effectLst/>
              <a:latin typeface="Poppins" panose="00000500000000000000" pitchFamily="2" charset="0"/>
              <a:cs typeface="Poppins" panose="00000500000000000000" pitchFamily="2" charset="0"/>
            </a:endParaRPr>
          </a:p>
          <a:p>
            <a:pPr marL="139700" indent="0" algn="just" rtl="0">
              <a:spcBef>
                <a:spcPts val="0"/>
              </a:spcBef>
              <a:spcAft>
                <a:spcPts val="800"/>
              </a:spcAft>
              <a:buNone/>
            </a:pPr>
            <a:r>
              <a:rPr lang="es-MX" sz="1600" b="1" i="0" u="sng" dirty="0">
                <a:solidFill>
                  <a:schemeClr val="accent2">
                    <a:lumMod val="75000"/>
                    <a:lumOff val="25000"/>
                  </a:schemeClr>
                </a:solidFill>
                <a:effectLst/>
                <a:latin typeface="Poppins" panose="00000500000000000000" pitchFamily="2" charset="0"/>
                <a:cs typeface="Poppins" panose="00000500000000000000" pitchFamily="2" charset="0"/>
              </a:rPr>
              <a:t>Actos de habla indirecto:</a:t>
            </a:r>
            <a:r>
              <a:rPr lang="es-MX" sz="1600" b="1" i="0" u="none" strike="noStrike" dirty="0">
                <a:solidFill>
                  <a:schemeClr val="accent2">
                    <a:lumMod val="75000"/>
                    <a:lumOff val="25000"/>
                  </a:schemeClr>
                </a:solidFill>
                <a:effectLst/>
                <a:latin typeface="Poppins" panose="00000500000000000000" pitchFamily="2" charset="0"/>
                <a:cs typeface="Poppins" panose="00000500000000000000" pitchFamily="2" charset="0"/>
              </a:rPr>
              <a:t>  </a:t>
            </a:r>
            <a:r>
              <a:rPr lang="es-MX" sz="1600" b="0" i="0" u="none" strike="noStrike" dirty="0">
                <a:solidFill>
                  <a:schemeClr val="accent2">
                    <a:lumMod val="75000"/>
                    <a:lumOff val="25000"/>
                  </a:schemeClr>
                </a:solidFill>
                <a:effectLst/>
                <a:latin typeface="Poppins" panose="00000500000000000000" pitchFamily="2" charset="0"/>
                <a:cs typeface="Poppins" panose="00000500000000000000" pitchFamily="2" charset="0"/>
              </a:rPr>
              <a:t>Son aquellos actos en que el aspecto locutivo e ilocutivo no coincide, por lo que la intencionalidad es expresada de manera indirecta, y por lo general a través de recursos que dependen del contexto.</a:t>
            </a:r>
            <a:endParaRPr lang="es-MX" sz="1600" b="0" dirty="0">
              <a:solidFill>
                <a:schemeClr val="accent2">
                  <a:lumMod val="75000"/>
                  <a:lumOff val="25000"/>
                </a:schemeClr>
              </a:solidFill>
              <a:effectLst/>
              <a:latin typeface="Poppins" panose="00000500000000000000" pitchFamily="2" charset="0"/>
              <a:cs typeface="Poppins" panose="00000500000000000000" pitchFamily="2" charset="0"/>
            </a:endParaRPr>
          </a:p>
          <a:p>
            <a:pPr marL="139700" indent="0">
              <a:buNone/>
            </a:pPr>
            <a:endParaRPr lang="es-CL" dirty="0"/>
          </a:p>
        </p:txBody>
      </p:sp>
    </p:spTree>
    <p:extLst>
      <p:ext uri="{BB962C8B-B14F-4D97-AF65-F5344CB8AC3E}">
        <p14:creationId xmlns:p14="http://schemas.microsoft.com/office/powerpoint/2010/main" val="6775134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46">
          <a:extLst>
            <a:ext uri="{FF2B5EF4-FFF2-40B4-BE49-F238E27FC236}">
              <a16:creationId xmlns:a16="http://schemas.microsoft.com/office/drawing/2014/main" id="{AAAAE2D6-5927-ECBC-D3D0-DED661F144A2}"/>
            </a:ext>
          </a:extLst>
        </p:cNvPr>
        <p:cNvGrpSpPr/>
        <p:nvPr/>
      </p:nvGrpSpPr>
      <p:grpSpPr>
        <a:xfrm>
          <a:off x="0" y="0"/>
          <a:ext cx="0" cy="0"/>
          <a:chOff x="0" y="0"/>
          <a:chExt cx="0" cy="0"/>
        </a:xfrm>
      </p:grpSpPr>
      <p:sp>
        <p:nvSpPr>
          <p:cNvPr id="2" name="Elipse 1">
            <a:extLst>
              <a:ext uri="{FF2B5EF4-FFF2-40B4-BE49-F238E27FC236}">
                <a16:creationId xmlns:a16="http://schemas.microsoft.com/office/drawing/2014/main" id="{BF86427D-024A-4471-CDFA-FE343C1F3697}"/>
              </a:ext>
            </a:extLst>
          </p:cNvPr>
          <p:cNvSpPr/>
          <p:nvPr/>
        </p:nvSpPr>
        <p:spPr>
          <a:xfrm>
            <a:off x="2952093" y="1161148"/>
            <a:ext cx="3078217" cy="2821203"/>
          </a:xfrm>
          <a:prstGeom prst="ellipse">
            <a:avLst/>
          </a:prstGeom>
          <a:solidFill>
            <a:schemeClr val="accent1">
              <a:lumMod val="40000"/>
              <a:lumOff val="60000"/>
            </a:schemeClr>
          </a:solidFill>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2" name="Google Shape;252;p34">
            <a:extLst>
              <a:ext uri="{FF2B5EF4-FFF2-40B4-BE49-F238E27FC236}">
                <a16:creationId xmlns:a16="http://schemas.microsoft.com/office/drawing/2014/main" id="{A115A111-1167-F5A5-088A-687C690B5640}"/>
              </a:ext>
            </a:extLst>
          </p:cNvPr>
          <p:cNvSpPr/>
          <p:nvPr/>
        </p:nvSpPr>
        <p:spPr>
          <a:xfrm>
            <a:off x="7795950" y="-783350"/>
            <a:ext cx="2162700" cy="2163000"/>
          </a:xfrm>
          <a:prstGeom prst="ellipse">
            <a:avLst/>
          </a:prstGeom>
          <a:solidFill>
            <a:schemeClr val="dk1"/>
          </a:solidFill>
          <a:ln>
            <a:noFill/>
          </a:ln>
          <a:effectLst>
            <a:outerShdw blurRad="214313" algn="bl" rotWithShape="0">
              <a:schemeClr val="accent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4">
            <a:extLst>
              <a:ext uri="{FF2B5EF4-FFF2-40B4-BE49-F238E27FC236}">
                <a16:creationId xmlns:a16="http://schemas.microsoft.com/office/drawing/2014/main" id="{2F904D4B-9CC0-A3FF-1AC7-D56B86F9F7E3}"/>
              </a:ext>
            </a:extLst>
          </p:cNvPr>
          <p:cNvSpPr/>
          <p:nvPr/>
        </p:nvSpPr>
        <p:spPr>
          <a:xfrm>
            <a:off x="7487450" y="380200"/>
            <a:ext cx="637500" cy="637500"/>
          </a:xfrm>
          <a:prstGeom prst="ellipse">
            <a:avLst/>
          </a:prstGeom>
          <a:gradFill>
            <a:gsLst>
              <a:gs pos="0">
                <a:schemeClr val="l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84;p16">
            <a:extLst>
              <a:ext uri="{FF2B5EF4-FFF2-40B4-BE49-F238E27FC236}">
                <a16:creationId xmlns:a16="http://schemas.microsoft.com/office/drawing/2014/main" id="{1551CB22-ED0A-0BD6-65AD-09F784945408}"/>
              </a:ext>
            </a:extLst>
          </p:cNvPr>
          <p:cNvSpPr txBox="1">
            <a:spLocks noGrp="1"/>
          </p:cNvSpPr>
          <p:nvPr>
            <p:ph type="title"/>
          </p:nvPr>
        </p:nvSpPr>
        <p:spPr>
          <a:xfrm>
            <a:off x="639201" y="2103393"/>
            <a:ext cx="7704000" cy="582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dirty="0">
                <a:solidFill>
                  <a:schemeClr val="accent2">
                    <a:lumMod val="75000"/>
                    <a:lumOff val="25000"/>
                  </a:schemeClr>
                </a:solidFill>
              </a:rPr>
              <a:t>MÁXIMAS CONVERSACIONALES:  PAUL GRICE </a:t>
            </a:r>
            <a:endParaRPr sz="3200" dirty="0">
              <a:solidFill>
                <a:schemeClr val="accent2">
                  <a:lumMod val="75000"/>
                  <a:lumOff val="25000"/>
                </a:schemeClr>
              </a:solidFill>
            </a:endParaRPr>
          </a:p>
        </p:txBody>
      </p:sp>
    </p:spTree>
    <p:extLst>
      <p:ext uri="{BB962C8B-B14F-4D97-AF65-F5344CB8AC3E}">
        <p14:creationId xmlns:p14="http://schemas.microsoft.com/office/powerpoint/2010/main" val="5824502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6FF5CC7B-CEE9-D9CE-292D-A6E78275F714}"/>
              </a:ext>
            </a:extLst>
          </p:cNvPr>
          <p:cNvSpPr>
            <a:spLocks noGrp="1"/>
          </p:cNvSpPr>
          <p:nvPr>
            <p:ph type="title"/>
          </p:nvPr>
        </p:nvSpPr>
        <p:spPr>
          <a:xfrm>
            <a:off x="117801" y="293878"/>
            <a:ext cx="7154867" cy="1377000"/>
          </a:xfrm>
        </p:spPr>
        <p:txBody>
          <a:bodyPr/>
          <a:lstStyle/>
          <a:p>
            <a:r>
              <a:rPr lang="es-CL" dirty="0">
                <a:solidFill>
                  <a:schemeClr val="accent2">
                    <a:lumMod val="75000"/>
                    <a:lumOff val="25000"/>
                  </a:schemeClr>
                </a:solidFill>
              </a:rPr>
              <a:t>PRINCIPIO DE COOPERACIÓN </a:t>
            </a:r>
          </a:p>
        </p:txBody>
      </p:sp>
      <p:sp>
        <p:nvSpPr>
          <p:cNvPr id="4" name="Marcador de texto 3">
            <a:extLst>
              <a:ext uri="{FF2B5EF4-FFF2-40B4-BE49-F238E27FC236}">
                <a16:creationId xmlns:a16="http://schemas.microsoft.com/office/drawing/2014/main" id="{E9A9A200-1DFA-A710-73F4-2012EBA7F1D8}"/>
              </a:ext>
            </a:extLst>
          </p:cNvPr>
          <p:cNvSpPr>
            <a:spLocks noGrp="1"/>
          </p:cNvSpPr>
          <p:nvPr>
            <p:ph type="body" idx="1"/>
          </p:nvPr>
        </p:nvSpPr>
        <p:spPr>
          <a:xfrm>
            <a:off x="720000" y="1670878"/>
            <a:ext cx="7704000" cy="2033301"/>
          </a:xfrm>
        </p:spPr>
        <p:txBody>
          <a:bodyPr/>
          <a:lstStyle/>
          <a:p>
            <a:pPr marL="0" lvl="1" algn="ctr" defTabSz="758952">
              <a:spcBef>
                <a:spcPct val="0"/>
              </a:spcBef>
              <a:spcAft>
                <a:spcPts val="600"/>
              </a:spcAft>
              <a:buClrTx/>
              <a:buSzTx/>
              <a:buNone/>
            </a:pPr>
            <a:r>
              <a:rPr lang="es-ES" altLang="es-CL" sz="1600" kern="1200" dirty="0">
                <a:solidFill>
                  <a:schemeClr val="tx2"/>
                </a:solidFill>
                <a:latin typeface="Poppins" panose="00000500000000000000" pitchFamily="2" charset="0"/>
                <a:ea typeface="+mn-ea"/>
                <a:cs typeface="Poppins" panose="00000500000000000000" pitchFamily="2" charset="0"/>
              </a:rPr>
              <a:t>Principio no normativo aceptado tácitamente por quienes participan en la interacción. Básicamente, es aquello que permite atribuir sentido a la conversación.</a:t>
            </a:r>
          </a:p>
          <a:p>
            <a:pPr marL="0" lvl="1" algn="ctr" defTabSz="758952">
              <a:spcBef>
                <a:spcPct val="0"/>
              </a:spcBef>
              <a:spcAft>
                <a:spcPts val="600"/>
              </a:spcAft>
              <a:buClrTx/>
              <a:buSzTx/>
              <a:buNone/>
            </a:pPr>
            <a:endParaRPr lang="es-ES" altLang="es-CL" sz="1600" dirty="0">
              <a:solidFill>
                <a:schemeClr val="tx2"/>
              </a:solidFill>
              <a:latin typeface="Poppins" panose="00000500000000000000" pitchFamily="2" charset="0"/>
              <a:cs typeface="Poppins" panose="00000500000000000000" pitchFamily="2" charset="0"/>
            </a:endParaRPr>
          </a:p>
          <a:p>
            <a:pPr marL="0" lvl="1" algn="ctr" defTabSz="758952">
              <a:spcBef>
                <a:spcPct val="0"/>
              </a:spcBef>
              <a:spcAft>
                <a:spcPts val="600"/>
              </a:spcAft>
              <a:buClrTx/>
              <a:buSzTx/>
              <a:buNone/>
            </a:pPr>
            <a:r>
              <a:rPr lang="es-ES" altLang="es-CL" sz="1600" dirty="0">
                <a:solidFill>
                  <a:schemeClr val="tx2"/>
                </a:solidFill>
                <a:latin typeface="Poppins" panose="00000500000000000000" pitchFamily="2" charset="0"/>
                <a:cs typeface="Poppins" panose="00000500000000000000" pitchFamily="2" charset="0"/>
              </a:rPr>
              <a:t>1) la gente es cooperativa y 2) la gente supone que los demás también lo son</a:t>
            </a:r>
          </a:p>
          <a:p>
            <a:pPr marL="139700" indent="0">
              <a:buNone/>
            </a:pPr>
            <a:endParaRPr lang="es-CL" dirty="0"/>
          </a:p>
        </p:txBody>
      </p:sp>
    </p:spTree>
    <p:extLst>
      <p:ext uri="{BB962C8B-B14F-4D97-AF65-F5344CB8AC3E}">
        <p14:creationId xmlns:p14="http://schemas.microsoft.com/office/powerpoint/2010/main" val="29465435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6FF5CC7B-CEE9-D9CE-292D-A6E78275F714}"/>
              </a:ext>
            </a:extLst>
          </p:cNvPr>
          <p:cNvSpPr>
            <a:spLocks noGrp="1"/>
          </p:cNvSpPr>
          <p:nvPr>
            <p:ph type="title"/>
          </p:nvPr>
        </p:nvSpPr>
        <p:spPr>
          <a:xfrm>
            <a:off x="160333" y="155654"/>
            <a:ext cx="7984208" cy="1377000"/>
          </a:xfrm>
        </p:spPr>
        <p:txBody>
          <a:bodyPr/>
          <a:lstStyle/>
          <a:p>
            <a:r>
              <a:rPr lang="es-CL" dirty="0"/>
              <a:t>MÁXIMAS CONVERSACIONALES</a:t>
            </a:r>
          </a:p>
        </p:txBody>
      </p:sp>
      <p:sp>
        <p:nvSpPr>
          <p:cNvPr id="4" name="Marcador de texto 3">
            <a:extLst>
              <a:ext uri="{FF2B5EF4-FFF2-40B4-BE49-F238E27FC236}">
                <a16:creationId xmlns:a16="http://schemas.microsoft.com/office/drawing/2014/main" id="{E9A9A200-1DFA-A710-73F4-2012EBA7F1D8}"/>
              </a:ext>
            </a:extLst>
          </p:cNvPr>
          <p:cNvSpPr>
            <a:spLocks noGrp="1"/>
          </p:cNvSpPr>
          <p:nvPr>
            <p:ph type="body" idx="1"/>
          </p:nvPr>
        </p:nvSpPr>
        <p:spPr>
          <a:xfrm>
            <a:off x="720000" y="1335900"/>
            <a:ext cx="7704000" cy="3267600"/>
          </a:xfrm>
        </p:spPr>
        <p:txBody>
          <a:bodyPr/>
          <a:lstStyle/>
          <a:p>
            <a:pPr algn="just" eaLnBrk="1" hangingPunct="1"/>
            <a:r>
              <a:rPr lang="es-ES" altLang="es-CL" sz="1400" dirty="0">
                <a:solidFill>
                  <a:schemeClr val="accent2">
                    <a:lumMod val="75000"/>
                    <a:lumOff val="25000"/>
                  </a:schemeClr>
                </a:solidFill>
              </a:rPr>
              <a:t>Para estructurar el principio de cooperación, Grice reconoce cuatro máximas que interactúan en los intercambios conversacionales:</a:t>
            </a:r>
          </a:p>
          <a:p>
            <a:pPr marL="139700" indent="0" algn="just" eaLnBrk="1" hangingPunct="1">
              <a:buNone/>
            </a:pPr>
            <a:endParaRPr lang="es-ES" altLang="es-CL" sz="1400" dirty="0">
              <a:solidFill>
                <a:schemeClr val="accent2">
                  <a:lumMod val="75000"/>
                  <a:lumOff val="25000"/>
                </a:schemeClr>
              </a:solidFill>
            </a:endParaRPr>
          </a:p>
          <a:p>
            <a:pPr lvl="1" algn="just" eaLnBrk="1" hangingPunct="1"/>
            <a:r>
              <a:rPr lang="es-ES" altLang="es-CL" sz="1400" dirty="0">
                <a:solidFill>
                  <a:schemeClr val="accent2">
                    <a:lumMod val="75000"/>
                    <a:lumOff val="25000"/>
                  </a:schemeClr>
                </a:solidFill>
              </a:rPr>
              <a:t>Máxima de cantidad</a:t>
            </a:r>
          </a:p>
          <a:p>
            <a:pPr lvl="1" algn="just" eaLnBrk="1" hangingPunct="1"/>
            <a:r>
              <a:rPr lang="es-ES" altLang="es-CL" sz="1400" dirty="0">
                <a:solidFill>
                  <a:schemeClr val="accent2">
                    <a:lumMod val="75000"/>
                    <a:lumOff val="25000"/>
                  </a:schemeClr>
                </a:solidFill>
              </a:rPr>
              <a:t>Máxima de cualidad o calidad (valor de verdad)</a:t>
            </a:r>
          </a:p>
          <a:p>
            <a:pPr lvl="1" algn="just" eaLnBrk="1" hangingPunct="1"/>
            <a:r>
              <a:rPr lang="es-ES" altLang="es-CL" sz="1400" dirty="0">
                <a:solidFill>
                  <a:schemeClr val="accent2">
                    <a:lumMod val="75000"/>
                    <a:lumOff val="25000"/>
                  </a:schemeClr>
                </a:solidFill>
              </a:rPr>
              <a:t>Máxima de relación  o relevancia (pertinencia de la intervención)</a:t>
            </a:r>
          </a:p>
          <a:p>
            <a:pPr lvl="1" algn="just" eaLnBrk="1" hangingPunct="1"/>
            <a:r>
              <a:rPr lang="es-ES" altLang="es-CL" sz="1400" dirty="0">
                <a:solidFill>
                  <a:schemeClr val="accent2">
                    <a:lumMod val="75000"/>
                    <a:lumOff val="25000"/>
                  </a:schemeClr>
                </a:solidFill>
              </a:rPr>
              <a:t>Máxima de modo (cómo se dice lo que se dice)</a:t>
            </a:r>
          </a:p>
          <a:p>
            <a:pPr marL="596900" lvl="1" indent="0" algn="just" eaLnBrk="1" hangingPunct="1">
              <a:buNone/>
            </a:pPr>
            <a:endParaRPr lang="es-ES" altLang="es-CL" sz="1400" dirty="0">
              <a:solidFill>
                <a:schemeClr val="accent2">
                  <a:lumMod val="75000"/>
                  <a:lumOff val="25000"/>
                </a:schemeClr>
              </a:solidFill>
            </a:endParaRPr>
          </a:p>
          <a:p>
            <a:pPr marL="152400" indent="0" algn="just">
              <a:buNone/>
            </a:pPr>
            <a:r>
              <a:rPr lang="es-ES" altLang="es-CL" sz="1400" dirty="0">
                <a:solidFill>
                  <a:schemeClr val="accent2">
                    <a:lumMod val="75000"/>
                    <a:lumOff val="25000"/>
                  </a:schemeClr>
                </a:solidFill>
              </a:rPr>
              <a:t>2.     Las máximas regulan el intercambio comunicativo</a:t>
            </a:r>
          </a:p>
          <a:p>
            <a:pPr marL="152400" indent="0" algn="just">
              <a:buNone/>
            </a:pPr>
            <a:r>
              <a:rPr lang="es-ES" altLang="es-CL" sz="1400" dirty="0">
                <a:solidFill>
                  <a:schemeClr val="accent2">
                    <a:lumMod val="75000"/>
                    <a:lumOff val="25000"/>
                  </a:schemeClr>
                </a:solidFill>
              </a:rPr>
              <a:t>3.    Tienen distinto grado de importancia: la relevancia es más importante que el   modo, porque un hablante verboso es más cooperativo que uno irrelevante.</a:t>
            </a:r>
          </a:p>
          <a:p>
            <a:pPr marL="139700" indent="0">
              <a:buNone/>
            </a:pPr>
            <a:endParaRPr lang="es-CL" dirty="0"/>
          </a:p>
        </p:txBody>
      </p:sp>
    </p:spTree>
    <p:extLst>
      <p:ext uri="{BB962C8B-B14F-4D97-AF65-F5344CB8AC3E}">
        <p14:creationId xmlns:p14="http://schemas.microsoft.com/office/powerpoint/2010/main" val="35337086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64" name="Google Shape;264;p35"/>
          <p:cNvSpPr txBox="1">
            <a:spLocks noGrp="1"/>
          </p:cNvSpPr>
          <p:nvPr>
            <p:ph type="title" idx="6"/>
          </p:nvPr>
        </p:nvSpPr>
        <p:spPr>
          <a:xfrm>
            <a:off x="713225" y="539500"/>
            <a:ext cx="7717500" cy="478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accent2"/>
              </a:buClr>
              <a:buSzPts val="1100"/>
              <a:buFont typeface="Arial"/>
              <a:buNone/>
            </a:pPr>
            <a:r>
              <a:rPr lang="en" dirty="0"/>
              <a:t>Bases de la semántica composicional</a:t>
            </a:r>
            <a:endParaRPr dirty="0"/>
          </a:p>
        </p:txBody>
      </p:sp>
      <p:sp>
        <p:nvSpPr>
          <p:cNvPr id="275" name="Google Shape;275;p35"/>
          <p:cNvSpPr/>
          <p:nvPr/>
        </p:nvSpPr>
        <p:spPr>
          <a:xfrm>
            <a:off x="8291451" y="-1253796"/>
            <a:ext cx="2981400" cy="2981400"/>
          </a:xfrm>
          <a:prstGeom prst="ellipse">
            <a:avLst/>
          </a:prstGeom>
          <a:solidFill>
            <a:schemeClr val="dk1"/>
          </a:solidFill>
          <a:ln>
            <a:noFill/>
          </a:ln>
          <a:effectLst>
            <a:outerShdw blurRad="214313" algn="bl" rotWithShape="0">
              <a:schemeClr val="accent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5"/>
          <p:cNvSpPr/>
          <p:nvPr/>
        </p:nvSpPr>
        <p:spPr>
          <a:xfrm>
            <a:off x="-912995" y="-45993"/>
            <a:ext cx="1490700" cy="1490700"/>
          </a:xfrm>
          <a:prstGeom prst="ellipse">
            <a:avLst/>
          </a:prstGeom>
          <a:gradFill>
            <a:gsLst>
              <a:gs pos="0">
                <a:schemeClr val="l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 name="Elipse 46">
            <a:extLst>
              <a:ext uri="{FF2B5EF4-FFF2-40B4-BE49-F238E27FC236}">
                <a16:creationId xmlns:a16="http://schemas.microsoft.com/office/drawing/2014/main" id="{69C3B5FA-63E9-AE00-2983-91E6E0F26BA4}"/>
              </a:ext>
            </a:extLst>
          </p:cNvPr>
          <p:cNvSpPr/>
          <p:nvPr/>
        </p:nvSpPr>
        <p:spPr>
          <a:xfrm>
            <a:off x="1821116" y="1993975"/>
            <a:ext cx="898634" cy="796266"/>
          </a:xfrm>
          <a:prstGeom prst="ellipse">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9" name="Google Shape;1855;p28">
            <a:extLst>
              <a:ext uri="{FF2B5EF4-FFF2-40B4-BE49-F238E27FC236}">
                <a16:creationId xmlns:a16="http://schemas.microsoft.com/office/drawing/2014/main" id="{36C0B218-4911-D5D1-753A-98A950063E38}"/>
              </a:ext>
            </a:extLst>
          </p:cNvPr>
          <p:cNvSpPr txBox="1">
            <a:spLocks/>
          </p:cNvSpPr>
          <p:nvPr/>
        </p:nvSpPr>
        <p:spPr>
          <a:xfrm>
            <a:off x="583496" y="890383"/>
            <a:ext cx="7841438" cy="74481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Poppins"/>
              <a:buNone/>
              <a:defRPr sz="1400" b="0" i="0" u="none" strike="noStrike" cap="none">
                <a:solidFill>
                  <a:schemeClr val="dk2"/>
                </a:solidFill>
                <a:latin typeface="Poppins"/>
                <a:ea typeface="Poppins"/>
                <a:cs typeface="Poppins"/>
                <a:sym typeface="Poppins"/>
              </a:defRPr>
            </a:lvl1pPr>
            <a:lvl2pPr marL="914400" marR="0" lvl="1" indent="-317500" algn="ctr" rtl="0">
              <a:lnSpc>
                <a:spcPct val="100000"/>
              </a:lnSpc>
              <a:spcBef>
                <a:spcPts val="0"/>
              </a:spcBef>
              <a:spcAft>
                <a:spcPts val="0"/>
              </a:spcAft>
              <a:buClr>
                <a:schemeClr val="dk2"/>
              </a:buClr>
              <a:buSzPts val="1400"/>
              <a:buFont typeface="Poppins"/>
              <a:buNone/>
              <a:defRPr sz="1400" b="0" i="0" u="none" strike="noStrike" cap="none">
                <a:solidFill>
                  <a:schemeClr val="dk2"/>
                </a:solidFill>
                <a:latin typeface="Poppins"/>
                <a:ea typeface="Poppins"/>
                <a:cs typeface="Poppins"/>
                <a:sym typeface="Poppins"/>
              </a:defRPr>
            </a:lvl2pPr>
            <a:lvl3pPr marL="1371600" marR="0" lvl="2" indent="-317500" algn="ctr" rtl="0">
              <a:lnSpc>
                <a:spcPct val="100000"/>
              </a:lnSpc>
              <a:spcBef>
                <a:spcPts val="0"/>
              </a:spcBef>
              <a:spcAft>
                <a:spcPts val="0"/>
              </a:spcAft>
              <a:buClr>
                <a:schemeClr val="dk2"/>
              </a:buClr>
              <a:buSzPts val="1400"/>
              <a:buFont typeface="Poppins"/>
              <a:buNone/>
              <a:defRPr sz="1400" b="0" i="0" u="none" strike="noStrike" cap="none">
                <a:solidFill>
                  <a:schemeClr val="dk2"/>
                </a:solidFill>
                <a:latin typeface="Poppins"/>
                <a:ea typeface="Poppins"/>
                <a:cs typeface="Poppins"/>
                <a:sym typeface="Poppins"/>
              </a:defRPr>
            </a:lvl3pPr>
            <a:lvl4pPr marL="1828800" marR="0" lvl="3" indent="-317500" algn="ctr" rtl="0">
              <a:lnSpc>
                <a:spcPct val="100000"/>
              </a:lnSpc>
              <a:spcBef>
                <a:spcPts val="0"/>
              </a:spcBef>
              <a:spcAft>
                <a:spcPts val="0"/>
              </a:spcAft>
              <a:buClr>
                <a:schemeClr val="dk2"/>
              </a:buClr>
              <a:buSzPts val="1400"/>
              <a:buFont typeface="Poppins"/>
              <a:buNone/>
              <a:defRPr sz="1400" b="0" i="0" u="none" strike="noStrike" cap="none">
                <a:solidFill>
                  <a:schemeClr val="dk2"/>
                </a:solidFill>
                <a:latin typeface="Poppins"/>
                <a:ea typeface="Poppins"/>
                <a:cs typeface="Poppins"/>
                <a:sym typeface="Poppins"/>
              </a:defRPr>
            </a:lvl4pPr>
            <a:lvl5pPr marL="2286000" marR="0" lvl="4" indent="-317500" algn="ctr" rtl="0">
              <a:lnSpc>
                <a:spcPct val="100000"/>
              </a:lnSpc>
              <a:spcBef>
                <a:spcPts val="0"/>
              </a:spcBef>
              <a:spcAft>
                <a:spcPts val="0"/>
              </a:spcAft>
              <a:buClr>
                <a:schemeClr val="dk2"/>
              </a:buClr>
              <a:buSzPts val="1400"/>
              <a:buFont typeface="Poppins"/>
              <a:buNone/>
              <a:defRPr sz="1400" b="0" i="0" u="none" strike="noStrike" cap="none">
                <a:solidFill>
                  <a:schemeClr val="dk2"/>
                </a:solidFill>
                <a:latin typeface="Poppins"/>
                <a:ea typeface="Poppins"/>
                <a:cs typeface="Poppins"/>
                <a:sym typeface="Poppins"/>
              </a:defRPr>
            </a:lvl5pPr>
            <a:lvl6pPr marL="2743200" marR="0" lvl="5" indent="-317500" algn="ctr" rtl="0">
              <a:lnSpc>
                <a:spcPct val="100000"/>
              </a:lnSpc>
              <a:spcBef>
                <a:spcPts val="0"/>
              </a:spcBef>
              <a:spcAft>
                <a:spcPts val="0"/>
              </a:spcAft>
              <a:buClr>
                <a:schemeClr val="dk2"/>
              </a:buClr>
              <a:buSzPts val="1400"/>
              <a:buFont typeface="Poppins"/>
              <a:buNone/>
              <a:defRPr sz="1400" b="0" i="0" u="none" strike="noStrike" cap="none">
                <a:solidFill>
                  <a:schemeClr val="dk2"/>
                </a:solidFill>
                <a:latin typeface="Poppins"/>
                <a:ea typeface="Poppins"/>
                <a:cs typeface="Poppins"/>
                <a:sym typeface="Poppins"/>
              </a:defRPr>
            </a:lvl6pPr>
            <a:lvl7pPr marL="3200400" marR="0" lvl="6" indent="-317500" algn="ctr" rtl="0">
              <a:lnSpc>
                <a:spcPct val="100000"/>
              </a:lnSpc>
              <a:spcBef>
                <a:spcPts val="0"/>
              </a:spcBef>
              <a:spcAft>
                <a:spcPts val="0"/>
              </a:spcAft>
              <a:buClr>
                <a:schemeClr val="dk2"/>
              </a:buClr>
              <a:buSzPts val="1400"/>
              <a:buFont typeface="Poppins"/>
              <a:buNone/>
              <a:defRPr sz="1400" b="0" i="0" u="none" strike="noStrike" cap="none">
                <a:solidFill>
                  <a:schemeClr val="dk2"/>
                </a:solidFill>
                <a:latin typeface="Poppins"/>
                <a:ea typeface="Poppins"/>
                <a:cs typeface="Poppins"/>
                <a:sym typeface="Poppins"/>
              </a:defRPr>
            </a:lvl7pPr>
            <a:lvl8pPr marL="3657600" marR="0" lvl="7" indent="-317500" algn="ctr" rtl="0">
              <a:lnSpc>
                <a:spcPct val="100000"/>
              </a:lnSpc>
              <a:spcBef>
                <a:spcPts val="0"/>
              </a:spcBef>
              <a:spcAft>
                <a:spcPts val="0"/>
              </a:spcAft>
              <a:buClr>
                <a:schemeClr val="dk2"/>
              </a:buClr>
              <a:buSzPts val="1400"/>
              <a:buFont typeface="Poppins"/>
              <a:buNone/>
              <a:defRPr sz="1400" b="0" i="0" u="none" strike="noStrike" cap="none">
                <a:solidFill>
                  <a:schemeClr val="dk2"/>
                </a:solidFill>
                <a:latin typeface="Poppins"/>
                <a:ea typeface="Poppins"/>
                <a:cs typeface="Poppins"/>
                <a:sym typeface="Poppins"/>
              </a:defRPr>
            </a:lvl8pPr>
            <a:lvl9pPr marL="4114800" marR="0" lvl="8" indent="-317500" algn="ctr" rtl="0">
              <a:lnSpc>
                <a:spcPct val="100000"/>
              </a:lnSpc>
              <a:spcBef>
                <a:spcPts val="0"/>
              </a:spcBef>
              <a:spcAft>
                <a:spcPts val="0"/>
              </a:spcAft>
              <a:buClr>
                <a:schemeClr val="dk2"/>
              </a:buClr>
              <a:buSzPts val="1400"/>
              <a:buFont typeface="Poppins"/>
              <a:buNone/>
              <a:defRPr sz="1400" b="0" i="0" u="none" strike="noStrike" cap="none">
                <a:solidFill>
                  <a:schemeClr val="dk2"/>
                </a:solidFill>
                <a:latin typeface="Poppins"/>
                <a:ea typeface="Poppins"/>
                <a:cs typeface="Poppins"/>
                <a:sym typeface="Poppins"/>
              </a:defRPr>
            </a:lvl9pPr>
          </a:lstStyle>
          <a:p>
            <a:pPr marL="165100" indent="0">
              <a:buSzPts val="1000"/>
            </a:pPr>
            <a:r>
              <a:rPr lang="es-MX" sz="1200" dirty="0">
                <a:solidFill>
                  <a:schemeClr val="accent2">
                    <a:lumMod val="75000"/>
                    <a:lumOff val="25000"/>
                  </a:schemeClr>
                </a:solidFill>
              </a:rPr>
              <a:t>La semántica composicional se encarga de estudiar los procedimientos combinatorios del significado que subyacen a las expresiones complejas </a:t>
            </a:r>
          </a:p>
        </p:txBody>
      </p:sp>
      <p:sp>
        <p:nvSpPr>
          <p:cNvPr id="62" name="Google Shape;2168;p48">
            <a:extLst>
              <a:ext uri="{FF2B5EF4-FFF2-40B4-BE49-F238E27FC236}">
                <a16:creationId xmlns:a16="http://schemas.microsoft.com/office/drawing/2014/main" id="{F6BDB375-01C7-C855-2B0D-510A98594BFE}"/>
              </a:ext>
            </a:extLst>
          </p:cNvPr>
          <p:cNvSpPr txBox="1">
            <a:spLocks/>
          </p:cNvSpPr>
          <p:nvPr/>
        </p:nvSpPr>
        <p:spPr>
          <a:xfrm>
            <a:off x="896384" y="2125384"/>
            <a:ext cx="2915825" cy="572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200"/>
              <a:buFont typeface="Tajawal"/>
              <a:buNone/>
              <a:defRPr sz="3200" b="1" i="0" u="none" strike="noStrike" cap="none">
                <a:solidFill>
                  <a:schemeClr val="dk1"/>
                </a:solidFill>
                <a:latin typeface="Tajawal"/>
                <a:ea typeface="Tajawal"/>
                <a:cs typeface="Tajawal"/>
                <a:sym typeface="Tajawal"/>
              </a:defRPr>
            </a:lvl1pPr>
            <a:lvl2pPr marR="0" lvl="1" algn="l" rtl="0">
              <a:lnSpc>
                <a:spcPct val="100000"/>
              </a:lnSpc>
              <a:spcBef>
                <a:spcPts val="0"/>
              </a:spcBef>
              <a:spcAft>
                <a:spcPts val="0"/>
              </a:spcAft>
              <a:buClr>
                <a:schemeClr val="dk1"/>
              </a:buClr>
              <a:buSzPts val="3200"/>
              <a:buFont typeface="Tajawal"/>
              <a:buNone/>
              <a:defRPr sz="3200" b="1" i="0" u="none" strike="noStrike" cap="none">
                <a:solidFill>
                  <a:schemeClr val="dk1"/>
                </a:solidFill>
                <a:latin typeface="Tajawal"/>
                <a:ea typeface="Tajawal"/>
                <a:cs typeface="Tajawal"/>
                <a:sym typeface="Tajawal"/>
              </a:defRPr>
            </a:lvl2pPr>
            <a:lvl3pPr marR="0" lvl="2" algn="l" rtl="0">
              <a:lnSpc>
                <a:spcPct val="100000"/>
              </a:lnSpc>
              <a:spcBef>
                <a:spcPts val="0"/>
              </a:spcBef>
              <a:spcAft>
                <a:spcPts val="0"/>
              </a:spcAft>
              <a:buClr>
                <a:schemeClr val="dk1"/>
              </a:buClr>
              <a:buSzPts val="3200"/>
              <a:buFont typeface="Tajawal"/>
              <a:buNone/>
              <a:defRPr sz="3200" b="1" i="0" u="none" strike="noStrike" cap="none">
                <a:solidFill>
                  <a:schemeClr val="dk1"/>
                </a:solidFill>
                <a:latin typeface="Tajawal"/>
                <a:ea typeface="Tajawal"/>
                <a:cs typeface="Tajawal"/>
                <a:sym typeface="Tajawal"/>
              </a:defRPr>
            </a:lvl3pPr>
            <a:lvl4pPr marR="0" lvl="3" algn="l" rtl="0">
              <a:lnSpc>
                <a:spcPct val="100000"/>
              </a:lnSpc>
              <a:spcBef>
                <a:spcPts val="0"/>
              </a:spcBef>
              <a:spcAft>
                <a:spcPts val="0"/>
              </a:spcAft>
              <a:buClr>
                <a:schemeClr val="dk1"/>
              </a:buClr>
              <a:buSzPts val="3200"/>
              <a:buFont typeface="Tajawal"/>
              <a:buNone/>
              <a:defRPr sz="3200" b="1" i="0" u="none" strike="noStrike" cap="none">
                <a:solidFill>
                  <a:schemeClr val="dk1"/>
                </a:solidFill>
                <a:latin typeface="Tajawal"/>
                <a:ea typeface="Tajawal"/>
                <a:cs typeface="Tajawal"/>
                <a:sym typeface="Tajawal"/>
              </a:defRPr>
            </a:lvl4pPr>
            <a:lvl5pPr marR="0" lvl="4" algn="l" rtl="0">
              <a:lnSpc>
                <a:spcPct val="100000"/>
              </a:lnSpc>
              <a:spcBef>
                <a:spcPts val="0"/>
              </a:spcBef>
              <a:spcAft>
                <a:spcPts val="0"/>
              </a:spcAft>
              <a:buClr>
                <a:schemeClr val="dk1"/>
              </a:buClr>
              <a:buSzPts val="3200"/>
              <a:buFont typeface="Tajawal"/>
              <a:buNone/>
              <a:defRPr sz="3200" b="1" i="0" u="none" strike="noStrike" cap="none">
                <a:solidFill>
                  <a:schemeClr val="dk1"/>
                </a:solidFill>
                <a:latin typeface="Tajawal"/>
                <a:ea typeface="Tajawal"/>
                <a:cs typeface="Tajawal"/>
                <a:sym typeface="Tajawal"/>
              </a:defRPr>
            </a:lvl5pPr>
            <a:lvl6pPr marR="0" lvl="5" algn="l" rtl="0">
              <a:lnSpc>
                <a:spcPct val="100000"/>
              </a:lnSpc>
              <a:spcBef>
                <a:spcPts val="0"/>
              </a:spcBef>
              <a:spcAft>
                <a:spcPts val="0"/>
              </a:spcAft>
              <a:buClr>
                <a:schemeClr val="dk1"/>
              </a:buClr>
              <a:buSzPts val="3200"/>
              <a:buFont typeface="Tajawal"/>
              <a:buNone/>
              <a:defRPr sz="3200" b="1" i="0" u="none" strike="noStrike" cap="none">
                <a:solidFill>
                  <a:schemeClr val="dk1"/>
                </a:solidFill>
                <a:latin typeface="Tajawal"/>
                <a:ea typeface="Tajawal"/>
                <a:cs typeface="Tajawal"/>
                <a:sym typeface="Tajawal"/>
              </a:defRPr>
            </a:lvl6pPr>
            <a:lvl7pPr marR="0" lvl="6" algn="l" rtl="0">
              <a:lnSpc>
                <a:spcPct val="100000"/>
              </a:lnSpc>
              <a:spcBef>
                <a:spcPts val="0"/>
              </a:spcBef>
              <a:spcAft>
                <a:spcPts val="0"/>
              </a:spcAft>
              <a:buClr>
                <a:schemeClr val="dk1"/>
              </a:buClr>
              <a:buSzPts val="3200"/>
              <a:buFont typeface="Tajawal"/>
              <a:buNone/>
              <a:defRPr sz="3200" b="1" i="0" u="none" strike="noStrike" cap="none">
                <a:solidFill>
                  <a:schemeClr val="dk1"/>
                </a:solidFill>
                <a:latin typeface="Tajawal"/>
                <a:ea typeface="Tajawal"/>
                <a:cs typeface="Tajawal"/>
                <a:sym typeface="Tajawal"/>
              </a:defRPr>
            </a:lvl7pPr>
            <a:lvl8pPr marR="0" lvl="7" algn="l" rtl="0">
              <a:lnSpc>
                <a:spcPct val="100000"/>
              </a:lnSpc>
              <a:spcBef>
                <a:spcPts val="0"/>
              </a:spcBef>
              <a:spcAft>
                <a:spcPts val="0"/>
              </a:spcAft>
              <a:buClr>
                <a:schemeClr val="dk1"/>
              </a:buClr>
              <a:buSzPts val="3200"/>
              <a:buFont typeface="Tajawal"/>
              <a:buNone/>
              <a:defRPr sz="3200" b="1" i="0" u="none" strike="noStrike" cap="none">
                <a:solidFill>
                  <a:schemeClr val="dk1"/>
                </a:solidFill>
                <a:latin typeface="Tajawal"/>
                <a:ea typeface="Tajawal"/>
                <a:cs typeface="Tajawal"/>
                <a:sym typeface="Tajawal"/>
              </a:defRPr>
            </a:lvl8pPr>
            <a:lvl9pPr marR="0" lvl="8" algn="l" rtl="0">
              <a:lnSpc>
                <a:spcPct val="100000"/>
              </a:lnSpc>
              <a:spcBef>
                <a:spcPts val="0"/>
              </a:spcBef>
              <a:spcAft>
                <a:spcPts val="0"/>
              </a:spcAft>
              <a:buClr>
                <a:schemeClr val="dk1"/>
              </a:buClr>
              <a:buSzPts val="3200"/>
              <a:buFont typeface="Tajawal"/>
              <a:buNone/>
              <a:defRPr sz="3200" b="1" i="0" u="none" strike="noStrike" cap="none">
                <a:solidFill>
                  <a:schemeClr val="dk1"/>
                </a:solidFill>
                <a:latin typeface="Tajawal"/>
                <a:ea typeface="Tajawal"/>
                <a:cs typeface="Tajawal"/>
                <a:sym typeface="Tajawal"/>
              </a:defRPr>
            </a:lvl9pPr>
          </a:lstStyle>
          <a:p>
            <a:pPr algn="ctr"/>
            <a:r>
              <a:rPr lang="es-CL" sz="1800" b="0" spc="300" dirty="0">
                <a:solidFill>
                  <a:schemeClr val="bg1">
                    <a:lumMod val="10000"/>
                  </a:schemeClr>
                </a:solidFill>
                <a:latin typeface="Cascadia Code SemiLight" panose="020B0609020000020004" pitchFamily="49" charset="0"/>
                <a:ea typeface="Cascadia Code SemiLight" panose="020B0609020000020004" pitchFamily="49" charset="0"/>
                <a:cs typeface="Cascadia Code SemiLight" panose="020B0609020000020004" pitchFamily="49" charset="0"/>
              </a:rPr>
              <a:t>Productividad gramatical</a:t>
            </a:r>
          </a:p>
        </p:txBody>
      </p:sp>
      <p:cxnSp>
        <p:nvCxnSpPr>
          <p:cNvPr id="63" name="Conector recto 62">
            <a:extLst>
              <a:ext uri="{FF2B5EF4-FFF2-40B4-BE49-F238E27FC236}">
                <a16:creationId xmlns:a16="http://schemas.microsoft.com/office/drawing/2014/main" id="{A973ADE3-4E49-9125-3113-B4D23F801D6E}"/>
              </a:ext>
            </a:extLst>
          </p:cNvPr>
          <p:cNvCxnSpPr>
            <a:cxnSpLocks/>
          </p:cNvCxnSpPr>
          <p:nvPr/>
        </p:nvCxnSpPr>
        <p:spPr>
          <a:xfrm flipH="1">
            <a:off x="4325988" y="1960392"/>
            <a:ext cx="5790" cy="2263446"/>
          </a:xfrm>
          <a:prstGeom prst="line">
            <a:avLst/>
          </a:prstGeom>
          <a:ln w="38100">
            <a:solidFill>
              <a:schemeClr val="tx2">
                <a:lumMod val="40000"/>
                <a:lumOff val="60000"/>
              </a:schemeClr>
            </a:solidFill>
          </a:ln>
          <a:effectLst/>
        </p:spPr>
        <p:style>
          <a:lnRef idx="2">
            <a:schemeClr val="dk1"/>
          </a:lnRef>
          <a:fillRef idx="0">
            <a:schemeClr val="dk1"/>
          </a:fillRef>
          <a:effectRef idx="1">
            <a:schemeClr val="dk1"/>
          </a:effectRef>
          <a:fontRef idx="minor">
            <a:schemeClr val="tx1"/>
          </a:fontRef>
        </p:style>
      </p:cxnSp>
      <p:sp>
        <p:nvSpPr>
          <p:cNvPr id="256" name="Elipse 255">
            <a:extLst>
              <a:ext uri="{FF2B5EF4-FFF2-40B4-BE49-F238E27FC236}">
                <a16:creationId xmlns:a16="http://schemas.microsoft.com/office/drawing/2014/main" id="{79636BAA-8F99-4FD7-C7C8-F64A7E36B212}"/>
              </a:ext>
            </a:extLst>
          </p:cNvPr>
          <p:cNvSpPr/>
          <p:nvPr/>
        </p:nvSpPr>
        <p:spPr>
          <a:xfrm>
            <a:off x="6023781" y="1960392"/>
            <a:ext cx="898634" cy="796266"/>
          </a:xfrm>
          <a:prstGeom prst="ellipse">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7" name="Google Shape;2168;p48">
            <a:extLst>
              <a:ext uri="{FF2B5EF4-FFF2-40B4-BE49-F238E27FC236}">
                <a16:creationId xmlns:a16="http://schemas.microsoft.com/office/drawing/2014/main" id="{B78D0BDF-19D3-F19D-9B51-C69085972F23}"/>
              </a:ext>
            </a:extLst>
          </p:cNvPr>
          <p:cNvSpPr txBox="1">
            <a:spLocks/>
          </p:cNvSpPr>
          <p:nvPr/>
        </p:nvSpPr>
        <p:spPr>
          <a:xfrm>
            <a:off x="4572000" y="2072175"/>
            <a:ext cx="3719451" cy="572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200"/>
              <a:buFont typeface="Tajawal"/>
              <a:buNone/>
              <a:defRPr sz="3200" b="1" i="0" u="none" strike="noStrike" cap="none">
                <a:solidFill>
                  <a:schemeClr val="dk1"/>
                </a:solidFill>
                <a:latin typeface="Tajawal"/>
                <a:ea typeface="Tajawal"/>
                <a:cs typeface="Tajawal"/>
                <a:sym typeface="Tajawal"/>
              </a:defRPr>
            </a:lvl1pPr>
            <a:lvl2pPr marR="0" lvl="1" algn="l" rtl="0">
              <a:lnSpc>
                <a:spcPct val="100000"/>
              </a:lnSpc>
              <a:spcBef>
                <a:spcPts val="0"/>
              </a:spcBef>
              <a:spcAft>
                <a:spcPts val="0"/>
              </a:spcAft>
              <a:buClr>
                <a:schemeClr val="dk1"/>
              </a:buClr>
              <a:buSzPts val="3200"/>
              <a:buFont typeface="Tajawal"/>
              <a:buNone/>
              <a:defRPr sz="3200" b="1" i="0" u="none" strike="noStrike" cap="none">
                <a:solidFill>
                  <a:schemeClr val="dk1"/>
                </a:solidFill>
                <a:latin typeface="Tajawal"/>
                <a:ea typeface="Tajawal"/>
                <a:cs typeface="Tajawal"/>
                <a:sym typeface="Tajawal"/>
              </a:defRPr>
            </a:lvl2pPr>
            <a:lvl3pPr marR="0" lvl="2" algn="l" rtl="0">
              <a:lnSpc>
                <a:spcPct val="100000"/>
              </a:lnSpc>
              <a:spcBef>
                <a:spcPts val="0"/>
              </a:spcBef>
              <a:spcAft>
                <a:spcPts val="0"/>
              </a:spcAft>
              <a:buClr>
                <a:schemeClr val="dk1"/>
              </a:buClr>
              <a:buSzPts val="3200"/>
              <a:buFont typeface="Tajawal"/>
              <a:buNone/>
              <a:defRPr sz="3200" b="1" i="0" u="none" strike="noStrike" cap="none">
                <a:solidFill>
                  <a:schemeClr val="dk1"/>
                </a:solidFill>
                <a:latin typeface="Tajawal"/>
                <a:ea typeface="Tajawal"/>
                <a:cs typeface="Tajawal"/>
                <a:sym typeface="Tajawal"/>
              </a:defRPr>
            </a:lvl3pPr>
            <a:lvl4pPr marR="0" lvl="3" algn="l" rtl="0">
              <a:lnSpc>
                <a:spcPct val="100000"/>
              </a:lnSpc>
              <a:spcBef>
                <a:spcPts val="0"/>
              </a:spcBef>
              <a:spcAft>
                <a:spcPts val="0"/>
              </a:spcAft>
              <a:buClr>
                <a:schemeClr val="dk1"/>
              </a:buClr>
              <a:buSzPts val="3200"/>
              <a:buFont typeface="Tajawal"/>
              <a:buNone/>
              <a:defRPr sz="3200" b="1" i="0" u="none" strike="noStrike" cap="none">
                <a:solidFill>
                  <a:schemeClr val="dk1"/>
                </a:solidFill>
                <a:latin typeface="Tajawal"/>
                <a:ea typeface="Tajawal"/>
                <a:cs typeface="Tajawal"/>
                <a:sym typeface="Tajawal"/>
              </a:defRPr>
            </a:lvl4pPr>
            <a:lvl5pPr marR="0" lvl="4" algn="l" rtl="0">
              <a:lnSpc>
                <a:spcPct val="100000"/>
              </a:lnSpc>
              <a:spcBef>
                <a:spcPts val="0"/>
              </a:spcBef>
              <a:spcAft>
                <a:spcPts val="0"/>
              </a:spcAft>
              <a:buClr>
                <a:schemeClr val="dk1"/>
              </a:buClr>
              <a:buSzPts val="3200"/>
              <a:buFont typeface="Tajawal"/>
              <a:buNone/>
              <a:defRPr sz="3200" b="1" i="0" u="none" strike="noStrike" cap="none">
                <a:solidFill>
                  <a:schemeClr val="dk1"/>
                </a:solidFill>
                <a:latin typeface="Tajawal"/>
                <a:ea typeface="Tajawal"/>
                <a:cs typeface="Tajawal"/>
                <a:sym typeface="Tajawal"/>
              </a:defRPr>
            </a:lvl5pPr>
            <a:lvl6pPr marR="0" lvl="5" algn="l" rtl="0">
              <a:lnSpc>
                <a:spcPct val="100000"/>
              </a:lnSpc>
              <a:spcBef>
                <a:spcPts val="0"/>
              </a:spcBef>
              <a:spcAft>
                <a:spcPts val="0"/>
              </a:spcAft>
              <a:buClr>
                <a:schemeClr val="dk1"/>
              </a:buClr>
              <a:buSzPts val="3200"/>
              <a:buFont typeface="Tajawal"/>
              <a:buNone/>
              <a:defRPr sz="3200" b="1" i="0" u="none" strike="noStrike" cap="none">
                <a:solidFill>
                  <a:schemeClr val="dk1"/>
                </a:solidFill>
                <a:latin typeface="Tajawal"/>
                <a:ea typeface="Tajawal"/>
                <a:cs typeface="Tajawal"/>
                <a:sym typeface="Tajawal"/>
              </a:defRPr>
            </a:lvl6pPr>
            <a:lvl7pPr marR="0" lvl="6" algn="l" rtl="0">
              <a:lnSpc>
                <a:spcPct val="100000"/>
              </a:lnSpc>
              <a:spcBef>
                <a:spcPts val="0"/>
              </a:spcBef>
              <a:spcAft>
                <a:spcPts val="0"/>
              </a:spcAft>
              <a:buClr>
                <a:schemeClr val="dk1"/>
              </a:buClr>
              <a:buSzPts val="3200"/>
              <a:buFont typeface="Tajawal"/>
              <a:buNone/>
              <a:defRPr sz="3200" b="1" i="0" u="none" strike="noStrike" cap="none">
                <a:solidFill>
                  <a:schemeClr val="dk1"/>
                </a:solidFill>
                <a:latin typeface="Tajawal"/>
                <a:ea typeface="Tajawal"/>
                <a:cs typeface="Tajawal"/>
                <a:sym typeface="Tajawal"/>
              </a:defRPr>
            </a:lvl7pPr>
            <a:lvl8pPr marR="0" lvl="7" algn="l" rtl="0">
              <a:lnSpc>
                <a:spcPct val="100000"/>
              </a:lnSpc>
              <a:spcBef>
                <a:spcPts val="0"/>
              </a:spcBef>
              <a:spcAft>
                <a:spcPts val="0"/>
              </a:spcAft>
              <a:buClr>
                <a:schemeClr val="dk1"/>
              </a:buClr>
              <a:buSzPts val="3200"/>
              <a:buFont typeface="Tajawal"/>
              <a:buNone/>
              <a:defRPr sz="3200" b="1" i="0" u="none" strike="noStrike" cap="none">
                <a:solidFill>
                  <a:schemeClr val="dk1"/>
                </a:solidFill>
                <a:latin typeface="Tajawal"/>
                <a:ea typeface="Tajawal"/>
                <a:cs typeface="Tajawal"/>
                <a:sym typeface="Tajawal"/>
              </a:defRPr>
            </a:lvl8pPr>
            <a:lvl9pPr marR="0" lvl="8" algn="l" rtl="0">
              <a:lnSpc>
                <a:spcPct val="100000"/>
              </a:lnSpc>
              <a:spcBef>
                <a:spcPts val="0"/>
              </a:spcBef>
              <a:spcAft>
                <a:spcPts val="0"/>
              </a:spcAft>
              <a:buClr>
                <a:schemeClr val="dk1"/>
              </a:buClr>
              <a:buSzPts val="3200"/>
              <a:buFont typeface="Tajawal"/>
              <a:buNone/>
              <a:defRPr sz="3200" b="1" i="0" u="none" strike="noStrike" cap="none">
                <a:solidFill>
                  <a:schemeClr val="dk1"/>
                </a:solidFill>
                <a:latin typeface="Tajawal"/>
                <a:ea typeface="Tajawal"/>
                <a:cs typeface="Tajawal"/>
                <a:sym typeface="Tajawal"/>
              </a:defRPr>
            </a:lvl9pPr>
          </a:lstStyle>
          <a:p>
            <a:pPr algn="ctr"/>
            <a:r>
              <a:rPr lang="es-CL" sz="1800" b="0" spc="300" dirty="0">
                <a:solidFill>
                  <a:schemeClr val="bg1">
                    <a:lumMod val="10000"/>
                  </a:schemeClr>
                </a:solidFill>
                <a:latin typeface="Cascadia Code SemiLight" panose="020B0609020000020004" pitchFamily="49" charset="0"/>
                <a:ea typeface="Cascadia Code SemiLight" panose="020B0609020000020004" pitchFamily="49" charset="0"/>
                <a:cs typeface="Cascadia Code SemiLight" panose="020B0609020000020004" pitchFamily="49" charset="0"/>
              </a:rPr>
              <a:t>Principio de </a:t>
            </a:r>
            <a:r>
              <a:rPr lang="es-CL" sz="1800" b="0" spc="300" dirty="0" err="1">
                <a:solidFill>
                  <a:schemeClr val="bg1">
                    <a:lumMod val="10000"/>
                  </a:schemeClr>
                </a:solidFill>
                <a:latin typeface="Cascadia Code SemiLight" panose="020B0609020000020004" pitchFamily="49" charset="0"/>
                <a:ea typeface="Cascadia Code SemiLight" panose="020B0609020000020004" pitchFamily="49" charset="0"/>
                <a:cs typeface="Cascadia Code SemiLight" panose="020B0609020000020004" pitchFamily="49" charset="0"/>
              </a:rPr>
              <a:t>composicionalidad</a:t>
            </a:r>
            <a:endParaRPr lang="es-CL" sz="1800" b="0" spc="300" dirty="0">
              <a:solidFill>
                <a:schemeClr val="bg1">
                  <a:lumMod val="10000"/>
                </a:schemeClr>
              </a:solidFill>
              <a:latin typeface="Cascadia Code SemiLight" panose="020B0609020000020004" pitchFamily="49" charset="0"/>
              <a:ea typeface="Cascadia Code SemiLight" panose="020B0609020000020004" pitchFamily="49" charset="0"/>
              <a:cs typeface="Cascadia Code SemiLight" panose="020B0609020000020004" pitchFamily="49" charset="0"/>
            </a:endParaRPr>
          </a:p>
        </p:txBody>
      </p:sp>
      <p:sp>
        <p:nvSpPr>
          <p:cNvPr id="277" name="Subtítulo 6">
            <a:extLst>
              <a:ext uri="{FF2B5EF4-FFF2-40B4-BE49-F238E27FC236}">
                <a16:creationId xmlns:a16="http://schemas.microsoft.com/office/drawing/2014/main" id="{C7BA40F6-ECA5-F46E-8432-079F05E19619}"/>
              </a:ext>
            </a:extLst>
          </p:cNvPr>
          <p:cNvSpPr txBox="1">
            <a:spLocks/>
          </p:cNvSpPr>
          <p:nvPr/>
        </p:nvSpPr>
        <p:spPr>
          <a:xfrm>
            <a:off x="852356" y="2904685"/>
            <a:ext cx="3097829" cy="139434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2100"/>
              <a:buFont typeface="Roboto"/>
              <a:buNone/>
              <a:defRPr sz="1400" b="0" i="0" u="none" strike="noStrike" cap="none">
                <a:solidFill>
                  <a:schemeClr val="dk1"/>
                </a:solidFill>
                <a:latin typeface="Roboto"/>
                <a:ea typeface="Roboto"/>
                <a:cs typeface="Roboto"/>
                <a:sym typeface="Roboto"/>
              </a:defRPr>
            </a:lvl1pPr>
            <a:lvl2pPr marL="914400" marR="0" lvl="1" indent="-317500" algn="ctr" rtl="0">
              <a:lnSpc>
                <a:spcPct val="100000"/>
              </a:lnSpc>
              <a:spcBef>
                <a:spcPts val="0"/>
              </a:spcBef>
              <a:spcAft>
                <a:spcPts val="0"/>
              </a:spcAft>
              <a:buClr>
                <a:schemeClr val="dk1"/>
              </a:buClr>
              <a:buSzPts val="2100"/>
              <a:buFont typeface="Roboto"/>
              <a:buNone/>
              <a:defRPr sz="2100" b="0" i="0" u="none" strike="noStrike" cap="none">
                <a:solidFill>
                  <a:schemeClr val="dk1"/>
                </a:solidFill>
                <a:latin typeface="Roboto"/>
                <a:ea typeface="Roboto"/>
                <a:cs typeface="Roboto"/>
                <a:sym typeface="Roboto"/>
              </a:defRPr>
            </a:lvl2pPr>
            <a:lvl3pPr marL="1371600" marR="0" lvl="2" indent="-317500" algn="ctr" rtl="0">
              <a:lnSpc>
                <a:spcPct val="100000"/>
              </a:lnSpc>
              <a:spcBef>
                <a:spcPts val="0"/>
              </a:spcBef>
              <a:spcAft>
                <a:spcPts val="0"/>
              </a:spcAft>
              <a:buClr>
                <a:schemeClr val="dk1"/>
              </a:buClr>
              <a:buSzPts val="2100"/>
              <a:buFont typeface="Roboto"/>
              <a:buNone/>
              <a:defRPr sz="2100" b="0" i="0" u="none" strike="noStrike" cap="none">
                <a:solidFill>
                  <a:schemeClr val="dk1"/>
                </a:solidFill>
                <a:latin typeface="Roboto"/>
                <a:ea typeface="Roboto"/>
                <a:cs typeface="Roboto"/>
                <a:sym typeface="Roboto"/>
              </a:defRPr>
            </a:lvl3pPr>
            <a:lvl4pPr marL="1828800" marR="0" lvl="3" indent="-317500" algn="ctr" rtl="0">
              <a:lnSpc>
                <a:spcPct val="100000"/>
              </a:lnSpc>
              <a:spcBef>
                <a:spcPts val="0"/>
              </a:spcBef>
              <a:spcAft>
                <a:spcPts val="0"/>
              </a:spcAft>
              <a:buClr>
                <a:schemeClr val="dk1"/>
              </a:buClr>
              <a:buSzPts val="2100"/>
              <a:buFont typeface="Roboto"/>
              <a:buNone/>
              <a:defRPr sz="2100" b="0" i="0" u="none" strike="noStrike" cap="none">
                <a:solidFill>
                  <a:schemeClr val="dk1"/>
                </a:solidFill>
                <a:latin typeface="Roboto"/>
                <a:ea typeface="Roboto"/>
                <a:cs typeface="Roboto"/>
                <a:sym typeface="Roboto"/>
              </a:defRPr>
            </a:lvl4pPr>
            <a:lvl5pPr marL="2286000" marR="0" lvl="4" indent="-317500" algn="ctr" rtl="0">
              <a:lnSpc>
                <a:spcPct val="100000"/>
              </a:lnSpc>
              <a:spcBef>
                <a:spcPts val="0"/>
              </a:spcBef>
              <a:spcAft>
                <a:spcPts val="0"/>
              </a:spcAft>
              <a:buClr>
                <a:schemeClr val="dk1"/>
              </a:buClr>
              <a:buSzPts val="2100"/>
              <a:buFont typeface="Roboto"/>
              <a:buNone/>
              <a:defRPr sz="2100" b="0" i="0" u="none" strike="noStrike" cap="none">
                <a:solidFill>
                  <a:schemeClr val="dk1"/>
                </a:solidFill>
                <a:latin typeface="Roboto"/>
                <a:ea typeface="Roboto"/>
                <a:cs typeface="Roboto"/>
                <a:sym typeface="Roboto"/>
              </a:defRPr>
            </a:lvl5pPr>
            <a:lvl6pPr marL="2743200" marR="0" lvl="5" indent="-317500" algn="ctr" rtl="0">
              <a:lnSpc>
                <a:spcPct val="100000"/>
              </a:lnSpc>
              <a:spcBef>
                <a:spcPts val="0"/>
              </a:spcBef>
              <a:spcAft>
                <a:spcPts val="0"/>
              </a:spcAft>
              <a:buClr>
                <a:schemeClr val="dk1"/>
              </a:buClr>
              <a:buSzPts val="2100"/>
              <a:buFont typeface="Roboto"/>
              <a:buNone/>
              <a:defRPr sz="2100" b="0" i="0" u="none" strike="noStrike" cap="none">
                <a:solidFill>
                  <a:schemeClr val="dk1"/>
                </a:solidFill>
                <a:latin typeface="Roboto"/>
                <a:ea typeface="Roboto"/>
                <a:cs typeface="Roboto"/>
                <a:sym typeface="Roboto"/>
              </a:defRPr>
            </a:lvl6pPr>
            <a:lvl7pPr marL="3200400" marR="0" lvl="6" indent="-317500" algn="ctr" rtl="0">
              <a:lnSpc>
                <a:spcPct val="100000"/>
              </a:lnSpc>
              <a:spcBef>
                <a:spcPts val="0"/>
              </a:spcBef>
              <a:spcAft>
                <a:spcPts val="0"/>
              </a:spcAft>
              <a:buClr>
                <a:schemeClr val="dk1"/>
              </a:buClr>
              <a:buSzPts val="2100"/>
              <a:buFont typeface="Roboto"/>
              <a:buNone/>
              <a:defRPr sz="2100" b="0" i="0" u="none" strike="noStrike" cap="none">
                <a:solidFill>
                  <a:schemeClr val="dk1"/>
                </a:solidFill>
                <a:latin typeface="Roboto"/>
                <a:ea typeface="Roboto"/>
                <a:cs typeface="Roboto"/>
                <a:sym typeface="Roboto"/>
              </a:defRPr>
            </a:lvl7pPr>
            <a:lvl8pPr marL="3657600" marR="0" lvl="7" indent="-317500" algn="ctr" rtl="0">
              <a:lnSpc>
                <a:spcPct val="100000"/>
              </a:lnSpc>
              <a:spcBef>
                <a:spcPts val="0"/>
              </a:spcBef>
              <a:spcAft>
                <a:spcPts val="0"/>
              </a:spcAft>
              <a:buClr>
                <a:schemeClr val="dk1"/>
              </a:buClr>
              <a:buSzPts val="2100"/>
              <a:buFont typeface="Roboto"/>
              <a:buNone/>
              <a:defRPr sz="2100" b="0" i="0" u="none" strike="noStrike" cap="none">
                <a:solidFill>
                  <a:schemeClr val="dk1"/>
                </a:solidFill>
                <a:latin typeface="Roboto"/>
                <a:ea typeface="Roboto"/>
                <a:cs typeface="Roboto"/>
                <a:sym typeface="Roboto"/>
              </a:defRPr>
            </a:lvl8pPr>
            <a:lvl9pPr marL="4114800" marR="0" lvl="8" indent="-317500" algn="ctr" rtl="0">
              <a:lnSpc>
                <a:spcPct val="100000"/>
              </a:lnSpc>
              <a:spcBef>
                <a:spcPts val="0"/>
              </a:spcBef>
              <a:spcAft>
                <a:spcPts val="0"/>
              </a:spcAft>
              <a:buClr>
                <a:schemeClr val="dk1"/>
              </a:buClr>
              <a:buSzPts val="2100"/>
              <a:buFont typeface="Roboto"/>
              <a:buNone/>
              <a:defRPr sz="2100" b="0" i="0" u="none" strike="noStrike" cap="none">
                <a:solidFill>
                  <a:schemeClr val="dk1"/>
                </a:solidFill>
                <a:latin typeface="Roboto"/>
                <a:ea typeface="Roboto"/>
                <a:cs typeface="Roboto"/>
                <a:sym typeface="Roboto"/>
              </a:defRPr>
            </a:lvl9pPr>
          </a:lstStyle>
          <a:p>
            <a:pPr marL="0" indent="0" algn="ctr"/>
            <a:r>
              <a:rPr lang="es-ES" sz="1200" dirty="0">
                <a:solidFill>
                  <a:schemeClr val="accent2">
                    <a:lumMod val="75000"/>
                    <a:lumOff val="25000"/>
                  </a:schemeClr>
                </a:solidFill>
                <a:latin typeface="Poppins" panose="00000500000000000000" pitchFamily="2" charset="0"/>
                <a:cs typeface="Poppins" panose="00000500000000000000" pitchFamily="2" charset="0"/>
              </a:rPr>
              <a:t>A partir de un número limitado de reglas gramaticales y unidades léxicas podemos crear infinitas combinaciones</a:t>
            </a:r>
          </a:p>
          <a:p>
            <a:pPr marL="0" indent="0" algn="ctr"/>
            <a:endParaRPr lang="es-ES" sz="1200" dirty="0">
              <a:solidFill>
                <a:schemeClr val="accent2">
                  <a:lumMod val="75000"/>
                  <a:lumOff val="25000"/>
                </a:schemeClr>
              </a:solidFill>
              <a:latin typeface="Poppins" panose="00000500000000000000" pitchFamily="2" charset="0"/>
              <a:cs typeface="Poppins" panose="00000500000000000000" pitchFamily="2" charset="0"/>
            </a:endParaRPr>
          </a:p>
          <a:p>
            <a:pPr marL="0" indent="0" algn="ctr"/>
            <a:r>
              <a:rPr lang="es-ES" sz="1200" b="1" dirty="0">
                <a:solidFill>
                  <a:schemeClr val="accent2">
                    <a:lumMod val="75000"/>
                    <a:lumOff val="25000"/>
                  </a:schemeClr>
                </a:solidFill>
                <a:latin typeface="Poppins" panose="00000500000000000000" pitchFamily="2" charset="0"/>
                <a:cs typeface="Poppins" panose="00000500000000000000" pitchFamily="2" charset="0"/>
              </a:rPr>
              <a:t>Recursividad: </a:t>
            </a:r>
            <a:r>
              <a:rPr lang="es-ES" sz="1200" dirty="0">
                <a:solidFill>
                  <a:schemeClr val="accent2">
                    <a:lumMod val="75000"/>
                    <a:lumOff val="25000"/>
                  </a:schemeClr>
                </a:solidFill>
                <a:latin typeface="Poppins" panose="00000500000000000000" pitchFamily="2" charset="0"/>
                <a:cs typeface="Poppins" panose="00000500000000000000" pitchFamily="2" charset="0"/>
              </a:rPr>
              <a:t>una regla puede ser aplicada más de una vez</a:t>
            </a:r>
          </a:p>
          <a:p>
            <a:pPr marL="0" indent="0" algn="ctr"/>
            <a:endParaRPr lang="es-ES" sz="1200" dirty="0">
              <a:solidFill>
                <a:schemeClr val="bg1">
                  <a:lumMod val="10000"/>
                </a:schemeClr>
              </a:solidFill>
            </a:endParaRPr>
          </a:p>
          <a:p>
            <a:pPr marL="0" indent="0" algn="ctr"/>
            <a:endParaRPr lang="es-CL" sz="1200" dirty="0">
              <a:solidFill>
                <a:schemeClr val="bg1">
                  <a:lumMod val="10000"/>
                </a:schemeClr>
              </a:solidFill>
            </a:endParaRPr>
          </a:p>
          <a:p>
            <a:pPr algn="ctr">
              <a:lnSpc>
                <a:spcPts val="1880"/>
              </a:lnSpc>
              <a:buClr>
                <a:schemeClr val="accent2"/>
              </a:buClr>
              <a:buFont typeface="Arial" panose="020B0604020202020204" pitchFamily="34" charset="0"/>
              <a:buChar char="•"/>
            </a:pPr>
            <a:endParaRPr lang="es-CL" dirty="0">
              <a:solidFill>
                <a:schemeClr val="tx1">
                  <a:lumMod val="75000"/>
                </a:schemeClr>
              </a:solidFill>
            </a:endParaRPr>
          </a:p>
          <a:p>
            <a:pPr algn="ctr">
              <a:lnSpc>
                <a:spcPts val="1880"/>
              </a:lnSpc>
              <a:buClr>
                <a:schemeClr val="accent2"/>
              </a:buClr>
              <a:buFont typeface="Arial" panose="020B0604020202020204" pitchFamily="34" charset="0"/>
              <a:buChar char="•"/>
            </a:pPr>
            <a:endParaRPr lang="es-ES_tradnl" dirty="0">
              <a:solidFill>
                <a:schemeClr val="tx1">
                  <a:lumMod val="75000"/>
                </a:schemeClr>
              </a:solidFill>
            </a:endParaRPr>
          </a:p>
          <a:p>
            <a:pPr algn="ctr">
              <a:lnSpc>
                <a:spcPts val="1880"/>
              </a:lnSpc>
              <a:buClr>
                <a:schemeClr val="accent2"/>
              </a:buClr>
              <a:buFont typeface="Arial" panose="020B0604020202020204" pitchFamily="34" charset="0"/>
              <a:buChar char="•"/>
            </a:pPr>
            <a:endParaRPr lang="es-ES_tradnl" dirty="0">
              <a:solidFill>
                <a:schemeClr val="tx1">
                  <a:lumMod val="75000"/>
                </a:schemeClr>
              </a:solidFill>
            </a:endParaRPr>
          </a:p>
          <a:p>
            <a:pPr marL="114300" indent="0" algn="ctr">
              <a:lnSpc>
                <a:spcPts val="1880"/>
              </a:lnSpc>
            </a:pPr>
            <a:endParaRPr lang="es-ES_tradnl" dirty="0">
              <a:solidFill>
                <a:schemeClr val="tx1">
                  <a:lumMod val="75000"/>
                </a:schemeClr>
              </a:solidFill>
            </a:endParaRPr>
          </a:p>
        </p:txBody>
      </p:sp>
      <p:sp>
        <p:nvSpPr>
          <p:cNvPr id="278" name="Subtítulo 6">
            <a:extLst>
              <a:ext uri="{FF2B5EF4-FFF2-40B4-BE49-F238E27FC236}">
                <a16:creationId xmlns:a16="http://schemas.microsoft.com/office/drawing/2014/main" id="{85BC59DC-E9BD-953D-08AE-161681644F4E}"/>
              </a:ext>
            </a:extLst>
          </p:cNvPr>
          <p:cNvSpPr txBox="1">
            <a:spLocks/>
          </p:cNvSpPr>
          <p:nvPr/>
        </p:nvSpPr>
        <p:spPr>
          <a:xfrm>
            <a:off x="4608957" y="2815527"/>
            <a:ext cx="3645536" cy="149569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2100"/>
              <a:buFont typeface="Roboto"/>
              <a:buNone/>
              <a:defRPr sz="1400" b="0" i="0" u="none" strike="noStrike" cap="none">
                <a:solidFill>
                  <a:schemeClr val="dk1"/>
                </a:solidFill>
                <a:latin typeface="Roboto"/>
                <a:ea typeface="Roboto"/>
                <a:cs typeface="Roboto"/>
                <a:sym typeface="Roboto"/>
              </a:defRPr>
            </a:lvl1pPr>
            <a:lvl2pPr marL="914400" marR="0" lvl="1" indent="-317500" algn="ctr" rtl="0">
              <a:lnSpc>
                <a:spcPct val="100000"/>
              </a:lnSpc>
              <a:spcBef>
                <a:spcPts val="0"/>
              </a:spcBef>
              <a:spcAft>
                <a:spcPts val="0"/>
              </a:spcAft>
              <a:buClr>
                <a:schemeClr val="dk1"/>
              </a:buClr>
              <a:buSzPts val="2100"/>
              <a:buFont typeface="Roboto"/>
              <a:buNone/>
              <a:defRPr sz="2100" b="0" i="0" u="none" strike="noStrike" cap="none">
                <a:solidFill>
                  <a:schemeClr val="dk1"/>
                </a:solidFill>
                <a:latin typeface="Roboto"/>
                <a:ea typeface="Roboto"/>
                <a:cs typeface="Roboto"/>
                <a:sym typeface="Roboto"/>
              </a:defRPr>
            </a:lvl2pPr>
            <a:lvl3pPr marL="1371600" marR="0" lvl="2" indent="-317500" algn="ctr" rtl="0">
              <a:lnSpc>
                <a:spcPct val="100000"/>
              </a:lnSpc>
              <a:spcBef>
                <a:spcPts val="0"/>
              </a:spcBef>
              <a:spcAft>
                <a:spcPts val="0"/>
              </a:spcAft>
              <a:buClr>
                <a:schemeClr val="dk1"/>
              </a:buClr>
              <a:buSzPts val="2100"/>
              <a:buFont typeface="Roboto"/>
              <a:buNone/>
              <a:defRPr sz="2100" b="0" i="0" u="none" strike="noStrike" cap="none">
                <a:solidFill>
                  <a:schemeClr val="dk1"/>
                </a:solidFill>
                <a:latin typeface="Roboto"/>
                <a:ea typeface="Roboto"/>
                <a:cs typeface="Roboto"/>
                <a:sym typeface="Roboto"/>
              </a:defRPr>
            </a:lvl3pPr>
            <a:lvl4pPr marL="1828800" marR="0" lvl="3" indent="-317500" algn="ctr" rtl="0">
              <a:lnSpc>
                <a:spcPct val="100000"/>
              </a:lnSpc>
              <a:spcBef>
                <a:spcPts val="0"/>
              </a:spcBef>
              <a:spcAft>
                <a:spcPts val="0"/>
              </a:spcAft>
              <a:buClr>
                <a:schemeClr val="dk1"/>
              </a:buClr>
              <a:buSzPts val="2100"/>
              <a:buFont typeface="Roboto"/>
              <a:buNone/>
              <a:defRPr sz="2100" b="0" i="0" u="none" strike="noStrike" cap="none">
                <a:solidFill>
                  <a:schemeClr val="dk1"/>
                </a:solidFill>
                <a:latin typeface="Roboto"/>
                <a:ea typeface="Roboto"/>
                <a:cs typeface="Roboto"/>
                <a:sym typeface="Roboto"/>
              </a:defRPr>
            </a:lvl4pPr>
            <a:lvl5pPr marL="2286000" marR="0" lvl="4" indent="-317500" algn="ctr" rtl="0">
              <a:lnSpc>
                <a:spcPct val="100000"/>
              </a:lnSpc>
              <a:spcBef>
                <a:spcPts val="0"/>
              </a:spcBef>
              <a:spcAft>
                <a:spcPts val="0"/>
              </a:spcAft>
              <a:buClr>
                <a:schemeClr val="dk1"/>
              </a:buClr>
              <a:buSzPts val="2100"/>
              <a:buFont typeface="Roboto"/>
              <a:buNone/>
              <a:defRPr sz="2100" b="0" i="0" u="none" strike="noStrike" cap="none">
                <a:solidFill>
                  <a:schemeClr val="dk1"/>
                </a:solidFill>
                <a:latin typeface="Roboto"/>
                <a:ea typeface="Roboto"/>
                <a:cs typeface="Roboto"/>
                <a:sym typeface="Roboto"/>
              </a:defRPr>
            </a:lvl5pPr>
            <a:lvl6pPr marL="2743200" marR="0" lvl="5" indent="-317500" algn="ctr" rtl="0">
              <a:lnSpc>
                <a:spcPct val="100000"/>
              </a:lnSpc>
              <a:spcBef>
                <a:spcPts val="0"/>
              </a:spcBef>
              <a:spcAft>
                <a:spcPts val="0"/>
              </a:spcAft>
              <a:buClr>
                <a:schemeClr val="dk1"/>
              </a:buClr>
              <a:buSzPts val="2100"/>
              <a:buFont typeface="Roboto"/>
              <a:buNone/>
              <a:defRPr sz="2100" b="0" i="0" u="none" strike="noStrike" cap="none">
                <a:solidFill>
                  <a:schemeClr val="dk1"/>
                </a:solidFill>
                <a:latin typeface="Roboto"/>
                <a:ea typeface="Roboto"/>
                <a:cs typeface="Roboto"/>
                <a:sym typeface="Roboto"/>
              </a:defRPr>
            </a:lvl6pPr>
            <a:lvl7pPr marL="3200400" marR="0" lvl="6" indent="-317500" algn="ctr" rtl="0">
              <a:lnSpc>
                <a:spcPct val="100000"/>
              </a:lnSpc>
              <a:spcBef>
                <a:spcPts val="0"/>
              </a:spcBef>
              <a:spcAft>
                <a:spcPts val="0"/>
              </a:spcAft>
              <a:buClr>
                <a:schemeClr val="dk1"/>
              </a:buClr>
              <a:buSzPts val="2100"/>
              <a:buFont typeface="Roboto"/>
              <a:buNone/>
              <a:defRPr sz="2100" b="0" i="0" u="none" strike="noStrike" cap="none">
                <a:solidFill>
                  <a:schemeClr val="dk1"/>
                </a:solidFill>
                <a:latin typeface="Roboto"/>
                <a:ea typeface="Roboto"/>
                <a:cs typeface="Roboto"/>
                <a:sym typeface="Roboto"/>
              </a:defRPr>
            </a:lvl7pPr>
            <a:lvl8pPr marL="3657600" marR="0" lvl="7" indent="-317500" algn="ctr" rtl="0">
              <a:lnSpc>
                <a:spcPct val="100000"/>
              </a:lnSpc>
              <a:spcBef>
                <a:spcPts val="0"/>
              </a:spcBef>
              <a:spcAft>
                <a:spcPts val="0"/>
              </a:spcAft>
              <a:buClr>
                <a:schemeClr val="dk1"/>
              </a:buClr>
              <a:buSzPts val="2100"/>
              <a:buFont typeface="Roboto"/>
              <a:buNone/>
              <a:defRPr sz="2100" b="0" i="0" u="none" strike="noStrike" cap="none">
                <a:solidFill>
                  <a:schemeClr val="dk1"/>
                </a:solidFill>
                <a:latin typeface="Roboto"/>
                <a:ea typeface="Roboto"/>
                <a:cs typeface="Roboto"/>
                <a:sym typeface="Roboto"/>
              </a:defRPr>
            </a:lvl8pPr>
            <a:lvl9pPr marL="4114800" marR="0" lvl="8" indent="-317500" algn="ctr" rtl="0">
              <a:lnSpc>
                <a:spcPct val="100000"/>
              </a:lnSpc>
              <a:spcBef>
                <a:spcPts val="0"/>
              </a:spcBef>
              <a:spcAft>
                <a:spcPts val="0"/>
              </a:spcAft>
              <a:buClr>
                <a:schemeClr val="dk1"/>
              </a:buClr>
              <a:buSzPts val="2100"/>
              <a:buFont typeface="Roboto"/>
              <a:buNone/>
              <a:defRPr sz="2100" b="0" i="0" u="none" strike="noStrike" cap="none">
                <a:solidFill>
                  <a:schemeClr val="dk1"/>
                </a:solidFill>
                <a:latin typeface="Roboto"/>
                <a:ea typeface="Roboto"/>
                <a:cs typeface="Roboto"/>
                <a:sym typeface="Roboto"/>
              </a:defRPr>
            </a:lvl9pPr>
          </a:lstStyle>
          <a:p>
            <a:pPr marL="0" indent="0" algn="ctr"/>
            <a:r>
              <a:rPr lang="es-ES" sz="1200" dirty="0">
                <a:solidFill>
                  <a:schemeClr val="accent2">
                    <a:lumMod val="75000"/>
                    <a:lumOff val="25000"/>
                  </a:schemeClr>
                </a:solidFill>
                <a:latin typeface="Poppins" panose="00000500000000000000" pitchFamily="2" charset="0"/>
                <a:cs typeface="Poppins" panose="00000500000000000000" pitchFamily="2" charset="0"/>
              </a:rPr>
              <a:t>Comprensión sistemática de las oraciones</a:t>
            </a:r>
          </a:p>
          <a:p>
            <a:pPr marL="0" indent="0" algn="ctr"/>
            <a:endParaRPr lang="es-ES" sz="1200" dirty="0">
              <a:solidFill>
                <a:schemeClr val="accent2">
                  <a:lumMod val="75000"/>
                  <a:lumOff val="25000"/>
                </a:schemeClr>
              </a:solidFill>
              <a:latin typeface="Poppins" panose="00000500000000000000" pitchFamily="2" charset="0"/>
              <a:cs typeface="Poppins" panose="00000500000000000000" pitchFamily="2" charset="0"/>
            </a:endParaRPr>
          </a:p>
          <a:p>
            <a:pPr marL="0" indent="0" algn="ctr"/>
            <a:r>
              <a:rPr lang="es-ES" sz="1200" dirty="0">
                <a:solidFill>
                  <a:schemeClr val="accent2">
                    <a:lumMod val="75000"/>
                    <a:lumOff val="25000"/>
                  </a:schemeClr>
                </a:solidFill>
                <a:latin typeface="Poppins" panose="00000500000000000000" pitchFamily="2" charset="0"/>
                <a:cs typeface="Poppins" panose="00000500000000000000" pitchFamily="2" charset="0"/>
              </a:rPr>
              <a:t>El significado de una expresión compleja estará determinado por los significados de sus unidades léxicas</a:t>
            </a:r>
          </a:p>
          <a:p>
            <a:pPr marL="0" indent="0" algn="ctr"/>
            <a:endParaRPr lang="es-ES" sz="1200" b="1" dirty="0">
              <a:solidFill>
                <a:schemeClr val="accent2">
                  <a:lumMod val="75000"/>
                  <a:lumOff val="25000"/>
                </a:schemeClr>
              </a:solidFill>
              <a:latin typeface="Poppins" panose="00000500000000000000" pitchFamily="2" charset="0"/>
              <a:cs typeface="Poppins" panose="00000500000000000000" pitchFamily="2" charset="0"/>
            </a:endParaRPr>
          </a:p>
          <a:p>
            <a:pPr marL="0" indent="0" algn="ctr"/>
            <a:r>
              <a:rPr lang="es-ES" sz="1200" b="1" dirty="0">
                <a:solidFill>
                  <a:schemeClr val="accent2">
                    <a:lumMod val="75000"/>
                    <a:lumOff val="25000"/>
                  </a:schemeClr>
                </a:solidFill>
                <a:latin typeface="Poppins" panose="00000500000000000000" pitchFamily="2" charset="0"/>
                <a:cs typeface="Poppins" panose="00000500000000000000" pitchFamily="2" charset="0"/>
              </a:rPr>
              <a:t>¿Qué pasa con ser un “tiro al aire”?</a:t>
            </a:r>
            <a:endParaRPr lang="es-CL" sz="1200" dirty="0">
              <a:solidFill>
                <a:schemeClr val="accent2">
                  <a:lumMod val="75000"/>
                  <a:lumOff val="25000"/>
                </a:schemeClr>
              </a:solidFill>
              <a:latin typeface="Poppins" panose="00000500000000000000" pitchFamily="2" charset="0"/>
              <a:cs typeface="Poppins" panose="00000500000000000000" pitchFamily="2"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500"/>
                                        <p:tgtEl>
                                          <p:spTgt spid="6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500"/>
                                        <p:tgtEl>
                                          <p:spTgt spid="4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77"/>
                                        </p:tgtEl>
                                        <p:attrNameLst>
                                          <p:attrName>style.visibility</p:attrName>
                                        </p:attrNameLst>
                                      </p:cBhvr>
                                      <p:to>
                                        <p:strVal val="visible"/>
                                      </p:to>
                                    </p:set>
                                    <p:animEffect transition="in" filter="fade">
                                      <p:cBhvr>
                                        <p:cTn id="15" dur="500"/>
                                        <p:tgtEl>
                                          <p:spTgt spid="27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3"/>
                                        </p:tgtEl>
                                        <p:attrNameLst>
                                          <p:attrName>style.visibility</p:attrName>
                                        </p:attrNameLst>
                                      </p:cBhvr>
                                      <p:to>
                                        <p:strVal val="visible"/>
                                      </p:to>
                                    </p:set>
                                    <p:animEffect transition="in" filter="fade">
                                      <p:cBhvr>
                                        <p:cTn id="20" dur="500"/>
                                        <p:tgtEl>
                                          <p:spTgt spid="6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57"/>
                                        </p:tgtEl>
                                        <p:attrNameLst>
                                          <p:attrName>style.visibility</p:attrName>
                                        </p:attrNameLst>
                                      </p:cBhvr>
                                      <p:to>
                                        <p:strVal val="visible"/>
                                      </p:to>
                                    </p:set>
                                    <p:animEffect transition="in" filter="fade">
                                      <p:cBhvr>
                                        <p:cTn id="23" dur="500"/>
                                        <p:tgtEl>
                                          <p:spTgt spid="25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56"/>
                                        </p:tgtEl>
                                        <p:attrNameLst>
                                          <p:attrName>style.visibility</p:attrName>
                                        </p:attrNameLst>
                                      </p:cBhvr>
                                      <p:to>
                                        <p:strVal val="visible"/>
                                      </p:to>
                                    </p:set>
                                    <p:animEffect transition="in" filter="fade">
                                      <p:cBhvr>
                                        <p:cTn id="26" dur="500"/>
                                        <p:tgtEl>
                                          <p:spTgt spid="25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78"/>
                                        </p:tgtEl>
                                        <p:attrNameLst>
                                          <p:attrName>style.visibility</p:attrName>
                                        </p:attrNameLst>
                                      </p:cBhvr>
                                      <p:to>
                                        <p:strVal val="visible"/>
                                      </p:to>
                                    </p:set>
                                    <p:animEffect transition="in" filter="fade">
                                      <p:cBhvr>
                                        <p:cTn id="31" dur="500"/>
                                        <p:tgtEl>
                                          <p:spTgt spid="2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2" grpId="0"/>
      <p:bldP spid="256" grpId="0" animBg="1"/>
      <p:bldP spid="257" grpId="0"/>
      <p:bldP spid="277" grpId="0"/>
      <p:bldP spid="278"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6FF5CC7B-CEE9-D9CE-292D-A6E78275F714}"/>
              </a:ext>
            </a:extLst>
          </p:cNvPr>
          <p:cNvSpPr>
            <a:spLocks noGrp="1"/>
          </p:cNvSpPr>
          <p:nvPr>
            <p:ph type="title"/>
          </p:nvPr>
        </p:nvSpPr>
        <p:spPr>
          <a:xfrm>
            <a:off x="199932" y="177687"/>
            <a:ext cx="7420682" cy="1377000"/>
          </a:xfrm>
        </p:spPr>
        <p:txBody>
          <a:bodyPr>
            <a:normAutofit/>
          </a:bodyPr>
          <a:lstStyle/>
          <a:p>
            <a:r>
              <a:rPr lang="es-CL" dirty="0">
                <a:solidFill>
                  <a:schemeClr val="accent2">
                    <a:lumMod val="75000"/>
                    <a:lumOff val="25000"/>
                  </a:schemeClr>
                </a:solidFill>
              </a:rPr>
              <a:t>MÁXIMAS CONVERSACIONALES</a:t>
            </a:r>
          </a:p>
        </p:txBody>
      </p:sp>
      <p:grpSp>
        <p:nvGrpSpPr>
          <p:cNvPr id="2" name="25 Grupo">
            <a:extLst>
              <a:ext uri="{FF2B5EF4-FFF2-40B4-BE49-F238E27FC236}">
                <a16:creationId xmlns:a16="http://schemas.microsoft.com/office/drawing/2014/main" id="{F92093AB-6EE2-78F7-0E8A-DA4633FD6158}"/>
              </a:ext>
            </a:extLst>
          </p:cNvPr>
          <p:cNvGrpSpPr>
            <a:grpSpLocks/>
          </p:cNvGrpSpPr>
          <p:nvPr/>
        </p:nvGrpSpPr>
        <p:grpSpPr bwMode="auto">
          <a:xfrm>
            <a:off x="199932" y="1554687"/>
            <a:ext cx="8879403" cy="2889296"/>
            <a:chOff x="78677" y="2708920"/>
            <a:chExt cx="9880775" cy="2889658"/>
          </a:xfrm>
        </p:grpSpPr>
        <p:sp>
          <p:nvSpPr>
            <p:cNvPr id="5" name="4 CuadroTexto">
              <a:extLst>
                <a:ext uri="{FF2B5EF4-FFF2-40B4-BE49-F238E27FC236}">
                  <a16:creationId xmlns:a16="http://schemas.microsoft.com/office/drawing/2014/main" id="{7B501C14-BA6D-8220-39D2-2C3453BED699}"/>
                </a:ext>
              </a:extLst>
            </p:cNvPr>
            <p:cNvSpPr txBox="1">
              <a:spLocks noChangeArrowheads="1"/>
            </p:cNvSpPr>
            <p:nvPr/>
          </p:nvSpPr>
          <p:spPr bwMode="auto">
            <a:xfrm>
              <a:off x="78677" y="3397339"/>
              <a:ext cx="1584355" cy="369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5000"/>
                <a:buFont typeface="Wingdings 2" pitchFamily="2"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itchFamily="2"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r>
                <a:rPr lang="es-CL" altLang="es-CL" sz="1800" dirty="0">
                  <a:solidFill>
                    <a:schemeClr val="accent2">
                      <a:lumMod val="75000"/>
                      <a:lumOff val="25000"/>
                    </a:schemeClr>
                  </a:solidFill>
                  <a:latin typeface="Cambria" panose="02040503050406030204" pitchFamily="18" charset="0"/>
                </a:rPr>
                <a:t>implicaturas</a:t>
              </a:r>
            </a:p>
          </p:txBody>
        </p:sp>
        <p:sp>
          <p:nvSpPr>
            <p:cNvPr id="6" name="5 CuadroTexto">
              <a:extLst>
                <a:ext uri="{FF2B5EF4-FFF2-40B4-BE49-F238E27FC236}">
                  <a16:creationId xmlns:a16="http://schemas.microsoft.com/office/drawing/2014/main" id="{0BF56DDF-2CDD-5F05-18BF-80CE3B89C1A9}"/>
                </a:ext>
              </a:extLst>
            </p:cNvPr>
            <p:cNvSpPr txBox="1">
              <a:spLocks noChangeArrowheads="1"/>
            </p:cNvSpPr>
            <p:nvPr/>
          </p:nvSpPr>
          <p:spPr bwMode="auto">
            <a:xfrm>
              <a:off x="1907704" y="2708920"/>
              <a:ext cx="1885814" cy="369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5000"/>
                <a:buFont typeface="Wingdings 2" pitchFamily="2"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itchFamily="2"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r>
                <a:rPr lang="es-CL" altLang="es-CL" sz="1800">
                  <a:solidFill>
                    <a:schemeClr val="accent2">
                      <a:lumMod val="75000"/>
                      <a:lumOff val="25000"/>
                    </a:schemeClr>
                  </a:solidFill>
                  <a:latin typeface="Cambria" panose="02040503050406030204" pitchFamily="18" charset="0"/>
                </a:rPr>
                <a:t>convencionales</a:t>
              </a:r>
            </a:p>
          </p:txBody>
        </p:sp>
        <p:sp>
          <p:nvSpPr>
            <p:cNvPr id="7" name="6 CuadroTexto">
              <a:extLst>
                <a:ext uri="{FF2B5EF4-FFF2-40B4-BE49-F238E27FC236}">
                  <a16:creationId xmlns:a16="http://schemas.microsoft.com/office/drawing/2014/main" id="{D4FF2B27-8DCB-D0F7-14B0-6FACFAEB3FFC}"/>
                </a:ext>
              </a:extLst>
            </p:cNvPr>
            <p:cNvSpPr txBox="1">
              <a:spLocks noChangeArrowheads="1"/>
            </p:cNvSpPr>
            <p:nvPr/>
          </p:nvSpPr>
          <p:spPr bwMode="auto">
            <a:xfrm>
              <a:off x="1907704" y="3923764"/>
              <a:ext cx="2221164" cy="554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5000"/>
                <a:buFont typeface="Wingdings 2" pitchFamily="2"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itchFamily="2"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r>
                <a:rPr lang="es-CL" altLang="es-CL" sz="1800" dirty="0">
                  <a:solidFill>
                    <a:schemeClr val="accent2">
                      <a:lumMod val="75000"/>
                      <a:lumOff val="25000"/>
                    </a:schemeClr>
                  </a:solidFill>
                  <a:latin typeface="Cambria" panose="02040503050406030204" pitchFamily="18" charset="0"/>
                </a:rPr>
                <a:t>no convencionales</a:t>
              </a:r>
            </a:p>
            <a:p>
              <a:pPr eaLnBrk="1" hangingPunct="1">
                <a:spcBef>
                  <a:spcPct val="0"/>
                </a:spcBef>
                <a:buClrTx/>
                <a:buSzTx/>
                <a:buFontTx/>
                <a:buNone/>
              </a:pPr>
              <a:r>
                <a:rPr lang="es-CL" altLang="es-CL" sz="1200" dirty="0">
                  <a:solidFill>
                    <a:schemeClr val="accent2">
                      <a:lumMod val="75000"/>
                      <a:lumOff val="25000"/>
                    </a:schemeClr>
                  </a:solidFill>
                  <a:latin typeface="Cambria" panose="02040503050406030204" pitchFamily="18" charset="0"/>
                </a:rPr>
                <a:t>  dependen del contexto</a:t>
              </a:r>
            </a:p>
          </p:txBody>
        </p:sp>
        <p:sp>
          <p:nvSpPr>
            <p:cNvPr id="8" name="7 CuadroTexto">
              <a:extLst>
                <a:ext uri="{FF2B5EF4-FFF2-40B4-BE49-F238E27FC236}">
                  <a16:creationId xmlns:a16="http://schemas.microsoft.com/office/drawing/2014/main" id="{3568A3ED-36B2-D604-2028-16BEBAE54FBD}"/>
                </a:ext>
              </a:extLst>
            </p:cNvPr>
            <p:cNvSpPr txBox="1">
              <a:spLocks noChangeArrowheads="1"/>
            </p:cNvSpPr>
            <p:nvPr/>
          </p:nvSpPr>
          <p:spPr bwMode="auto">
            <a:xfrm>
              <a:off x="4497549" y="4580817"/>
              <a:ext cx="2180138" cy="530982"/>
            </a:xfrm>
            <a:prstGeom prst="rect">
              <a:avLst/>
            </a:prstGeom>
            <a:noFill/>
            <a:ln>
              <a:noFill/>
            </a:ln>
          </p:spPr>
          <p:txBody>
            <a:bodyPr wrap="none">
              <a:spAutoFit/>
            </a:bodyPr>
            <a:lstStyle>
              <a:lvl1pPr>
                <a:spcBef>
                  <a:spcPct val="20000"/>
                </a:spcBef>
                <a:buClr>
                  <a:schemeClr val="accent1"/>
                </a:buClr>
                <a:buSzPct val="85000"/>
                <a:buFont typeface="Wingdings 2" pitchFamily="2"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itchFamily="2"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defRPr/>
              </a:pPr>
              <a:r>
                <a:rPr lang="es-CL" altLang="es-CL" sz="1800" dirty="0">
                  <a:solidFill>
                    <a:schemeClr val="accent2">
                      <a:lumMod val="75000"/>
                      <a:lumOff val="25000"/>
                    </a:schemeClr>
                  </a:solidFill>
                  <a:latin typeface="Cambria" panose="02040503050406030204" pitchFamily="18" charset="0"/>
                </a:rPr>
                <a:t>Conversacionales</a:t>
              </a:r>
            </a:p>
            <a:p>
              <a:pPr eaLnBrk="1" hangingPunct="1">
                <a:spcBef>
                  <a:spcPct val="0"/>
                </a:spcBef>
                <a:buClrTx/>
                <a:buSzTx/>
                <a:buFontTx/>
                <a:buNone/>
                <a:defRPr/>
              </a:pPr>
              <a:r>
                <a:rPr lang="es-CL" altLang="es-CL" sz="1050" dirty="0">
                  <a:solidFill>
                    <a:schemeClr val="accent2">
                      <a:lumMod val="75000"/>
                      <a:lumOff val="25000"/>
                    </a:schemeClr>
                  </a:solidFill>
                  <a:latin typeface="Cambria" panose="02040503050406030204" pitchFamily="18" charset="0"/>
                </a:rPr>
                <a:t>basadas en el PC y las máximas</a:t>
              </a:r>
            </a:p>
          </p:txBody>
        </p:sp>
        <p:sp>
          <p:nvSpPr>
            <p:cNvPr id="9" name="8 CuadroTexto">
              <a:extLst>
                <a:ext uri="{FF2B5EF4-FFF2-40B4-BE49-F238E27FC236}">
                  <a16:creationId xmlns:a16="http://schemas.microsoft.com/office/drawing/2014/main" id="{ACFB2568-3FB7-560D-946E-B58392C19BE9}"/>
                </a:ext>
              </a:extLst>
            </p:cNvPr>
            <p:cNvSpPr txBox="1">
              <a:spLocks noChangeArrowheads="1"/>
            </p:cNvSpPr>
            <p:nvPr/>
          </p:nvSpPr>
          <p:spPr bwMode="auto">
            <a:xfrm>
              <a:off x="4500724" y="3501181"/>
              <a:ext cx="5458728" cy="530982"/>
            </a:xfrm>
            <a:prstGeom prst="rect">
              <a:avLst/>
            </a:prstGeom>
            <a:noFill/>
            <a:ln>
              <a:noFill/>
            </a:ln>
          </p:spPr>
          <p:txBody>
            <a:bodyPr wrap="none">
              <a:spAutoFit/>
            </a:bodyPr>
            <a:lstStyle>
              <a:lvl1pPr>
                <a:spcBef>
                  <a:spcPct val="20000"/>
                </a:spcBef>
                <a:buClr>
                  <a:schemeClr val="accent1"/>
                </a:buClr>
                <a:buSzPct val="85000"/>
                <a:buFont typeface="Wingdings 2" pitchFamily="2"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itchFamily="2"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defRPr/>
              </a:pPr>
              <a:r>
                <a:rPr lang="es-CL" altLang="es-CL" sz="1800" dirty="0">
                  <a:solidFill>
                    <a:schemeClr val="accent2">
                      <a:lumMod val="75000"/>
                      <a:lumOff val="25000"/>
                    </a:schemeClr>
                  </a:solidFill>
                  <a:latin typeface="Cambria" panose="02040503050406030204" pitchFamily="18" charset="0"/>
                </a:rPr>
                <a:t>No conversacionales </a:t>
              </a:r>
            </a:p>
            <a:p>
              <a:pPr eaLnBrk="1" hangingPunct="1">
                <a:spcBef>
                  <a:spcPct val="0"/>
                </a:spcBef>
                <a:buClrTx/>
                <a:buSzTx/>
                <a:buFontTx/>
                <a:buNone/>
                <a:defRPr/>
              </a:pPr>
              <a:r>
                <a:rPr lang="es-CL" altLang="es-CL" sz="1050" dirty="0">
                  <a:solidFill>
                    <a:schemeClr val="accent2">
                      <a:lumMod val="75000"/>
                      <a:lumOff val="25000"/>
                    </a:schemeClr>
                  </a:solidFill>
                  <a:latin typeface="Cambria" panose="02040503050406030204" pitchFamily="18" charset="0"/>
                </a:rPr>
                <a:t>(basadas en principios de naturaleza estética,  social, moral, etc. Se sobrentienden)</a:t>
              </a:r>
            </a:p>
          </p:txBody>
        </p:sp>
        <p:sp>
          <p:nvSpPr>
            <p:cNvPr id="10" name="9 CuadroTexto">
              <a:extLst>
                <a:ext uri="{FF2B5EF4-FFF2-40B4-BE49-F238E27FC236}">
                  <a16:creationId xmlns:a16="http://schemas.microsoft.com/office/drawing/2014/main" id="{CD3538D1-7300-1748-BAD1-4B5364701C8A}"/>
                </a:ext>
              </a:extLst>
            </p:cNvPr>
            <p:cNvSpPr txBox="1">
              <a:spLocks noChangeArrowheads="1"/>
            </p:cNvSpPr>
            <p:nvPr/>
          </p:nvSpPr>
          <p:spPr bwMode="auto">
            <a:xfrm>
              <a:off x="6819985" y="4149080"/>
              <a:ext cx="1985705" cy="369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5000"/>
                <a:buFont typeface="Wingdings 2" pitchFamily="2"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itchFamily="2"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r>
                <a:rPr lang="es-CL" altLang="es-CL" sz="1800">
                  <a:solidFill>
                    <a:schemeClr val="accent2">
                      <a:lumMod val="75000"/>
                      <a:lumOff val="25000"/>
                    </a:schemeClr>
                  </a:solidFill>
                  <a:latin typeface="Cambria" panose="02040503050406030204" pitchFamily="18" charset="0"/>
                </a:rPr>
                <a:t>particularizadas</a:t>
              </a:r>
            </a:p>
          </p:txBody>
        </p:sp>
        <p:sp>
          <p:nvSpPr>
            <p:cNvPr id="11" name="10 CuadroTexto">
              <a:extLst>
                <a:ext uri="{FF2B5EF4-FFF2-40B4-BE49-F238E27FC236}">
                  <a16:creationId xmlns:a16="http://schemas.microsoft.com/office/drawing/2014/main" id="{184C1F9E-4EA7-E6FC-D322-B705EA8D6920}"/>
                </a:ext>
              </a:extLst>
            </p:cNvPr>
            <p:cNvSpPr txBox="1">
              <a:spLocks noChangeArrowheads="1"/>
            </p:cNvSpPr>
            <p:nvPr/>
          </p:nvSpPr>
          <p:spPr bwMode="auto">
            <a:xfrm>
              <a:off x="6849990" y="5229200"/>
              <a:ext cx="1716355" cy="369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5000"/>
                <a:buFont typeface="Wingdings 2" pitchFamily="2"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itchFamily="2"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r>
                <a:rPr lang="es-CL" altLang="es-CL" sz="1800">
                  <a:solidFill>
                    <a:schemeClr val="accent2">
                      <a:lumMod val="75000"/>
                      <a:lumOff val="25000"/>
                    </a:schemeClr>
                  </a:solidFill>
                  <a:latin typeface="Cambria" panose="02040503050406030204" pitchFamily="18" charset="0"/>
                </a:rPr>
                <a:t>generalizadas</a:t>
              </a:r>
            </a:p>
          </p:txBody>
        </p:sp>
        <p:cxnSp>
          <p:nvCxnSpPr>
            <p:cNvPr id="12" name="12 Conector recto">
              <a:extLst>
                <a:ext uri="{FF2B5EF4-FFF2-40B4-BE49-F238E27FC236}">
                  <a16:creationId xmlns:a16="http://schemas.microsoft.com/office/drawing/2014/main" id="{117CF176-5E03-1B98-0391-3D8B29658C93}"/>
                </a:ext>
              </a:extLst>
            </p:cNvPr>
            <p:cNvCxnSpPr>
              <a:stCxn id="5" idx="3"/>
              <a:endCxn id="6" idx="1"/>
            </p:cNvCxnSpPr>
            <p:nvPr/>
          </p:nvCxnSpPr>
          <p:spPr>
            <a:xfrm flipV="1">
              <a:off x="1663032" y="2893609"/>
              <a:ext cx="244671" cy="688419"/>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14 Conector recto">
              <a:extLst>
                <a:ext uri="{FF2B5EF4-FFF2-40B4-BE49-F238E27FC236}">
                  <a16:creationId xmlns:a16="http://schemas.microsoft.com/office/drawing/2014/main" id="{559885E7-F54F-6603-37A5-AA5EF8DFA37B}"/>
                </a:ext>
              </a:extLst>
            </p:cNvPr>
            <p:cNvCxnSpPr>
              <a:stCxn id="5" idx="3"/>
              <a:endCxn id="7" idx="1"/>
            </p:cNvCxnSpPr>
            <p:nvPr/>
          </p:nvCxnSpPr>
          <p:spPr>
            <a:xfrm>
              <a:off x="1663032" y="3582028"/>
              <a:ext cx="244671" cy="61877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16 Conector recto">
              <a:extLst>
                <a:ext uri="{FF2B5EF4-FFF2-40B4-BE49-F238E27FC236}">
                  <a16:creationId xmlns:a16="http://schemas.microsoft.com/office/drawing/2014/main" id="{07871C3C-18F1-9EB0-6E81-0B430A0A3112}"/>
                </a:ext>
              </a:extLst>
            </p:cNvPr>
            <p:cNvCxnSpPr>
              <a:stCxn id="7" idx="3"/>
              <a:endCxn id="9" idx="1"/>
            </p:cNvCxnSpPr>
            <p:nvPr/>
          </p:nvCxnSpPr>
          <p:spPr>
            <a:xfrm flipV="1">
              <a:off x="4128868" y="3766673"/>
              <a:ext cx="371856" cy="4341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18 Conector recto">
              <a:extLst>
                <a:ext uri="{FF2B5EF4-FFF2-40B4-BE49-F238E27FC236}">
                  <a16:creationId xmlns:a16="http://schemas.microsoft.com/office/drawing/2014/main" id="{CEF2827C-D457-A8CF-AE3E-1CAC1B5F497A}"/>
                </a:ext>
              </a:extLst>
            </p:cNvPr>
            <p:cNvCxnSpPr>
              <a:stCxn id="7" idx="3"/>
              <a:endCxn id="8" idx="1"/>
            </p:cNvCxnSpPr>
            <p:nvPr/>
          </p:nvCxnSpPr>
          <p:spPr>
            <a:xfrm>
              <a:off x="4128868" y="4200798"/>
              <a:ext cx="368681" cy="64551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20 Conector recto">
              <a:extLst>
                <a:ext uri="{FF2B5EF4-FFF2-40B4-BE49-F238E27FC236}">
                  <a16:creationId xmlns:a16="http://schemas.microsoft.com/office/drawing/2014/main" id="{880A1CEC-E6EE-BD2A-EFD8-E4ABC34B9B69}"/>
                </a:ext>
              </a:extLst>
            </p:cNvPr>
            <p:cNvCxnSpPr>
              <a:stCxn id="8" idx="3"/>
              <a:endCxn id="10" idx="1"/>
            </p:cNvCxnSpPr>
            <p:nvPr/>
          </p:nvCxnSpPr>
          <p:spPr>
            <a:xfrm flipV="1">
              <a:off x="6677687" y="4333770"/>
              <a:ext cx="142298" cy="5125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22 Conector recto">
              <a:extLst>
                <a:ext uri="{FF2B5EF4-FFF2-40B4-BE49-F238E27FC236}">
                  <a16:creationId xmlns:a16="http://schemas.microsoft.com/office/drawing/2014/main" id="{BC83C7F9-AE8E-5310-28BE-28F9462AF94B}"/>
                </a:ext>
              </a:extLst>
            </p:cNvPr>
            <p:cNvCxnSpPr>
              <a:stCxn id="8" idx="3"/>
              <a:endCxn id="11" idx="1"/>
            </p:cNvCxnSpPr>
            <p:nvPr/>
          </p:nvCxnSpPr>
          <p:spPr>
            <a:xfrm>
              <a:off x="6677687" y="4846308"/>
              <a:ext cx="172303" cy="567581"/>
            </a:xfrm>
            <a:prstGeom prst="line">
              <a:avLst/>
            </a:prstGeom>
          </p:spPr>
          <p:style>
            <a:lnRef idx="1">
              <a:schemeClr val="accent1"/>
            </a:lnRef>
            <a:fillRef idx="0">
              <a:schemeClr val="accent1"/>
            </a:fillRef>
            <a:effectRef idx="0">
              <a:schemeClr val="accent1"/>
            </a:effectRef>
            <a:fontRef idx="minor">
              <a:schemeClr val="tx1"/>
            </a:fontRef>
          </p:style>
        </p:cxnSp>
        <p:sp>
          <p:nvSpPr>
            <p:cNvPr id="18" name="23 CuadroTexto">
              <a:extLst>
                <a:ext uri="{FF2B5EF4-FFF2-40B4-BE49-F238E27FC236}">
                  <a16:creationId xmlns:a16="http://schemas.microsoft.com/office/drawing/2014/main" id="{4E7F967E-B529-936F-67FF-7A986D4047EC}"/>
                </a:ext>
              </a:extLst>
            </p:cNvPr>
            <p:cNvSpPr txBox="1">
              <a:spLocks noChangeArrowheads="1"/>
            </p:cNvSpPr>
            <p:nvPr/>
          </p:nvSpPr>
          <p:spPr bwMode="auto">
            <a:xfrm>
              <a:off x="1902252" y="3059668"/>
              <a:ext cx="7783292" cy="461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85000"/>
                <a:buFont typeface="Wingdings 2" pitchFamily="2"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itchFamily="2"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r>
                <a:rPr lang="es-CL" altLang="es-CL" sz="1200" dirty="0">
                  <a:solidFill>
                    <a:schemeClr val="accent2">
                      <a:lumMod val="75000"/>
                      <a:lumOff val="25000"/>
                    </a:schemeClr>
                  </a:solidFill>
                  <a:latin typeface="Cambria" panose="02040503050406030204" pitchFamily="18" charset="0"/>
                </a:rPr>
                <a:t>“limpia la mesa antes de salir” &gt; la mesa está sucia (implicatura) &gt; se limpia lo que está sucio (convención implícita)</a:t>
              </a:r>
            </a:p>
          </p:txBody>
        </p:sp>
      </p:grpSp>
      <p:sp>
        <p:nvSpPr>
          <p:cNvPr id="19" name="26 Rectángulo redondeado">
            <a:extLst>
              <a:ext uri="{FF2B5EF4-FFF2-40B4-BE49-F238E27FC236}">
                <a16:creationId xmlns:a16="http://schemas.microsoft.com/office/drawing/2014/main" id="{0E3FB6C7-0D56-ADE1-9AF9-707F059FAE41}"/>
              </a:ext>
            </a:extLst>
          </p:cNvPr>
          <p:cNvSpPr/>
          <p:nvPr/>
        </p:nvSpPr>
        <p:spPr>
          <a:xfrm>
            <a:off x="4153128" y="2994667"/>
            <a:ext cx="4251325" cy="15113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spTree>
    <p:extLst>
      <p:ext uri="{BB962C8B-B14F-4D97-AF65-F5344CB8AC3E}">
        <p14:creationId xmlns:p14="http://schemas.microsoft.com/office/powerpoint/2010/main" val="22805778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6FF5CC7B-CEE9-D9CE-292D-A6E78275F714}"/>
              </a:ext>
            </a:extLst>
          </p:cNvPr>
          <p:cNvSpPr>
            <a:spLocks noGrp="1"/>
          </p:cNvSpPr>
          <p:nvPr>
            <p:ph type="title"/>
          </p:nvPr>
        </p:nvSpPr>
        <p:spPr>
          <a:xfrm>
            <a:off x="313037" y="240714"/>
            <a:ext cx="7729026" cy="1377000"/>
          </a:xfrm>
        </p:spPr>
        <p:txBody>
          <a:bodyPr/>
          <a:lstStyle/>
          <a:p>
            <a:r>
              <a:rPr lang="es-CL" dirty="0">
                <a:solidFill>
                  <a:schemeClr val="accent2">
                    <a:lumMod val="75000"/>
                    <a:lumOff val="25000"/>
                  </a:schemeClr>
                </a:solidFill>
              </a:rPr>
              <a:t>MÁXIMAS CONVERSACIONALES</a:t>
            </a:r>
          </a:p>
        </p:txBody>
      </p:sp>
      <p:sp>
        <p:nvSpPr>
          <p:cNvPr id="4" name="Rectangle 3">
            <a:extLst>
              <a:ext uri="{FF2B5EF4-FFF2-40B4-BE49-F238E27FC236}">
                <a16:creationId xmlns:a16="http://schemas.microsoft.com/office/drawing/2014/main" id="{CC46BA1B-10E6-D613-3B9E-A9B02C3EAA18}"/>
              </a:ext>
            </a:extLst>
          </p:cNvPr>
          <p:cNvSpPr txBox="1">
            <a:spLocks noChangeArrowheads="1"/>
          </p:cNvSpPr>
          <p:nvPr/>
        </p:nvSpPr>
        <p:spPr>
          <a:xfrm>
            <a:off x="313037" y="1473906"/>
            <a:ext cx="8327539" cy="3007478"/>
          </a:xfrm>
          <a:prstGeom prst="rect">
            <a:avLst/>
          </a:prstGeom>
          <a:noFill/>
          <a:ln>
            <a:noFill/>
          </a:ln>
        </p:spPr>
        <p:txBody>
          <a:bodyPr spcFirstLastPara="1" wrap="square" lIns="91425" tIns="91425" rIns="91425" bIns="91425" rtlCol="0" anchor="t" anchorCtr="0">
            <a:norm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2"/>
              </a:buClr>
              <a:buSzPts val="1400"/>
              <a:buFont typeface="Poppins"/>
              <a:buChar char="●"/>
              <a:defRPr sz="1200" b="0" i="0" u="none" strike="noStrike" cap="none">
                <a:solidFill>
                  <a:schemeClr val="lt2"/>
                </a:solidFill>
                <a:latin typeface="Poppins"/>
                <a:ea typeface="Poppins"/>
                <a:cs typeface="Poppins"/>
                <a:sym typeface="Poppins"/>
              </a:defRPr>
            </a:lvl1pPr>
            <a:lvl2pPr marL="914400" marR="0" lvl="1" indent="-317500" algn="l" rtl="0">
              <a:lnSpc>
                <a:spcPct val="100000"/>
              </a:lnSpc>
              <a:spcBef>
                <a:spcPts val="0"/>
              </a:spcBef>
              <a:spcAft>
                <a:spcPts val="0"/>
              </a:spcAft>
              <a:buClr>
                <a:schemeClr val="lt2"/>
              </a:buClr>
              <a:buSzPts val="1400"/>
              <a:buFont typeface="Poppins"/>
              <a:buChar char="○"/>
              <a:defRPr sz="1200" b="0" i="0" u="none" strike="noStrike" cap="none">
                <a:solidFill>
                  <a:schemeClr val="lt2"/>
                </a:solidFill>
                <a:latin typeface="Poppins"/>
                <a:ea typeface="Poppins"/>
                <a:cs typeface="Poppins"/>
                <a:sym typeface="Poppins"/>
              </a:defRPr>
            </a:lvl2pPr>
            <a:lvl3pPr marL="1371600" marR="0" lvl="2"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3pPr>
            <a:lvl4pPr marL="1828800" marR="0" lvl="3"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4pPr>
            <a:lvl5pPr marL="2286000" marR="0" lvl="4"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5pPr>
            <a:lvl6pPr marL="2743200" marR="0" lvl="5"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6pPr>
            <a:lvl7pPr marL="3200400" marR="0" lvl="6"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7pPr>
            <a:lvl8pPr marL="3657600" marR="0" lvl="7"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8pPr>
            <a:lvl9pPr marL="4114800" marR="0" lvl="8"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9pPr>
          </a:lstStyle>
          <a:p>
            <a:pPr marL="274320" indent="-274320">
              <a:defRPr/>
            </a:pPr>
            <a:r>
              <a:rPr lang="es-ES" sz="1400" dirty="0">
                <a:solidFill>
                  <a:schemeClr val="accent2">
                    <a:lumMod val="75000"/>
                    <a:lumOff val="25000"/>
                  </a:schemeClr>
                </a:solidFill>
              </a:rPr>
              <a:t>Dos tipos</a:t>
            </a:r>
          </a:p>
          <a:p>
            <a:pPr marL="548640" lvl="1" indent="-274320">
              <a:buFont typeface="Arial" pitchFamily="34" charset="0"/>
              <a:buChar char="–"/>
              <a:defRPr/>
            </a:pPr>
            <a:r>
              <a:rPr lang="es-ES" sz="1400" b="1" dirty="0">
                <a:solidFill>
                  <a:schemeClr val="accent2">
                    <a:lumMod val="75000"/>
                    <a:lumOff val="25000"/>
                  </a:schemeClr>
                </a:solidFill>
              </a:rPr>
              <a:t>Particularizadas:</a:t>
            </a:r>
          </a:p>
          <a:p>
            <a:pPr marL="822960" lvl="2">
              <a:buClr>
                <a:schemeClr val="accent3"/>
              </a:buClr>
              <a:defRPr/>
            </a:pPr>
            <a:r>
              <a:rPr lang="es-ES" dirty="0">
                <a:solidFill>
                  <a:schemeClr val="accent2">
                    <a:lumMod val="75000"/>
                    <a:lumOff val="25000"/>
                  </a:schemeClr>
                </a:solidFill>
              </a:rPr>
              <a:t>en situaciones concretas y dependen de rasgos específicos del contexto (p. 535-536)</a:t>
            </a:r>
          </a:p>
          <a:p>
            <a:pPr marL="1280160" lvl="3">
              <a:buClr>
                <a:schemeClr val="accent3"/>
              </a:buClr>
              <a:defRPr/>
            </a:pPr>
            <a:r>
              <a:rPr lang="es-ES" i="1" dirty="0"/>
              <a:t>“¡Dime que no se te olvidó!” &gt; en realidad pregunta por una llamada que se había comprometido a hacer (implicatura) &gt; solo los participantes saben que se trata de una llamada, y no de algo que </a:t>
            </a:r>
            <a:r>
              <a:rPr lang="es-ES" i="1" dirty="0" err="1"/>
              <a:t>debía</a:t>
            </a:r>
            <a:r>
              <a:rPr lang="es-ES" i="1" dirty="0"/>
              <a:t> traer </a:t>
            </a:r>
          </a:p>
          <a:p>
            <a:pPr marL="594360" lvl="2" indent="0">
              <a:buClr>
                <a:schemeClr val="accent3"/>
              </a:buClr>
              <a:buFont typeface="Poppins"/>
              <a:buNone/>
              <a:defRPr/>
            </a:pPr>
            <a:endParaRPr lang="es-ES" i="1" dirty="0"/>
          </a:p>
          <a:p>
            <a:pPr marL="548640" lvl="1" indent="-274320">
              <a:buFont typeface="Arial" pitchFamily="34" charset="0"/>
              <a:buChar char="–"/>
              <a:defRPr/>
            </a:pPr>
            <a:r>
              <a:rPr lang="es-ES" sz="1400" b="1" dirty="0">
                <a:solidFill>
                  <a:schemeClr val="accent2">
                    <a:lumMod val="75000"/>
                    <a:lumOff val="25000"/>
                  </a:schemeClr>
                </a:solidFill>
              </a:rPr>
              <a:t>Generalizadas:</a:t>
            </a:r>
          </a:p>
          <a:p>
            <a:pPr marL="822960" lvl="2">
              <a:buClr>
                <a:schemeClr val="accent3"/>
              </a:buClr>
              <a:defRPr/>
            </a:pPr>
            <a:r>
              <a:rPr lang="es-ES" dirty="0">
                <a:solidFill>
                  <a:schemeClr val="accent2">
                    <a:lumMod val="75000"/>
                    <a:lumOff val="25000"/>
                  </a:schemeClr>
                </a:solidFill>
              </a:rPr>
              <a:t>no dependen de circunstancias especiales (p. ej. uso de determinada palabra)</a:t>
            </a:r>
          </a:p>
          <a:p>
            <a:pPr marL="1280160" lvl="3">
              <a:buClr>
                <a:schemeClr val="accent3"/>
              </a:buClr>
              <a:defRPr/>
            </a:pPr>
            <a:r>
              <a:rPr lang="es-ES" i="1" dirty="0">
                <a:latin typeface="Poppins" panose="00000500000000000000" pitchFamily="2" charset="0"/>
                <a:cs typeface="Poppins" panose="00000500000000000000" pitchFamily="2" charset="0"/>
              </a:rPr>
              <a:t>¿</a:t>
            </a:r>
            <a:r>
              <a:rPr lang="es-MX" i="1" dirty="0">
                <a:latin typeface="Poppins" panose="00000500000000000000" pitchFamily="2" charset="0"/>
                <a:cs typeface="Poppins" panose="00000500000000000000" pitchFamily="2" charset="0"/>
              </a:rPr>
              <a:t>¿Sabes si el bus 216 me deja </a:t>
            </a:r>
            <a:r>
              <a:rPr lang="es-MX" i="1" dirty="0" err="1">
                <a:latin typeface="Poppins" panose="00000500000000000000" pitchFamily="2" charset="0"/>
                <a:cs typeface="Poppins" panose="00000500000000000000" pitchFamily="2" charset="0"/>
              </a:rPr>
              <a:t>alla</a:t>
            </a:r>
            <a:r>
              <a:rPr lang="es-MX" i="1" dirty="0">
                <a:latin typeface="Poppins" panose="00000500000000000000" pitchFamily="2" charset="0"/>
                <a:cs typeface="Poppins" panose="00000500000000000000" pitchFamily="2" charset="0"/>
              </a:rPr>
              <a:t>́?</a:t>
            </a:r>
            <a:r>
              <a:rPr lang="es-ES" i="1" dirty="0">
                <a:latin typeface="Poppins" panose="00000500000000000000" pitchFamily="2" charset="0"/>
                <a:cs typeface="Poppins" panose="00000500000000000000" pitchFamily="2" charset="0"/>
              </a:rPr>
              <a:t> - No uso el transporte </a:t>
            </a:r>
            <a:r>
              <a:rPr lang="es-ES" i="1" dirty="0" err="1">
                <a:latin typeface="Poppins" panose="00000500000000000000" pitchFamily="2" charset="0"/>
                <a:cs typeface="Poppins" panose="00000500000000000000" pitchFamily="2" charset="0"/>
              </a:rPr>
              <a:t>público</a:t>
            </a:r>
            <a:r>
              <a:rPr lang="es-ES" i="1" dirty="0">
                <a:latin typeface="Poppins" panose="00000500000000000000" pitchFamily="2" charset="0"/>
                <a:cs typeface="Poppins" panose="00000500000000000000" pitchFamily="2" charset="0"/>
              </a:rPr>
              <a:t> &gt; No sé (implicatura) &gt; Si no uso transporte </a:t>
            </a:r>
            <a:r>
              <a:rPr lang="es-ES" i="1" dirty="0" err="1">
                <a:latin typeface="Poppins" panose="00000500000000000000" pitchFamily="2" charset="0"/>
                <a:cs typeface="Poppins" panose="00000500000000000000" pitchFamily="2" charset="0"/>
              </a:rPr>
              <a:t>público</a:t>
            </a:r>
            <a:r>
              <a:rPr lang="es-ES" i="1" dirty="0">
                <a:latin typeface="Poppins" panose="00000500000000000000" pitchFamily="2" charset="0"/>
                <a:cs typeface="Poppins" panose="00000500000000000000" pitchFamily="2" charset="0"/>
              </a:rPr>
              <a:t> no sé por </a:t>
            </a:r>
            <a:r>
              <a:rPr lang="es-ES" i="1" dirty="0" err="1">
                <a:latin typeface="Poppins" panose="00000500000000000000" pitchFamily="2" charset="0"/>
                <a:cs typeface="Poppins" panose="00000500000000000000" pitchFamily="2" charset="0"/>
              </a:rPr>
              <a:t>dónde</a:t>
            </a:r>
            <a:r>
              <a:rPr lang="es-ES" i="1" dirty="0">
                <a:latin typeface="Poppins" panose="00000500000000000000" pitchFamily="2" charset="0"/>
                <a:cs typeface="Poppins" panose="00000500000000000000" pitchFamily="2" charset="0"/>
              </a:rPr>
              <a:t> pasan los buses </a:t>
            </a:r>
          </a:p>
          <a:p>
            <a:pPr marL="822960" lvl="2">
              <a:buClr>
                <a:schemeClr val="accent3"/>
              </a:buClr>
              <a:defRPr/>
            </a:pPr>
            <a:endParaRPr lang="es-ES" sz="2200" i="1" dirty="0">
              <a:latin typeface="Cambria" pitchFamily="18" charset="0"/>
            </a:endParaRPr>
          </a:p>
        </p:txBody>
      </p:sp>
    </p:spTree>
    <p:extLst>
      <p:ext uri="{BB962C8B-B14F-4D97-AF65-F5344CB8AC3E}">
        <p14:creationId xmlns:p14="http://schemas.microsoft.com/office/powerpoint/2010/main" val="1865921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6FF5CC7B-CEE9-D9CE-292D-A6E78275F714}"/>
              </a:ext>
            </a:extLst>
          </p:cNvPr>
          <p:cNvSpPr>
            <a:spLocks noGrp="1"/>
          </p:cNvSpPr>
          <p:nvPr>
            <p:ph type="title"/>
          </p:nvPr>
        </p:nvSpPr>
        <p:spPr>
          <a:xfrm>
            <a:off x="117800" y="134389"/>
            <a:ext cx="7941677" cy="1377000"/>
          </a:xfrm>
        </p:spPr>
        <p:txBody>
          <a:bodyPr/>
          <a:lstStyle/>
          <a:p>
            <a:r>
              <a:rPr lang="es-CL" dirty="0">
                <a:solidFill>
                  <a:schemeClr val="accent2">
                    <a:lumMod val="75000"/>
                    <a:lumOff val="25000"/>
                  </a:schemeClr>
                </a:solidFill>
              </a:rPr>
              <a:t>IMPLICATURAS CONVERSACIONALES</a:t>
            </a:r>
          </a:p>
        </p:txBody>
      </p:sp>
      <p:sp>
        <p:nvSpPr>
          <p:cNvPr id="2" name="Rectangle 3">
            <a:extLst>
              <a:ext uri="{FF2B5EF4-FFF2-40B4-BE49-F238E27FC236}">
                <a16:creationId xmlns:a16="http://schemas.microsoft.com/office/drawing/2014/main" id="{77F463B4-A242-875F-1236-767D09039894}"/>
              </a:ext>
            </a:extLst>
          </p:cNvPr>
          <p:cNvSpPr>
            <a:spLocks noGrp="1"/>
          </p:cNvSpPr>
          <p:nvPr>
            <p:ph type="body" idx="1"/>
          </p:nvPr>
        </p:nvSpPr>
        <p:spPr>
          <a:xfrm>
            <a:off x="-114112" y="1123901"/>
            <a:ext cx="9140312" cy="3721548"/>
          </a:xfrm>
        </p:spPr>
        <p:txBody>
          <a:bodyPr numCol="2">
            <a:noAutofit/>
          </a:bodyPr>
          <a:lstStyle/>
          <a:p>
            <a:pPr algn="just" eaLnBrk="1" hangingPunct="1"/>
            <a:r>
              <a:rPr lang="es-ES" altLang="es-CL" sz="1200" b="1" dirty="0">
                <a:latin typeface="Poppins" panose="00000500000000000000" pitchFamily="2" charset="0"/>
                <a:cs typeface="Poppins" panose="00000500000000000000" pitchFamily="2" charset="0"/>
              </a:rPr>
              <a:t>Tipos de implicaturas (como tipos de transgresión)</a:t>
            </a:r>
            <a:r>
              <a:rPr lang="es-ES" altLang="es-CL" sz="1200" dirty="0">
                <a:latin typeface="Poppins" panose="00000500000000000000" pitchFamily="2" charset="0"/>
                <a:cs typeface="Poppins" panose="00000500000000000000" pitchFamily="2" charset="0"/>
              </a:rPr>
              <a:t>:</a:t>
            </a:r>
          </a:p>
          <a:p>
            <a:pPr marL="152400" indent="0" algn="just" eaLnBrk="1" hangingPunct="1">
              <a:buNone/>
            </a:pPr>
            <a:endParaRPr lang="es-ES" altLang="es-CL" sz="1200" dirty="0">
              <a:latin typeface="Poppins" panose="00000500000000000000" pitchFamily="2" charset="0"/>
              <a:cs typeface="Poppins" panose="00000500000000000000" pitchFamily="2" charset="0"/>
            </a:endParaRPr>
          </a:p>
          <a:p>
            <a:pPr lvl="1" algn="just" eaLnBrk="1" hangingPunct="1"/>
            <a:r>
              <a:rPr lang="es-ES" altLang="es-CL" sz="1200" b="1" dirty="0">
                <a:solidFill>
                  <a:schemeClr val="tx2"/>
                </a:solidFill>
                <a:latin typeface="Poppins" panose="00000500000000000000" pitchFamily="2" charset="0"/>
                <a:cs typeface="Poppins" panose="00000500000000000000" pitchFamily="2" charset="0"/>
              </a:rPr>
              <a:t>violación de máxima (“sin ostentación”)</a:t>
            </a:r>
          </a:p>
          <a:p>
            <a:pPr lvl="2" algn="just">
              <a:spcBef>
                <a:spcPts val="0"/>
              </a:spcBef>
            </a:pPr>
            <a:r>
              <a:rPr lang="es-ES" altLang="es-CL" sz="1200" dirty="0">
                <a:latin typeface="Poppins" panose="00000500000000000000" pitchFamily="2" charset="0"/>
                <a:cs typeface="Poppins" panose="00000500000000000000" pitchFamily="2" charset="0"/>
              </a:rPr>
              <a:t>Cuando se hace el acto de manera abierta y manifiesta</a:t>
            </a:r>
          </a:p>
          <a:p>
            <a:pPr marL="1066800" lvl="2" indent="0" algn="just">
              <a:spcBef>
                <a:spcPts val="0"/>
              </a:spcBef>
              <a:buNone/>
            </a:pPr>
            <a:endParaRPr lang="es-ES" altLang="es-CL" sz="1200" dirty="0">
              <a:latin typeface="Poppins" panose="00000500000000000000" pitchFamily="2" charset="0"/>
              <a:cs typeface="Poppins" panose="00000500000000000000" pitchFamily="2" charset="0"/>
            </a:endParaRPr>
          </a:p>
          <a:p>
            <a:pPr lvl="1" algn="just" eaLnBrk="1" hangingPunct="1"/>
            <a:r>
              <a:rPr lang="es-ES" altLang="es-CL" sz="1200" b="1" dirty="0">
                <a:solidFill>
                  <a:schemeClr val="tx2"/>
                </a:solidFill>
                <a:latin typeface="Poppins" panose="00000500000000000000" pitchFamily="2" charset="0"/>
                <a:cs typeface="Poppins" panose="00000500000000000000" pitchFamily="2" charset="0"/>
              </a:rPr>
              <a:t>dejar máxima “en suspenso”</a:t>
            </a:r>
          </a:p>
          <a:p>
            <a:pPr lvl="2" algn="just">
              <a:spcBef>
                <a:spcPts val="0"/>
              </a:spcBef>
            </a:pPr>
            <a:r>
              <a:rPr lang="es-ES" altLang="es-CL" sz="1200" dirty="0">
                <a:latin typeface="Poppins" panose="00000500000000000000" pitchFamily="2" charset="0"/>
                <a:cs typeface="Poppins" panose="00000500000000000000" pitchFamily="2" charset="0"/>
              </a:rPr>
              <a:t>No te puedo contar más…</a:t>
            </a:r>
          </a:p>
          <a:p>
            <a:pPr marL="1066800" lvl="2" indent="0" algn="just">
              <a:spcBef>
                <a:spcPts val="0"/>
              </a:spcBef>
              <a:buNone/>
            </a:pPr>
            <a:endParaRPr lang="es-ES" altLang="es-CL" sz="1200" dirty="0">
              <a:latin typeface="Poppins" panose="00000500000000000000" pitchFamily="2" charset="0"/>
              <a:cs typeface="Poppins" panose="00000500000000000000" pitchFamily="2" charset="0"/>
            </a:endParaRPr>
          </a:p>
          <a:p>
            <a:pPr lvl="1" algn="just" eaLnBrk="1" hangingPunct="1"/>
            <a:r>
              <a:rPr lang="es-ES" altLang="es-CL" sz="1200" b="1" dirty="0">
                <a:solidFill>
                  <a:schemeClr val="tx2"/>
                </a:solidFill>
                <a:latin typeface="Poppins" panose="00000500000000000000" pitchFamily="2" charset="0"/>
                <a:cs typeface="Poppins" panose="00000500000000000000" pitchFamily="2" charset="0"/>
              </a:rPr>
              <a:t>conflicto entre máximas</a:t>
            </a:r>
          </a:p>
          <a:p>
            <a:pPr lvl="2" algn="just">
              <a:spcBef>
                <a:spcPts val="0"/>
              </a:spcBef>
            </a:pPr>
            <a:r>
              <a:rPr lang="es-ES" altLang="es-CL" sz="1200" dirty="0">
                <a:latin typeface="Poppins" panose="00000500000000000000" pitchFamily="2" charset="0"/>
                <a:cs typeface="Poppins" panose="00000500000000000000" pitchFamily="2" charset="0"/>
              </a:rPr>
              <a:t>¿Quién rompió el vidrio? – No sé (viola la de cantidad para salvar la de calidad)</a:t>
            </a:r>
          </a:p>
          <a:p>
            <a:pPr marL="1066800" lvl="2" indent="0" algn="just">
              <a:spcBef>
                <a:spcPts val="0"/>
              </a:spcBef>
              <a:buNone/>
            </a:pPr>
            <a:endParaRPr lang="es-ES" altLang="es-CL" sz="1200" dirty="0">
              <a:latin typeface="Poppins" panose="00000500000000000000" pitchFamily="2" charset="0"/>
              <a:cs typeface="Poppins" panose="00000500000000000000" pitchFamily="2" charset="0"/>
            </a:endParaRPr>
          </a:p>
          <a:p>
            <a:pPr lvl="1" algn="just" eaLnBrk="1" hangingPunct="1"/>
            <a:r>
              <a:rPr lang="es-ES" altLang="es-CL" sz="1200" b="1" dirty="0">
                <a:solidFill>
                  <a:schemeClr val="tx2"/>
                </a:solidFill>
                <a:latin typeface="Poppins" panose="00000500000000000000" pitchFamily="2" charset="0"/>
                <a:cs typeface="Poppins" panose="00000500000000000000" pitchFamily="2" charset="0"/>
              </a:rPr>
              <a:t>pasar por alto olímpicamente una máxima</a:t>
            </a:r>
          </a:p>
          <a:p>
            <a:pPr marL="596900" lvl="1" indent="0" algn="just" eaLnBrk="1" hangingPunct="1">
              <a:buNone/>
            </a:pPr>
            <a:endParaRPr lang="es-ES" altLang="es-CL" sz="1200" dirty="0">
              <a:latin typeface="Poppins" panose="00000500000000000000" pitchFamily="2" charset="0"/>
              <a:cs typeface="Poppins" panose="00000500000000000000" pitchFamily="2" charset="0"/>
            </a:endParaRPr>
          </a:p>
          <a:p>
            <a:pPr marL="596900" lvl="1" indent="0" algn="just" eaLnBrk="1" hangingPunct="1">
              <a:buNone/>
            </a:pPr>
            <a:endParaRPr lang="es-ES" altLang="es-CL" sz="1200" dirty="0">
              <a:latin typeface="Poppins" panose="00000500000000000000" pitchFamily="2" charset="0"/>
              <a:cs typeface="Poppins" panose="00000500000000000000" pitchFamily="2" charset="0"/>
            </a:endParaRPr>
          </a:p>
          <a:p>
            <a:pPr marL="596900" lvl="1" indent="0" algn="just" eaLnBrk="1" hangingPunct="1">
              <a:buNone/>
            </a:pPr>
            <a:endParaRPr lang="es-ES" altLang="es-CL" sz="1200" dirty="0">
              <a:latin typeface="Poppins" panose="00000500000000000000" pitchFamily="2" charset="0"/>
              <a:cs typeface="Poppins" panose="00000500000000000000" pitchFamily="2" charset="0"/>
            </a:endParaRPr>
          </a:p>
          <a:p>
            <a:pPr marL="152400" indent="0" algn="just" eaLnBrk="1" hangingPunct="1">
              <a:buNone/>
            </a:pPr>
            <a:r>
              <a:rPr lang="es-ES" altLang="es-CL" sz="1200" b="1" dirty="0">
                <a:latin typeface="Poppins" panose="00000500000000000000" pitchFamily="2" charset="0"/>
                <a:cs typeface="Poppins" panose="00000500000000000000" pitchFamily="2" charset="0"/>
              </a:rPr>
              <a:t>         2. Ejemplos de trasgresión por máxima:</a:t>
            </a:r>
          </a:p>
          <a:p>
            <a:pPr lvl="1" algn="just" eaLnBrk="1" hangingPunct="1"/>
            <a:endParaRPr lang="es-ES" altLang="es-CL" sz="1200" b="1" dirty="0">
              <a:latin typeface="Poppins" panose="00000500000000000000" pitchFamily="2" charset="0"/>
              <a:cs typeface="Poppins" panose="00000500000000000000" pitchFamily="2" charset="0"/>
            </a:endParaRPr>
          </a:p>
          <a:p>
            <a:pPr lvl="1" algn="just" eaLnBrk="1" hangingPunct="1">
              <a:lnSpc>
                <a:spcPct val="100000"/>
              </a:lnSpc>
            </a:pPr>
            <a:r>
              <a:rPr lang="es-ES" altLang="es-CL" sz="1200" b="1" dirty="0">
                <a:solidFill>
                  <a:schemeClr val="tx2"/>
                </a:solidFill>
                <a:latin typeface="Poppins" panose="00000500000000000000" pitchFamily="2" charset="0"/>
                <a:cs typeface="Poppins" panose="00000500000000000000" pitchFamily="2" charset="0"/>
              </a:rPr>
              <a:t>Cantidad: las tautologías</a:t>
            </a:r>
          </a:p>
          <a:p>
            <a:pPr lvl="2" algn="just" eaLnBrk="1" hangingPunct="1">
              <a:lnSpc>
                <a:spcPct val="100000"/>
              </a:lnSpc>
              <a:spcBef>
                <a:spcPts val="0"/>
              </a:spcBef>
            </a:pPr>
            <a:r>
              <a:rPr lang="es-ES" altLang="es-CL" sz="1200" i="1" dirty="0">
                <a:latin typeface="Poppins" panose="00000500000000000000" pitchFamily="2" charset="0"/>
                <a:cs typeface="Poppins" panose="00000500000000000000" pitchFamily="2" charset="0"/>
              </a:rPr>
              <a:t>Una guerra es una guerra</a:t>
            </a:r>
          </a:p>
          <a:p>
            <a:pPr marL="1066800" lvl="2" indent="0" algn="just" eaLnBrk="1" hangingPunct="1">
              <a:lnSpc>
                <a:spcPct val="100000"/>
              </a:lnSpc>
              <a:spcBef>
                <a:spcPts val="0"/>
              </a:spcBef>
              <a:buNone/>
            </a:pPr>
            <a:endParaRPr lang="es-ES" altLang="es-CL" sz="1200" dirty="0">
              <a:latin typeface="Poppins" panose="00000500000000000000" pitchFamily="2" charset="0"/>
              <a:cs typeface="Poppins" panose="00000500000000000000" pitchFamily="2" charset="0"/>
            </a:endParaRPr>
          </a:p>
          <a:p>
            <a:pPr lvl="1" algn="just" eaLnBrk="1" hangingPunct="1">
              <a:lnSpc>
                <a:spcPct val="100000"/>
              </a:lnSpc>
            </a:pPr>
            <a:r>
              <a:rPr lang="es-ES" altLang="es-CL" sz="1200" b="1" dirty="0">
                <a:solidFill>
                  <a:schemeClr val="tx2"/>
                </a:solidFill>
                <a:latin typeface="Poppins" panose="00000500000000000000" pitchFamily="2" charset="0"/>
                <a:cs typeface="Poppins" panose="00000500000000000000" pitchFamily="2" charset="0"/>
              </a:rPr>
              <a:t>Cualidad: metáfora, ironía, hipérbole</a:t>
            </a:r>
          </a:p>
          <a:p>
            <a:pPr lvl="2" algn="just" eaLnBrk="1" hangingPunct="1">
              <a:lnSpc>
                <a:spcPct val="100000"/>
              </a:lnSpc>
              <a:spcBef>
                <a:spcPts val="0"/>
              </a:spcBef>
            </a:pPr>
            <a:r>
              <a:rPr lang="es-ES" altLang="es-CL" sz="1200" i="1" dirty="0">
                <a:latin typeface="Poppins" panose="00000500000000000000" pitchFamily="2" charset="0"/>
                <a:cs typeface="Poppins" panose="00000500000000000000" pitchFamily="2" charset="0"/>
              </a:rPr>
              <a:t>Alguien manchó la puerta con barro/ Eso sí que está bueno</a:t>
            </a:r>
          </a:p>
          <a:p>
            <a:pPr lvl="2" algn="just" eaLnBrk="1" hangingPunct="1">
              <a:lnSpc>
                <a:spcPct val="100000"/>
              </a:lnSpc>
              <a:spcBef>
                <a:spcPts val="0"/>
              </a:spcBef>
            </a:pPr>
            <a:endParaRPr lang="es-ES" altLang="es-CL" sz="1200" i="1" dirty="0">
              <a:latin typeface="Poppins" panose="00000500000000000000" pitchFamily="2" charset="0"/>
              <a:cs typeface="Poppins" panose="00000500000000000000" pitchFamily="2" charset="0"/>
            </a:endParaRPr>
          </a:p>
          <a:p>
            <a:pPr lvl="1" algn="just" eaLnBrk="1" hangingPunct="1">
              <a:lnSpc>
                <a:spcPct val="100000"/>
              </a:lnSpc>
            </a:pPr>
            <a:r>
              <a:rPr lang="es-ES" altLang="es-CL" sz="1200" b="1" dirty="0">
                <a:solidFill>
                  <a:schemeClr val="tx2"/>
                </a:solidFill>
                <a:latin typeface="Poppins" panose="00000500000000000000" pitchFamily="2" charset="0"/>
                <a:cs typeface="Poppins" panose="00000500000000000000" pitchFamily="2" charset="0"/>
              </a:rPr>
              <a:t>Relación:</a:t>
            </a:r>
          </a:p>
          <a:p>
            <a:pPr lvl="2" algn="just" eaLnBrk="1" hangingPunct="1">
              <a:lnSpc>
                <a:spcPct val="100000"/>
              </a:lnSpc>
              <a:spcBef>
                <a:spcPts val="0"/>
              </a:spcBef>
              <a:buFont typeface="Arial" panose="020B0604020202020204" pitchFamily="34" charset="0"/>
              <a:buNone/>
            </a:pPr>
            <a:r>
              <a:rPr lang="es-ES" altLang="es-CL" sz="1200" dirty="0">
                <a:latin typeface="Poppins" panose="00000500000000000000" pitchFamily="2" charset="0"/>
                <a:cs typeface="Poppins" panose="00000500000000000000" pitchFamily="2" charset="0"/>
              </a:rPr>
              <a:t>A: </a:t>
            </a:r>
            <a:r>
              <a:rPr lang="es-ES" altLang="es-CL" sz="1200" i="1" dirty="0">
                <a:latin typeface="Poppins" panose="00000500000000000000" pitchFamily="2" charset="0"/>
                <a:cs typeface="Poppins" panose="00000500000000000000" pitchFamily="2" charset="0"/>
              </a:rPr>
              <a:t>¿Cómo te fue en la prueba?</a:t>
            </a:r>
          </a:p>
          <a:p>
            <a:pPr lvl="2" algn="just" eaLnBrk="1" hangingPunct="1">
              <a:lnSpc>
                <a:spcPct val="100000"/>
              </a:lnSpc>
              <a:spcBef>
                <a:spcPts val="0"/>
              </a:spcBef>
              <a:buFont typeface="Arial" panose="020B0604020202020204" pitchFamily="34" charset="0"/>
              <a:buNone/>
            </a:pPr>
            <a:r>
              <a:rPr lang="es-ES" altLang="es-CL" sz="1200" dirty="0">
                <a:latin typeface="Poppins" panose="00000500000000000000" pitchFamily="2" charset="0"/>
                <a:cs typeface="Poppins" panose="00000500000000000000" pitchFamily="2" charset="0"/>
              </a:rPr>
              <a:t>B: </a:t>
            </a:r>
            <a:r>
              <a:rPr lang="es-ES" altLang="es-CL" sz="1200" i="1" dirty="0">
                <a:latin typeface="Poppins" panose="00000500000000000000" pitchFamily="2" charset="0"/>
                <a:cs typeface="Poppins" panose="00000500000000000000" pitchFamily="2" charset="0"/>
              </a:rPr>
              <a:t>Oye que está bonito el día hoy, ¿ah?</a:t>
            </a:r>
          </a:p>
          <a:p>
            <a:pPr lvl="2" algn="just" eaLnBrk="1" hangingPunct="1">
              <a:lnSpc>
                <a:spcPct val="100000"/>
              </a:lnSpc>
              <a:spcBef>
                <a:spcPts val="0"/>
              </a:spcBef>
              <a:buFont typeface="Arial" panose="020B0604020202020204" pitchFamily="34" charset="0"/>
              <a:buNone/>
            </a:pPr>
            <a:endParaRPr lang="es-ES" altLang="es-CL" sz="1200" i="1" dirty="0">
              <a:latin typeface="Poppins" panose="00000500000000000000" pitchFamily="2" charset="0"/>
              <a:cs typeface="Poppins" panose="00000500000000000000" pitchFamily="2" charset="0"/>
            </a:endParaRPr>
          </a:p>
          <a:p>
            <a:pPr lvl="1" algn="just" eaLnBrk="1" hangingPunct="1">
              <a:lnSpc>
                <a:spcPct val="100000"/>
              </a:lnSpc>
            </a:pPr>
            <a:r>
              <a:rPr lang="es-ES" altLang="es-CL" sz="1200" b="1" dirty="0">
                <a:solidFill>
                  <a:schemeClr val="tx2"/>
                </a:solidFill>
                <a:latin typeface="Poppins" panose="00000500000000000000" pitchFamily="2" charset="0"/>
                <a:cs typeface="Poppins" panose="00000500000000000000" pitchFamily="2" charset="0"/>
              </a:rPr>
              <a:t>Modo: ambigüedad (deliberada).</a:t>
            </a:r>
          </a:p>
          <a:p>
            <a:pPr lvl="2" algn="just" eaLnBrk="1" hangingPunct="1">
              <a:lnSpc>
                <a:spcPct val="100000"/>
              </a:lnSpc>
              <a:spcBef>
                <a:spcPts val="0"/>
              </a:spcBef>
            </a:pPr>
            <a:r>
              <a:rPr lang="es-ES" altLang="es-CL" sz="1200" dirty="0">
                <a:latin typeface="Poppins" panose="00000500000000000000" pitchFamily="2" charset="0"/>
                <a:cs typeface="Poppins" panose="00000500000000000000" pitchFamily="2" charset="0"/>
              </a:rPr>
              <a:t>hablar “en clave” frente a un niño</a:t>
            </a:r>
          </a:p>
          <a:p>
            <a:pPr lvl="1" eaLnBrk="1" hangingPunct="1"/>
            <a:endParaRPr lang="es-ES" altLang="es-CL" dirty="0"/>
          </a:p>
          <a:p>
            <a:pPr lvl="2"/>
            <a:endParaRPr lang="es-ES" altLang="es-CL" sz="1800" dirty="0"/>
          </a:p>
        </p:txBody>
      </p:sp>
    </p:spTree>
    <p:extLst>
      <p:ext uri="{BB962C8B-B14F-4D97-AF65-F5344CB8AC3E}">
        <p14:creationId xmlns:p14="http://schemas.microsoft.com/office/powerpoint/2010/main" val="36545347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246">
          <a:extLst>
            <a:ext uri="{FF2B5EF4-FFF2-40B4-BE49-F238E27FC236}">
              <a16:creationId xmlns:a16="http://schemas.microsoft.com/office/drawing/2014/main" id="{A223F63E-DAEE-CDA6-9BAF-947418E63F47}"/>
            </a:ext>
          </a:extLst>
        </p:cNvPr>
        <p:cNvGrpSpPr/>
        <p:nvPr/>
      </p:nvGrpSpPr>
      <p:grpSpPr>
        <a:xfrm>
          <a:off x="0" y="0"/>
          <a:ext cx="0" cy="0"/>
          <a:chOff x="0" y="0"/>
          <a:chExt cx="0" cy="0"/>
        </a:xfrm>
      </p:grpSpPr>
      <p:sp>
        <p:nvSpPr>
          <p:cNvPr id="2" name="Elipse 1">
            <a:extLst>
              <a:ext uri="{FF2B5EF4-FFF2-40B4-BE49-F238E27FC236}">
                <a16:creationId xmlns:a16="http://schemas.microsoft.com/office/drawing/2014/main" id="{3F61CC68-01EF-4520-B68B-439CF6BCA971}"/>
              </a:ext>
            </a:extLst>
          </p:cNvPr>
          <p:cNvSpPr/>
          <p:nvPr/>
        </p:nvSpPr>
        <p:spPr>
          <a:xfrm>
            <a:off x="2952093" y="1161148"/>
            <a:ext cx="3078217" cy="2821203"/>
          </a:xfrm>
          <a:prstGeom prst="ellipse">
            <a:avLst/>
          </a:prstGeom>
          <a:solidFill>
            <a:schemeClr val="accent1">
              <a:lumMod val="40000"/>
              <a:lumOff val="60000"/>
            </a:schemeClr>
          </a:solidFill>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2" name="Google Shape;252;p34">
            <a:extLst>
              <a:ext uri="{FF2B5EF4-FFF2-40B4-BE49-F238E27FC236}">
                <a16:creationId xmlns:a16="http://schemas.microsoft.com/office/drawing/2014/main" id="{07733EAE-E1FE-F9DC-9F7F-D6D5EC4B4B5B}"/>
              </a:ext>
            </a:extLst>
          </p:cNvPr>
          <p:cNvSpPr/>
          <p:nvPr/>
        </p:nvSpPr>
        <p:spPr>
          <a:xfrm>
            <a:off x="7795950" y="-783350"/>
            <a:ext cx="2162700" cy="2163000"/>
          </a:xfrm>
          <a:prstGeom prst="ellipse">
            <a:avLst/>
          </a:prstGeom>
          <a:solidFill>
            <a:schemeClr val="dk1"/>
          </a:solidFill>
          <a:ln>
            <a:noFill/>
          </a:ln>
          <a:effectLst>
            <a:outerShdw blurRad="214313" algn="bl" rotWithShape="0">
              <a:schemeClr val="accent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4">
            <a:extLst>
              <a:ext uri="{FF2B5EF4-FFF2-40B4-BE49-F238E27FC236}">
                <a16:creationId xmlns:a16="http://schemas.microsoft.com/office/drawing/2014/main" id="{FDEFD175-0AE7-EADC-2C3C-715CE2BC92B2}"/>
              </a:ext>
            </a:extLst>
          </p:cNvPr>
          <p:cNvSpPr/>
          <p:nvPr/>
        </p:nvSpPr>
        <p:spPr>
          <a:xfrm>
            <a:off x="7487450" y="380200"/>
            <a:ext cx="637500" cy="637500"/>
          </a:xfrm>
          <a:prstGeom prst="ellipse">
            <a:avLst/>
          </a:prstGeom>
          <a:gradFill>
            <a:gsLst>
              <a:gs pos="0">
                <a:schemeClr val="l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84;p16">
            <a:extLst>
              <a:ext uri="{FF2B5EF4-FFF2-40B4-BE49-F238E27FC236}">
                <a16:creationId xmlns:a16="http://schemas.microsoft.com/office/drawing/2014/main" id="{F7D58922-B3A5-DA03-E885-606A88DF3540}"/>
              </a:ext>
            </a:extLst>
          </p:cNvPr>
          <p:cNvSpPr txBox="1">
            <a:spLocks noGrp="1"/>
          </p:cNvSpPr>
          <p:nvPr>
            <p:ph type="title"/>
          </p:nvPr>
        </p:nvSpPr>
        <p:spPr>
          <a:xfrm>
            <a:off x="639201" y="2103393"/>
            <a:ext cx="7704000" cy="582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dirty="0">
                <a:solidFill>
                  <a:schemeClr val="accent2">
                    <a:lumMod val="75000"/>
                    <a:lumOff val="25000"/>
                  </a:schemeClr>
                </a:solidFill>
              </a:rPr>
              <a:t>TEORÍA DE LA RELEVANCIA: </a:t>
            </a:r>
            <a:br>
              <a:rPr lang="en" sz="3200" dirty="0">
                <a:solidFill>
                  <a:schemeClr val="accent2">
                    <a:lumMod val="75000"/>
                    <a:lumOff val="25000"/>
                  </a:schemeClr>
                </a:solidFill>
              </a:rPr>
            </a:br>
            <a:r>
              <a:rPr lang="en" sz="3200" dirty="0">
                <a:solidFill>
                  <a:schemeClr val="accent2">
                    <a:lumMod val="75000"/>
                    <a:lumOff val="25000"/>
                  </a:schemeClr>
                </a:solidFill>
              </a:rPr>
              <a:t>SPERBER Y WILSON</a:t>
            </a:r>
            <a:endParaRPr sz="3200" dirty="0">
              <a:solidFill>
                <a:schemeClr val="accent2">
                  <a:lumMod val="75000"/>
                  <a:lumOff val="25000"/>
                </a:schemeClr>
              </a:solidFill>
            </a:endParaRPr>
          </a:p>
        </p:txBody>
      </p:sp>
    </p:spTree>
    <p:extLst>
      <p:ext uri="{BB962C8B-B14F-4D97-AF65-F5344CB8AC3E}">
        <p14:creationId xmlns:p14="http://schemas.microsoft.com/office/powerpoint/2010/main" val="27665127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6FF5CC7B-CEE9-D9CE-292D-A6E78275F714}"/>
              </a:ext>
            </a:extLst>
          </p:cNvPr>
          <p:cNvSpPr>
            <a:spLocks noGrp="1"/>
          </p:cNvSpPr>
          <p:nvPr>
            <p:ph type="title"/>
          </p:nvPr>
        </p:nvSpPr>
        <p:spPr>
          <a:xfrm>
            <a:off x="330452" y="219449"/>
            <a:ext cx="6080980" cy="1377000"/>
          </a:xfrm>
        </p:spPr>
        <p:txBody>
          <a:bodyPr/>
          <a:lstStyle/>
          <a:p>
            <a:r>
              <a:rPr lang="es-CL" dirty="0">
                <a:solidFill>
                  <a:schemeClr val="accent2">
                    <a:lumMod val="75000"/>
                    <a:lumOff val="25000"/>
                  </a:schemeClr>
                </a:solidFill>
              </a:rPr>
              <a:t>SUPUESTOS BÁSICOS </a:t>
            </a:r>
          </a:p>
        </p:txBody>
      </p:sp>
      <p:sp>
        <p:nvSpPr>
          <p:cNvPr id="2" name="Rectangle 3">
            <a:extLst>
              <a:ext uri="{FF2B5EF4-FFF2-40B4-BE49-F238E27FC236}">
                <a16:creationId xmlns:a16="http://schemas.microsoft.com/office/drawing/2014/main" id="{77F463B4-A242-875F-1236-767D09039894}"/>
              </a:ext>
            </a:extLst>
          </p:cNvPr>
          <p:cNvSpPr>
            <a:spLocks noGrp="1"/>
          </p:cNvSpPr>
          <p:nvPr>
            <p:ph type="body" idx="1"/>
          </p:nvPr>
        </p:nvSpPr>
        <p:spPr>
          <a:xfrm>
            <a:off x="330452" y="1261998"/>
            <a:ext cx="8483096" cy="3267075"/>
          </a:xfrm>
        </p:spPr>
        <p:txBody>
          <a:bodyPr>
            <a:normAutofit lnSpcReduction="10000"/>
          </a:bodyPr>
          <a:lstStyle/>
          <a:p>
            <a:pPr marL="0" indent="0" algn="just">
              <a:buNone/>
            </a:pPr>
            <a:r>
              <a:rPr lang="es-ES" sz="1200" dirty="0"/>
              <a:t>No existe una correspondencia biunívoca y constante entre las representaciones semánticas abstractas de las oraciones y las interpretaciones concretas de los enunciados.</a:t>
            </a:r>
          </a:p>
          <a:p>
            <a:pPr marL="0" indent="0" algn="just" eaLnBrk="1" hangingPunct="1">
              <a:buNone/>
            </a:pPr>
            <a:endParaRPr lang="es-ES" altLang="es-CL" sz="1200" dirty="0"/>
          </a:p>
          <a:p>
            <a:pPr algn="just"/>
            <a:r>
              <a:rPr lang="es-MX" altLang="es-CL" sz="1200" dirty="0"/>
              <a:t>Lo primero que cabe apuntar es la doble vertiente —cognitiva y comunicativa— sobre la que descansa la relevancia; por una parte, se trata de una teoría que tiene en cuenta la cognición humana, puesto que un supuesto (o enunciado) es relevante cuanto mayor sea su efecto cognitivo o contextual y menor su esfuerzo de procesamiento. O, dicho de otro modo: lo que digamos resulta relevante si se adapta al contexto de la conversación y si, además, es fácil de procesar para nuestro interlocutor. </a:t>
            </a:r>
          </a:p>
          <a:p>
            <a:pPr algn="just"/>
            <a:r>
              <a:rPr lang="es-MX" altLang="es-CL" sz="1200" dirty="0"/>
              <a:t>Para que un supuesto o enunciado sea relevante es necesario recurrir al contexto, puesto que la relevancia o pertinencia no es una característica propia de los enunciados, sino que surge a partir de la relación entre el enunciado y el contexto</a:t>
            </a:r>
          </a:p>
          <a:p>
            <a:pPr marL="139700" indent="0" algn="just">
              <a:buNone/>
            </a:pPr>
            <a:endParaRPr lang="es-MX" altLang="es-CL" sz="1200" dirty="0"/>
          </a:p>
          <a:p>
            <a:pPr marL="139700" indent="0" algn="just">
              <a:buNone/>
            </a:pPr>
            <a:r>
              <a:rPr lang="es-MX" altLang="es-CL" sz="1200" dirty="0"/>
              <a:t>Por consiguiente, la relevancia guarda relación con la intención comunicativa del hablante en tanto en cuanto se sobreentiende que el emisor siempre va a pretender que su información resulte relevante para el destinatario. Este último, a su vez, decide si la información es relevante a partir del esfuerzo de procesamiento que conlleve dicho enunciado, así como los efectos que este tenga en el contexto. </a:t>
            </a:r>
          </a:p>
        </p:txBody>
      </p:sp>
    </p:spTree>
    <p:extLst>
      <p:ext uri="{BB962C8B-B14F-4D97-AF65-F5344CB8AC3E}">
        <p14:creationId xmlns:p14="http://schemas.microsoft.com/office/powerpoint/2010/main" val="32386889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6FF5CC7B-CEE9-D9CE-292D-A6E78275F714}"/>
              </a:ext>
            </a:extLst>
          </p:cNvPr>
          <p:cNvSpPr>
            <a:spLocks noGrp="1"/>
          </p:cNvSpPr>
          <p:nvPr>
            <p:ph type="title"/>
          </p:nvPr>
        </p:nvSpPr>
        <p:spPr>
          <a:xfrm>
            <a:off x="394247" y="223286"/>
            <a:ext cx="6325529" cy="1377000"/>
          </a:xfrm>
        </p:spPr>
        <p:txBody>
          <a:bodyPr/>
          <a:lstStyle/>
          <a:p>
            <a:r>
              <a:rPr lang="es-CL" dirty="0">
                <a:solidFill>
                  <a:schemeClr val="accent2">
                    <a:lumMod val="75000"/>
                    <a:lumOff val="25000"/>
                  </a:schemeClr>
                </a:solidFill>
              </a:rPr>
              <a:t>SUPUESTOS BÁSICOS </a:t>
            </a:r>
          </a:p>
        </p:txBody>
      </p:sp>
      <p:sp>
        <p:nvSpPr>
          <p:cNvPr id="2" name="Rectangle 3">
            <a:extLst>
              <a:ext uri="{FF2B5EF4-FFF2-40B4-BE49-F238E27FC236}">
                <a16:creationId xmlns:a16="http://schemas.microsoft.com/office/drawing/2014/main" id="{77F463B4-A242-875F-1236-767D09039894}"/>
              </a:ext>
            </a:extLst>
          </p:cNvPr>
          <p:cNvSpPr>
            <a:spLocks noGrp="1"/>
          </p:cNvSpPr>
          <p:nvPr>
            <p:ph type="body" idx="1"/>
          </p:nvPr>
        </p:nvSpPr>
        <p:spPr>
          <a:xfrm>
            <a:off x="394247" y="1174983"/>
            <a:ext cx="8430776" cy="3267075"/>
          </a:xfrm>
        </p:spPr>
        <p:txBody>
          <a:bodyPr>
            <a:normAutofit lnSpcReduction="10000"/>
          </a:bodyPr>
          <a:lstStyle/>
          <a:p>
            <a:pPr>
              <a:defRPr/>
            </a:pPr>
            <a:r>
              <a:rPr lang="es-ES" altLang="es-CL" sz="1700" b="1" dirty="0">
                <a:solidFill>
                  <a:schemeClr val="accent2">
                    <a:lumMod val="75000"/>
                    <a:lumOff val="25000"/>
                  </a:schemeClr>
                </a:solidFill>
              </a:rPr>
              <a:t>Para que la comunicación se lleve a cabo con éxito, la persona a la que va dirigido el estímulo debe darse cuenta de varias cosas:</a:t>
            </a:r>
          </a:p>
          <a:p>
            <a:pPr marL="672084" lvl="1" indent="-342900">
              <a:defRPr/>
            </a:pPr>
            <a:r>
              <a:rPr lang="es-ES" altLang="es-CL" sz="1700" dirty="0">
                <a:solidFill>
                  <a:schemeClr val="accent2">
                    <a:lumMod val="75000"/>
                    <a:lumOff val="25000"/>
                  </a:schemeClr>
                </a:solidFill>
              </a:rPr>
              <a:t>De que se trata de un estímulo intencional (ostensivo)</a:t>
            </a:r>
          </a:p>
          <a:p>
            <a:pPr marL="672084" lvl="1" indent="-342900">
              <a:defRPr/>
            </a:pPr>
            <a:r>
              <a:rPr lang="es-ES" altLang="es-CL" sz="1700" dirty="0">
                <a:solidFill>
                  <a:schemeClr val="accent2">
                    <a:lumMod val="75000"/>
                    <a:lumOff val="25000"/>
                  </a:schemeClr>
                </a:solidFill>
              </a:rPr>
              <a:t>De que dicho estímulo va dirigido a ella</a:t>
            </a:r>
          </a:p>
          <a:p>
            <a:pPr marL="672084" lvl="1" indent="-342900">
              <a:defRPr/>
            </a:pPr>
            <a:r>
              <a:rPr lang="es-ES" altLang="es-CL" sz="1700" dirty="0">
                <a:solidFill>
                  <a:schemeClr val="accent2">
                    <a:lumMod val="75000"/>
                    <a:lumOff val="25000"/>
                  </a:schemeClr>
                </a:solidFill>
              </a:rPr>
              <a:t>De que es una modificación del entorno consciente para atraer su atención sobre algún conjunto de hechos</a:t>
            </a:r>
          </a:p>
          <a:p>
            <a:pPr marL="672084" lvl="1" indent="-342900">
              <a:defRPr/>
            </a:pPr>
            <a:endParaRPr lang="es-ES" altLang="es-CL" sz="1700" dirty="0">
              <a:solidFill>
                <a:schemeClr val="accent2">
                  <a:lumMod val="75000"/>
                  <a:lumOff val="25000"/>
                </a:schemeClr>
              </a:solidFill>
            </a:endParaRPr>
          </a:p>
          <a:p>
            <a:pPr>
              <a:defRPr/>
            </a:pPr>
            <a:r>
              <a:rPr lang="es-ES" altLang="es-CL" sz="1700" b="1" dirty="0">
                <a:solidFill>
                  <a:schemeClr val="accent2">
                    <a:lumMod val="75000"/>
                    <a:lumOff val="25000"/>
                  </a:schemeClr>
                </a:solidFill>
              </a:rPr>
              <a:t>A partir de ese primer reconocimiento de que existe una intención comunicativa, debe inferir:</a:t>
            </a:r>
          </a:p>
          <a:p>
            <a:pPr marL="672084" lvl="1" indent="-342900">
              <a:defRPr/>
            </a:pPr>
            <a:r>
              <a:rPr lang="es-ES" altLang="es-CL" sz="1700" dirty="0">
                <a:solidFill>
                  <a:schemeClr val="accent2">
                    <a:lumMod val="75000"/>
                    <a:lumOff val="25000"/>
                  </a:schemeClr>
                </a:solidFill>
              </a:rPr>
              <a:t>Qué información está siendo señalada</a:t>
            </a:r>
          </a:p>
          <a:p>
            <a:pPr marL="672084" lvl="1" indent="-342900">
              <a:defRPr/>
            </a:pPr>
            <a:r>
              <a:rPr lang="es-ES" altLang="es-CL" sz="1700" dirty="0">
                <a:solidFill>
                  <a:schemeClr val="accent2">
                    <a:lumMod val="75000"/>
                    <a:lumOff val="25000"/>
                  </a:schemeClr>
                </a:solidFill>
              </a:rPr>
              <a:t>Con qué intención está siendo señalada</a:t>
            </a:r>
          </a:p>
          <a:p>
            <a:pPr lvl="2"/>
            <a:endParaRPr lang="es-ES" altLang="es-CL" sz="1800" dirty="0"/>
          </a:p>
        </p:txBody>
      </p:sp>
    </p:spTree>
    <p:extLst>
      <p:ext uri="{BB962C8B-B14F-4D97-AF65-F5344CB8AC3E}">
        <p14:creationId xmlns:p14="http://schemas.microsoft.com/office/powerpoint/2010/main" val="11202041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6FF5CC7B-CEE9-D9CE-292D-A6E78275F714}"/>
              </a:ext>
            </a:extLst>
          </p:cNvPr>
          <p:cNvSpPr>
            <a:spLocks noGrp="1"/>
          </p:cNvSpPr>
          <p:nvPr>
            <p:ph type="title"/>
          </p:nvPr>
        </p:nvSpPr>
        <p:spPr>
          <a:xfrm>
            <a:off x="330453" y="134389"/>
            <a:ext cx="7069808" cy="1377000"/>
          </a:xfrm>
        </p:spPr>
        <p:txBody>
          <a:bodyPr/>
          <a:lstStyle/>
          <a:p>
            <a:r>
              <a:rPr lang="es-CL" dirty="0">
                <a:solidFill>
                  <a:schemeClr val="accent2">
                    <a:lumMod val="75000"/>
                    <a:lumOff val="25000"/>
                  </a:schemeClr>
                </a:solidFill>
              </a:rPr>
              <a:t>SUPUESTOS BÁSICOS </a:t>
            </a:r>
          </a:p>
        </p:txBody>
      </p:sp>
      <p:graphicFrame>
        <p:nvGraphicFramePr>
          <p:cNvPr id="4" name="2 Marcador de contenido">
            <a:extLst>
              <a:ext uri="{FF2B5EF4-FFF2-40B4-BE49-F238E27FC236}">
                <a16:creationId xmlns:a16="http://schemas.microsoft.com/office/drawing/2014/main" id="{654F7D8D-8717-4D3B-D5B3-207FEF8BAD42}"/>
              </a:ext>
            </a:extLst>
          </p:cNvPr>
          <p:cNvGraphicFramePr>
            <a:graphicFrameLocks noGrp="1"/>
          </p:cNvGraphicFramePr>
          <p:nvPr>
            <p:ph idx="1"/>
            <p:extLst>
              <p:ext uri="{D42A27DB-BD31-4B8C-83A1-F6EECF244321}">
                <p14:modId xmlns:p14="http://schemas.microsoft.com/office/powerpoint/2010/main" val="2697859960"/>
              </p:ext>
            </p:extLst>
          </p:nvPr>
        </p:nvGraphicFramePr>
        <p:xfrm>
          <a:off x="851372" y="1077254"/>
          <a:ext cx="6966919" cy="37646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694369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6FF5CC7B-CEE9-D9CE-292D-A6E78275F714}"/>
              </a:ext>
            </a:extLst>
          </p:cNvPr>
          <p:cNvSpPr>
            <a:spLocks noGrp="1"/>
          </p:cNvSpPr>
          <p:nvPr>
            <p:ph type="title"/>
          </p:nvPr>
        </p:nvSpPr>
        <p:spPr>
          <a:xfrm>
            <a:off x="439000" y="315142"/>
            <a:ext cx="6431854" cy="1377000"/>
          </a:xfrm>
        </p:spPr>
        <p:txBody>
          <a:bodyPr/>
          <a:lstStyle/>
          <a:p>
            <a:r>
              <a:rPr lang="es-CL" dirty="0">
                <a:solidFill>
                  <a:schemeClr val="accent2">
                    <a:lumMod val="75000"/>
                    <a:lumOff val="25000"/>
                  </a:schemeClr>
                </a:solidFill>
              </a:rPr>
              <a:t>CONCEPTOS CLAVES</a:t>
            </a:r>
          </a:p>
        </p:txBody>
      </p:sp>
      <p:sp>
        <p:nvSpPr>
          <p:cNvPr id="5" name="Marcador de texto 4">
            <a:extLst>
              <a:ext uri="{FF2B5EF4-FFF2-40B4-BE49-F238E27FC236}">
                <a16:creationId xmlns:a16="http://schemas.microsoft.com/office/drawing/2014/main" id="{C4D95508-1058-8D3D-1C72-ED6599F7C476}"/>
              </a:ext>
            </a:extLst>
          </p:cNvPr>
          <p:cNvSpPr>
            <a:spLocks noGrp="1"/>
          </p:cNvSpPr>
          <p:nvPr>
            <p:ph type="body" idx="1"/>
          </p:nvPr>
        </p:nvSpPr>
        <p:spPr>
          <a:xfrm>
            <a:off x="439000" y="1280697"/>
            <a:ext cx="9102811" cy="3267600"/>
          </a:xfrm>
        </p:spPr>
        <p:txBody>
          <a:bodyPr>
            <a:normAutofit fontScale="62500" lnSpcReduction="20000"/>
          </a:bodyPr>
          <a:lstStyle/>
          <a:p>
            <a:pPr marL="274320" indent="-274320">
              <a:spcBef>
                <a:spcPct val="0"/>
              </a:spcBef>
              <a:buSzPct val="60000"/>
              <a:buNone/>
              <a:defRPr/>
            </a:pPr>
            <a:r>
              <a:rPr lang="es-PE" sz="1600" b="1" dirty="0">
                <a:latin typeface="Poppins" panose="00000500000000000000" pitchFamily="2" charset="0"/>
                <a:cs typeface="Poppins" panose="00000500000000000000" pitchFamily="2" charset="0"/>
              </a:rPr>
              <a:t>Ostensión</a:t>
            </a:r>
            <a:r>
              <a:rPr lang="en-US" sz="1600" dirty="0">
                <a:latin typeface="Poppins" panose="00000500000000000000" pitchFamily="2" charset="0"/>
                <a:cs typeface="Poppins" panose="00000500000000000000" pitchFamily="2" charset="0"/>
              </a:rPr>
              <a:t>:</a:t>
            </a:r>
          </a:p>
          <a:p>
            <a:pPr marL="274320" indent="-274320">
              <a:spcBef>
                <a:spcPct val="0"/>
              </a:spcBef>
              <a:buSzPct val="60000"/>
              <a:buNone/>
              <a:defRPr/>
            </a:pPr>
            <a:r>
              <a:rPr lang="es-PE" sz="1600" dirty="0">
                <a:latin typeface="Poppins" panose="00000500000000000000" pitchFamily="2" charset="0"/>
                <a:cs typeface="Poppins" panose="00000500000000000000" pitchFamily="2" charset="0"/>
              </a:rPr>
              <a:t>Indicación de la intención de comunicarse.</a:t>
            </a:r>
          </a:p>
          <a:p>
            <a:pPr marL="548640" lvl="1" indent="-274320">
              <a:spcBef>
                <a:spcPct val="0"/>
              </a:spcBef>
              <a:buNone/>
              <a:defRPr/>
            </a:pPr>
            <a:endParaRPr lang="es-PE" sz="1600" dirty="0">
              <a:latin typeface="Poppins" panose="00000500000000000000" pitchFamily="2" charset="0"/>
              <a:cs typeface="Poppins" panose="00000500000000000000" pitchFamily="2" charset="0"/>
            </a:endParaRPr>
          </a:p>
          <a:p>
            <a:pPr marL="274320" indent="-274320">
              <a:spcBef>
                <a:spcPct val="0"/>
              </a:spcBef>
              <a:buSzPct val="60000"/>
              <a:buNone/>
              <a:defRPr/>
            </a:pPr>
            <a:r>
              <a:rPr lang="es-PE" sz="1600" b="1" dirty="0">
                <a:latin typeface="Poppins" panose="00000500000000000000" pitchFamily="2" charset="0"/>
                <a:cs typeface="Poppins" panose="00000500000000000000" pitchFamily="2" charset="0"/>
              </a:rPr>
              <a:t>Inferencia</a:t>
            </a:r>
            <a:r>
              <a:rPr lang="es-PE" sz="1600" dirty="0">
                <a:latin typeface="Poppins" panose="00000500000000000000" pitchFamily="2" charset="0"/>
                <a:cs typeface="Poppins" panose="00000500000000000000" pitchFamily="2" charset="0"/>
              </a:rPr>
              <a:t>:</a:t>
            </a:r>
          </a:p>
          <a:p>
            <a:pPr marL="274320" indent="-274320">
              <a:spcBef>
                <a:spcPct val="0"/>
              </a:spcBef>
              <a:buSzPct val="60000"/>
              <a:buNone/>
              <a:defRPr/>
            </a:pPr>
            <a:r>
              <a:rPr lang="es-PE" sz="1600" dirty="0">
                <a:latin typeface="Poppins" panose="00000500000000000000" pitchFamily="2" charset="0"/>
                <a:cs typeface="Poppins" panose="00000500000000000000" pitchFamily="2" charset="0"/>
              </a:rPr>
              <a:t>“Adivinación informada” por parte del oyente en</a:t>
            </a:r>
          </a:p>
          <a:p>
            <a:pPr marL="274320" indent="-274320">
              <a:spcBef>
                <a:spcPct val="0"/>
              </a:spcBef>
              <a:buSzPct val="60000"/>
              <a:buNone/>
              <a:defRPr/>
            </a:pPr>
            <a:r>
              <a:rPr lang="es-PE" sz="1600" dirty="0">
                <a:latin typeface="Poppins" panose="00000500000000000000" pitchFamily="2" charset="0"/>
                <a:cs typeface="Poppins" panose="00000500000000000000" pitchFamily="2" charset="0"/>
              </a:rPr>
              <a:t>cuanto a la intención del hablante</a:t>
            </a:r>
          </a:p>
          <a:p>
            <a:pPr marL="274320" indent="-274320">
              <a:spcBef>
                <a:spcPct val="0"/>
              </a:spcBef>
              <a:buSzPct val="60000"/>
              <a:buNone/>
              <a:defRPr/>
            </a:pPr>
            <a:endParaRPr lang="es-PE" sz="1600" dirty="0">
              <a:latin typeface="Poppins" panose="00000500000000000000" pitchFamily="2" charset="0"/>
              <a:cs typeface="Poppins" panose="00000500000000000000" pitchFamily="2" charset="0"/>
            </a:endParaRPr>
          </a:p>
          <a:p>
            <a:pPr marL="0" indent="0">
              <a:spcBef>
                <a:spcPct val="0"/>
              </a:spcBef>
              <a:buSzPct val="60000"/>
              <a:buNone/>
              <a:defRPr/>
            </a:pPr>
            <a:r>
              <a:rPr lang="es-PE" sz="1600" b="1" dirty="0">
                <a:latin typeface="Poppins" panose="00000500000000000000" pitchFamily="2" charset="0"/>
                <a:cs typeface="Poppins" panose="00000500000000000000" pitchFamily="2" charset="0"/>
              </a:rPr>
              <a:t>Memoria</a:t>
            </a:r>
          </a:p>
          <a:p>
            <a:pPr marL="274320" indent="-274320">
              <a:spcBef>
                <a:spcPct val="0"/>
              </a:spcBef>
              <a:buSzPct val="60000"/>
              <a:buFont typeface="Wingdings 2"/>
              <a:buChar char=""/>
              <a:defRPr/>
            </a:pPr>
            <a:r>
              <a:rPr lang="es-PE" sz="1600" dirty="0">
                <a:latin typeface="Poppins" panose="00000500000000000000" pitchFamily="2" charset="0"/>
                <a:cs typeface="Poppins" panose="00000500000000000000" pitchFamily="2" charset="0"/>
              </a:rPr>
              <a:t>Capacidad de almacenar, leer, escribir y borrar datos de esa memoria</a:t>
            </a:r>
          </a:p>
          <a:p>
            <a:pPr marL="274320" indent="-274320">
              <a:spcBef>
                <a:spcPct val="0"/>
              </a:spcBef>
              <a:buSzPct val="60000"/>
              <a:buFont typeface="Wingdings 2"/>
              <a:buChar char=""/>
              <a:defRPr/>
            </a:pPr>
            <a:r>
              <a:rPr lang="es-PE" sz="1600" dirty="0">
                <a:latin typeface="Poppins" panose="00000500000000000000" pitchFamily="2" charset="0"/>
                <a:cs typeface="Poppins" panose="00000500000000000000" pitchFamily="2" charset="0"/>
              </a:rPr>
              <a:t>Acceso a la información deductiva contenida en cada entrada léxica</a:t>
            </a:r>
          </a:p>
          <a:p>
            <a:pPr marL="274320" indent="-274320">
              <a:spcBef>
                <a:spcPct val="0"/>
              </a:spcBef>
              <a:buSzPct val="60000"/>
              <a:buFont typeface="Wingdings 2"/>
              <a:buChar char=""/>
              <a:defRPr/>
            </a:pPr>
            <a:r>
              <a:rPr lang="es-PE" sz="1600" dirty="0">
                <a:latin typeface="Poppins" panose="00000500000000000000" pitchFamily="2" charset="0"/>
                <a:cs typeface="Poppins" panose="00000500000000000000" pitchFamily="2" charset="0"/>
              </a:rPr>
              <a:t>Capacidad de comparar propiedades formales</a:t>
            </a:r>
          </a:p>
          <a:p>
            <a:pPr marL="0" indent="0">
              <a:spcBef>
                <a:spcPct val="0"/>
              </a:spcBef>
              <a:buSzPct val="60000"/>
              <a:buNone/>
              <a:defRPr/>
            </a:pPr>
            <a:endParaRPr lang="es-PE" sz="1600" dirty="0">
              <a:latin typeface="+mj-lt"/>
            </a:endParaRPr>
          </a:p>
          <a:p>
            <a:pPr marL="0" indent="0">
              <a:spcBef>
                <a:spcPct val="0"/>
              </a:spcBef>
              <a:spcAft>
                <a:spcPts val="600"/>
              </a:spcAft>
              <a:buSzPct val="60000"/>
              <a:buNone/>
              <a:defRPr/>
            </a:pPr>
            <a:r>
              <a:rPr lang="en-US" altLang="es-CL" sz="1600" b="1" dirty="0" err="1"/>
              <a:t>Suposición</a:t>
            </a:r>
            <a:r>
              <a:rPr lang="en-US" altLang="es-CL" sz="1600" dirty="0"/>
              <a:t>:</a:t>
            </a:r>
          </a:p>
          <a:p>
            <a:pPr>
              <a:spcBef>
                <a:spcPct val="0"/>
              </a:spcBef>
              <a:spcAft>
                <a:spcPts val="600"/>
              </a:spcAft>
              <a:buSzPct val="60000"/>
              <a:defRPr/>
            </a:pPr>
            <a:r>
              <a:rPr lang="en-US" altLang="es-CL" sz="1600" dirty="0"/>
              <a:t>Una </a:t>
            </a:r>
            <a:r>
              <a:rPr lang="en-US" altLang="es-CL" sz="1600" dirty="0" err="1"/>
              <a:t>cosa</a:t>
            </a:r>
            <a:r>
              <a:rPr lang="en-US" altLang="es-CL" sz="1600" dirty="0"/>
              <a:t> que se sabe o se </a:t>
            </a:r>
            <a:r>
              <a:rPr lang="en-US" altLang="es-CL" sz="1600" dirty="0" err="1"/>
              <a:t>puede</a:t>
            </a:r>
            <a:r>
              <a:rPr lang="en-US" altLang="es-CL" sz="1600" dirty="0"/>
              <a:t> </a:t>
            </a:r>
            <a:r>
              <a:rPr lang="en-US" altLang="es-CL" sz="1600" dirty="0" err="1"/>
              <a:t>inferir</a:t>
            </a:r>
            <a:r>
              <a:rPr lang="en-US" altLang="es-CL" sz="1600" dirty="0"/>
              <a:t> con base </a:t>
            </a:r>
            <a:r>
              <a:rPr lang="en-US" altLang="es-CL" sz="1600" dirty="0" err="1"/>
              <a:t>en</a:t>
            </a:r>
            <a:r>
              <a:rPr lang="en-US" altLang="es-CL" sz="1600" dirty="0"/>
              <a:t> lo que </a:t>
            </a:r>
            <a:r>
              <a:rPr lang="en-US" altLang="es-CL" sz="1600" dirty="0" err="1"/>
              <a:t>ya</a:t>
            </a:r>
            <a:r>
              <a:rPr lang="en-US" altLang="es-CL" sz="1600" dirty="0"/>
              <a:t> se sabe.</a:t>
            </a:r>
          </a:p>
          <a:p>
            <a:pPr marL="0" indent="0">
              <a:spcBef>
                <a:spcPct val="0"/>
              </a:spcBef>
              <a:spcAft>
                <a:spcPts val="600"/>
              </a:spcAft>
              <a:buSzPct val="60000"/>
              <a:buNone/>
              <a:defRPr/>
            </a:pPr>
            <a:r>
              <a:rPr lang="en-US" altLang="es-CL" sz="1600" b="1" dirty="0" err="1"/>
              <a:t>Conocimiento</a:t>
            </a:r>
            <a:r>
              <a:rPr lang="en-US" altLang="es-CL" sz="1600" b="1" dirty="0"/>
              <a:t> </a:t>
            </a:r>
            <a:r>
              <a:rPr lang="en-US" altLang="es-CL" sz="1600" b="1" dirty="0" err="1"/>
              <a:t>enciclopédico</a:t>
            </a:r>
            <a:r>
              <a:rPr lang="en-US" altLang="es-CL" sz="1600" dirty="0"/>
              <a:t>:</a:t>
            </a:r>
          </a:p>
          <a:p>
            <a:pPr>
              <a:spcBef>
                <a:spcPct val="0"/>
              </a:spcBef>
              <a:spcAft>
                <a:spcPts val="600"/>
              </a:spcAft>
              <a:buSzPct val="60000"/>
              <a:defRPr/>
            </a:pPr>
            <a:r>
              <a:rPr lang="en-US" altLang="es-CL" sz="1600" dirty="0"/>
              <a:t>Una “</a:t>
            </a:r>
            <a:r>
              <a:rPr lang="en-US" altLang="es-CL" sz="1600" dirty="0" err="1"/>
              <a:t>lista</a:t>
            </a:r>
            <a:r>
              <a:rPr lang="en-US" altLang="es-CL" sz="1600" dirty="0"/>
              <a:t>” de </a:t>
            </a:r>
            <a:r>
              <a:rPr lang="en-US" altLang="es-CL" sz="1600" dirty="0" err="1"/>
              <a:t>todas</a:t>
            </a:r>
            <a:r>
              <a:rPr lang="en-US" altLang="es-CL" sz="1600" dirty="0"/>
              <a:t> las </a:t>
            </a:r>
            <a:r>
              <a:rPr lang="en-US" altLang="es-CL" sz="1600" dirty="0" err="1"/>
              <a:t>suposiciones</a:t>
            </a:r>
            <a:r>
              <a:rPr lang="en-US" altLang="es-CL" sz="1600" dirty="0"/>
              <a:t> de </a:t>
            </a:r>
            <a:r>
              <a:rPr lang="en-US" altLang="es-CL" sz="1600" dirty="0" err="1"/>
              <a:t>una</a:t>
            </a:r>
            <a:r>
              <a:rPr lang="en-US" altLang="es-CL" sz="1600" dirty="0"/>
              <a:t> persona.</a:t>
            </a:r>
          </a:p>
          <a:p>
            <a:pPr marL="0" indent="0">
              <a:spcBef>
                <a:spcPct val="0"/>
              </a:spcBef>
              <a:spcAft>
                <a:spcPts val="600"/>
              </a:spcAft>
              <a:buSzPct val="60000"/>
              <a:buNone/>
              <a:defRPr/>
            </a:pPr>
            <a:r>
              <a:rPr lang="en-US" altLang="es-CL" sz="1600" b="1" dirty="0" err="1"/>
              <a:t>Manifestación</a:t>
            </a:r>
            <a:r>
              <a:rPr lang="en-US" altLang="es-CL" sz="1600" dirty="0"/>
              <a:t>:</a:t>
            </a:r>
          </a:p>
          <a:p>
            <a:pPr>
              <a:spcBef>
                <a:spcPct val="0"/>
              </a:spcBef>
              <a:spcAft>
                <a:spcPts val="600"/>
              </a:spcAft>
              <a:buSzPct val="60000"/>
              <a:defRPr/>
            </a:pPr>
            <a:r>
              <a:rPr lang="en-US" altLang="es-CL" sz="1600" dirty="0" err="1"/>
              <a:t>Conciencia</a:t>
            </a:r>
            <a:r>
              <a:rPr lang="en-US" altLang="es-CL" sz="1600" dirty="0"/>
              <a:t> </a:t>
            </a:r>
            <a:r>
              <a:rPr lang="en-US" altLang="es-CL" sz="1600" dirty="0" err="1"/>
              <a:t>inmediata</a:t>
            </a:r>
            <a:r>
              <a:rPr lang="en-US" altLang="es-CL" sz="1600" dirty="0"/>
              <a:t> de </a:t>
            </a:r>
            <a:r>
              <a:rPr lang="en-US" altLang="es-CL" sz="1600" dirty="0" err="1"/>
              <a:t>una</a:t>
            </a:r>
            <a:r>
              <a:rPr lang="en-US" altLang="es-CL" sz="1600" dirty="0"/>
              <a:t> </a:t>
            </a:r>
            <a:r>
              <a:rPr lang="en-US" altLang="es-CL" sz="1600" dirty="0" err="1"/>
              <a:t>suposición</a:t>
            </a:r>
            <a:r>
              <a:rPr lang="en-US" altLang="es-CL" sz="1600" dirty="0"/>
              <a:t>.</a:t>
            </a:r>
          </a:p>
          <a:p>
            <a:pPr>
              <a:spcBef>
                <a:spcPct val="0"/>
              </a:spcBef>
              <a:spcAft>
                <a:spcPts val="600"/>
              </a:spcAft>
              <a:buSzPct val="60000"/>
              <a:defRPr/>
            </a:pPr>
            <a:r>
              <a:rPr lang="en-US" altLang="es-CL" sz="1600" dirty="0"/>
              <a:t>Una </a:t>
            </a:r>
            <a:r>
              <a:rPr lang="en-US" altLang="es-CL" sz="1600" dirty="0" err="1"/>
              <a:t>suposición</a:t>
            </a:r>
            <a:r>
              <a:rPr lang="en-US" altLang="es-CL" sz="1600" dirty="0"/>
              <a:t> es “</a:t>
            </a:r>
            <a:r>
              <a:rPr lang="en-US" altLang="es-CL" sz="1600" dirty="0" err="1"/>
              <a:t>manifiesta</a:t>
            </a:r>
            <a:r>
              <a:rPr lang="en-US" altLang="es-CL" sz="1600" dirty="0"/>
              <a:t>” para </a:t>
            </a:r>
            <a:r>
              <a:rPr lang="en-US" altLang="es-CL" sz="1600" dirty="0" err="1"/>
              <a:t>una</a:t>
            </a:r>
            <a:r>
              <a:rPr lang="en-US" altLang="es-CL" sz="1600" dirty="0"/>
              <a:t> persona </a:t>
            </a:r>
            <a:r>
              <a:rPr lang="en-US" altLang="es-CL" sz="1600" dirty="0" err="1"/>
              <a:t>cuando</a:t>
            </a:r>
            <a:r>
              <a:rPr lang="en-US" altLang="es-CL" sz="1600" dirty="0"/>
              <a:t> </a:t>
            </a:r>
            <a:r>
              <a:rPr lang="en-US" altLang="es-CL" sz="1600" dirty="0" err="1"/>
              <a:t>está</a:t>
            </a:r>
            <a:r>
              <a:rPr lang="en-US" altLang="es-CL" sz="1600" dirty="0"/>
              <a:t> </a:t>
            </a:r>
            <a:r>
              <a:rPr lang="en-US" altLang="es-CL" sz="1600" dirty="0" err="1"/>
              <a:t>en</a:t>
            </a:r>
            <a:r>
              <a:rPr lang="en-US" altLang="es-CL" sz="1600" dirty="0"/>
              <a:t> </a:t>
            </a:r>
            <a:r>
              <a:rPr lang="en-US" altLang="es-CL" sz="1600" dirty="0" err="1"/>
              <a:t>su</a:t>
            </a:r>
            <a:r>
              <a:rPr lang="en-US" altLang="es-CL" sz="1600" dirty="0"/>
              <a:t> </a:t>
            </a:r>
            <a:r>
              <a:rPr lang="en-US" altLang="es-CL" sz="1600" dirty="0" err="1"/>
              <a:t>memoria</a:t>
            </a:r>
            <a:r>
              <a:rPr lang="en-US" altLang="es-CL" sz="1600" dirty="0"/>
              <a:t> de </a:t>
            </a:r>
            <a:r>
              <a:rPr lang="en-US" altLang="es-CL" sz="1600" dirty="0" err="1"/>
              <a:t>corto</a:t>
            </a:r>
            <a:r>
              <a:rPr lang="en-US" altLang="es-CL" sz="1600" dirty="0"/>
              <a:t> </a:t>
            </a:r>
            <a:r>
              <a:rPr lang="en-US" altLang="es-CL" sz="1600" dirty="0" err="1"/>
              <a:t>plazo</a:t>
            </a:r>
            <a:r>
              <a:rPr lang="en-US" altLang="es-CL" sz="1600" dirty="0"/>
              <a:t>.</a:t>
            </a:r>
          </a:p>
          <a:p>
            <a:pPr marL="139700" indent="0">
              <a:spcBef>
                <a:spcPct val="0"/>
              </a:spcBef>
              <a:spcAft>
                <a:spcPts val="600"/>
              </a:spcAft>
              <a:buSzPct val="60000"/>
              <a:buNone/>
              <a:defRPr/>
            </a:pPr>
            <a:endParaRPr lang="en-US" altLang="es-CL" sz="1200" dirty="0"/>
          </a:p>
          <a:p>
            <a:pPr marL="0" indent="0">
              <a:spcBef>
                <a:spcPct val="0"/>
              </a:spcBef>
              <a:buSzPct val="60000"/>
              <a:buNone/>
              <a:defRPr/>
            </a:pPr>
            <a:endParaRPr lang="es-PE" dirty="0">
              <a:latin typeface="+mj-lt"/>
            </a:endParaRPr>
          </a:p>
          <a:p>
            <a:endParaRPr lang="es-CL" dirty="0"/>
          </a:p>
        </p:txBody>
      </p:sp>
    </p:spTree>
    <p:extLst>
      <p:ext uri="{BB962C8B-B14F-4D97-AF65-F5344CB8AC3E}">
        <p14:creationId xmlns:p14="http://schemas.microsoft.com/office/powerpoint/2010/main" val="40516994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6FF5CC7B-CEE9-D9CE-292D-A6E78275F714}"/>
              </a:ext>
            </a:extLst>
          </p:cNvPr>
          <p:cNvSpPr>
            <a:spLocks noGrp="1"/>
          </p:cNvSpPr>
          <p:nvPr>
            <p:ph type="title"/>
          </p:nvPr>
        </p:nvSpPr>
        <p:spPr>
          <a:xfrm>
            <a:off x="630899" y="315143"/>
            <a:ext cx="7622701" cy="1377000"/>
          </a:xfrm>
        </p:spPr>
        <p:txBody>
          <a:bodyPr/>
          <a:lstStyle/>
          <a:p>
            <a:r>
              <a:rPr lang="es-CL" dirty="0">
                <a:solidFill>
                  <a:schemeClr val="accent2">
                    <a:lumMod val="75000"/>
                    <a:lumOff val="25000"/>
                  </a:schemeClr>
                </a:solidFill>
              </a:rPr>
              <a:t>CONCEPTOS CLAVES</a:t>
            </a:r>
          </a:p>
        </p:txBody>
      </p:sp>
      <p:sp>
        <p:nvSpPr>
          <p:cNvPr id="5" name="Marcador de texto 4">
            <a:extLst>
              <a:ext uri="{FF2B5EF4-FFF2-40B4-BE49-F238E27FC236}">
                <a16:creationId xmlns:a16="http://schemas.microsoft.com/office/drawing/2014/main" id="{C4D95508-1058-8D3D-1C72-ED6599F7C476}"/>
              </a:ext>
            </a:extLst>
          </p:cNvPr>
          <p:cNvSpPr>
            <a:spLocks noGrp="1"/>
          </p:cNvSpPr>
          <p:nvPr>
            <p:ph type="body" idx="1"/>
          </p:nvPr>
        </p:nvSpPr>
        <p:spPr>
          <a:xfrm>
            <a:off x="424921" y="1263945"/>
            <a:ext cx="8580856" cy="3267600"/>
          </a:xfrm>
        </p:spPr>
        <p:txBody>
          <a:bodyPr/>
          <a:lstStyle/>
          <a:p>
            <a:pPr marL="0" indent="0">
              <a:spcBef>
                <a:spcPct val="0"/>
              </a:spcBef>
              <a:spcAft>
                <a:spcPts val="600"/>
              </a:spcAft>
              <a:buSzPct val="60000"/>
              <a:buNone/>
              <a:defRPr/>
            </a:pPr>
            <a:r>
              <a:rPr lang="en-US" altLang="es-CL" sz="1200" b="1" dirty="0" err="1"/>
              <a:t>Contexto</a:t>
            </a:r>
            <a:r>
              <a:rPr lang="en-US" altLang="es-CL" sz="1200" dirty="0"/>
              <a:t>:</a:t>
            </a:r>
          </a:p>
          <a:p>
            <a:pPr>
              <a:spcBef>
                <a:spcPct val="0"/>
              </a:spcBef>
              <a:spcAft>
                <a:spcPts val="600"/>
              </a:spcAft>
              <a:buSzPct val="60000"/>
              <a:defRPr/>
            </a:pPr>
            <a:r>
              <a:rPr lang="en-US" altLang="es-CL" sz="1200" dirty="0"/>
              <a:t>Conjunto de </a:t>
            </a:r>
            <a:r>
              <a:rPr lang="en-US" altLang="es-CL" sz="1200" dirty="0" err="1"/>
              <a:t>todas</a:t>
            </a:r>
            <a:r>
              <a:rPr lang="en-US" altLang="es-CL" sz="1200" dirty="0"/>
              <a:t> las </a:t>
            </a:r>
            <a:r>
              <a:rPr lang="en-US" altLang="es-CL" sz="1200" dirty="0" err="1"/>
              <a:t>suposiciones</a:t>
            </a:r>
            <a:r>
              <a:rPr lang="en-US" altLang="es-CL" sz="1200" dirty="0"/>
              <a:t> </a:t>
            </a:r>
            <a:r>
              <a:rPr lang="en-US" altLang="es-CL" sz="1200" dirty="0" err="1"/>
              <a:t>manifiestas</a:t>
            </a:r>
            <a:r>
              <a:rPr lang="en-US" altLang="es-CL" sz="1200" dirty="0"/>
              <a:t> para </a:t>
            </a:r>
            <a:r>
              <a:rPr lang="en-US" altLang="es-CL" sz="1200" dirty="0" err="1"/>
              <a:t>una</a:t>
            </a:r>
            <a:r>
              <a:rPr lang="en-US" altLang="es-CL" sz="1200" dirty="0"/>
              <a:t> persona </a:t>
            </a:r>
            <a:r>
              <a:rPr lang="en-US" altLang="es-CL" sz="1200" dirty="0" err="1"/>
              <a:t>en</a:t>
            </a:r>
            <a:r>
              <a:rPr lang="en-US" altLang="es-CL" sz="1200" dirty="0"/>
              <a:t> un </a:t>
            </a:r>
            <a:r>
              <a:rPr lang="en-US" altLang="es-CL" sz="1200" dirty="0" err="1"/>
              <a:t>momento</a:t>
            </a:r>
            <a:r>
              <a:rPr lang="en-US" altLang="es-CL" sz="1200" dirty="0"/>
              <a:t> de </a:t>
            </a:r>
            <a:r>
              <a:rPr lang="en-US" altLang="es-CL" sz="1200" dirty="0" err="1"/>
              <a:t>comunicación</a:t>
            </a:r>
            <a:r>
              <a:rPr lang="en-US" altLang="es-CL" sz="1200" dirty="0"/>
              <a:t>.</a:t>
            </a:r>
          </a:p>
          <a:p>
            <a:pPr>
              <a:spcBef>
                <a:spcPct val="0"/>
              </a:spcBef>
              <a:spcAft>
                <a:spcPts val="600"/>
              </a:spcAft>
              <a:buSzPct val="60000"/>
              <a:defRPr/>
            </a:pPr>
            <a:r>
              <a:rPr lang="en-US" altLang="es-CL" sz="1200" dirty="0"/>
              <a:t>“</a:t>
            </a:r>
            <a:r>
              <a:rPr lang="en-US" altLang="es-CL" sz="1200" b="1" dirty="0" err="1"/>
              <a:t>Contexto</a:t>
            </a:r>
            <a:r>
              <a:rPr lang="en-US" altLang="es-CL" sz="1200" b="1" dirty="0"/>
              <a:t> </a:t>
            </a:r>
            <a:r>
              <a:rPr lang="en-US" altLang="es-CL" sz="1200" b="1" dirty="0" err="1"/>
              <a:t>mutuo</a:t>
            </a:r>
            <a:r>
              <a:rPr lang="en-US" altLang="es-CL" sz="1200" dirty="0"/>
              <a:t>” </a:t>
            </a:r>
            <a:r>
              <a:rPr lang="en-US" altLang="es-CL" sz="1200" dirty="0" err="1"/>
              <a:t>sería</a:t>
            </a:r>
            <a:r>
              <a:rPr lang="en-US" altLang="es-CL" sz="1200" dirty="0"/>
              <a:t> </a:t>
            </a:r>
            <a:r>
              <a:rPr lang="en-US" altLang="es-CL" sz="1200" dirty="0" err="1"/>
              <a:t>el</a:t>
            </a:r>
            <a:r>
              <a:rPr lang="en-US" altLang="es-CL" sz="1200" dirty="0"/>
              <a:t> conjunto de </a:t>
            </a:r>
            <a:r>
              <a:rPr lang="en-US" altLang="es-CL" sz="1200" dirty="0" err="1"/>
              <a:t>todas</a:t>
            </a:r>
            <a:r>
              <a:rPr lang="en-US" altLang="es-CL" sz="1200" dirty="0"/>
              <a:t> las </a:t>
            </a:r>
            <a:r>
              <a:rPr lang="en-US" altLang="es-CL" sz="1200" dirty="0" err="1"/>
              <a:t>suposiciones</a:t>
            </a:r>
            <a:r>
              <a:rPr lang="en-US" altLang="es-CL" sz="1200" dirty="0"/>
              <a:t> </a:t>
            </a:r>
            <a:r>
              <a:rPr lang="en-US" altLang="es-CL" sz="1200" dirty="0" err="1"/>
              <a:t>manifiestas</a:t>
            </a:r>
            <a:r>
              <a:rPr lang="en-US" altLang="es-CL" sz="1200" dirty="0"/>
              <a:t> para </a:t>
            </a:r>
            <a:r>
              <a:rPr lang="en-US" altLang="es-CL" sz="1200" dirty="0" err="1"/>
              <a:t>el</a:t>
            </a:r>
            <a:r>
              <a:rPr lang="en-US" altLang="es-CL" sz="1200" dirty="0"/>
              <a:t> </a:t>
            </a:r>
            <a:r>
              <a:rPr lang="en-US" altLang="es-CL" sz="1200" dirty="0" err="1"/>
              <a:t>hablante</a:t>
            </a:r>
            <a:r>
              <a:rPr lang="en-US" altLang="es-CL" sz="1200" dirty="0"/>
              <a:t> y </a:t>
            </a:r>
            <a:r>
              <a:rPr lang="en-US" altLang="es-CL" sz="1200" dirty="0" err="1"/>
              <a:t>el</a:t>
            </a:r>
            <a:r>
              <a:rPr lang="en-US" altLang="es-CL" sz="1200" dirty="0"/>
              <a:t> </a:t>
            </a:r>
            <a:r>
              <a:rPr lang="en-US" altLang="es-CL" sz="1200" dirty="0" err="1"/>
              <a:t>oyente</a:t>
            </a:r>
            <a:r>
              <a:rPr lang="en-US" altLang="es-CL" sz="1200" dirty="0"/>
              <a:t> </a:t>
            </a:r>
            <a:r>
              <a:rPr lang="en-US" altLang="es-CL" sz="1200" dirty="0" err="1"/>
              <a:t>en</a:t>
            </a:r>
            <a:r>
              <a:rPr lang="en-US" altLang="es-CL" sz="1200" dirty="0"/>
              <a:t> un </a:t>
            </a:r>
            <a:r>
              <a:rPr lang="en-US" altLang="es-CL" sz="1200" dirty="0" err="1"/>
              <a:t>momento</a:t>
            </a:r>
            <a:r>
              <a:rPr lang="en-US" altLang="es-CL" sz="1200" dirty="0"/>
              <a:t> de </a:t>
            </a:r>
            <a:r>
              <a:rPr lang="en-US" altLang="es-CL" sz="1200" dirty="0" err="1"/>
              <a:t>comunicación</a:t>
            </a:r>
            <a:r>
              <a:rPr lang="en-US" altLang="es-CL" sz="1200" dirty="0"/>
              <a:t>.</a:t>
            </a:r>
          </a:p>
          <a:p>
            <a:pPr marL="139700" indent="0">
              <a:spcBef>
                <a:spcPct val="0"/>
              </a:spcBef>
              <a:spcAft>
                <a:spcPts val="600"/>
              </a:spcAft>
              <a:buSzPct val="60000"/>
              <a:buNone/>
              <a:defRPr/>
            </a:pPr>
            <a:endParaRPr lang="en-US" altLang="es-CL" sz="1200" dirty="0"/>
          </a:p>
          <a:p>
            <a:pPr marL="0" indent="0">
              <a:spcBef>
                <a:spcPct val="0"/>
              </a:spcBef>
              <a:spcAft>
                <a:spcPts val="600"/>
              </a:spcAft>
              <a:buSzPct val="60000"/>
              <a:buNone/>
              <a:defRPr/>
            </a:pPr>
            <a:r>
              <a:rPr lang="en-US" altLang="es-CL" sz="1200" b="1" dirty="0" err="1"/>
              <a:t>Efectos</a:t>
            </a:r>
            <a:r>
              <a:rPr lang="en-US" altLang="es-CL" sz="1200" b="1" dirty="0"/>
              <a:t> </a:t>
            </a:r>
            <a:r>
              <a:rPr lang="en-US" altLang="es-CL" sz="1200" b="1" dirty="0" err="1"/>
              <a:t>Contextuales</a:t>
            </a:r>
            <a:r>
              <a:rPr lang="en-US" altLang="es-CL" sz="1200" dirty="0"/>
              <a:t>:</a:t>
            </a:r>
          </a:p>
          <a:p>
            <a:pPr>
              <a:spcBef>
                <a:spcPct val="0"/>
              </a:spcBef>
              <a:spcAft>
                <a:spcPts val="600"/>
              </a:spcAft>
              <a:buSzPct val="60000"/>
              <a:defRPr/>
            </a:pPr>
            <a:r>
              <a:rPr lang="en-US" altLang="es-CL" sz="1200" dirty="0" err="1"/>
              <a:t>Cambios</a:t>
            </a:r>
            <a:r>
              <a:rPr lang="en-US" altLang="es-CL" sz="1200" dirty="0"/>
              <a:t> </a:t>
            </a:r>
            <a:r>
              <a:rPr lang="en-US" altLang="es-CL" sz="1200" dirty="0" err="1"/>
              <a:t>en</a:t>
            </a:r>
            <a:r>
              <a:rPr lang="en-US" altLang="es-CL" sz="1200" dirty="0"/>
              <a:t> </a:t>
            </a:r>
            <a:r>
              <a:rPr lang="en-US" altLang="es-CL" sz="1200" dirty="0" err="1"/>
              <a:t>el</a:t>
            </a:r>
            <a:r>
              <a:rPr lang="en-US" altLang="es-CL" sz="1200" dirty="0"/>
              <a:t> </a:t>
            </a:r>
            <a:r>
              <a:rPr lang="en-US" altLang="es-CL" sz="1200" dirty="0" err="1"/>
              <a:t>contexto</a:t>
            </a:r>
            <a:r>
              <a:rPr lang="en-US" altLang="es-CL" sz="1200" dirty="0"/>
              <a:t> del </a:t>
            </a:r>
            <a:r>
              <a:rPr lang="en-US" altLang="es-CL" sz="1200" dirty="0" err="1"/>
              <a:t>oyente</a:t>
            </a:r>
            <a:r>
              <a:rPr lang="en-US" altLang="es-CL" sz="1200" dirty="0"/>
              <a:t>.</a:t>
            </a:r>
          </a:p>
          <a:p>
            <a:pPr>
              <a:spcBef>
                <a:spcPct val="0"/>
              </a:spcBef>
              <a:spcAft>
                <a:spcPts val="600"/>
              </a:spcAft>
              <a:buSzPct val="60000"/>
              <a:defRPr/>
            </a:pPr>
            <a:r>
              <a:rPr lang="en-US" altLang="es-CL" sz="1200" dirty="0"/>
              <a:t>Un </a:t>
            </a:r>
            <a:r>
              <a:rPr lang="en-US" altLang="es-CL" sz="1200" dirty="0" err="1"/>
              <a:t>efecto</a:t>
            </a:r>
            <a:r>
              <a:rPr lang="en-US" altLang="es-CL" sz="1200" dirty="0"/>
              <a:t> contextual </a:t>
            </a:r>
            <a:r>
              <a:rPr lang="en-US" altLang="es-CL" sz="1200" dirty="0" err="1"/>
              <a:t>puede</a:t>
            </a:r>
            <a:r>
              <a:rPr lang="en-US" altLang="es-CL" sz="1200" dirty="0"/>
              <a:t>:</a:t>
            </a:r>
          </a:p>
          <a:p>
            <a:pPr lvl="1">
              <a:spcBef>
                <a:spcPct val="0"/>
              </a:spcBef>
              <a:spcAft>
                <a:spcPts val="600"/>
              </a:spcAft>
              <a:buSzPct val="60000"/>
              <a:defRPr/>
            </a:pPr>
            <a:r>
              <a:rPr lang="en-US" altLang="es-CL" sz="1200" dirty="0" err="1"/>
              <a:t>Añadir</a:t>
            </a:r>
            <a:r>
              <a:rPr lang="en-US" altLang="es-CL" sz="1200" dirty="0"/>
              <a:t> </a:t>
            </a:r>
            <a:r>
              <a:rPr lang="en-US" altLang="es-CL" sz="1200" dirty="0" err="1"/>
              <a:t>una</a:t>
            </a:r>
            <a:r>
              <a:rPr lang="en-US" altLang="es-CL" sz="1200" dirty="0"/>
              <a:t> </a:t>
            </a:r>
            <a:r>
              <a:rPr lang="en-US" altLang="es-CL" sz="1200" dirty="0" err="1"/>
              <a:t>suposición</a:t>
            </a:r>
            <a:r>
              <a:rPr lang="en-US" altLang="es-CL" sz="1200" dirty="0"/>
              <a:t> </a:t>
            </a:r>
            <a:r>
              <a:rPr lang="en-US" altLang="es-CL" sz="1200" dirty="0" err="1"/>
              <a:t>nueva</a:t>
            </a:r>
            <a:r>
              <a:rPr lang="en-US" altLang="es-CL" sz="1200" dirty="0"/>
              <a:t> al </a:t>
            </a:r>
            <a:r>
              <a:rPr lang="en-US" altLang="es-CL" sz="1200" dirty="0" err="1"/>
              <a:t>contexto</a:t>
            </a:r>
            <a:r>
              <a:rPr lang="en-US" altLang="es-CL" sz="1200" dirty="0"/>
              <a:t> del </a:t>
            </a:r>
            <a:r>
              <a:rPr lang="en-US" altLang="es-CL" sz="1200" dirty="0" err="1"/>
              <a:t>oyente</a:t>
            </a:r>
            <a:r>
              <a:rPr lang="en-US" altLang="es-CL" sz="1200" dirty="0"/>
              <a:t>.</a:t>
            </a:r>
          </a:p>
          <a:p>
            <a:pPr lvl="1">
              <a:spcBef>
                <a:spcPct val="0"/>
              </a:spcBef>
              <a:spcAft>
                <a:spcPts val="600"/>
              </a:spcAft>
              <a:buSzPct val="60000"/>
              <a:defRPr/>
            </a:pPr>
            <a:r>
              <a:rPr lang="en-US" altLang="es-CL" sz="1200" dirty="0" err="1"/>
              <a:t>Reforzar</a:t>
            </a:r>
            <a:r>
              <a:rPr lang="en-US" altLang="es-CL" sz="1200" dirty="0"/>
              <a:t> </a:t>
            </a:r>
            <a:r>
              <a:rPr lang="en-US" altLang="es-CL" sz="1200" dirty="0" err="1"/>
              <a:t>una</a:t>
            </a:r>
            <a:r>
              <a:rPr lang="en-US" altLang="es-CL" sz="1200" dirty="0"/>
              <a:t> </a:t>
            </a:r>
            <a:r>
              <a:rPr lang="en-US" altLang="es-CL" sz="1200" dirty="0" err="1"/>
              <a:t>suposición</a:t>
            </a:r>
            <a:r>
              <a:rPr lang="en-US" altLang="es-CL" sz="1200" dirty="0"/>
              <a:t>.</a:t>
            </a:r>
          </a:p>
          <a:p>
            <a:pPr lvl="1">
              <a:spcBef>
                <a:spcPct val="0"/>
              </a:spcBef>
              <a:spcAft>
                <a:spcPts val="600"/>
              </a:spcAft>
              <a:buSzPct val="60000"/>
              <a:defRPr/>
            </a:pPr>
            <a:r>
              <a:rPr lang="en-US" altLang="es-CL" sz="1200" dirty="0" err="1"/>
              <a:t>Debilitar</a:t>
            </a:r>
            <a:r>
              <a:rPr lang="en-US" altLang="es-CL" sz="1200" dirty="0"/>
              <a:t> </a:t>
            </a:r>
            <a:r>
              <a:rPr lang="en-US" altLang="es-CL" sz="1200" dirty="0" err="1"/>
              <a:t>una</a:t>
            </a:r>
            <a:r>
              <a:rPr lang="en-US" altLang="es-CL" sz="1200" dirty="0"/>
              <a:t> </a:t>
            </a:r>
            <a:r>
              <a:rPr lang="en-US" altLang="es-CL" sz="1200" dirty="0" err="1"/>
              <a:t>suposición</a:t>
            </a:r>
            <a:r>
              <a:rPr lang="en-US" altLang="es-CL" sz="1200" dirty="0"/>
              <a:t>.</a:t>
            </a:r>
          </a:p>
          <a:p>
            <a:pPr marL="139700" indent="0">
              <a:spcBef>
                <a:spcPct val="0"/>
              </a:spcBef>
              <a:spcAft>
                <a:spcPts val="600"/>
              </a:spcAft>
              <a:buSzPct val="60000"/>
              <a:buNone/>
              <a:defRPr/>
            </a:pPr>
            <a:endParaRPr lang="en-US" altLang="es-CL" sz="1200" dirty="0"/>
          </a:p>
          <a:p>
            <a:pPr marL="0" indent="0">
              <a:spcBef>
                <a:spcPct val="0"/>
              </a:spcBef>
              <a:buSzPct val="60000"/>
              <a:buNone/>
              <a:defRPr/>
            </a:pPr>
            <a:endParaRPr lang="es-PE" dirty="0">
              <a:latin typeface="+mj-lt"/>
            </a:endParaRPr>
          </a:p>
          <a:p>
            <a:endParaRPr lang="es-CL" dirty="0"/>
          </a:p>
        </p:txBody>
      </p:sp>
    </p:spTree>
    <p:extLst>
      <p:ext uri="{BB962C8B-B14F-4D97-AF65-F5344CB8AC3E}">
        <p14:creationId xmlns:p14="http://schemas.microsoft.com/office/powerpoint/2010/main" val="42642161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6FF5CC7B-CEE9-D9CE-292D-A6E78275F714}"/>
              </a:ext>
            </a:extLst>
          </p:cNvPr>
          <p:cNvSpPr>
            <a:spLocks noGrp="1"/>
          </p:cNvSpPr>
          <p:nvPr>
            <p:ph type="title"/>
          </p:nvPr>
        </p:nvSpPr>
        <p:spPr>
          <a:xfrm>
            <a:off x="371495" y="329819"/>
            <a:ext cx="5970161" cy="1377000"/>
          </a:xfrm>
        </p:spPr>
        <p:txBody>
          <a:bodyPr/>
          <a:lstStyle/>
          <a:p>
            <a:r>
              <a:rPr lang="es-CL" dirty="0">
                <a:solidFill>
                  <a:schemeClr val="accent2">
                    <a:lumMod val="75000"/>
                    <a:lumOff val="25000"/>
                  </a:schemeClr>
                </a:solidFill>
              </a:rPr>
              <a:t>SUPUESTOS BÁSICOS </a:t>
            </a:r>
          </a:p>
        </p:txBody>
      </p:sp>
      <p:sp>
        <p:nvSpPr>
          <p:cNvPr id="6" name="Oval 4">
            <a:extLst>
              <a:ext uri="{FF2B5EF4-FFF2-40B4-BE49-F238E27FC236}">
                <a16:creationId xmlns:a16="http://schemas.microsoft.com/office/drawing/2014/main" id="{351A22F3-5A5D-9C5F-38DB-2C18427B965D}"/>
              </a:ext>
            </a:extLst>
          </p:cNvPr>
          <p:cNvSpPr>
            <a:spLocks noChangeArrowheads="1"/>
          </p:cNvSpPr>
          <p:nvPr/>
        </p:nvSpPr>
        <p:spPr bwMode="auto">
          <a:xfrm>
            <a:off x="2556476" y="2175132"/>
            <a:ext cx="2997200" cy="2781300"/>
          </a:xfrm>
          <a:prstGeom prst="ellipse">
            <a:avLst/>
          </a:prstGeom>
          <a:noFill/>
          <a:ln w="1905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CL" altLang="es-CL" sz="2900"/>
          </a:p>
        </p:txBody>
      </p:sp>
      <p:sp>
        <p:nvSpPr>
          <p:cNvPr id="7" name="Oval 5">
            <a:extLst>
              <a:ext uri="{FF2B5EF4-FFF2-40B4-BE49-F238E27FC236}">
                <a16:creationId xmlns:a16="http://schemas.microsoft.com/office/drawing/2014/main" id="{810184E9-3C94-819C-B610-AC8AF44F5E46}"/>
              </a:ext>
            </a:extLst>
          </p:cNvPr>
          <p:cNvSpPr>
            <a:spLocks noChangeArrowheads="1"/>
          </p:cNvSpPr>
          <p:nvPr/>
        </p:nvSpPr>
        <p:spPr bwMode="auto">
          <a:xfrm>
            <a:off x="3356576" y="2175132"/>
            <a:ext cx="2997200" cy="2781300"/>
          </a:xfrm>
          <a:prstGeom prst="ellipse">
            <a:avLst/>
          </a:prstGeom>
          <a:noFill/>
          <a:ln w="1905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CL" altLang="es-CL" sz="2900"/>
          </a:p>
        </p:txBody>
      </p:sp>
      <p:sp>
        <p:nvSpPr>
          <p:cNvPr id="8" name="AutoShape 6">
            <a:extLst>
              <a:ext uri="{FF2B5EF4-FFF2-40B4-BE49-F238E27FC236}">
                <a16:creationId xmlns:a16="http://schemas.microsoft.com/office/drawing/2014/main" id="{CA2B1213-75D4-06AC-70DB-CBF9EBA6745F}"/>
              </a:ext>
            </a:extLst>
          </p:cNvPr>
          <p:cNvSpPr>
            <a:spLocks noChangeArrowheads="1"/>
          </p:cNvSpPr>
          <p:nvPr/>
        </p:nvSpPr>
        <p:spPr bwMode="auto">
          <a:xfrm>
            <a:off x="195864" y="1730632"/>
            <a:ext cx="2335212" cy="1016000"/>
          </a:xfrm>
          <a:prstGeom prst="wedgeRectCallout">
            <a:avLst>
              <a:gd name="adj1" fmla="val 52398"/>
              <a:gd name="adj2" fmla="val 76421"/>
            </a:avLst>
          </a:prstGeom>
          <a:solidFill>
            <a:schemeClr val="tx2">
              <a:lumMod val="20000"/>
              <a:lumOff val="80000"/>
            </a:schemeClr>
          </a:solidFill>
          <a:ln w="9525">
            <a:solidFill>
              <a:schemeClr val="tx2">
                <a:lumMod val="40000"/>
                <a:lumOff val="60000"/>
              </a:schemeClr>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PE" altLang="es-CL" sz="2000" dirty="0">
                <a:solidFill>
                  <a:schemeClr val="accent2">
                    <a:lumMod val="75000"/>
                    <a:lumOff val="25000"/>
                  </a:schemeClr>
                </a:solidFill>
                <a:latin typeface="Poppins" panose="00000500000000000000" pitchFamily="2" charset="0"/>
                <a:cs typeface="Poppins" panose="00000500000000000000" pitchFamily="2" charset="0"/>
              </a:rPr>
              <a:t>Suposiciones manifiestas para el hablante</a:t>
            </a:r>
            <a:endParaRPr lang="en-US" altLang="es-CL" sz="2000" dirty="0">
              <a:solidFill>
                <a:schemeClr val="accent2">
                  <a:lumMod val="75000"/>
                  <a:lumOff val="25000"/>
                </a:schemeClr>
              </a:solidFill>
              <a:latin typeface="Poppins" panose="00000500000000000000" pitchFamily="2" charset="0"/>
              <a:cs typeface="Poppins" panose="00000500000000000000" pitchFamily="2" charset="0"/>
            </a:endParaRPr>
          </a:p>
        </p:txBody>
      </p:sp>
      <p:sp>
        <p:nvSpPr>
          <p:cNvPr id="9" name="AutoShape 7">
            <a:extLst>
              <a:ext uri="{FF2B5EF4-FFF2-40B4-BE49-F238E27FC236}">
                <a16:creationId xmlns:a16="http://schemas.microsoft.com/office/drawing/2014/main" id="{504604B6-7A5F-D709-0A3B-A00253112ABB}"/>
              </a:ext>
            </a:extLst>
          </p:cNvPr>
          <p:cNvSpPr>
            <a:spLocks noChangeArrowheads="1"/>
          </p:cNvSpPr>
          <p:nvPr/>
        </p:nvSpPr>
        <p:spPr bwMode="auto">
          <a:xfrm>
            <a:off x="6468077" y="1590932"/>
            <a:ext cx="2441575" cy="1016000"/>
          </a:xfrm>
          <a:prstGeom prst="wedgeRectCallout">
            <a:avLst>
              <a:gd name="adj1" fmla="val -56000"/>
              <a:gd name="adj2" fmla="val 89125"/>
            </a:avLst>
          </a:prstGeom>
          <a:solidFill>
            <a:schemeClr val="tx2">
              <a:lumMod val="20000"/>
              <a:lumOff val="80000"/>
            </a:schemeClr>
          </a:solidFill>
          <a:ln w="9525">
            <a:solidFill>
              <a:schemeClr val="tx2">
                <a:lumMod val="40000"/>
                <a:lumOff val="60000"/>
              </a:schemeClr>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s-PE" altLang="es-CL" sz="2000" dirty="0">
                <a:solidFill>
                  <a:schemeClr val="accent2">
                    <a:lumMod val="75000"/>
                    <a:lumOff val="25000"/>
                  </a:schemeClr>
                </a:solidFill>
                <a:latin typeface="Poppins" panose="00000500000000000000" pitchFamily="2" charset="0"/>
                <a:cs typeface="Poppins" panose="00000500000000000000" pitchFamily="2" charset="0"/>
              </a:rPr>
              <a:t>Suposiciones manifiestas para el oyente</a:t>
            </a:r>
            <a:endParaRPr lang="en-US" altLang="es-CL" sz="2000" dirty="0">
              <a:solidFill>
                <a:schemeClr val="accent2">
                  <a:lumMod val="75000"/>
                  <a:lumOff val="25000"/>
                </a:schemeClr>
              </a:solidFill>
              <a:latin typeface="Poppins" panose="00000500000000000000" pitchFamily="2" charset="0"/>
              <a:cs typeface="Poppins" panose="00000500000000000000" pitchFamily="2" charset="0"/>
            </a:endParaRPr>
          </a:p>
        </p:txBody>
      </p:sp>
      <p:sp>
        <p:nvSpPr>
          <p:cNvPr id="10" name="Rectangle 8">
            <a:extLst>
              <a:ext uri="{FF2B5EF4-FFF2-40B4-BE49-F238E27FC236}">
                <a16:creationId xmlns:a16="http://schemas.microsoft.com/office/drawing/2014/main" id="{ADE963BA-9C36-256A-F4B8-03B656AE7208}"/>
              </a:ext>
            </a:extLst>
          </p:cNvPr>
          <p:cNvSpPr>
            <a:spLocks noChangeArrowheads="1"/>
          </p:cNvSpPr>
          <p:nvPr/>
        </p:nvSpPr>
        <p:spPr bwMode="auto">
          <a:xfrm>
            <a:off x="3704239" y="3111758"/>
            <a:ext cx="15224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PE" altLang="es-CL" sz="2000" b="1" dirty="0">
                <a:solidFill>
                  <a:srgbClr val="6666FF"/>
                </a:solidFill>
                <a:latin typeface="Calibri" panose="020F0502020204030204" pitchFamily="34" charset="0"/>
              </a:rPr>
              <a:t>CONTEXTO MUTUO</a:t>
            </a:r>
            <a:endParaRPr lang="en-US" altLang="es-CL" sz="2000" b="1" dirty="0">
              <a:solidFill>
                <a:srgbClr val="6666FF"/>
              </a:solidFill>
              <a:latin typeface="Calibri" panose="020F0502020204030204" pitchFamily="34" charset="0"/>
            </a:endParaRPr>
          </a:p>
        </p:txBody>
      </p:sp>
    </p:spTree>
    <p:extLst>
      <p:ext uri="{BB962C8B-B14F-4D97-AF65-F5344CB8AC3E}">
        <p14:creationId xmlns:p14="http://schemas.microsoft.com/office/powerpoint/2010/main" val="89993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500"/>
                                        <p:tgtEl>
                                          <p:spTgt spid="7"/>
                                        </p:tgtEl>
                                      </p:cBhvr>
                                    </p:animEffect>
                                  </p:childTnLst>
                                </p:cTn>
                              </p:par>
                              <p:par>
                                <p:cTn id="16" presetID="9"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dissolv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dissolv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7">
          <a:extLst>
            <a:ext uri="{FF2B5EF4-FFF2-40B4-BE49-F238E27FC236}">
              <a16:creationId xmlns:a16="http://schemas.microsoft.com/office/drawing/2014/main" id="{942925FB-55A7-BBCC-14C3-9BD7CDBDFD67}"/>
            </a:ext>
          </a:extLst>
        </p:cNvPr>
        <p:cNvGrpSpPr/>
        <p:nvPr/>
      </p:nvGrpSpPr>
      <p:grpSpPr>
        <a:xfrm>
          <a:off x="0" y="0"/>
          <a:ext cx="0" cy="0"/>
          <a:chOff x="0" y="0"/>
          <a:chExt cx="0" cy="0"/>
        </a:xfrm>
      </p:grpSpPr>
      <p:sp>
        <p:nvSpPr>
          <p:cNvPr id="264" name="Google Shape;264;p35">
            <a:extLst>
              <a:ext uri="{FF2B5EF4-FFF2-40B4-BE49-F238E27FC236}">
                <a16:creationId xmlns:a16="http://schemas.microsoft.com/office/drawing/2014/main" id="{2BD4C395-B416-E94A-57EF-6628F15BAB24}"/>
              </a:ext>
            </a:extLst>
          </p:cNvPr>
          <p:cNvSpPr txBox="1">
            <a:spLocks noGrp="1"/>
          </p:cNvSpPr>
          <p:nvPr>
            <p:ph type="title" idx="6"/>
          </p:nvPr>
        </p:nvSpPr>
        <p:spPr>
          <a:xfrm>
            <a:off x="713225" y="539500"/>
            <a:ext cx="7717500" cy="478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accent2"/>
              </a:buClr>
              <a:buSzPts val="1100"/>
              <a:buFont typeface="Arial"/>
              <a:buNone/>
            </a:pPr>
            <a:r>
              <a:rPr lang="en" dirty="0"/>
              <a:t>Bases de la semántica composicional</a:t>
            </a:r>
            <a:endParaRPr dirty="0"/>
          </a:p>
        </p:txBody>
      </p:sp>
      <p:sp>
        <p:nvSpPr>
          <p:cNvPr id="275" name="Google Shape;275;p35">
            <a:extLst>
              <a:ext uri="{FF2B5EF4-FFF2-40B4-BE49-F238E27FC236}">
                <a16:creationId xmlns:a16="http://schemas.microsoft.com/office/drawing/2014/main" id="{012F090B-8387-02F9-A3C8-AA24F05FFC33}"/>
              </a:ext>
            </a:extLst>
          </p:cNvPr>
          <p:cNvSpPr/>
          <p:nvPr/>
        </p:nvSpPr>
        <p:spPr>
          <a:xfrm>
            <a:off x="8291451" y="-1253796"/>
            <a:ext cx="2981400" cy="2981400"/>
          </a:xfrm>
          <a:prstGeom prst="ellipse">
            <a:avLst/>
          </a:prstGeom>
          <a:solidFill>
            <a:schemeClr val="dk1"/>
          </a:solidFill>
          <a:ln>
            <a:noFill/>
          </a:ln>
          <a:effectLst>
            <a:outerShdw blurRad="214313" algn="bl" rotWithShape="0">
              <a:schemeClr val="accent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5">
            <a:extLst>
              <a:ext uri="{FF2B5EF4-FFF2-40B4-BE49-F238E27FC236}">
                <a16:creationId xmlns:a16="http://schemas.microsoft.com/office/drawing/2014/main" id="{AC669B31-4DFA-C723-3CEA-B3A479E9693A}"/>
              </a:ext>
            </a:extLst>
          </p:cNvPr>
          <p:cNvSpPr/>
          <p:nvPr/>
        </p:nvSpPr>
        <p:spPr>
          <a:xfrm>
            <a:off x="-912995" y="-45993"/>
            <a:ext cx="1490700" cy="1490700"/>
          </a:xfrm>
          <a:prstGeom prst="ellipse">
            <a:avLst/>
          </a:prstGeom>
          <a:gradFill>
            <a:gsLst>
              <a:gs pos="0">
                <a:schemeClr val="l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 name="Elipse 46">
            <a:extLst>
              <a:ext uri="{FF2B5EF4-FFF2-40B4-BE49-F238E27FC236}">
                <a16:creationId xmlns:a16="http://schemas.microsoft.com/office/drawing/2014/main" id="{D074FAC9-623E-9D66-0BE6-9422C6B7F6DF}"/>
              </a:ext>
            </a:extLst>
          </p:cNvPr>
          <p:cNvSpPr/>
          <p:nvPr/>
        </p:nvSpPr>
        <p:spPr>
          <a:xfrm>
            <a:off x="1821116" y="1993975"/>
            <a:ext cx="898634" cy="796266"/>
          </a:xfrm>
          <a:prstGeom prst="ellipse">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9" name="Google Shape;1855;p28">
            <a:extLst>
              <a:ext uri="{FF2B5EF4-FFF2-40B4-BE49-F238E27FC236}">
                <a16:creationId xmlns:a16="http://schemas.microsoft.com/office/drawing/2014/main" id="{52F77E1E-2E70-C148-B540-D48914E39DC8}"/>
              </a:ext>
            </a:extLst>
          </p:cNvPr>
          <p:cNvSpPr txBox="1">
            <a:spLocks/>
          </p:cNvSpPr>
          <p:nvPr/>
        </p:nvSpPr>
        <p:spPr>
          <a:xfrm>
            <a:off x="583496" y="890383"/>
            <a:ext cx="7841438" cy="74481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Poppins"/>
              <a:buNone/>
              <a:defRPr sz="1400" b="0" i="0" u="none" strike="noStrike" cap="none">
                <a:solidFill>
                  <a:schemeClr val="dk2"/>
                </a:solidFill>
                <a:latin typeface="Poppins"/>
                <a:ea typeface="Poppins"/>
                <a:cs typeface="Poppins"/>
                <a:sym typeface="Poppins"/>
              </a:defRPr>
            </a:lvl1pPr>
            <a:lvl2pPr marL="914400" marR="0" lvl="1" indent="-317500" algn="ctr" rtl="0">
              <a:lnSpc>
                <a:spcPct val="100000"/>
              </a:lnSpc>
              <a:spcBef>
                <a:spcPts val="0"/>
              </a:spcBef>
              <a:spcAft>
                <a:spcPts val="0"/>
              </a:spcAft>
              <a:buClr>
                <a:schemeClr val="dk2"/>
              </a:buClr>
              <a:buSzPts val="1400"/>
              <a:buFont typeface="Poppins"/>
              <a:buNone/>
              <a:defRPr sz="1400" b="0" i="0" u="none" strike="noStrike" cap="none">
                <a:solidFill>
                  <a:schemeClr val="dk2"/>
                </a:solidFill>
                <a:latin typeface="Poppins"/>
                <a:ea typeface="Poppins"/>
                <a:cs typeface="Poppins"/>
                <a:sym typeface="Poppins"/>
              </a:defRPr>
            </a:lvl2pPr>
            <a:lvl3pPr marL="1371600" marR="0" lvl="2" indent="-317500" algn="ctr" rtl="0">
              <a:lnSpc>
                <a:spcPct val="100000"/>
              </a:lnSpc>
              <a:spcBef>
                <a:spcPts val="0"/>
              </a:spcBef>
              <a:spcAft>
                <a:spcPts val="0"/>
              </a:spcAft>
              <a:buClr>
                <a:schemeClr val="dk2"/>
              </a:buClr>
              <a:buSzPts val="1400"/>
              <a:buFont typeface="Poppins"/>
              <a:buNone/>
              <a:defRPr sz="1400" b="0" i="0" u="none" strike="noStrike" cap="none">
                <a:solidFill>
                  <a:schemeClr val="dk2"/>
                </a:solidFill>
                <a:latin typeface="Poppins"/>
                <a:ea typeface="Poppins"/>
                <a:cs typeface="Poppins"/>
                <a:sym typeface="Poppins"/>
              </a:defRPr>
            </a:lvl3pPr>
            <a:lvl4pPr marL="1828800" marR="0" lvl="3" indent="-317500" algn="ctr" rtl="0">
              <a:lnSpc>
                <a:spcPct val="100000"/>
              </a:lnSpc>
              <a:spcBef>
                <a:spcPts val="0"/>
              </a:spcBef>
              <a:spcAft>
                <a:spcPts val="0"/>
              </a:spcAft>
              <a:buClr>
                <a:schemeClr val="dk2"/>
              </a:buClr>
              <a:buSzPts val="1400"/>
              <a:buFont typeface="Poppins"/>
              <a:buNone/>
              <a:defRPr sz="1400" b="0" i="0" u="none" strike="noStrike" cap="none">
                <a:solidFill>
                  <a:schemeClr val="dk2"/>
                </a:solidFill>
                <a:latin typeface="Poppins"/>
                <a:ea typeface="Poppins"/>
                <a:cs typeface="Poppins"/>
                <a:sym typeface="Poppins"/>
              </a:defRPr>
            </a:lvl4pPr>
            <a:lvl5pPr marL="2286000" marR="0" lvl="4" indent="-317500" algn="ctr" rtl="0">
              <a:lnSpc>
                <a:spcPct val="100000"/>
              </a:lnSpc>
              <a:spcBef>
                <a:spcPts val="0"/>
              </a:spcBef>
              <a:spcAft>
                <a:spcPts val="0"/>
              </a:spcAft>
              <a:buClr>
                <a:schemeClr val="dk2"/>
              </a:buClr>
              <a:buSzPts val="1400"/>
              <a:buFont typeface="Poppins"/>
              <a:buNone/>
              <a:defRPr sz="1400" b="0" i="0" u="none" strike="noStrike" cap="none">
                <a:solidFill>
                  <a:schemeClr val="dk2"/>
                </a:solidFill>
                <a:latin typeface="Poppins"/>
                <a:ea typeface="Poppins"/>
                <a:cs typeface="Poppins"/>
                <a:sym typeface="Poppins"/>
              </a:defRPr>
            </a:lvl5pPr>
            <a:lvl6pPr marL="2743200" marR="0" lvl="5" indent="-317500" algn="ctr" rtl="0">
              <a:lnSpc>
                <a:spcPct val="100000"/>
              </a:lnSpc>
              <a:spcBef>
                <a:spcPts val="0"/>
              </a:spcBef>
              <a:spcAft>
                <a:spcPts val="0"/>
              </a:spcAft>
              <a:buClr>
                <a:schemeClr val="dk2"/>
              </a:buClr>
              <a:buSzPts val="1400"/>
              <a:buFont typeface="Poppins"/>
              <a:buNone/>
              <a:defRPr sz="1400" b="0" i="0" u="none" strike="noStrike" cap="none">
                <a:solidFill>
                  <a:schemeClr val="dk2"/>
                </a:solidFill>
                <a:latin typeface="Poppins"/>
                <a:ea typeface="Poppins"/>
                <a:cs typeface="Poppins"/>
                <a:sym typeface="Poppins"/>
              </a:defRPr>
            </a:lvl6pPr>
            <a:lvl7pPr marL="3200400" marR="0" lvl="6" indent="-317500" algn="ctr" rtl="0">
              <a:lnSpc>
                <a:spcPct val="100000"/>
              </a:lnSpc>
              <a:spcBef>
                <a:spcPts val="0"/>
              </a:spcBef>
              <a:spcAft>
                <a:spcPts val="0"/>
              </a:spcAft>
              <a:buClr>
                <a:schemeClr val="dk2"/>
              </a:buClr>
              <a:buSzPts val="1400"/>
              <a:buFont typeface="Poppins"/>
              <a:buNone/>
              <a:defRPr sz="1400" b="0" i="0" u="none" strike="noStrike" cap="none">
                <a:solidFill>
                  <a:schemeClr val="dk2"/>
                </a:solidFill>
                <a:latin typeface="Poppins"/>
                <a:ea typeface="Poppins"/>
                <a:cs typeface="Poppins"/>
                <a:sym typeface="Poppins"/>
              </a:defRPr>
            </a:lvl7pPr>
            <a:lvl8pPr marL="3657600" marR="0" lvl="7" indent="-317500" algn="ctr" rtl="0">
              <a:lnSpc>
                <a:spcPct val="100000"/>
              </a:lnSpc>
              <a:spcBef>
                <a:spcPts val="0"/>
              </a:spcBef>
              <a:spcAft>
                <a:spcPts val="0"/>
              </a:spcAft>
              <a:buClr>
                <a:schemeClr val="dk2"/>
              </a:buClr>
              <a:buSzPts val="1400"/>
              <a:buFont typeface="Poppins"/>
              <a:buNone/>
              <a:defRPr sz="1400" b="0" i="0" u="none" strike="noStrike" cap="none">
                <a:solidFill>
                  <a:schemeClr val="dk2"/>
                </a:solidFill>
                <a:latin typeface="Poppins"/>
                <a:ea typeface="Poppins"/>
                <a:cs typeface="Poppins"/>
                <a:sym typeface="Poppins"/>
              </a:defRPr>
            </a:lvl8pPr>
            <a:lvl9pPr marL="4114800" marR="0" lvl="8" indent="-317500" algn="ctr" rtl="0">
              <a:lnSpc>
                <a:spcPct val="100000"/>
              </a:lnSpc>
              <a:spcBef>
                <a:spcPts val="0"/>
              </a:spcBef>
              <a:spcAft>
                <a:spcPts val="0"/>
              </a:spcAft>
              <a:buClr>
                <a:schemeClr val="dk2"/>
              </a:buClr>
              <a:buSzPts val="1400"/>
              <a:buFont typeface="Poppins"/>
              <a:buNone/>
              <a:defRPr sz="1400" b="0" i="0" u="none" strike="noStrike" cap="none">
                <a:solidFill>
                  <a:schemeClr val="dk2"/>
                </a:solidFill>
                <a:latin typeface="Poppins"/>
                <a:ea typeface="Poppins"/>
                <a:cs typeface="Poppins"/>
                <a:sym typeface="Poppins"/>
              </a:defRPr>
            </a:lvl9pPr>
          </a:lstStyle>
          <a:p>
            <a:pPr marL="165100" indent="0">
              <a:buSzPts val="1000"/>
            </a:pPr>
            <a:r>
              <a:rPr lang="es-MX" sz="1200" dirty="0">
                <a:solidFill>
                  <a:schemeClr val="accent2">
                    <a:lumMod val="75000"/>
                    <a:lumOff val="25000"/>
                  </a:schemeClr>
                </a:solidFill>
              </a:rPr>
              <a:t>La semántica composicional se encarga de estudiar los procedimientos de combinatorios del significado que subyacen a las expresiones complejas </a:t>
            </a:r>
          </a:p>
        </p:txBody>
      </p:sp>
      <p:sp>
        <p:nvSpPr>
          <p:cNvPr id="62" name="Google Shape;2168;p48">
            <a:extLst>
              <a:ext uri="{FF2B5EF4-FFF2-40B4-BE49-F238E27FC236}">
                <a16:creationId xmlns:a16="http://schemas.microsoft.com/office/drawing/2014/main" id="{05CE68C9-704B-EF55-A53D-5368BBEF9656}"/>
              </a:ext>
            </a:extLst>
          </p:cNvPr>
          <p:cNvSpPr txBox="1">
            <a:spLocks/>
          </p:cNvSpPr>
          <p:nvPr/>
        </p:nvSpPr>
        <p:spPr>
          <a:xfrm>
            <a:off x="896384" y="2125384"/>
            <a:ext cx="2915825" cy="572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200"/>
              <a:buFont typeface="Tajawal"/>
              <a:buNone/>
              <a:defRPr sz="3200" b="1" i="0" u="none" strike="noStrike" cap="none">
                <a:solidFill>
                  <a:schemeClr val="dk1"/>
                </a:solidFill>
                <a:latin typeface="Tajawal"/>
                <a:ea typeface="Tajawal"/>
                <a:cs typeface="Tajawal"/>
                <a:sym typeface="Tajawal"/>
              </a:defRPr>
            </a:lvl1pPr>
            <a:lvl2pPr marR="0" lvl="1" algn="l" rtl="0">
              <a:lnSpc>
                <a:spcPct val="100000"/>
              </a:lnSpc>
              <a:spcBef>
                <a:spcPts val="0"/>
              </a:spcBef>
              <a:spcAft>
                <a:spcPts val="0"/>
              </a:spcAft>
              <a:buClr>
                <a:schemeClr val="dk1"/>
              </a:buClr>
              <a:buSzPts val="3200"/>
              <a:buFont typeface="Tajawal"/>
              <a:buNone/>
              <a:defRPr sz="3200" b="1" i="0" u="none" strike="noStrike" cap="none">
                <a:solidFill>
                  <a:schemeClr val="dk1"/>
                </a:solidFill>
                <a:latin typeface="Tajawal"/>
                <a:ea typeface="Tajawal"/>
                <a:cs typeface="Tajawal"/>
                <a:sym typeface="Tajawal"/>
              </a:defRPr>
            </a:lvl2pPr>
            <a:lvl3pPr marR="0" lvl="2" algn="l" rtl="0">
              <a:lnSpc>
                <a:spcPct val="100000"/>
              </a:lnSpc>
              <a:spcBef>
                <a:spcPts val="0"/>
              </a:spcBef>
              <a:spcAft>
                <a:spcPts val="0"/>
              </a:spcAft>
              <a:buClr>
                <a:schemeClr val="dk1"/>
              </a:buClr>
              <a:buSzPts val="3200"/>
              <a:buFont typeface="Tajawal"/>
              <a:buNone/>
              <a:defRPr sz="3200" b="1" i="0" u="none" strike="noStrike" cap="none">
                <a:solidFill>
                  <a:schemeClr val="dk1"/>
                </a:solidFill>
                <a:latin typeface="Tajawal"/>
                <a:ea typeface="Tajawal"/>
                <a:cs typeface="Tajawal"/>
                <a:sym typeface="Tajawal"/>
              </a:defRPr>
            </a:lvl3pPr>
            <a:lvl4pPr marR="0" lvl="3" algn="l" rtl="0">
              <a:lnSpc>
                <a:spcPct val="100000"/>
              </a:lnSpc>
              <a:spcBef>
                <a:spcPts val="0"/>
              </a:spcBef>
              <a:spcAft>
                <a:spcPts val="0"/>
              </a:spcAft>
              <a:buClr>
                <a:schemeClr val="dk1"/>
              </a:buClr>
              <a:buSzPts val="3200"/>
              <a:buFont typeface="Tajawal"/>
              <a:buNone/>
              <a:defRPr sz="3200" b="1" i="0" u="none" strike="noStrike" cap="none">
                <a:solidFill>
                  <a:schemeClr val="dk1"/>
                </a:solidFill>
                <a:latin typeface="Tajawal"/>
                <a:ea typeface="Tajawal"/>
                <a:cs typeface="Tajawal"/>
                <a:sym typeface="Tajawal"/>
              </a:defRPr>
            </a:lvl4pPr>
            <a:lvl5pPr marR="0" lvl="4" algn="l" rtl="0">
              <a:lnSpc>
                <a:spcPct val="100000"/>
              </a:lnSpc>
              <a:spcBef>
                <a:spcPts val="0"/>
              </a:spcBef>
              <a:spcAft>
                <a:spcPts val="0"/>
              </a:spcAft>
              <a:buClr>
                <a:schemeClr val="dk1"/>
              </a:buClr>
              <a:buSzPts val="3200"/>
              <a:buFont typeface="Tajawal"/>
              <a:buNone/>
              <a:defRPr sz="3200" b="1" i="0" u="none" strike="noStrike" cap="none">
                <a:solidFill>
                  <a:schemeClr val="dk1"/>
                </a:solidFill>
                <a:latin typeface="Tajawal"/>
                <a:ea typeface="Tajawal"/>
                <a:cs typeface="Tajawal"/>
                <a:sym typeface="Tajawal"/>
              </a:defRPr>
            </a:lvl5pPr>
            <a:lvl6pPr marR="0" lvl="5" algn="l" rtl="0">
              <a:lnSpc>
                <a:spcPct val="100000"/>
              </a:lnSpc>
              <a:spcBef>
                <a:spcPts val="0"/>
              </a:spcBef>
              <a:spcAft>
                <a:spcPts val="0"/>
              </a:spcAft>
              <a:buClr>
                <a:schemeClr val="dk1"/>
              </a:buClr>
              <a:buSzPts val="3200"/>
              <a:buFont typeface="Tajawal"/>
              <a:buNone/>
              <a:defRPr sz="3200" b="1" i="0" u="none" strike="noStrike" cap="none">
                <a:solidFill>
                  <a:schemeClr val="dk1"/>
                </a:solidFill>
                <a:latin typeface="Tajawal"/>
                <a:ea typeface="Tajawal"/>
                <a:cs typeface="Tajawal"/>
                <a:sym typeface="Tajawal"/>
              </a:defRPr>
            </a:lvl6pPr>
            <a:lvl7pPr marR="0" lvl="6" algn="l" rtl="0">
              <a:lnSpc>
                <a:spcPct val="100000"/>
              </a:lnSpc>
              <a:spcBef>
                <a:spcPts val="0"/>
              </a:spcBef>
              <a:spcAft>
                <a:spcPts val="0"/>
              </a:spcAft>
              <a:buClr>
                <a:schemeClr val="dk1"/>
              </a:buClr>
              <a:buSzPts val="3200"/>
              <a:buFont typeface="Tajawal"/>
              <a:buNone/>
              <a:defRPr sz="3200" b="1" i="0" u="none" strike="noStrike" cap="none">
                <a:solidFill>
                  <a:schemeClr val="dk1"/>
                </a:solidFill>
                <a:latin typeface="Tajawal"/>
                <a:ea typeface="Tajawal"/>
                <a:cs typeface="Tajawal"/>
                <a:sym typeface="Tajawal"/>
              </a:defRPr>
            </a:lvl7pPr>
            <a:lvl8pPr marR="0" lvl="7" algn="l" rtl="0">
              <a:lnSpc>
                <a:spcPct val="100000"/>
              </a:lnSpc>
              <a:spcBef>
                <a:spcPts val="0"/>
              </a:spcBef>
              <a:spcAft>
                <a:spcPts val="0"/>
              </a:spcAft>
              <a:buClr>
                <a:schemeClr val="dk1"/>
              </a:buClr>
              <a:buSzPts val="3200"/>
              <a:buFont typeface="Tajawal"/>
              <a:buNone/>
              <a:defRPr sz="3200" b="1" i="0" u="none" strike="noStrike" cap="none">
                <a:solidFill>
                  <a:schemeClr val="dk1"/>
                </a:solidFill>
                <a:latin typeface="Tajawal"/>
                <a:ea typeface="Tajawal"/>
                <a:cs typeface="Tajawal"/>
                <a:sym typeface="Tajawal"/>
              </a:defRPr>
            </a:lvl8pPr>
            <a:lvl9pPr marR="0" lvl="8" algn="l" rtl="0">
              <a:lnSpc>
                <a:spcPct val="100000"/>
              </a:lnSpc>
              <a:spcBef>
                <a:spcPts val="0"/>
              </a:spcBef>
              <a:spcAft>
                <a:spcPts val="0"/>
              </a:spcAft>
              <a:buClr>
                <a:schemeClr val="dk1"/>
              </a:buClr>
              <a:buSzPts val="3200"/>
              <a:buFont typeface="Tajawal"/>
              <a:buNone/>
              <a:defRPr sz="3200" b="1" i="0" u="none" strike="noStrike" cap="none">
                <a:solidFill>
                  <a:schemeClr val="dk1"/>
                </a:solidFill>
                <a:latin typeface="Tajawal"/>
                <a:ea typeface="Tajawal"/>
                <a:cs typeface="Tajawal"/>
                <a:sym typeface="Tajawal"/>
              </a:defRPr>
            </a:lvl9pPr>
          </a:lstStyle>
          <a:p>
            <a:pPr algn="ctr"/>
            <a:r>
              <a:rPr lang="es-CL" sz="1800" b="0" spc="300" dirty="0">
                <a:solidFill>
                  <a:schemeClr val="bg1">
                    <a:lumMod val="10000"/>
                  </a:schemeClr>
                </a:solidFill>
                <a:latin typeface="Cascadia Code SemiLight" panose="020B0609020000020004" pitchFamily="49" charset="0"/>
                <a:ea typeface="Cascadia Code SemiLight" panose="020B0609020000020004" pitchFamily="49" charset="0"/>
                <a:cs typeface="Cascadia Code SemiLight" panose="020B0609020000020004" pitchFamily="49" charset="0"/>
              </a:rPr>
              <a:t>Productividad gramatical</a:t>
            </a:r>
          </a:p>
        </p:txBody>
      </p:sp>
      <p:cxnSp>
        <p:nvCxnSpPr>
          <p:cNvPr id="63" name="Conector recto 62">
            <a:extLst>
              <a:ext uri="{FF2B5EF4-FFF2-40B4-BE49-F238E27FC236}">
                <a16:creationId xmlns:a16="http://schemas.microsoft.com/office/drawing/2014/main" id="{7B971CB1-1E38-FC2B-C714-99CF668402BD}"/>
              </a:ext>
            </a:extLst>
          </p:cNvPr>
          <p:cNvCxnSpPr>
            <a:cxnSpLocks/>
          </p:cNvCxnSpPr>
          <p:nvPr/>
        </p:nvCxnSpPr>
        <p:spPr>
          <a:xfrm flipH="1">
            <a:off x="4325988" y="1960392"/>
            <a:ext cx="5790" cy="2263446"/>
          </a:xfrm>
          <a:prstGeom prst="line">
            <a:avLst/>
          </a:prstGeom>
          <a:ln w="38100">
            <a:solidFill>
              <a:schemeClr val="tx2">
                <a:lumMod val="40000"/>
                <a:lumOff val="60000"/>
              </a:schemeClr>
            </a:solidFill>
          </a:ln>
          <a:effectLst/>
        </p:spPr>
        <p:style>
          <a:lnRef idx="2">
            <a:schemeClr val="dk1"/>
          </a:lnRef>
          <a:fillRef idx="0">
            <a:schemeClr val="dk1"/>
          </a:fillRef>
          <a:effectRef idx="1">
            <a:schemeClr val="dk1"/>
          </a:effectRef>
          <a:fontRef idx="minor">
            <a:schemeClr val="tx1"/>
          </a:fontRef>
        </p:style>
      </p:cxnSp>
      <p:sp>
        <p:nvSpPr>
          <p:cNvPr id="256" name="Elipse 255">
            <a:extLst>
              <a:ext uri="{FF2B5EF4-FFF2-40B4-BE49-F238E27FC236}">
                <a16:creationId xmlns:a16="http://schemas.microsoft.com/office/drawing/2014/main" id="{DDB36E67-519C-CA9B-CBC4-15C5D68C20ED}"/>
              </a:ext>
            </a:extLst>
          </p:cNvPr>
          <p:cNvSpPr/>
          <p:nvPr/>
        </p:nvSpPr>
        <p:spPr>
          <a:xfrm>
            <a:off x="6023781" y="1960392"/>
            <a:ext cx="898634" cy="796266"/>
          </a:xfrm>
          <a:prstGeom prst="ellipse">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7" name="Google Shape;2168;p48">
            <a:extLst>
              <a:ext uri="{FF2B5EF4-FFF2-40B4-BE49-F238E27FC236}">
                <a16:creationId xmlns:a16="http://schemas.microsoft.com/office/drawing/2014/main" id="{FED3FDF9-C5CC-6061-6FC1-0C93AAC2F21D}"/>
              </a:ext>
            </a:extLst>
          </p:cNvPr>
          <p:cNvSpPr txBox="1">
            <a:spLocks/>
          </p:cNvSpPr>
          <p:nvPr/>
        </p:nvSpPr>
        <p:spPr>
          <a:xfrm>
            <a:off x="4572000" y="2072175"/>
            <a:ext cx="3719451" cy="572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200"/>
              <a:buFont typeface="Tajawal"/>
              <a:buNone/>
              <a:defRPr sz="3200" b="1" i="0" u="none" strike="noStrike" cap="none">
                <a:solidFill>
                  <a:schemeClr val="dk1"/>
                </a:solidFill>
                <a:latin typeface="Tajawal"/>
                <a:ea typeface="Tajawal"/>
                <a:cs typeface="Tajawal"/>
                <a:sym typeface="Tajawal"/>
              </a:defRPr>
            </a:lvl1pPr>
            <a:lvl2pPr marR="0" lvl="1" algn="l" rtl="0">
              <a:lnSpc>
                <a:spcPct val="100000"/>
              </a:lnSpc>
              <a:spcBef>
                <a:spcPts val="0"/>
              </a:spcBef>
              <a:spcAft>
                <a:spcPts val="0"/>
              </a:spcAft>
              <a:buClr>
                <a:schemeClr val="dk1"/>
              </a:buClr>
              <a:buSzPts val="3200"/>
              <a:buFont typeface="Tajawal"/>
              <a:buNone/>
              <a:defRPr sz="3200" b="1" i="0" u="none" strike="noStrike" cap="none">
                <a:solidFill>
                  <a:schemeClr val="dk1"/>
                </a:solidFill>
                <a:latin typeface="Tajawal"/>
                <a:ea typeface="Tajawal"/>
                <a:cs typeface="Tajawal"/>
                <a:sym typeface="Tajawal"/>
              </a:defRPr>
            </a:lvl2pPr>
            <a:lvl3pPr marR="0" lvl="2" algn="l" rtl="0">
              <a:lnSpc>
                <a:spcPct val="100000"/>
              </a:lnSpc>
              <a:spcBef>
                <a:spcPts val="0"/>
              </a:spcBef>
              <a:spcAft>
                <a:spcPts val="0"/>
              </a:spcAft>
              <a:buClr>
                <a:schemeClr val="dk1"/>
              </a:buClr>
              <a:buSzPts val="3200"/>
              <a:buFont typeface="Tajawal"/>
              <a:buNone/>
              <a:defRPr sz="3200" b="1" i="0" u="none" strike="noStrike" cap="none">
                <a:solidFill>
                  <a:schemeClr val="dk1"/>
                </a:solidFill>
                <a:latin typeface="Tajawal"/>
                <a:ea typeface="Tajawal"/>
                <a:cs typeface="Tajawal"/>
                <a:sym typeface="Tajawal"/>
              </a:defRPr>
            </a:lvl3pPr>
            <a:lvl4pPr marR="0" lvl="3" algn="l" rtl="0">
              <a:lnSpc>
                <a:spcPct val="100000"/>
              </a:lnSpc>
              <a:spcBef>
                <a:spcPts val="0"/>
              </a:spcBef>
              <a:spcAft>
                <a:spcPts val="0"/>
              </a:spcAft>
              <a:buClr>
                <a:schemeClr val="dk1"/>
              </a:buClr>
              <a:buSzPts val="3200"/>
              <a:buFont typeface="Tajawal"/>
              <a:buNone/>
              <a:defRPr sz="3200" b="1" i="0" u="none" strike="noStrike" cap="none">
                <a:solidFill>
                  <a:schemeClr val="dk1"/>
                </a:solidFill>
                <a:latin typeface="Tajawal"/>
                <a:ea typeface="Tajawal"/>
                <a:cs typeface="Tajawal"/>
                <a:sym typeface="Tajawal"/>
              </a:defRPr>
            </a:lvl4pPr>
            <a:lvl5pPr marR="0" lvl="4" algn="l" rtl="0">
              <a:lnSpc>
                <a:spcPct val="100000"/>
              </a:lnSpc>
              <a:spcBef>
                <a:spcPts val="0"/>
              </a:spcBef>
              <a:spcAft>
                <a:spcPts val="0"/>
              </a:spcAft>
              <a:buClr>
                <a:schemeClr val="dk1"/>
              </a:buClr>
              <a:buSzPts val="3200"/>
              <a:buFont typeface="Tajawal"/>
              <a:buNone/>
              <a:defRPr sz="3200" b="1" i="0" u="none" strike="noStrike" cap="none">
                <a:solidFill>
                  <a:schemeClr val="dk1"/>
                </a:solidFill>
                <a:latin typeface="Tajawal"/>
                <a:ea typeface="Tajawal"/>
                <a:cs typeface="Tajawal"/>
                <a:sym typeface="Tajawal"/>
              </a:defRPr>
            </a:lvl5pPr>
            <a:lvl6pPr marR="0" lvl="5" algn="l" rtl="0">
              <a:lnSpc>
                <a:spcPct val="100000"/>
              </a:lnSpc>
              <a:spcBef>
                <a:spcPts val="0"/>
              </a:spcBef>
              <a:spcAft>
                <a:spcPts val="0"/>
              </a:spcAft>
              <a:buClr>
                <a:schemeClr val="dk1"/>
              </a:buClr>
              <a:buSzPts val="3200"/>
              <a:buFont typeface="Tajawal"/>
              <a:buNone/>
              <a:defRPr sz="3200" b="1" i="0" u="none" strike="noStrike" cap="none">
                <a:solidFill>
                  <a:schemeClr val="dk1"/>
                </a:solidFill>
                <a:latin typeface="Tajawal"/>
                <a:ea typeface="Tajawal"/>
                <a:cs typeface="Tajawal"/>
                <a:sym typeface="Tajawal"/>
              </a:defRPr>
            </a:lvl6pPr>
            <a:lvl7pPr marR="0" lvl="6" algn="l" rtl="0">
              <a:lnSpc>
                <a:spcPct val="100000"/>
              </a:lnSpc>
              <a:spcBef>
                <a:spcPts val="0"/>
              </a:spcBef>
              <a:spcAft>
                <a:spcPts val="0"/>
              </a:spcAft>
              <a:buClr>
                <a:schemeClr val="dk1"/>
              </a:buClr>
              <a:buSzPts val="3200"/>
              <a:buFont typeface="Tajawal"/>
              <a:buNone/>
              <a:defRPr sz="3200" b="1" i="0" u="none" strike="noStrike" cap="none">
                <a:solidFill>
                  <a:schemeClr val="dk1"/>
                </a:solidFill>
                <a:latin typeface="Tajawal"/>
                <a:ea typeface="Tajawal"/>
                <a:cs typeface="Tajawal"/>
                <a:sym typeface="Tajawal"/>
              </a:defRPr>
            </a:lvl7pPr>
            <a:lvl8pPr marR="0" lvl="7" algn="l" rtl="0">
              <a:lnSpc>
                <a:spcPct val="100000"/>
              </a:lnSpc>
              <a:spcBef>
                <a:spcPts val="0"/>
              </a:spcBef>
              <a:spcAft>
                <a:spcPts val="0"/>
              </a:spcAft>
              <a:buClr>
                <a:schemeClr val="dk1"/>
              </a:buClr>
              <a:buSzPts val="3200"/>
              <a:buFont typeface="Tajawal"/>
              <a:buNone/>
              <a:defRPr sz="3200" b="1" i="0" u="none" strike="noStrike" cap="none">
                <a:solidFill>
                  <a:schemeClr val="dk1"/>
                </a:solidFill>
                <a:latin typeface="Tajawal"/>
                <a:ea typeface="Tajawal"/>
                <a:cs typeface="Tajawal"/>
                <a:sym typeface="Tajawal"/>
              </a:defRPr>
            </a:lvl8pPr>
            <a:lvl9pPr marR="0" lvl="8" algn="l" rtl="0">
              <a:lnSpc>
                <a:spcPct val="100000"/>
              </a:lnSpc>
              <a:spcBef>
                <a:spcPts val="0"/>
              </a:spcBef>
              <a:spcAft>
                <a:spcPts val="0"/>
              </a:spcAft>
              <a:buClr>
                <a:schemeClr val="dk1"/>
              </a:buClr>
              <a:buSzPts val="3200"/>
              <a:buFont typeface="Tajawal"/>
              <a:buNone/>
              <a:defRPr sz="3200" b="1" i="0" u="none" strike="noStrike" cap="none">
                <a:solidFill>
                  <a:schemeClr val="dk1"/>
                </a:solidFill>
                <a:latin typeface="Tajawal"/>
                <a:ea typeface="Tajawal"/>
                <a:cs typeface="Tajawal"/>
                <a:sym typeface="Tajawal"/>
              </a:defRPr>
            </a:lvl9pPr>
          </a:lstStyle>
          <a:p>
            <a:pPr algn="ctr"/>
            <a:r>
              <a:rPr lang="es-CL" sz="1800" b="0" spc="300" dirty="0">
                <a:solidFill>
                  <a:schemeClr val="bg1">
                    <a:lumMod val="10000"/>
                  </a:schemeClr>
                </a:solidFill>
                <a:latin typeface="Cascadia Code SemiLight" panose="020B0609020000020004" pitchFamily="49" charset="0"/>
                <a:ea typeface="Cascadia Code SemiLight" panose="020B0609020000020004" pitchFamily="49" charset="0"/>
                <a:cs typeface="Cascadia Code SemiLight" panose="020B0609020000020004" pitchFamily="49" charset="0"/>
              </a:rPr>
              <a:t>Principio de </a:t>
            </a:r>
            <a:r>
              <a:rPr lang="es-CL" sz="1800" b="0" spc="300" dirty="0" err="1">
                <a:solidFill>
                  <a:schemeClr val="bg1">
                    <a:lumMod val="10000"/>
                  </a:schemeClr>
                </a:solidFill>
                <a:latin typeface="Cascadia Code SemiLight" panose="020B0609020000020004" pitchFamily="49" charset="0"/>
                <a:ea typeface="Cascadia Code SemiLight" panose="020B0609020000020004" pitchFamily="49" charset="0"/>
                <a:cs typeface="Cascadia Code SemiLight" panose="020B0609020000020004" pitchFamily="49" charset="0"/>
              </a:rPr>
              <a:t>composicionalidad</a:t>
            </a:r>
            <a:endParaRPr lang="es-CL" sz="1800" b="0" spc="300" dirty="0">
              <a:solidFill>
                <a:schemeClr val="bg1">
                  <a:lumMod val="10000"/>
                </a:schemeClr>
              </a:solidFill>
              <a:latin typeface="Cascadia Code SemiLight" panose="020B0609020000020004" pitchFamily="49" charset="0"/>
              <a:ea typeface="Cascadia Code SemiLight" panose="020B0609020000020004" pitchFamily="49" charset="0"/>
              <a:cs typeface="Cascadia Code SemiLight" panose="020B0609020000020004" pitchFamily="49" charset="0"/>
            </a:endParaRPr>
          </a:p>
        </p:txBody>
      </p:sp>
      <p:sp>
        <p:nvSpPr>
          <p:cNvPr id="277" name="Subtítulo 6">
            <a:extLst>
              <a:ext uri="{FF2B5EF4-FFF2-40B4-BE49-F238E27FC236}">
                <a16:creationId xmlns:a16="http://schemas.microsoft.com/office/drawing/2014/main" id="{7FF1C555-CF91-738F-22DE-5CB6F62FAC39}"/>
              </a:ext>
            </a:extLst>
          </p:cNvPr>
          <p:cNvSpPr txBox="1">
            <a:spLocks/>
          </p:cNvSpPr>
          <p:nvPr/>
        </p:nvSpPr>
        <p:spPr>
          <a:xfrm>
            <a:off x="852356" y="2904685"/>
            <a:ext cx="3097829" cy="139434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2100"/>
              <a:buFont typeface="Roboto"/>
              <a:buNone/>
              <a:defRPr sz="1400" b="0" i="0" u="none" strike="noStrike" cap="none">
                <a:solidFill>
                  <a:schemeClr val="dk1"/>
                </a:solidFill>
                <a:latin typeface="Roboto"/>
                <a:ea typeface="Roboto"/>
                <a:cs typeface="Roboto"/>
                <a:sym typeface="Roboto"/>
              </a:defRPr>
            </a:lvl1pPr>
            <a:lvl2pPr marL="914400" marR="0" lvl="1" indent="-317500" algn="ctr" rtl="0">
              <a:lnSpc>
                <a:spcPct val="100000"/>
              </a:lnSpc>
              <a:spcBef>
                <a:spcPts val="0"/>
              </a:spcBef>
              <a:spcAft>
                <a:spcPts val="0"/>
              </a:spcAft>
              <a:buClr>
                <a:schemeClr val="dk1"/>
              </a:buClr>
              <a:buSzPts val="2100"/>
              <a:buFont typeface="Roboto"/>
              <a:buNone/>
              <a:defRPr sz="2100" b="0" i="0" u="none" strike="noStrike" cap="none">
                <a:solidFill>
                  <a:schemeClr val="dk1"/>
                </a:solidFill>
                <a:latin typeface="Roboto"/>
                <a:ea typeface="Roboto"/>
                <a:cs typeface="Roboto"/>
                <a:sym typeface="Roboto"/>
              </a:defRPr>
            </a:lvl2pPr>
            <a:lvl3pPr marL="1371600" marR="0" lvl="2" indent="-317500" algn="ctr" rtl="0">
              <a:lnSpc>
                <a:spcPct val="100000"/>
              </a:lnSpc>
              <a:spcBef>
                <a:spcPts val="0"/>
              </a:spcBef>
              <a:spcAft>
                <a:spcPts val="0"/>
              </a:spcAft>
              <a:buClr>
                <a:schemeClr val="dk1"/>
              </a:buClr>
              <a:buSzPts val="2100"/>
              <a:buFont typeface="Roboto"/>
              <a:buNone/>
              <a:defRPr sz="2100" b="0" i="0" u="none" strike="noStrike" cap="none">
                <a:solidFill>
                  <a:schemeClr val="dk1"/>
                </a:solidFill>
                <a:latin typeface="Roboto"/>
                <a:ea typeface="Roboto"/>
                <a:cs typeface="Roboto"/>
                <a:sym typeface="Roboto"/>
              </a:defRPr>
            </a:lvl3pPr>
            <a:lvl4pPr marL="1828800" marR="0" lvl="3" indent="-317500" algn="ctr" rtl="0">
              <a:lnSpc>
                <a:spcPct val="100000"/>
              </a:lnSpc>
              <a:spcBef>
                <a:spcPts val="0"/>
              </a:spcBef>
              <a:spcAft>
                <a:spcPts val="0"/>
              </a:spcAft>
              <a:buClr>
                <a:schemeClr val="dk1"/>
              </a:buClr>
              <a:buSzPts val="2100"/>
              <a:buFont typeface="Roboto"/>
              <a:buNone/>
              <a:defRPr sz="2100" b="0" i="0" u="none" strike="noStrike" cap="none">
                <a:solidFill>
                  <a:schemeClr val="dk1"/>
                </a:solidFill>
                <a:latin typeface="Roboto"/>
                <a:ea typeface="Roboto"/>
                <a:cs typeface="Roboto"/>
                <a:sym typeface="Roboto"/>
              </a:defRPr>
            </a:lvl4pPr>
            <a:lvl5pPr marL="2286000" marR="0" lvl="4" indent="-317500" algn="ctr" rtl="0">
              <a:lnSpc>
                <a:spcPct val="100000"/>
              </a:lnSpc>
              <a:spcBef>
                <a:spcPts val="0"/>
              </a:spcBef>
              <a:spcAft>
                <a:spcPts val="0"/>
              </a:spcAft>
              <a:buClr>
                <a:schemeClr val="dk1"/>
              </a:buClr>
              <a:buSzPts val="2100"/>
              <a:buFont typeface="Roboto"/>
              <a:buNone/>
              <a:defRPr sz="2100" b="0" i="0" u="none" strike="noStrike" cap="none">
                <a:solidFill>
                  <a:schemeClr val="dk1"/>
                </a:solidFill>
                <a:latin typeface="Roboto"/>
                <a:ea typeface="Roboto"/>
                <a:cs typeface="Roboto"/>
                <a:sym typeface="Roboto"/>
              </a:defRPr>
            </a:lvl5pPr>
            <a:lvl6pPr marL="2743200" marR="0" lvl="5" indent="-317500" algn="ctr" rtl="0">
              <a:lnSpc>
                <a:spcPct val="100000"/>
              </a:lnSpc>
              <a:spcBef>
                <a:spcPts val="0"/>
              </a:spcBef>
              <a:spcAft>
                <a:spcPts val="0"/>
              </a:spcAft>
              <a:buClr>
                <a:schemeClr val="dk1"/>
              </a:buClr>
              <a:buSzPts val="2100"/>
              <a:buFont typeface="Roboto"/>
              <a:buNone/>
              <a:defRPr sz="2100" b="0" i="0" u="none" strike="noStrike" cap="none">
                <a:solidFill>
                  <a:schemeClr val="dk1"/>
                </a:solidFill>
                <a:latin typeface="Roboto"/>
                <a:ea typeface="Roboto"/>
                <a:cs typeface="Roboto"/>
                <a:sym typeface="Roboto"/>
              </a:defRPr>
            </a:lvl6pPr>
            <a:lvl7pPr marL="3200400" marR="0" lvl="6" indent="-317500" algn="ctr" rtl="0">
              <a:lnSpc>
                <a:spcPct val="100000"/>
              </a:lnSpc>
              <a:spcBef>
                <a:spcPts val="0"/>
              </a:spcBef>
              <a:spcAft>
                <a:spcPts val="0"/>
              </a:spcAft>
              <a:buClr>
                <a:schemeClr val="dk1"/>
              </a:buClr>
              <a:buSzPts val="2100"/>
              <a:buFont typeface="Roboto"/>
              <a:buNone/>
              <a:defRPr sz="2100" b="0" i="0" u="none" strike="noStrike" cap="none">
                <a:solidFill>
                  <a:schemeClr val="dk1"/>
                </a:solidFill>
                <a:latin typeface="Roboto"/>
                <a:ea typeface="Roboto"/>
                <a:cs typeface="Roboto"/>
                <a:sym typeface="Roboto"/>
              </a:defRPr>
            </a:lvl7pPr>
            <a:lvl8pPr marL="3657600" marR="0" lvl="7" indent="-317500" algn="ctr" rtl="0">
              <a:lnSpc>
                <a:spcPct val="100000"/>
              </a:lnSpc>
              <a:spcBef>
                <a:spcPts val="0"/>
              </a:spcBef>
              <a:spcAft>
                <a:spcPts val="0"/>
              </a:spcAft>
              <a:buClr>
                <a:schemeClr val="dk1"/>
              </a:buClr>
              <a:buSzPts val="2100"/>
              <a:buFont typeface="Roboto"/>
              <a:buNone/>
              <a:defRPr sz="2100" b="0" i="0" u="none" strike="noStrike" cap="none">
                <a:solidFill>
                  <a:schemeClr val="dk1"/>
                </a:solidFill>
                <a:latin typeface="Roboto"/>
                <a:ea typeface="Roboto"/>
                <a:cs typeface="Roboto"/>
                <a:sym typeface="Roboto"/>
              </a:defRPr>
            </a:lvl8pPr>
            <a:lvl9pPr marL="4114800" marR="0" lvl="8" indent="-317500" algn="ctr" rtl="0">
              <a:lnSpc>
                <a:spcPct val="100000"/>
              </a:lnSpc>
              <a:spcBef>
                <a:spcPts val="0"/>
              </a:spcBef>
              <a:spcAft>
                <a:spcPts val="0"/>
              </a:spcAft>
              <a:buClr>
                <a:schemeClr val="dk1"/>
              </a:buClr>
              <a:buSzPts val="2100"/>
              <a:buFont typeface="Roboto"/>
              <a:buNone/>
              <a:defRPr sz="2100" b="0" i="0" u="none" strike="noStrike" cap="none">
                <a:solidFill>
                  <a:schemeClr val="dk1"/>
                </a:solidFill>
                <a:latin typeface="Roboto"/>
                <a:ea typeface="Roboto"/>
                <a:cs typeface="Roboto"/>
                <a:sym typeface="Roboto"/>
              </a:defRPr>
            </a:lvl9pPr>
          </a:lstStyle>
          <a:p>
            <a:pPr marL="0" indent="0" algn="ctr"/>
            <a:r>
              <a:rPr lang="es-ES" sz="1200" dirty="0">
                <a:solidFill>
                  <a:schemeClr val="accent2">
                    <a:lumMod val="75000"/>
                    <a:lumOff val="25000"/>
                  </a:schemeClr>
                </a:solidFill>
                <a:latin typeface="Poppins" panose="00000500000000000000" pitchFamily="2" charset="0"/>
                <a:cs typeface="Poppins" panose="00000500000000000000" pitchFamily="2" charset="0"/>
              </a:rPr>
              <a:t>A partir de un número limitado de reglas gramaticales y unidades léxicas podemos crear infinitas combinaciones</a:t>
            </a:r>
          </a:p>
          <a:p>
            <a:pPr marL="0" indent="0" algn="ctr"/>
            <a:endParaRPr lang="es-ES" sz="1200" dirty="0">
              <a:solidFill>
                <a:schemeClr val="accent2">
                  <a:lumMod val="75000"/>
                  <a:lumOff val="25000"/>
                </a:schemeClr>
              </a:solidFill>
              <a:latin typeface="Poppins" panose="00000500000000000000" pitchFamily="2" charset="0"/>
              <a:cs typeface="Poppins" panose="00000500000000000000" pitchFamily="2" charset="0"/>
            </a:endParaRPr>
          </a:p>
          <a:p>
            <a:pPr marL="0" indent="0" algn="ctr"/>
            <a:r>
              <a:rPr lang="es-ES" sz="1200" b="1" dirty="0">
                <a:solidFill>
                  <a:schemeClr val="accent2">
                    <a:lumMod val="75000"/>
                    <a:lumOff val="25000"/>
                  </a:schemeClr>
                </a:solidFill>
                <a:latin typeface="Poppins" panose="00000500000000000000" pitchFamily="2" charset="0"/>
                <a:cs typeface="Poppins" panose="00000500000000000000" pitchFamily="2" charset="0"/>
              </a:rPr>
              <a:t>Recursividad: </a:t>
            </a:r>
            <a:r>
              <a:rPr lang="es-ES" sz="1200" dirty="0">
                <a:solidFill>
                  <a:schemeClr val="accent2">
                    <a:lumMod val="75000"/>
                    <a:lumOff val="25000"/>
                  </a:schemeClr>
                </a:solidFill>
                <a:latin typeface="Poppins" panose="00000500000000000000" pitchFamily="2" charset="0"/>
                <a:cs typeface="Poppins" panose="00000500000000000000" pitchFamily="2" charset="0"/>
              </a:rPr>
              <a:t>una regla puede ser aplicada más de una vez</a:t>
            </a:r>
          </a:p>
          <a:p>
            <a:pPr marL="0" indent="0" algn="ctr"/>
            <a:endParaRPr lang="es-ES" sz="1200" dirty="0">
              <a:solidFill>
                <a:schemeClr val="bg1">
                  <a:lumMod val="10000"/>
                </a:schemeClr>
              </a:solidFill>
            </a:endParaRPr>
          </a:p>
          <a:p>
            <a:pPr marL="0" indent="0" algn="ctr"/>
            <a:endParaRPr lang="es-CL" sz="1200" dirty="0">
              <a:solidFill>
                <a:schemeClr val="bg1">
                  <a:lumMod val="10000"/>
                </a:schemeClr>
              </a:solidFill>
            </a:endParaRPr>
          </a:p>
          <a:p>
            <a:pPr algn="ctr">
              <a:lnSpc>
                <a:spcPts val="1880"/>
              </a:lnSpc>
              <a:buClr>
                <a:schemeClr val="accent2"/>
              </a:buClr>
              <a:buFont typeface="Arial" panose="020B0604020202020204" pitchFamily="34" charset="0"/>
              <a:buChar char="•"/>
            </a:pPr>
            <a:endParaRPr lang="es-CL" dirty="0">
              <a:solidFill>
                <a:schemeClr val="tx1">
                  <a:lumMod val="75000"/>
                </a:schemeClr>
              </a:solidFill>
            </a:endParaRPr>
          </a:p>
          <a:p>
            <a:pPr algn="ctr">
              <a:lnSpc>
                <a:spcPts val="1880"/>
              </a:lnSpc>
              <a:buClr>
                <a:schemeClr val="accent2"/>
              </a:buClr>
              <a:buFont typeface="Arial" panose="020B0604020202020204" pitchFamily="34" charset="0"/>
              <a:buChar char="•"/>
            </a:pPr>
            <a:endParaRPr lang="es-ES_tradnl" dirty="0">
              <a:solidFill>
                <a:schemeClr val="tx1">
                  <a:lumMod val="75000"/>
                </a:schemeClr>
              </a:solidFill>
            </a:endParaRPr>
          </a:p>
          <a:p>
            <a:pPr algn="ctr">
              <a:lnSpc>
                <a:spcPts val="1880"/>
              </a:lnSpc>
              <a:buClr>
                <a:schemeClr val="accent2"/>
              </a:buClr>
              <a:buFont typeface="Arial" panose="020B0604020202020204" pitchFamily="34" charset="0"/>
              <a:buChar char="•"/>
            </a:pPr>
            <a:endParaRPr lang="es-ES_tradnl" dirty="0">
              <a:solidFill>
                <a:schemeClr val="tx1">
                  <a:lumMod val="75000"/>
                </a:schemeClr>
              </a:solidFill>
            </a:endParaRPr>
          </a:p>
          <a:p>
            <a:pPr marL="114300" indent="0" algn="ctr">
              <a:lnSpc>
                <a:spcPts val="1880"/>
              </a:lnSpc>
            </a:pPr>
            <a:endParaRPr lang="es-ES_tradnl" dirty="0">
              <a:solidFill>
                <a:schemeClr val="tx1">
                  <a:lumMod val="75000"/>
                </a:schemeClr>
              </a:solidFill>
            </a:endParaRPr>
          </a:p>
        </p:txBody>
      </p:sp>
      <p:sp>
        <p:nvSpPr>
          <p:cNvPr id="278" name="Subtítulo 6">
            <a:extLst>
              <a:ext uri="{FF2B5EF4-FFF2-40B4-BE49-F238E27FC236}">
                <a16:creationId xmlns:a16="http://schemas.microsoft.com/office/drawing/2014/main" id="{68845513-59CF-CAE6-A43B-880DB5458868}"/>
              </a:ext>
            </a:extLst>
          </p:cNvPr>
          <p:cNvSpPr txBox="1">
            <a:spLocks/>
          </p:cNvSpPr>
          <p:nvPr/>
        </p:nvSpPr>
        <p:spPr>
          <a:xfrm>
            <a:off x="4608957" y="2815527"/>
            <a:ext cx="3645536" cy="149569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2100"/>
              <a:buFont typeface="Roboto"/>
              <a:buNone/>
              <a:defRPr sz="1400" b="0" i="0" u="none" strike="noStrike" cap="none">
                <a:solidFill>
                  <a:schemeClr val="dk1"/>
                </a:solidFill>
                <a:latin typeface="Roboto"/>
                <a:ea typeface="Roboto"/>
                <a:cs typeface="Roboto"/>
                <a:sym typeface="Roboto"/>
              </a:defRPr>
            </a:lvl1pPr>
            <a:lvl2pPr marL="914400" marR="0" lvl="1" indent="-317500" algn="ctr" rtl="0">
              <a:lnSpc>
                <a:spcPct val="100000"/>
              </a:lnSpc>
              <a:spcBef>
                <a:spcPts val="0"/>
              </a:spcBef>
              <a:spcAft>
                <a:spcPts val="0"/>
              </a:spcAft>
              <a:buClr>
                <a:schemeClr val="dk1"/>
              </a:buClr>
              <a:buSzPts val="2100"/>
              <a:buFont typeface="Roboto"/>
              <a:buNone/>
              <a:defRPr sz="2100" b="0" i="0" u="none" strike="noStrike" cap="none">
                <a:solidFill>
                  <a:schemeClr val="dk1"/>
                </a:solidFill>
                <a:latin typeface="Roboto"/>
                <a:ea typeface="Roboto"/>
                <a:cs typeface="Roboto"/>
                <a:sym typeface="Roboto"/>
              </a:defRPr>
            </a:lvl2pPr>
            <a:lvl3pPr marL="1371600" marR="0" lvl="2" indent="-317500" algn="ctr" rtl="0">
              <a:lnSpc>
                <a:spcPct val="100000"/>
              </a:lnSpc>
              <a:spcBef>
                <a:spcPts val="0"/>
              </a:spcBef>
              <a:spcAft>
                <a:spcPts val="0"/>
              </a:spcAft>
              <a:buClr>
                <a:schemeClr val="dk1"/>
              </a:buClr>
              <a:buSzPts val="2100"/>
              <a:buFont typeface="Roboto"/>
              <a:buNone/>
              <a:defRPr sz="2100" b="0" i="0" u="none" strike="noStrike" cap="none">
                <a:solidFill>
                  <a:schemeClr val="dk1"/>
                </a:solidFill>
                <a:latin typeface="Roboto"/>
                <a:ea typeface="Roboto"/>
                <a:cs typeface="Roboto"/>
                <a:sym typeface="Roboto"/>
              </a:defRPr>
            </a:lvl3pPr>
            <a:lvl4pPr marL="1828800" marR="0" lvl="3" indent="-317500" algn="ctr" rtl="0">
              <a:lnSpc>
                <a:spcPct val="100000"/>
              </a:lnSpc>
              <a:spcBef>
                <a:spcPts val="0"/>
              </a:spcBef>
              <a:spcAft>
                <a:spcPts val="0"/>
              </a:spcAft>
              <a:buClr>
                <a:schemeClr val="dk1"/>
              </a:buClr>
              <a:buSzPts val="2100"/>
              <a:buFont typeface="Roboto"/>
              <a:buNone/>
              <a:defRPr sz="2100" b="0" i="0" u="none" strike="noStrike" cap="none">
                <a:solidFill>
                  <a:schemeClr val="dk1"/>
                </a:solidFill>
                <a:latin typeface="Roboto"/>
                <a:ea typeface="Roboto"/>
                <a:cs typeface="Roboto"/>
                <a:sym typeface="Roboto"/>
              </a:defRPr>
            </a:lvl4pPr>
            <a:lvl5pPr marL="2286000" marR="0" lvl="4" indent="-317500" algn="ctr" rtl="0">
              <a:lnSpc>
                <a:spcPct val="100000"/>
              </a:lnSpc>
              <a:spcBef>
                <a:spcPts val="0"/>
              </a:spcBef>
              <a:spcAft>
                <a:spcPts val="0"/>
              </a:spcAft>
              <a:buClr>
                <a:schemeClr val="dk1"/>
              </a:buClr>
              <a:buSzPts val="2100"/>
              <a:buFont typeface="Roboto"/>
              <a:buNone/>
              <a:defRPr sz="2100" b="0" i="0" u="none" strike="noStrike" cap="none">
                <a:solidFill>
                  <a:schemeClr val="dk1"/>
                </a:solidFill>
                <a:latin typeface="Roboto"/>
                <a:ea typeface="Roboto"/>
                <a:cs typeface="Roboto"/>
                <a:sym typeface="Roboto"/>
              </a:defRPr>
            </a:lvl5pPr>
            <a:lvl6pPr marL="2743200" marR="0" lvl="5" indent="-317500" algn="ctr" rtl="0">
              <a:lnSpc>
                <a:spcPct val="100000"/>
              </a:lnSpc>
              <a:spcBef>
                <a:spcPts val="0"/>
              </a:spcBef>
              <a:spcAft>
                <a:spcPts val="0"/>
              </a:spcAft>
              <a:buClr>
                <a:schemeClr val="dk1"/>
              </a:buClr>
              <a:buSzPts val="2100"/>
              <a:buFont typeface="Roboto"/>
              <a:buNone/>
              <a:defRPr sz="2100" b="0" i="0" u="none" strike="noStrike" cap="none">
                <a:solidFill>
                  <a:schemeClr val="dk1"/>
                </a:solidFill>
                <a:latin typeface="Roboto"/>
                <a:ea typeface="Roboto"/>
                <a:cs typeface="Roboto"/>
                <a:sym typeface="Roboto"/>
              </a:defRPr>
            </a:lvl6pPr>
            <a:lvl7pPr marL="3200400" marR="0" lvl="6" indent="-317500" algn="ctr" rtl="0">
              <a:lnSpc>
                <a:spcPct val="100000"/>
              </a:lnSpc>
              <a:spcBef>
                <a:spcPts val="0"/>
              </a:spcBef>
              <a:spcAft>
                <a:spcPts val="0"/>
              </a:spcAft>
              <a:buClr>
                <a:schemeClr val="dk1"/>
              </a:buClr>
              <a:buSzPts val="2100"/>
              <a:buFont typeface="Roboto"/>
              <a:buNone/>
              <a:defRPr sz="2100" b="0" i="0" u="none" strike="noStrike" cap="none">
                <a:solidFill>
                  <a:schemeClr val="dk1"/>
                </a:solidFill>
                <a:latin typeface="Roboto"/>
                <a:ea typeface="Roboto"/>
                <a:cs typeface="Roboto"/>
                <a:sym typeface="Roboto"/>
              </a:defRPr>
            </a:lvl7pPr>
            <a:lvl8pPr marL="3657600" marR="0" lvl="7" indent="-317500" algn="ctr" rtl="0">
              <a:lnSpc>
                <a:spcPct val="100000"/>
              </a:lnSpc>
              <a:spcBef>
                <a:spcPts val="0"/>
              </a:spcBef>
              <a:spcAft>
                <a:spcPts val="0"/>
              </a:spcAft>
              <a:buClr>
                <a:schemeClr val="dk1"/>
              </a:buClr>
              <a:buSzPts val="2100"/>
              <a:buFont typeface="Roboto"/>
              <a:buNone/>
              <a:defRPr sz="2100" b="0" i="0" u="none" strike="noStrike" cap="none">
                <a:solidFill>
                  <a:schemeClr val="dk1"/>
                </a:solidFill>
                <a:latin typeface="Roboto"/>
                <a:ea typeface="Roboto"/>
                <a:cs typeface="Roboto"/>
                <a:sym typeface="Roboto"/>
              </a:defRPr>
            </a:lvl8pPr>
            <a:lvl9pPr marL="4114800" marR="0" lvl="8" indent="-317500" algn="ctr" rtl="0">
              <a:lnSpc>
                <a:spcPct val="100000"/>
              </a:lnSpc>
              <a:spcBef>
                <a:spcPts val="0"/>
              </a:spcBef>
              <a:spcAft>
                <a:spcPts val="0"/>
              </a:spcAft>
              <a:buClr>
                <a:schemeClr val="dk1"/>
              </a:buClr>
              <a:buSzPts val="2100"/>
              <a:buFont typeface="Roboto"/>
              <a:buNone/>
              <a:defRPr sz="2100" b="0" i="0" u="none" strike="noStrike" cap="none">
                <a:solidFill>
                  <a:schemeClr val="dk1"/>
                </a:solidFill>
                <a:latin typeface="Roboto"/>
                <a:ea typeface="Roboto"/>
                <a:cs typeface="Roboto"/>
                <a:sym typeface="Roboto"/>
              </a:defRPr>
            </a:lvl9pPr>
          </a:lstStyle>
          <a:p>
            <a:pPr marL="0" indent="0" algn="ctr"/>
            <a:r>
              <a:rPr lang="es-ES" sz="1200" dirty="0">
                <a:solidFill>
                  <a:schemeClr val="accent2">
                    <a:lumMod val="75000"/>
                    <a:lumOff val="25000"/>
                  </a:schemeClr>
                </a:solidFill>
                <a:latin typeface="Poppins" panose="00000500000000000000" pitchFamily="2" charset="0"/>
                <a:cs typeface="Poppins" panose="00000500000000000000" pitchFamily="2" charset="0"/>
              </a:rPr>
              <a:t>Comprensión sistemática de las oraciones</a:t>
            </a:r>
          </a:p>
          <a:p>
            <a:pPr marL="0" indent="0" algn="ctr"/>
            <a:endParaRPr lang="es-ES" sz="1200" dirty="0">
              <a:solidFill>
                <a:schemeClr val="accent2">
                  <a:lumMod val="75000"/>
                  <a:lumOff val="25000"/>
                </a:schemeClr>
              </a:solidFill>
              <a:latin typeface="Poppins" panose="00000500000000000000" pitchFamily="2" charset="0"/>
              <a:cs typeface="Poppins" panose="00000500000000000000" pitchFamily="2" charset="0"/>
            </a:endParaRPr>
          </a:p>
          <a:p>
            <a:pPr marL="0" indent="0" algn="ctr"/>
            <a:r>
              <a:rPr lang="es-ES" sz="1200" dirty="0">
                <a:solidFill>
                  <a:schemeClr val="accent2">
                    <a:lumMod val="75000"/>
                    <a:lumOff val="25000"/>
                  </a:schemeClr>
                </a:solidFill>
                <a:latin typeface="Poppins" panose="00000500000000000000" pitchFamily="2" charset="0"/>
                <a:cs typeface="Poppins" panose="00000500000000000000" pitchFamily="2" charset="0"/>
              </a:rPr>
              <a:t>El significado de una expresión compleja estará determinado por los significados de sus unidades léxicas</a:t>
            </a:r>
          </a:p>
          <a:p>
            <a:pPr marL="0" indent="0" algn="ctr"/>
            <a:endParaRPr lang="es-ES" sz="1200" b="1" dirty="0">
              <a:solidFill>
                <a:schemeClr val="accent2">
                  <a:lumMod val="75000"/>
                  <a:lumOff val="25000"/>
                </a:schemeClr>
              </a:solidFill>
              <a:latin typeface="Poppins" panose="00000500000000000000" pitchFamily="2" charset="0"/>
              <a:cs typeface="Poppins" panose="00000500000000000000" pitchFamily="2" charset="0"/>
            </a:endParaRPr>
          </a:p>
          <a:p>
            <a:pPr marL="0" indent="0" algn="ctr"/>
            <a:r>
              <a:rPr lang="es-ES" sz="1200" b="1" dirty="0">
                <a:solidFill>
                  <a:schemeClr val="accent2">
                    <a:lumMod val="75000"/>
                    <a:lumOff val="25000"/>
                  </a:schemeClr>
                </a:solidFill>
                <a:latin typeface="Poppins" panose="00000500000000000000" pitchFamily="2" charset="0"/>
                <a:cs typeface="Poppins" panose="00000500000000000000" pitchFamily="2" charset="0"/>
              </a:rPr>
              <a:t>¿Qué pasa con ser un “tiro al aire”?</a:t>
            </a:r>
            <a:endParaRPr lang="es-CL" sz="1200" dirty="0">
              <a:solidFill>
                <a:schemeClr val="accent2">
                  <a:lumMod val="75000"/>
                  <a:lumOff val="25000"/>
                </a:schemeClr>
              </a:solidFill>
              <a:latin typeface="Poppins" panose="00000500000000000000" pitchFamily="2" charset="0"/>
              <a:cs typeface="Poppins" panose="00000500000000000000" pitchFamily="2" charset="0"/>
            </a:endParaRPr>
          </a:p>
        </p:txBody>
      </p:sp>
      <p:sp>
        <p:nvSpPr>
          <p:cNvPr id="2" name="Rectángulo: esquina doblada 1">
            <a:extLst>
              <a:ext uri="{FF2B5EF4-FFF2-40B4-BE49-F238E27FC236}">
                <a16:creationId xmlns:a16="http://schemas.microsoft.com/office/drawing/2014/main" id="{6391A693-022A-A576-28A7-25088E97FED6}"/>
              </a:ext>
            </a:extLst>
          </p:cNvPr>
          <p:cNvSpPr/>
          <p:nvPr/>
        </p:nvSpPr>
        <p:spPr>
          <a:xfrm>
            <a:off x="4318703" y="1634966"/>
            <a:ext cx="3959672" cy="3320522"/>
          </a:xfrm>
          <a:prstGeom prst="foldedCorner">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3" name="Flecha: a la derecha 2">
            <a:extLst>
              <a:ext uri="{FF2B5EF4-FFF2-40B4-BE49-F238E27FC236}">
                <a16:creationId xmlns:a16="http://schemas.microsoft.com/office/drawing/2014/main" id="{21A9FE67-45DA-9C28-113E-278DD01B2236}"/>
              </a:ext>
            </a:extLst>
          </p:cNvPr>
          <p:cNvSpPr/>
          <p:nvPr/>
        </p:nvSpPr>
        <p:spPr>
          <a:xfrm>
            <a:off x="3587082" y="2410417"/>
            <a:ext cx="891117" cy="638985"/>
          </a:xfrm>
          <a:prstGeom prst="rightArrow">
            <a:avLst/>
          </a:prstGeom>
          <a:solidFill>
            <a:schemeClr val="tx2">
              <a:lumMod val="40000"/>
              <a:lumOff val="60000"/>
            </a:schemeClr>
          </a:solidFill>
          <a:ln>
            <a:solidFill>
              <a:schemeClr val="tx2">
                <a:lumMod val="60000"/>
                <a:lumOff val="4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CL"/>
          </a:p>
        </p:txBody>
      </p:sp>
      <p:sp>
        <p:nvSpPr>
          <p:cNvPr id="4" name="Google Shape;2135;p46">
            <a:extLst>
              <a:ext uri="{FF2B5EF4-FFF2-40B4-BE49-F238E27FC236}">
                <a16:creationId xmlns:a16="http://schemas.microsoft.com/office/drawing/2014/main" id="{B734B495-54C9-52E0-2D7F-B6EE8DDC1AC8}"/>
              </a:ext>
            </a:extLst>
          </p:cNvPr>
          <p:cNvSpPr txBox="1">
            <a:spLocks/>
          </p:cNvSpPr>
          <p:nvPr/>
        </p:nvSpPr>
        <p:spPr>
          <a:xfrm>
            <a:off x="4461634" y="2676701"/>
            <a:ext cx="3581614" cy="1722121"/>
          </a:xfrm>
          <a:prstGeom prst="rect">
            <a:avLst/>
          </a:prstGeom>
          <a:noFill/>
          <a:ln>
            <a:noFill/>
          </a:ln>
        </p:spPr>
        <p:txBody>
          <a:bodyPr spcFirstLastPara="1" wrap="square" lIns="146300"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Lexend Deca"/>
              <a:buAutoNum type="arabicPeriod"/>
              <a:defRPr sz="1000" b="0" i="0" u="none" strike="noStrike" cap="none">
                <a:solidFill>
                  <a:srgbClr val="434343"/>
                </a:solidFill>
                <a:latin typeface="Lexend Deca"/>
                <a:ea typeface="Lexend Deca"/>
                <a:cs typeface="Lexend Deca"/>
                <a:sym typeface="Lexend Deca"/>
              </a:defRPr>
            </a:lvl1pPr>
            <a:lvl2pPr marL="914400" marR="0" lvl="1"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rgbClr val="434343"/>
                </a:solidFill>
                <a:latin typeface="Lexend Deca"/>
                <a:ea typeface="Lexend Deca"/>
                <a:cs typeface="Lexend Deca"/>
                <a:sym typeface="Lexend Deca"/>
              </a:defRPr>
            </a:lvl2pPr>
            <a:lvl3pPr marL="1371600" marR="0" lvl="2"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rgbClr val="434343"/>
                </a:solidFill>
                <a:latin typeface="Lexend Deca"/>
                <a:ea typeface="Lexend Deca"/>
                <a:cs typeface="Lexend Deca"/>
                <a:sym typeface="Lexend Deca"/>
              </a:defRPr>
            </a:lvl3pPr>
            <a:lvl4pPr marL="1828800" marR="0" lvl="3"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rgbClr val="434343"/>
                </a:solidFill>
                <a:latin typeface="Lexend Deca"/>
                <a:ea typeface="Lexend Deca"/>
                <a:cs typeface="Lexend Deca"/>
                <a:sym typeface="Lexend Deca"/>
              </a:defRPr>
            </a:lvl4pPr>
            <a:lvl5pPr marL="2286000" marR="0" lvl="4"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rgbClr val="434343"/>
                </a:solidFill>
                <a:latin typeface="Lexend Deca"/>
                <a:ea typeface="Lexend Deca"/>
                <a:cs typeface="Lexend Deca"/>
                <a:sym typeface="Lexend Deca"/>
              </a:defRPr>
            </a:lvl5pPr>
            <a:lvl6pPr marL="2743200" marR="0" lvl="5"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rgbClr val="434343"/>
                </a:solidFill>
                <a:latin typeface="Lexend Deca"/>
                <a:ea typeface="Lexend Deca"/>
                <a:cs typeface="Lexend Deca"/>
                <a:sym typeface="Lexend Deca"/>
              </a:defRPr>
            </a:lvl6pPr>
            <a:lvl7pPr marL="3200400" marR="0" lvl="6"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rgbClr val="434343"/>
                </a:solidFill>
                <a:latin typeface="Lexend Deca"/>
                <a:ea typeface="Lexend Deca"/>
                <a:cs typeface="Lexend Deca"/>
                <a:sym typeface="Lexend Deca"/>
              </a:defRPr>
            </a:lvl7pPr>
            <a:lvl8pPr marL="3657600" marR="0" lvl="7"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rgbClr val="434343"/>
                </a:solidFill>
                <a:latin typeface="Lexend Deca"/>
                <a:ea typeface="Lexend Deca"/>
                <a:cs typeface="Lexend Deca"/>
                <a:sym typeface="Lexend Deca"/>
              </a:defRPr>
            </a:lvl8pPr>
            <a:lvl9pPr marL="4114800" marR="0" lvl="8"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rgbClr val="434343"/>
                </a:solidFill>
                <a:latin typeface="Lexend Deca"/>
                <a:ea typeface="Lexend Deca"/>
                <a:cs typeface="Lexend Deca"/>
                <a:sym typeface="Lexend Deca"/>
              </a:defRPr>
            </a:lvl9pPr>
          </a:lstStyle>
          <a:p>
            <a:pPr marL="0" indent="0" algn="just">
              <a:buClr>
                <a:schemeClr val="accent2"/>
              </a:buClr>
              <a:buNone/>
            </a:pPr>
            <a:r>
              <a:rPr lang="es-MX" sz="1400" dirty="0">
                <a:solidFill>
                  <a:schemeClr val="accent2">
                    <a:lumMod val="75000"/>
                    <a:lumOff val="25000"/>
                  </a:schemeClr>
                </a:solidFill>
                <a:latin typeface="Poppins" panose="00000500000000000000" pitchFamily="2" charset="0"/>
                <a:cs typeface="Poppins" panose="00000500000000000000" pitchFamily="2" charset="0"/>
              </a:rPr>
              <a:t>La </a:t>
            </a:r>
            <a:r>
              <a:rPr lang="es-MX" sz="1400" dirty="0">
                <a:solidFill>
                  <a:schemeClr val="tx2">
                    <a:lumMod val="75000"/>
                  </a:schemeClr>
                </a:solidFill>
                <a:latin typeface="Poppins" panose="00000500000000000000" pitchFamily="2" charset="0"/>
                <a:cs typeface="Poppins" panose="00000500000000000000" pitchFamily="2" charset="0"/>
              </a:rPr>
              <a:t>expresión compleja </a:t>
            </a:r>
            <a:r>
              <a:rPr lang="es-MX" sz="1400" dirty="0">
                <a:solidFill>
                  <a:schemeClr val="accent2">
                    <a:lumMod val="75000"/>
                    <a:lumOff val="25000"/>
                  </a:schemeClr>
                </a:solidFill>
                <a:latin typeface="Poppins" panose="00000500000000000000" pitchFamily="2" charset="0"/>
                <a:cs typeface="Poppins" panose="00000500000000000000" pitchFamily="2" charset="0"/>
              </a:rPr>
              <a:t>debe combinar sus unidades de acuerdo con las </a:t>
            </a:r>
            <a:r>
              <a:rPr lang="es-MX" sz="1400" dirty="0">
                <a:solidFill>
                  <a:schemeClr val="tx2">
                    <a:lumMod val="75000"/>
                  </a:schemeClr>
                </a:solidFill>
                <a:latin typeface="Poppins" panose="00000500000000000000" pitchFamily="2" charset="0"/>
                <a:cs typeface="Poppins" panose="00000500000000000000" pitchFamily="2" charset="0"/>
              </a:rPr>
              <a:t>reglas y principios de la gramática</a:t>
            </a:r>
          </a:p>
          <a:p>
            <a:pPr marL="0" indent="0" algn="just">
              <a:buClr>
                <a:schemeClr val="accent2"/>
              </a:buClr>
              <a:buNone/>
            </a:pPr>
            <a:endParaRPr lang="es-MX" sz="1400" dirty="0">
              <a:solidFill>
                <a:schemeClr val="accent2">
                  <a:lumMod val="75000"/>
                  <a:lumOff val="25000"/>
                </a:schemeClr>
              </a:solidFill>
              <a:latin typeface="Poppins" panose="00000500000000000000" pitchFamily="2" charset="0"/>
              <a:cs typeface="Poppins" panose="00000500000000000000" pitchFamily="2" charset="0"/>
            </a:endParaRPr>
          </a:p>
          <a:p>
            <a:pPr marL="0" indent="0" algn="just">
              <a:buClr>
                <a:schemeClr val="accent2"/>
              </a:buClr>
              <a:buNone/>
            </a:pPr>
            <a:r>
              <a:rPr lang="es-MX" sz="1400" dirty="0">
                <a:solidFill>
                  <a:schemeClr val="accent2">
                    <a:lumMod val="75000"/>
                    <a:lumOff val="25000"/>
                  </a:schemeClr>
                </a:solidFill>
                <a:latin typeface="Poppins" panose="00000500000000000000" pitchFamily="2" charset="0"/>
                <a:cs typeface="Poppins" panose="00000500000000000000" pitchFamily="2" charset="0"/>
              </a:rPr>
              <a:t>La semántica composicional </a:t>
            </a:r>
            <a:r>
              <a:rPr lang="es-MX" sz="1400" dirty="0">
                <a:solidFill>
                  <a:schemeClr val="tx2">
                    <a:lumMod val="75000"/>
                  </a:schemeClr>
                </a:solidFill>
                <a:latin typeface="Poppins" panose="00000500000000000000" pitchFamily="2" charset="0"/>
                <a:cs typeface="Poppins" panose="00000500000000000000" pitchFamily="2" charset="0"/>
              </a:rPr>
              <a:t>excluye</a:t>
            </a:r>
            <a:r>
              <a:rPr lang="es-MX" sz="1400" dirty="0">
                <a:solidFill>
                  <a:schemeClr val="accent2">
                    <a:lumMod val="75000"/>
                    <a:lumOff val="25000"/>
                  </a:schemeClr>
                </a:solidFill>
                <a:latin typeface="Poppins" panose="00000500000000000000" pitchFamily="2" charset="0"/>
                <a:cs typeface="Poppins" panose="00000500000000000000" pitchFamily="2" charset="0"/>
              </a:rPr>
              <a:t> aquellas secuencias que no cumplan con este criterio</a:t>
            </a:r>
          </a:p>
        </p:txBody>
      </p:sp>
      <p:sp>
        <p:nvSpPr>
          <p:cNvPr id="5" name="Google Shape;2134;p46">
            <a:extLst>
              <a:ext uri="{FF2B5EF4-FFF2-40B4-BE49-F238E27FC236}">
                <a16:creationId xmlns:a16="http://schemas.microsoft.com/office/drawing/2014/main" id="{A1204995-8F26-D63A-4A27-0AC89A2B603B}"/>
              </a:ext>
            </a:extLst>
          </p:cNvPr>
          <p:cNvSpPr txBox="1">
            <a:spLocks/>
          </p:cNvSpPr>
          <p:nvPr/>
        </p:nvSpPr>
        <p:spPr>
          <a:xfrm>
            <a:off x="4504556" y="1777065"/>
            <a:ext cx="3494518" cy="72813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600"/>
              <a:buFont typeface="Tajawal"/>
              <a:buNone/>
              <a:defRPr sz="6000" b="1" i="0" u="none" strike="noStrike" cap="none">
                <a:solidFill>
                  <a:schemeClr val="dk1"/>
                </a:solidFill>
                <a:latin typeface="Tajawal"/>
                <a:ea typeface="Tajawal"/>
                <a:cs typeface="Tajawal"/>
                <a:sym typeface="Tajawal"/>
              </a:defRPr>
            </a:lvl1pPr>
            <a:lvl2pPr marR="0" lvl="1" algn="l" rtl="0">
              <a:lnSpc>
                <a:spcPct val="100000"/>
              </a:lnSpc>
              <a:spcBef>
                <a:spcPts val="0"/>
              </a:spcBef>
              <a:spcAft>
                <a:spcPts val="0"/>
              </a:spcAft>
              <a:buClr>
                <a:schemeClr val="dk1"/>
              </a:buClr>
              <a:buSzPts val="3600"/>
              <a:buFont typeface="Tajawal"/>
              <a:buNone/>
              <a:defRPr sz="3600" b="1" i="0" u="none" strike="noStrike" cap="none">
                <a:solidFill>
                  <a:schemeClr val="dk1"/>
                </a:solidFill>
                <a:latin typeface="Tajawal"/>
                <a:ea typeface="Tajawal"/>
                <a:cs typeface="Tajawal"/>
                <a:sym typeface="Tajawal"/>
              </a:defRPr>
            </a:lvl2pPr>
            <a:lvl3pPr marR="0" lvl="2" algn="l" rtl="0">
              <a:lnSpc>
                <a:spcPct val="100000"/>
              </a:lnSpc>
              <a:spcBef>
                <a:spcPts val="0"/>
              </a:spcBef>
              <a:spcAft>
                <a:spcPts val="0"/>
              </a:spcAft>
              <a:buClr>
                <a:schemeClr val="dk1"/>
              </a:buClr>
              <a:buSzPts val="3600"/>
              <a:buFont typeface="Tajawal"/>
              <a:buNone/>
              <a:defRPr sz="3600" b="1" i="0" u="none" strike="noStrike" cap="none">
                <a:solidFill>
                  <a:schemeClr val="dk1"/>
                </a:solidFill>
                <a:latin typeface="Tajawal"/>
                <a:ea typeface="Tajawal"/>
                <a:cs typeface="Tajawal"/>
                <a:sym typeface="Tajawal"/>
              </a:defRPr>
            </a:lvl3pPr>
            <a:lvl4pPr marR="0" lvl="3" algn="l" rtl="0">
              <a:lnSpc>
                <a:spcPct val="100000"/>
              </a:lnSpc>
              <a:spcBef>
                <a:spcPts val="0"/>
              </a:spcBef>
              <a:spcAft>
                <a:spcPts val="0"/>
              </a:spcAft>
              <a:buClr>
                <a:schemeClr val="dk1"/>
              </a:buClr>
              <a:buSzPts val="3600"/>
              <a:buFont typeface="Tajawal"/>
              <a:buNone/>
              <a:defRPr sz="3600" b="1" i="0" u="none" strike="noStrike" cap="none">
                <a:solidFill>
                  <a:schemeClr val="dk1"/>
                </a:solidFill>
                <a:latin typeface="Tajawal"/>
                <a:ea typeface="Tajawal"/>
                <a:cs typeface="Tajawal"/>
                <a:sym typeface="Tajawal"/>
              </a:defRPr>
            </a:lvl4pPr>
            <a:lvl5pPr marR="0" lvl="4" algn="l" rtl="0">
              <a:lnSpc>
                <a:spcPct val="100000"/>
              </a:lnSpc>
              <a:spcBef>
                <a:spcPts val="0"/>
              </a:spcBef>
              <a:spcAft>
                <a:spcPts val="0"/>
              </a:spcAft>
              <a:buClr>
                <a:schemeClr val="dk1"/>
              </a:buClr>
              <a:buSzPts val="3600"/>
              <a:buFont typeface="Tajawal"/>
              <a:buNone/>
              <a:defRPr sz="3600" b="1" i="0" u="none" strike="noStrike" cap="none">
                <a:solidFill>
                  <a:schemeClr val="dk1"/>
                </a:solidFill>
                <a:latin typeface="Tajawal"/>
                <a:ea typeface="Tajawal"/>
                <a:cs typeface="Tajawal"/>
                <a:sym typeface="Tajawal"/>
              </a:defRPr>
            </a:lvl5pPr>
            <a:lvl6pPr marR="0" lvl="5" algn="l" rtl="0">
              <a:lnSpc>
                <a:spcPct val="100000"/>
              </a:lnSpc>
              <a:spcBef>
                <a:spcPts val="0"/>
              </a:spcBef>
              <a:spcAft>
                <a:spcPts val="0"/>
              </a:spcAft>
              <a:buClr>
                <a:schemeClr val="dk1"/>
              </a:buClr>
              <a:buSzPts val="3600"/>
              <a:buFont typeface="Tajawal"/>
              <a:buNone/>
              <a:defRPr sz="3600" b="1" i="0" u="none" strike="noStrike" cap="none">
                <a:solidFill>
                  <a:schemeClr val="dk1"/>
                </a:solidFill>
                <a:latin typeface="Tajawal"/>
                <a:ea typeface="Tajawal"/>
                <a:cs typeface="Tajawal"/>
                <a:sym typeface="Tajawal"/>
              </a:defRPr>
            </a:lvl6pPr>
            <a:lvl7pPr marR="0" lvl="6" algn="l" rtl="0">
              <a:lnSpc>
                <a:spcPct val="100000"/>
              </a:lnSpc>
              <a:spcBef>
                <a:spcPts val="0"/>
              </a:spcBef>
              <a:spcAft>
                <a:spcPts val="0"/>
              </a:spcAft>
              <a:buClr>
                <a:schemeClr val="dk1"/>
              </a:buClr>
              <a:buSzPts val="3600"/>
              <a:buFont typeface="Tajawal"/>
              <a:buNone/>
              <a:defRPr sz="3600" b="1" i="0" u="none" strike="noStrike" cap="none">
                <a:solidFill>
                  <a:schemeClr val="dk1"/>
                </a:solidFill>
                <a:latin typeface="Tajawal"/>
                <a:ea typeface="Tajawal"/>
                <a:cs typeface="Tajawal"/>
                <a:sym typeface="Tajawal"/>
              </a:defRPr>
            </a:lvl7pPr>
            <a:lvl8pPr marR="0" lvl="7" algn="l" rtl="0">
              <a:lnSpc>
                <a:spcPct val="100000"/>
              </a:lnSpc>
              <a:spcBef>
                <a:spcPts val="0"/>
              </a:spcBef>
              <a:spcAft>
                <a:spcPts val="0"/>
              </a:spcAft>
              <a:buClr>
                <a:schemeClr val="dk1"/>
              </a:buClr>
              <a:buSzPts val="3600"/>
              <a:buFont typeface="Tajawal"/>
              <a:buNone/>
              <a:defRPr sz="3600" b="1" i="0" u="none" strike="noStrike" cap="none">
                <a:solidFill>
                  <a:schemeClr val="dk1"/>
                </a:solidFill>
                <a:latin typeface="Tajawal"/>
                <a:ea typeface="Tajawal"/>
                <a:cs typeface="Tajawal"/>
                <a:sym typeface="Tajawal"/>
              </a:defRPr>
            </a:lvl8pPr>
            <a:lvl9pPr marR="0" lvl="8" algn="l" rtl="0">
              <a:lnSpc>
                <a:spcPct val="100000"/>
              </a:lnSpc>
              <a:spcBef>
                <a:spcPts val="0"/>
              </a:spcBef>
              <a:spcAft>
                <a:spcPts val="0"/>
              </a:spcAft>
              <a:buClr>
                <a:schemeClr val="dk1"/>
              </a:buClr>
              <a:buSzPts val="3600"/>
              <a:buFont typeface="Tajawal"/>
              <a:buNone/>
              <a:defRPr sz="3600" b="1" i="0" u="none" strike="noStrike" cap="none">
                <a:solidFill>
                  <a:schemeClr val="dk1"/>
                </a:solidFill>
                <a:latin typeface="Tajawal"/>
                <a:ea typeface="Tajawal"/>
                <a:cs typeface="Tajawal"/>
                <a:sym typeface="Tajawal"/>
              </a:defRPr>
            </a:lvl9pPr>
          </a:lstStyle>
          <a:p>
            <a:pPr algn="ctr"/>
            <a:r>
              <a:rPr lang="es-CL" sz="2400" spc="300" dirty="0">
                <a:solidFill>
                  <a:schemeClr val="tx2">
                    <a:lumMod val="50000"/>
                  </a:schemeClr>
                </a:solidFill>
                <a:latin typeface="Lexend Deca" panose="020B0604020202020204" charset="0"/>
              </a:rPr>
              <a:t>Criterio de gramaticalidad</a:t>
            </a:r>
          </a:p>
        </p:txBody>
      </p:sp>
      <p:sp>
        <p:nvSpPr>
          <p:cNvPr id="6" name="Rectángulo 5">
            <a:extLst>
              <a:ext uri="{FF2B5EF4-FFF2-40B4-BE49-F238E27FC236}">
                <a16:creationId xmlns:a16="http://schemas.microsoft.com/office/drawing/2014/main" id="{3ED91510-3923-8F8C-63BD-20A429B7ACCC}"/>
              </a:ext>
            </a:extLst>
          </p:cNvPr>
          <p:cNvSpPr/>
          <p:nvPr/>
        </p:nvSpPr>
        <p:spPr>
          <a:xfrm>
            <a:off x="4608957" y="2634008"/>
            <a:ext cx="3369488" cy="1850311"/>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600" dirty="0">
                <a:solidFill>
                  <a:schemeClr val="accent2">
                    <a:lumMod val="75000"/>
                    <a:lumOff val="25000"/>
                  </a:schemeClr>
                </a:solidFill>
                <a:latin typeface="Poppins" panose="00000500000000000000" pitchFamily="2" charset="0"/>
                <a:cs typeface="Poppins" panose="00000500000000000000" pitchFamily="2" charset="0"/>
              </a:rPr>
              <a:t>*Lucía dulce come sandía </a:t>
            </a:r>
          </a:p>
          <a:p>
            <a:pPr algn="ctr"/>
            <a:r>
              <a:rPr lang="es-CL" sz="1600" dirty="0">
                <a:solidFill>
                  <a:schemeClr val="accent2">
                    <a:lumMod val="75000"/>
                    <a:lumOff val="25000"/>
                  </a:schemeClr>
                </a:solidFill>
                <a:latin typeface="Poppins" panose="00000500000000000000" pitchFamily="2" charset="0"/>
                <a:cs typeface="Poppins" panose="00000500000000000000" pitchFamily="2" charset="0"/>
              </a:rPr>
              <a:t>Lucía come una sandía dulce </a:t>
            </a:r>
          </a:p>
        </p:txBody>
      </p:sp>
    </p:spTree>
    <p:extLst>
      <p:ext uri="{BB962C8B-B14F-4D97-AF65-F5344CB8AC3E}">
        <p14:creationId xmlns:p14="http://schemas.microsoft.com/office/powerpoint/2010/main" val="5700331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66"/>
        <p:cNvGrpSpPr/>
        <p:nvPr/>
      </p:nvGrpSpPr>
      <p:grpSpPr>
        <a:xfrm>
          <a:off x="0" y="0"/>
          <a:ext cx="0" cy="0"/>
          <a:chOff x="0" y="0"/>
          <a:chExt cx="0" cy="0"/>
        </a:xfrm>
      </p:grpSpPr>
      <p:sp>
        <p:nvSpPr>
          <p:cNvPr id="767" name="Google Shape;767;p60"/>
          <p:cNvSpPr txBox="1">
            <a:spLocks noGrp="1"/>
          </p:cNvSpPr>
          <p:nvPr>
            <p:ph type="title"/>
          </p:nvPr>
        </p:nvSpPr>
        <p:spPr>
          <a:xfrm>
            <a:off x="713225" y="539500"/>
            <a:ext cx="7717500" cy="478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Tres grandes teorías del significado</a:t>
            </a:r>
            <a:endParaRPr dirty="0"/>
          </a:p>
        </p:txBody>
      </p:sp>
      <p:sp>
        <p:nvSpPr>
          <p:cNvPr id="770" name="Google Shape;770;p60"/>
          <p:cNvSpPr/>
          <p:nvPr/>
        </p:nvSpPr>
        <p:spPr>
          <a:xfrm>
            <a:off x="1482287" y="1371688"/>
            <a:ext cx="899400" cy="8994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1" name="Google Shape;771;p60"/>
          <p:cNvGrpSpPr/>
          <p:nvPr/>
        </p:nvGrpSpPr>
        <p:grpSpPr>
          <a:xfrm>
            <a:off x="4452724" y="2338058"/>
            <a:ext cx="238502" cy="329716"/>
            <a:chOff x="-38129425" y="3222550"/>
            <a:chExt cx="228450" cy="315850"/>
          </a:xfrm>
        </p:grpSpPr>
        <p:sp>
          <p:nvSpPr>
            <p:cNvPr id="772" name="Google Shape;772;p60"/>
            <p:cNvSpPr/>
            <p:nvPr/>
          </p:nvSpPr>
          <p:spPr>
            <a:xfrm>
              <a:off x="-38129425" y="3222550"/>
              <a:ext cx="228450" cy="227650"/>
            </a:xfrm>
            <a:custGeom>
              <a:avLst/>
              <a:gdLst/>
              <a:ahLst/>
              <a:cxnLst/>
              <a:rect l="l" t="t" r="r" b="b"/>
              <a:pathLst>
                <a:path w="9138" h="9106" extrusionOk="0">
                  <a:moveTo>
                    <a:pt x="4097" y="1292"/>
                  </a:moveTo>
                  <a:cubicBezTo>
                    <a:pt x="4349" y="1292"/>
                    <a:pt x="4538" y="1450"/>
                    <a:pt x="4538" y="1702"/>
                  </a:cubicBezTo>
                  <a:cubicBezTo>
                    <a:pt x="4538" y="1922"/>
                    <a:pt x="4349" y="2111"/>
                    <a:pt x="4160" y="2111"/>
                  </a:cubicBezTo>
                  <a:cubicBezTo>
                    <a:pt x="2994" y="2111"/>
                    <a:pt x="2112" y="3056"/>
                    <a:pt x="2049" y="4222"/>
                  </a:cubicBezTo>
                  <a:cubicBezTo>
                    <a:pt x="2049" y="4443"/>
                    <a:pt x="1860" y="4600"/>
                    <a:pt x="1639" y="4600"/>
                  </a:cubicBezTo>
                  <a:cubicBezTo>
                    <a:pt x="1387" y="4600"/>
                    <a:pt x="1198" y="4411"/>
                    <a:pt x="1198" y="4222"/>
                  </a:cubicBezTo>
                  <a:cubicBezTo>
                    <a:pt x="1198" y="2584"/>
                    <a:pt x="2490" y="1324"/>
                    <a:pt x="4097" y="1292"/>
                  </a:cubicBezTo>
                  <a:close/>
                  <a:moveTo>
                    <a:pt x="4569" y="0"/>
                  </a:moveTo>
                  <a:cubicBezTo>
                    <a:pt x="2049" y="0"/>
                    <a:pt x="1" y="2048"/>
                    <a:pt x="1" y="4569"/>
                  </a:cubicBezTo>
                  <a:cubicBezTo>
                    <a:pt x="1" y="6207"/>
                    <a:pt x="946" y="7688"/>
                    <a:pt x="2332" y="8475"/>
                  </a:cubicBezTo>
                  <a:cubicBezTo>
                    <a:pt x="2458" y="8507"/>
                    <a:pt x="2521" y="8664"/>
                    <a:pt x="2521" y="8822"/>
                  </a:cubicBezTo>
                  <a:lnTo>
                    <a:pt x="2521" y="9105"/>
                  </a:lnTo>
                  <a:lnTo>
                    <a:pt x="6680" y="9105"/>
                  </a:lnTo>
                  <a:lnTo>
                    <a:pt x="6680" y="8822"/>
                  </a:lnTo>
                  <a:cubicBezTo>
                    <a:pt x="6680" y="8696"/>
                    <a:pt x="6743" y="8570"/>
                    <a:pt x="6900" y="8507"/>
                  </a:cubicBezTo>
                  <a:cubicBezTo>
                    <a:pt x="8255" y="7719"/>
                    <a:pt x="9137" y="6270"/>
                    <a:pt x="9137" y="4569"/>
                  </a:cubicBezTo>
                  <a:cubicBezTo>
                    <a:pt x="9137" y="2048"/>
                    <a:pt x="7089" y="32"/>
                    <a:pt x="4569" y="0"/>
                  </a:cubicBezTo>
                  <a:close/>
                </a:path>
              </a:pathLst>
            </a:custGeom>
            <a:gradFill>
              <a:gsLst>
                <a:gs pos="0">
                  <a:schemeClr val="lt2"/>
                </a:gs>
                <a:gs pos="100000">
                  <a:schemeClr val="accent1"/>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60"/>
            <p:cNvSpPr/>
            <p:nvPr/>
          </p:nvSpPr>
          <p:spPr>
            <a:xfrm>
              <a:off x="-38067200" y="3470650"/>
              <a:ext cx="103200" cy="67750"/>
            </a:xfrm>
            <a:custGeom>
              <a:avLst/>
              <a:gdLst/>
              <a:ahLst/>
              <a:cxnLst/>
              <a:rect l="l" t="t" r="r" b="b"/>
              <a:pathLst>
                <a:path w="4128" h="2710" extrusionOk="0">
                  <a:moveTo>
                    <a:pt x="1" y="0"/>
                  </a:moveTo>
                  <a:lnTo>
                    <a:pt x="1" y="662"/>
                  </a:lnTo>
                  <a:cubicBezTo>
                    <a:pt x="1" y="1198"/>
                    <a:pt x="410" y="1702"/>
                    <a:pt x="883" y="1859"/>
                  </a:cubicBezTo>
                  <a:cubicBezTo>
                    <a:pt x="1040" y="2363"/>
                    <a:pt x="1513" y="2710"/>
                    <a:pt x="2049" y="2710"/>
                  </a:cubicBezTo>
                  <a:cubicBezTo>
                    <a:pt x="2647" y="2710"/>
                    <a:pt x="3120" y="2363"/>
                    <a:pt x="3277" y="1859"/>
                  </a:cubicBezTo>
                  <a:cubicBezTo>
                    <a:pt x="3781" y="1702"/>
                    <a:pt x="4128" y="1198"/>
                    <a:pt x="4128" y="662"/>
                  </a:cubicBezTo>
                  <a:lnTo>
                    <a:pt x="4128" y="0"/>
                  </a:lnTo>
                  <a:close/>
                </a:path>
              </a:pathLst>
            </a:custGeom>
            <a:gradFill>
              <a:gsLst>
                <a:gs pos="0">
                  <a:schemeClr val="lt2"/>
                </a:gs>
                <a:gs pos="100000">
                  <a:schemeClr val="accent1"/>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4" name="Google Shape;774;p60"/>
          <p:cNvSpPr/>
          <p:nvPr/>
        </p:nvSpPr>
        <p:spPr>
          <a:xfrm>
            <a:off x="4122292" y="2028363"/>
            <a:ext cx="899400" cy="8994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60"/>
          <p:cNvSpPr/>
          <p:nvPr/>
        </p:nvSpPr>
        <p:spPr>
          <a:xfrm>
            <a:off x="6804937" y="1371688"/>
            <a:ext cx="899400" cy="8994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76" name="Google Shape;776;p60"/>
          <p:cNvCxnSpPr>
            <a:stCxn id="770" idx="6"/>
            <a:endCxn id="774" idx="2"/>
          </p:cNvCxnSpPr>
          <p:nvPr/>
        </p:nvCxnSpPr>
        <p:spPr>
          <a:xfrm>
            <a:off x="2381687" y="1821388"/>
            <a:ext cx="1740600" cy="656700"/>
          </a:xfrm>
          <a:prstGeom prst="straightConnector1">
            <a:avLst/>
          </a:prstGeom>
          <a:noFill/>
          <a:ln w="9525" cap="flat" cmpd="sng">
            <a:solidFill>
              <a:schemeClr val="accent2"/>
            </a:solidFill>
            <a:prstDash val="dot"/>
            <a:round/>
            <a:headEnd type="none" w="med" len="med"/>
            <a:tailEnd type="none" w="med" len="med"/>
          </a:ln>
        </p:spPr>
      </p:cxnSp>
      <p:cxnSp>
        <p:nvCxnSpPr>
          <p:cNvPr id="777" name="Google Shape;777;p60"/>
          <p:cNvCxnSpPr>
            <a:stCxn id="774" idx="6"/>
            <a:endCxn id="775" idx="2"/>
          </p:cNvCxnSpPr>
          <p:nvPr/>
        </p:nvCxnSpPr>
        <p:spPr>
          <a:xfrm rot="10800000" flipH="1">
            <a:off x="5021692" y="1821363"/>
            <a:ext cx="1783200" cy="656700"/>
          </a:xfrm>
          <a:prstGeom prst="straightConnector1">
            <a:avLst/>
          </a:prstGeom>
          <a:noFill/>
          <a:ln w="9525" cap="flat" cmpd="sng">
            <a:solidFill>
              <a:schemeClr val="accent2"/>
            </a:solidFill>
            <a:prstDash val="dot"/>
            <a:round/>
            <a:headEnd type="none" w="med" len="med"/>
            <a:tailEnd type="none" w="med" len="med"/>
          </a:ln>
        </p:spPr>
      </p:cxnSp>
      <p:sp>
        <p:nvSpPr>
          <p:cNvPr id="782" name="Google Shape;782;p60"/>
          <p:cNvSpPr/>
          <p:nvPr/>
        </p:nvSpPr>
        <p:spPr>
          <a:xfrm>
            <a:off x="7587225" y="-1674475"/>
            <a:ext cx="2981400" cy="2981400"/>
          </a:xfrm>
          <a:prstGeom prst="ellipse">
            <a:avLst/>
          </a:prstGeom>
          <a:solidFill>
            <a:schemeClr val="dk1"/>
          </a:solidFill>
          <a:ln>
            <a:noFill/>
          </a:ln>
          <a:effectLst>
            <a:outerShdw blurRad="214313" algn="bl" rotWithShape="0">
              <a:schemeClr val="accent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60"/>
          <p:cNvSpPr/>
          <p:nvPr/>
        </p:nvSpPr>
        <p:spPr>
          <a:xfrm>
            <a:off x="6676350" y="-929125"/>
            <a:ext cx="1490700" cy="1490700"/>
          </a:xfrm>
          <a:prstGeom prst="ellipse">
            <a:avLst/>
          </a:prstGeom>
          <a:gradFill>
            <a:gsLst>
              <a:gs pos="0">
                <a:schemeClr val="l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Rectángulo: esquinas redondeadas 1">
            <a:extLst>
              <a:ext uri="{FF2B5EF4-FFF2-40B4-BE49-F238E27FC236}">
                <a16:creationId xmlns:a16="http://schemas.microsoft.com/office/drawing/2014/main" id="{93613E3B-031F-A04B-93F3-92D3B6225841}"/>
              </a:ext>
            </a:extLst>
          </p:cNvPr>
          <p:cNvSpPr/>
          <p:nvPr/>
        </p:nvSpPr>
        <p:spPr>
          <a:xfrm>
            <a:off x="6611629" y="2445867"/>
            <a:ext cx="1583373" cy="56870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 name="Rectángulo: esquinas redondeadas 2">
            <a:extLst>
              <a:ext uri="{FF2B5EF4-FFF2-40B4-BE49-F238E27FC236}">
                <a16:creationId xmlns:a16="http://schemas.microsoft.com/office/drawing/2014/main" id="{BE152899-DD0B-8309-1183-13DFFCC0293B}"/>
              </a:ext>
            </a:extLst>
          </p:cNvPr>
          <p:cNvSpPr/>
          <p:nvPr/>
        </p:nvSpPr>
        <p:spPr>
          <a:xfrm>
            <a:off x="3763420" y="3037279"/>
            <a:ext cx="1583373" cy="56870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 name="Google Shape;1967;p31">
            <a:extLst>
              <a:ext uri="{FF2B5EF4-FFF2-40B4-BE49-F238E27FC236}">
                <a16:creationId xmlns:a16="http://schemas.microsoft.com/office/drawing/2014/main" id="{E8A10DD7-5B30-FB5C-29F6-6483AF9AEF0D}"/>
              </a:ext>
            </a:extLst>
          </p:cNvPr>
          <p:cNvSpPr txBox="1">
            <a:spLocks/>
          </p:cNvSpPr>
          <p:nvPr/>
        </p:nvSpPr>
        <p:spPr>
          <a:xfrm>
            <a:off x="3817101" y="3003556"/>
            <a:ext cx="1476009" cy="39611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rgbClr val="434343"/>
              </a:buClr>
              <a:buSzPts val="1400"/>
              <a:buFont typeface="Lexend Deca"/>
              <a:buChar char="●"/>
              <a:defRPr sz="1600" b="0" i="0" u="none" strike="noStrike" cap="none">
                <a:solidFill>
                  <a:schemeClr val="dk2"/>
                </a:solidFill>
                <a:latin typeface="Lexend Deca"/>
                <a:ea typeface="Lexend Deca"/>
                <a:cs typeface="Lexend Deca"/>
                <a:sym typeface="Lexend Deca"/>
              </a:defRPr>
            </a:lvl1pPr>
            <a:lvl2pPr marL="914400" marR="0" lvl="1"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2pPr>
            <a:lvl3pPr marL="1371600" marR="0" lvl="2"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3pPr>
            <a:lvl4pPr marL="1828800" marR="0" lvl="3"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4pPr>
            <a:lvl5pPr marL="2286000" marR="0" lvl="4"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5pPr>
            <a:lvl6pPr marL="2743200" marR="0" lvl="5"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6pPr>
            <a:lvl7pPr marL="3200400" marR="0" lvl="6"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7pPr>
            <a:lvl8pPr marL="3657600" marR="0" lvl="7"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8pPr>
            <a:lvl9pPr marL="4114800" marR="0" lvl="8"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9pPr>
          </a:lstStyle>
          <a:p>
            <a:pPr marL="0" indent="0">
              <a:buFont typeface="Lexend Deca"/>
              <a:buNone/>
            </a:pPr>
            <a:r>
              <a:rPr lang="es-CL" b="1" dirty="0">
                <a:solidFill>
                  <a:schemeClr val="accent2">
                    <a:lumMod val="75000"/>
                    <a:lumOff val="25000"/>
                  </a:schemeClr>
                </a:solidFill>
                <a:latin typeface="Poppins" panose="00000500000000000000" pitchFamily="2" charset="0"/>
                <a:cs typeface="Poppins" panose="00000500000000000000" pitchFamily="2" charset="0"/>
              </a:rPr>
              <a:t>Ideacional o</a:t>
            </a:r>
          </a:p>
          <a:p>
            <a:pPr marL="0" indent="0">
              <a:buFont typeface="Lexend Deca"/>
              <a:buNone/>
            </a:pPr>
            <a:r>
              <a:rPr lang="es-CL" b="1" dirty="0">
                <a:solidFill>
                  <a:schemeClr val="accent2">
                    <a:lumMod val="75000"/>
                    <a:lumOff val="25000"/>
                  </a:schemeClr>
                </a:solidFill>
                <a:latin typeface="Poppins" panose="00000500000000000000" pitchFamily="2" charset="0"/>
                <a:cs typeface="Poppins" panose="00000500000000000000" pitchFamily="2" charset="0"/>
              </a:rPr>
              <a:t>mentalista</a:t>
            </a:r>
          </a:p>
        </p:txBody>
      </p:sp>
      <p:sp>
        <p:nvSpPr>
          <p:cNvPr id="5" name="Google Shape;1967;p31">
            <a:extLst>
              <a:ext uri="{FF2B5EF4-FFF2-40B4-BE49-F238E27FC236}">
                <a16:creationId xmlns:a16="http://schemas.microsoft.com/office/drawing/2014/main" id="{B6C15BD9-4B6C-2CA6-0A42-0F0C97A5F50F}"/>
              </a:ext>
            </a:extLst>
          </p:cNvPr>
          <p:cNvSpPr txBox="1">
            <a:spLocks/>
          </p:cNvSpPr>
          <p:nvPr/>
        </p:nvSpPr>
        <p:spPr>
          <a:xfrm>
            <a:off x="6691517" y="2399271"/>
            <a:ext cx="1447925" cy="39555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rgbClr val="434343"/>
              </a:buClr>
              <a:buSzPts val="1400"/>
              <a:buFont typeface="Lexend Deca"/>
              <a:buChar char="●"/>
              <a:defRPr sz="1600" b="0" i="0" u="none" strike="noStrike" cap="none">
                <a:solidFill>
                  <a:schemeClr val="dk2"/>
                </a:solidFill>
                <a:latin typeface="Lexend Deca"/>
                <a:ea typeface="Lexend Deca"/>
                <a:cs typeface="Lexend Deca"/>
                <a:sym typeface="Lexend Deca"/>
              </a:defRPr>
            </a:lvl1pPr>
            <a:lvl2pPr marL="914400" marR="0" lvl="1"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2pPr>
            <a:lvl3pPr marL="1371600" marR="0" lvl="2"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3pPr>
            <a:lvl4pPr marL="1828800" marR="0" lvl="3"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4pPr>
            <a:lvl5pPr marL="2286000" marR="0" lvl="4"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5pPr>
            <a:lvl6pPr marL="2743200" marR="0" lvl="5"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6pPr>
            <a:lvl7pPr marL="3200400" marR="0" lvl="6"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7pPr>
            <a:lvl8pPr marL="3657600" marR="0" lvl="7"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8pPr>
            <a:lvl9pPr marL="4114800" marR="0" lvl="8"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9pPr>
          </a:lstStyle>
          <a:p>
            <a:pPr marL="0" indent="0">
              <a:buFont typeface="Lexend Deca"/>
              <a:buNone/>
            </a:pPr>
            <a:r>
              <a:rPr lang="es-CL" b="1" dirty="0">
                <a:solidFill>
                  <a:schemeClr val="accent2">
                    <a:lumMod val="75000"/>
                    <a:lumOff val="25000"/>
                  </a:schemeClr>
                </a:solidFill>
                <a:latin typeface="Poppins" panose="00000500000000000000" pitchFamily="2" charset="0"/>
                <a:cs typeface="Poppins" panose="00000500000000000000" pitchFamily="2" charset="0"/>
              </a:rPr>
              <a:t>Significado en uso</a:t>
            </a:r>
          </a:p>
        </p:txBody>
      </p:sp>
      <p:cxnSp>
        <p:nvCxnSpPr>
          <p:cNvPr id="6" name="Conector recto de flecha 5">
            <a:extLst>
              <a:ext uri="{FF2B5EF4-FFF2-40B4-BE49-F238E27FC236}">
                <a16:creationId xmlns:a16="http://schemas.microsoft.com/office/drawing/2014/main" id="{74EF3AB3-352C-C179-515D-B0E646447495}"/>
              </a:ext>
            </a:extLst>
          </p:cNvPr>
          <p:cNvCxnSpPr>
            <a:cxnSpLocks/>
          </p:cNvCxnSpPr>
          <p:nvPr/>
        </p:nvCxnSpPr>
        <p:spPr>
          <a:xfrm flipH="1">
            <a:off x="1985440" y="3058928"/>
            <a:ext cx="1" cy="414723"/>
          </a:xfrm>
          <a:prstGeom prst="straightConnector1">
            <a:avLst/>
          </a:prstGeom>
          <a:ln>
            <a:solidFill>
              <a:schemeClr val="accent1">
                <a:lumMod val="60000"/>
                <a:lumOff val="40000"/>
              </a:schemeClr>
            </a:solidFill>
            <a:tailEnd type="triangle"/>
          </a:ln>
          <a:effectLst/>
        </p:spPr>
        <p:style>
          <a:lnRef idx="2">
            <a:schemeClr val="accent2"/>
          </a:lnRef>
          <a:fillRef idx="0">
            <a:schemeClr val="accent2"/>
          </a:fillRef>
          <a:effectRef idx="1">
            <a:schemeClr val="accent2"/>
          </a:effectRef>
          <a:fontRef idx="minor">
            <a:schemeClr val="tx1"/>
          </a:fontRef>
        </p:style>
      </p:cxnSp>
      <p:cxnSp>
        <p:nvCxnSpPr>
          <p:cNvPr id="7" name="Conector recto de flecha 6">
            <a:extLst>
              <a:ext uri="{FF2B5EF4-FFF2-40B4-BE49-F238E27FC236}">
                <a16:creationId xmlns:a16="http://schemas.microsoft.com/office/drawing/2014/main" id="{3A73D271-F203-C771-E916-F817DBE7C35C}"/>
              </a:ext>
            </a:extLst>
          </p:cNvPr>
          <p:cNvCxnSpPr>
            <a:cxnSpLocks/>
          </p:cNvCxnSpPr>
          <p:nvPr/>
        </p:nvCxnSpPr>
        <p:spPr>
          <a:xfrm flipH="1">
            <a:off x="4560104" y="3709466"/>
            <a:ext cx="1" cy="414723"/>
          </a:xfrm>
          <a:prstGeom prst="straightConnector1">
            <a:avLst/>
          </a:prstGeom>
          <a:ln>
            <a:solidFill>
              <a:schemeClr val="accent1">
                <a:lumMod val="60000"/>
                <a:lumOff val="40000"/>
              </a:schemeClr>
            </a:solidFill>
            <a:tailEnd type="triangle"/>
          </a:ln>
          <a:effectLst/>
        </p:spPr>
        <p:style>
          <a:lnRef idx="2">
            <a:schemeClr val="accent2"/>
          </a:lnRef>
          <a:fillRef idx="0">
            <a:schemeClr val="accent2"/>
          </a:fillRef>
          <a:effectRef idx="1">
            <a:schemeClr val="accent2"/>
          </a:effectRef>
          <a:fontRef idx="minor">
            <a:schemeClr val="tx1"/>
          </a:fontRef>
        </p:style>
      </p:cxnSp>
      <p:cxnSp>
        <p:nvCxnSpPr>
          <p:cNvPr id="8" name="Conector recto de flecha 7">
            <a:extLst>
              <a:ext uri="{FF2B5EF4-FFF2-40B4-BE49-F238E27FC236}">
                <a16:creationId xmlns:a16="http://schemas.microsoft.com/office/drawing/2014/main" id="{0C461C7B-5836-1780-C547-0E6579183B2B}"/>
              </a:ext>
            </a:extLst>
          </p:cNvPr>
          <p:cNvCxnSpPr>
            <a:cxnSpLocks/>
          </p:cNvCxnSpPr>
          <p:nvPr/>
        </p:nvCxnSpPr>
        <p:spPr>
          <a:xfrm flipH="1">
            <a:off x="7403316" y="3102320"/>
            <a:ext cx="1" cy="414723"/>
          </a:xfrm>
          <a:prstGeom prst="straightConnector1">
            <a:avLst/>
          </a:prstGeom>
          <a:ln>
            <a:solidFill>
              <a:schemeClr val="accent1">
                <a:lumMod val="60000"/>
                <a:lumOff val="40000"/>
              </a:schemeClr>
            </a:solidFill>
            <a:tailEnd type="triangle"/>
          </a:ln>
          <a:effectLst/>
        </p:spPr>
        <p:style>
          <a:lnRef idx="2">
            <a:schemeClr val="accent2"/>
          </a:lnRef>
          <a:fillRef idx="0">
            <a:schemeClr val="accent2"/>
          </a:fillRef>
          <a:effectRef idx="1">
            <a:schemeClr val="accent2"/>
          </a:effectRef>
          <a:fontRef idx="minor">
            <a:schemeClr val="tx1"/>
          </a:fontRef>
        </p:style>
      </p:cxnSp>
      <p:sp>
        <p:nvSpPr>
          <p:cNvPr id="9" name="Google Shape;1967;p31">
            <a:extLst>
              <a:ext uri="{FF2B5EF4-FFF2-40B4-BE49-F238E27FC236}">
                <a16:creationId xmlns:a16="http://schemas.microsoft.com/office/drawing/2014/main" id="{6D901DBB-ADFF-CEF5-2F9B-2E275C91659E}"/>
              </a:ext>
            </a:extLst>
          </p:cNvPr>
          <p:cNvSpPr txBox="1">
            <a:spLocks/>
          </p:cNvSpPr>
          <p:nvPr/>
        </p:nvSpPr>
        <p:spPr>
          <a:xfrm>
            <a:off x="1193753" y="3498302"/>
            <a:ext cx="1583373" cy="686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rgbClr val="434343"/>
              </a:buClr>
              <a:buSzPts val="1400"/>
              <a:buFont typeface="Lexend Deca"/>
              <a:buChar char="●"/>
              <a:defRPr sz="1600" b="0" i="0" u="none" strike="noStrike" cap="none">
                <a:solidFill>
                  <a:schemeClr val="dk2"/>
                </a:solidFill>
                <a:latin typeface="Lexend Deca"/>
                <a:ea typeface="Lexend Deca"/>
                <a:cs typeface="Lexend Deca"/>
                <a:sym typeface="Lexend Deca"/>
              </a:defRPr>
            </a:lvl1pPr>
            <a:lvl2pPr marL="914400" marR="0" lvl="1"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2pPr>
            <a:lvl3pPr marL="1371600" marR="0" lvl="2"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3pPr>
            <a:lvl4pPr marL="1828800" marR="0" lvl="3"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4pPr>
            <a:lvl5pPr marL="2286000" marR="0" lvl="4"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5pPr>
            <a:lvl6pPr marL="2743200" marR="0" lvl="5"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6pPr>
            <a:lvl7pPr marL="3200400" marR="0" lvl="6"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7pPr>
            <a:lvl8pPr marL="3657600" marR="0" lvl="7"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8pPr>
            <a:lvl9pPr marL="4114800" marR="0" lvl="8"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9pPr>
          </a:lstStyle>
          <a:p>
            <a:pPr marL="0" indent="0">
              <a:buFont typeface="Lexend Deca"/>
              <a:buNone/>
            </a:pPr>
            <a:r>
              <a:rPr lang="es-CL" sz="1400" dirty="0">
                <a:latin typeface="Poppins" panose="00000500000000000000" pitchFamily="2" charset="0"/>
                <a:cs typeface="Poppins" panose="00000500000000000000" pitchFamily="2" charset="0"/>
              </a:rPr>
              <a:t>Significado </a:t>
            </a:r>
          </a:p>
          <a:p>
            <a:pPr marL="0" indent="0">
              <a:buFont typeface="Lexend Deca"/>
              <a:buNone/>
            </a:pPr>
            <a:r>
              <a:rPr lang="es-CL" sz="1400" dirty="0">
                <a:latin typeface="Poppins" panose="00000500000000000000" pitchFamily="2" charset="0"/>
                <a:cs typeface="Poppins" panose="00000500000000000000" pitchFamily="2" charset="0"/>
              </a:rPr>
              <a:t>=</a:t>
            </a:r>
          </a:p>
          <a:p>
            <a:pPr marL="0" indent="0">
              <a:buFont typeface="Lexend Deca"/>
              <a:buNone/>
            </a:pPr>
            <a:r>
              <a:rPr lang="es-CL" sz="1400" dirty="0">
                <a:latin typeface="Poppins" panose="00000500000000000000" pitchFamily="2" charset="0"/>
                <a:cs typeface="Poppins" panose="00000500000000000000" pitchFamily="2" charset="0"/>
              </a:rPr>
              <a:t> referente</a:t>
            </a:r>
          </a:p>
        </p:txBody>
      </p:sp>
      <p:sp>
        <p:nvSpPr>
          <p:cNvPr id="10" name="Google Shape;1967;p31">
            <a:extLst>
              <a:ext uri="{FF2B5EF4-FFF2-40B4-BE49-F238E27FC236}">
                <a16:creationId xmlns:a16="http://schemas.microsoft.com/office/drawing/2014/main" id="{5C0D1D70-71E5-278F-49C1-A694A579921E}"/>
              </a:ext>
            </a:extLst>
          </p:cNvPr>
          <p:cNvSpPr txBox="1">
            <a:spLocks/>
          </p:cNvSpPr>
          <p:nvPr/>
        </p:nvSpPr>
        <p:spPr>
          <a:xfrm>
            <a:off x="3799596" y="4140350"/>
            <a:ext cx="1583373" cy="686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rgbClr val="434343"/>
              </a:buClr>
              <a:buSzPts val="1400"/>
              <a:buFont typeface="Lexend Deca"/>
              <a:buChar char="●"/>
              <a:defRPr sz="1600" b="0" i="0" u="none" strike="noStrike" cap="none">
                <a:solidFill>
                  <a:schemeClr val="dk2"/>
                </a:solidFill>
                <a:latin typeface="Lexend Deca"/>
                <a:ea typeface="Lexend Deca"/>
                <a:cs typeface="Lexend Deca"/>
                <a:sym typeface="Lexend Deca"/>
              </a:defRPr>
            </a:lvl1pPr>
            <a:lvl2pPr marL="914400" marR="0" lvl="1"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2pPr>
            <a:lvl3pPr marL="1371600" marR="0" lvl="2"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3pPr>
            <a:lvl4pPr marL="1828800" marR="0" lvl="3"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4pPr>
            <a:lvl5pPr marL="2286000" marR="0" lvl="4"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5pPr>
            <a:lvl6pPr marL="2743200" marR="0" lvl="5"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6pPr>
            <a:lvl7pPr marL="3200400" marR="0" lvl="6"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7pPr>
            <a:lvl8pPr marL="3657600" marR="0" lvl="7"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8pPr>
            <a:lvl9pPr marL="4114800" marR="0" lvl="8"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9pPr>
          </a:lstStyle>
          <a:p>
            <a:pPr marL="0" indent="0">
              <a:buFont typeface="Lexend Deca"/>
              <a:buNone/>
            </a:pPr>
            <a:r>
              <a:rPr lang="es-CL" sz="1400" dirty="0">
                <a:latin typeface="Poppins" panose="00000500000000000000" pitchFamily="2" charset="0"/>
                <a:cs typeface="Poppins" panose="00000500000000000000" pitchFamily="2" charset="0"/>
              </a:rPr>
              <a:t>Significado </a:t>
            </a:r>
          </a:p>
          <a:p>
            <a:pPr marL="0" indent="0">
              <a:buFont typeface="Lexend Deca"/>
              <a:buNone/>
            </a:pPr>
            <a:r>
              <a:rPr lang="es-CL" sz="1400" dirty="0">
                <a:latin typeface="Poppins" panose="00000500000000000000" pitchFamily="2" charset="0"/>
                <a:cs typeface="Poppins" panose="00000500000000000000" pitchFamily="2" charset="0"/>
              </a:rPr>
              <a:t>=</a:t>
            </a:r>
          </a:p>
          <a:p>
            <a:pPr marL="0" indent="0">
              <a:buFont typeface="Lexend Deca"/>
              <a:buNone/>
            </a:pPr>
            <a:r>
              <a:rPr lang="es-CL" sz="1400" dirty="0">
                <a:latin typeface="Poppins" panose="00000500000000000000" pitchFamily="2" charset="0"/>
                <a:cs typeface="Poppins" panose="00000500000000000000" pitchFamily="2" charset="0"/>
              </a:rPr>
              <a:t> idea mental</a:t>
            </a:r>
          </a:p>
        </p:txBody>
      </p:sp>
      <p:sp>
        <p:nvSpPr>
          <p:cNvPr id="11" name="Google Shape;1967;p31">
            <a:extLst>
              <a:ext uri="{FF2B5EF4-FFF2-40B4-BE49-F238E27FC236}">
                <a16:creationId xmlns:a16="http://schemas.microsoft.com/office/drawing/2014/main" id="{2E4CA06D-68E8-B1FD-97EB-671DC0D31C10}"/>
              </a:ext>
            </a:extLst>
          </p:cNvPr>
          <p:cNvSpPr txBox="1">
            <a:spLocks/>
          </p:cNvSpPr>
          <p:nvPr/>
        </p:nvSpPr>
        <p:spPr>
          <a:xfrm>
            <a:off x="6405439" y="3517043"/>
            <a:ext cx="2084289" cy="686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rgbClr val="434343"/>
              </a:buClr>
              <a:buSzPts val="1400"/>
              <a:buFont typeface="Lexend Deca"/>
              <a:buChar char="●"/>
              <a:defRPr sz="1600" b="0" i="0" u="none" strike="noStrike" cap="none">
                <a:solidFill>
                  <a:schemeClr val="dk2"/>
                </a:solidFill>
                <a:latin typeface="Lexend Deca"/>
                <a:ea typeface="Lexend Deca"/>
                <a:cs typeface="Lexend Deca"/>
                <a:sym typeface="Lexend Deca"/>
              </a:defRPr>
            </a:lvl1pPr>
            <a:lvl2pPr marL="914400" marR="0" lvl="1"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2pPr>
            <a:lvl3pPr marL="1371600" marR="0" lvl="2"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3pPr>
            <a:lvl4pPr marL="1828800" marR="0" lvl="3"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4pPr>
            <a:lvl5pPr marL="2286000" marR="0" lvl="4"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5pPr>
            <a:lvl6pPr marL="2743200" marR="0" lvl="5"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6pPr>
            <a:lvl7pPr marL="3200400" marR="0" lvl="6"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7pPr>
            <a:lvl8pPr marL="3657600" marR="0" lvl="7"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8pPr>
            <a:lvl9pPr marL="4114800" marR="0" lvl="8"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9pPr>
          </a:lstStyle>
          <a:p>
            <a:pPr marL="0" indent="0">
              <a:buFont typeface="Lexend Deca"/>
              <a:buNone/>
            </a:pPr>
            <a:r>
              <a:rPr lang="es-CL" sz="1400" dirty="0">
                <a:latin typeface="Poppins" panose="00000500000000000000" pitchFamily="2" charset="0"/>
                <a:cs typeface="Poppins" panose="00000500000000000000" pitchFamily="2" charset="0"/>
              </a:rPr>
              <a:t>Significado </a:t>
            </a:r>
          </a:p>
          <a:p>
            <a:pPr marL="0" indent="0">
              <a:buFont typeface="Lexend Deca"/>
              <a:buNone/>
            </a:pPr>
            <a:r>
              <a:rPr lang="es-CL" sz="1400" dirty="0">
                <a:latin typeface="Poppins" panose="00000500000000000000" pitchFamily="2" charset="0"/>
                <a:cs typeface="Poppins" panose="00000500000000000000" pitchFamily="2" charset="0"/>
              </a:rPr>
              <a:t>=</a:t>
            </a:r>
          </a:p>
          <a:p>
            <a:pPr marL="0" indent="0">
              <a:buFont typeface="Lexend Deca"/>
              <a:buNone/>
            </a:pPr>
            <a:r>
              <a:rPr lang="es-CL" sz="1400" dirty="0">
                <a:latin typeface="Poppins" panose="00000500000000000000" pitchFamily="2" charset="0"/>
                <a:cs typeface="Poppins" panose="00000500000000000000" pitchFamily="2" charset="0"/>
              </a:rPr>
              <a:t> uso de una expresión en una actividad lingüística </a:t>
            </a:r>
          </a:p>
        </p:txBody>
      </p:sp>
      <p:sp>
        <p:nvSpPr>
          <p:cNvPr id="12" name="Rectángulo: esquinas redondeadas 11">
            <a:extLst>
              <a:ext uri="{FF2B5EF4-FFF2-40B4-BE49-F238E27FC236}">
                <a16:creationId xmlns:a16="http://schemas.microsoft.com/office/drawing/2014/main" id="{EDF26C7F-6FA1-52EF-38E0-7E0ED6F1C8DF}"/>
              </a:ext>
            </a:extLst>
          </p:cNvPr>
          <p:cNvSpPr/>
          <p:nvPr/>
        </p:nvSpPr>
        <p:spPr>
          <a:xfrm>
            <a:off x="1218916" y="2413508"/>
            <a:ext cx="1583373" cy="568708"/>
          </a:xfrm>
          <a:prstGeom prst="roundRect">
            <a:avLst/>
          </a:prstGeom>
          <a:solidFill>
            <a:schemeClr val="tx2">
              <a:lumMod val="60000"/>
              <a:lumOff val="40000"/>
            </a:schemeClr>
          </a:solidFill>
          <a:ln>
            <a:solidFill>
              <a:schemeClr val="tx2">
                <a:lumMod val="60000"/>
                <a:lumOff val="4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CL"/>
          </a:p>
        </p:txBody>
      </p:sp>
      <p:sp>
        <p:nvSpPr>
          <p:cNvPr id="13" name="Google Shape;1967;p31">
            <a:extLst>
              <a:ext uri="{FF2B5EF4-FFF2-40B4-BE49-F238E27FC236}">
                <a16:creationId xmlns:a16="http://schemas.microsoft.com/office/drawing/2014/main" id="{4F09C9DC-C44E-3ED5-BE51-748DE57EB570}"/>
              </a:ext>
            </a:extLst>
          </p:cNvPr>
          <p:cNvSpPr txBox="1">
            <a:spLocks/>
          </p:cNvSpPr>
          <p:nvPr/>
        </p:nvSpPr>
        <p:spPr>
          <a:xfrm>
            <a:off x="1218871" y="2381264"/>
            <a:ext cx="1583371" cy="321661"/>
          </a:xfrm>
          <a:prstGeom prst="rect">
            <a:avLst/>
          </a:prstGeom>
          <a:noFill/>
          <a:ln w="25400" cap="flat" cmpd="sng" algn="ctr">
            <a:noFill/>
            <a:prstDash val="solid"/>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s-CL" b="1" dirty="0">
                <a:solidFill>
                  <a:schemeClr val="accent2">
                    <a:lumMod val="75000"/>
                    <a:lumOff val="25000"/>
                  </a:schemeClr>
                </a:solidFill>
                <a:latin typeface="Poppins" panose="00000500000000000000" pitchFamily="2" charset="0"/>
                <a:cs typeface="Poppins" panose="00000500000000000000" pitchFamily="2" charset="0"/>
              </a:rPr>
              <a:t>Referencial o </a:t>
            </a:r>
            <a:r>
              <a:rPr lang="es-CL" b="1" dirty="0" err="1">
                <a:solidFill>
                  <a:schemeClr val="accent2">
                    <a:lumMod val="75000"/>
                    <a:lumOff val="25000"/>
                  </a:schemeClr>
                </a:solidFill>
                <a:latin typeface="Poppins" panose="00000500000000000000" pitchFamily="2" charset="0"/>
                <a:cs typeface="Poppins" panose="00000500000000000000" pitchFamily="2" charset="0"/>
              </a:rPr>
              <a:t>denotacional</a:t>
            </a:r>
            <a:endParaRPr lang="es-CL" b="1" dirty="0">
              <a:solidFill>
                <a:schemeClr val="accent2">
                  <a:lumMod val="75000"/>
                  <a:lumOff val="25000"/>
                </a:schemeClr>
              </a:solidFill>
              <a:latin typeface="Poppins" panose="00000500000000000000" pitchFamily="2" charset="0"/>
              <a:cs typeface="Poppins" panose="00000500000000000000" pitchFamily="2" charset="0"/>
            </a:endParaRPr>
          </a:p>
        </p:txBody>
      </p:sp>
      <p:grpSp>
        <p:nvGrpSpPr>
          <p:cNvPr id="14" name="Google Shape;4927;p80">
            <a:extLst>
              <a:ext uri="{FF2B5EF4-FFF2-40B4-BE49-F238E27FC236}">
                <a16:creationId xmlns:a16="http://schemas.microsoft.com/office/drawing/2014/main" id="{3C250DCD-B604-F5DD-2140-613CAE1221AC}"/>
              </a:ext>
            </a:extLst>
          </p:cNvPr>
          <p:cNvGrpSpPr/>
          <p:nvPr/>
        </p:nvGrpSpPr>
        <p:grpSpPr>
          <a:xfrm>
            <a:off x="1782902" y="1649001"/>
            <a:ext cx="298169" cy="339253"/>
            <a:chOff x="1529350" y="258825"/>
            <a:chExt cx="423475" cy="481825"/>
          </a:xfrm>
          <a:gradFill flip="none" rotWithShape="1">
            <a:gsLst>
              <a:gs pos="68000">
                <a:srgbClr val="B483DC"/>
              </a:gs>
              <a:gs pos="23000">
                <a:schemeClr val="tx2">
                  <a:lumMod val="75000"/>
                </a:schemeClr>
              </a:gs>
              <a:gs pos="90000">
                <a:schemeClr val="accent1">
                  <a:lumMod val="60000"/>
                  <a:lumOff val="40000"/>
                </a:schemeClr>
              </a:gs>
            </a:gsLst>
            <a:lin ang="2700000" scaled="1"/>
            <a:tileRect/>
          </a:gradFill>
        </p:grpSpPr>
        <p:sp>
          <p:nvSpPr>
            <p:cNvPr id="15" name="Google Shape;4928;p80">
              <a:extLst>
                <a:ext uri="{FF2B5EF4-FFF2-40B4-BE49-F238E27FC236}">
                  <a16:creationId xmlns:a16="http://schemas.microsoft.com/office/drawing/2014/main" id="{97C09BF0-0D08-F442-40A0-94682FA16D12}"/>
                </a:ext>
              </a:extLst>
            </p:cNvPr>
            <p:cNvSpPr/>
            <p:nvPr/>
          </p:nvSpPr>
          <p:spPr>
            <a:xfrm>
              <a:off x="1585800" y="258825"/>
              <a:ext cx="310650" cy="430550"/>
            </a:xfrm>
            <a:custGeom>
              <a:avLst/>
              <a:gdLst/>
              <a:ahLst/>
              <a:cxnLst/>
              <a:rect l="l" t="t" r="r" b="b"/>
              <a:pathLst>
                <a:path w="12426" h="17222" extrusionOk="0">
                  <a:moveTo>
                    <a:pt x="6213" y="3388"/>
                  </a:moveTo>
                  <a:cubicBezTo>
                    <a:pt x="7354" y="3388"/>
                    <a:pt x="8384" y="4074"/>
                    <a:pt x="8821" y="5131"/>
                  </a:cubicBezTo>
                  <a:cubicBezTo>
                    <a:pt x="9257" y="6185"/>
                    <a:pt x="9016" y="7399"/>
                    <a:pt x="8206" y="8206"/>
                  </a:cubicBezTo>
                  <a:cubicBezTo>
                    <a:pt x="7666" y="8748"/>
                    <a:pt x="6945" y="9035"/>
                    <a:pt x="6210" y="9035"/>
                  </a:cubicBezTo>
                  <a:cubicBezTo>
                    <a:pt x="5847" y="9035"/>
                    <a:pt x="5481" y="8965"/>
                    <a:pt x="5132" y="8820"/>
                  </a:cubicBezTo>
                  <a:cubicBezTo>
                    <a:pt x="4075" y="8383"/>
                    <a:pt x="3388" y="7354"/>
                    <a:pt x="3388" y="6212"/>
                  </a:cubicBezTo>
                  <a:cubicBezTo>
                    <a:pt x="3391" y="4652"/>
                    <a:pt x="4653" y="3391"/>
                    <a:pt x="6213" y="3388"/>
                  </a:cubicBezTo>
                  <a:close/>
                  <a:moveTo>
                    <a:pt x="6213" y="0"/>
                  </a:moveTo>
                  <a:cubicBezTo>
                    <a:pt x="2825" y="0"/>
                    <a:pt x="1" y="2728"/>
                    <a:pt x="1" y="6212"/>
                  </a:cubicBezTo>
                  <a:cubicBezTo>
                    <a:pt x="1" y="7537"/>
                    <a:pt x="398" y="8718"/>
                    <a:pt x="1163" y="9826"/>
                  </a:cubicBezTo>
                  <a:lnTo>
                    <a:pt x="5737" y="16959"/>
                  </a:lnTo>
                  <a:cubicBezTo>
                    <a:pt x="5847" y="17134"/>
                    <a:pt x="6029" y="17221"/>
                    <a:pt x="6211" y="17221"/>
                  </a:cubicBezTo>
                  <a:cubicBezTo>
                    <a:pt x="6394" y="17221"/>
                    <a:pt x="6576" y="17134"/>
                    <a:pt x="6686" y="16959"/>
                  </a:cubicBezTo>
                  <a:lnTo>
                    <a:pt x="11278" y="9802"/>
                  </a:lnTo>
                  <a:cubicBezTo>
                    <a:pt x="12025" y="8751"/>
                    <a:pt x="12425" y="7498"/>
                    <a:pt x="12422" y="6212"/>
                  </a:cubicBezTo>
                  <a:cubicBezTo>
                    <a:pt x="12422" y="2786"/>
                    <a:pt x="9637" y="0"/>
                    <a:pt x="621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6" name="Google Shape;4929;p80">
              <a:extLst>
                <a:ext uri="{FF2B5EF4-FFF2-40B4-BE49-F238E27FC236}">
                  <a16:creationId xmlns:a16="http://schemas.microsoft.com/office/drawing/2014/main" id="{E4510F2B-B52F-AEA1-8376-6108063C9E4E}"/>
                </a:ext>
              </a:extLst>
            </p:cNvPr>
            <p:cNvSpPr/>
            <p:nvPr/>
          </p:nvSpPr>
          <p:spPr>
            <a:xfrm>
              <a:off x="1529350" y="583200"/>
              <a:ext cx="423475" cy="157450"/>
            </a:xfrm>
            <a:custGeom>
              <a:avLst/>
              <a:gdLst/>
              <a:ahLst/>
              <a:cxnLst/>
              <a:rect l="l" t="t" r="r" b="b"/>
              <a:pathLst>
                <a:path w="16939" h="6298" extrusionOk="0">
                  <a:moveTo>
                    <a:pt x="4050" y="1"/>
                  </a:moveTo>
                  <a:cubicBezTo>
                    <a:pt x="1545" y="582"/>
                    <a:pt x="0" y="1642"/>
                    <a:pt x="0" y="2909"/>
                  </a:cubicBezTo>
                  <a:cubicBezTo>
                    <a:pt x="0" y="5111"/>
                    <a:pt x="4364" y="6297"/>
                    <a:pt x="8471" y="6297"/>
                  </a:cubicBezTo>
                  <a:cubicBezTo>
                    <a:pt x="12575" y="6297"/>
                    <a:pt x="16938" y="5111"/>
                    <a:pt x="16938" y="2909"/>
                  </a:cubicBezTo>
                  <a:cubicBezTo>
                    <a:pt x="16938" y="1642"/>
                    <a:pt x="15391" y="579"/>
                    <a:pt x="12882" y="1"/>
                  </a:cubicBezTo>
                  <a:lnTo>
                    <a:pt x="10040" y="4445"/>
                  </a:lnTo>
                  <a:cubicBezTo>
                    <a:pt x="9673" y="5018"/>
                    <a:pt x="9071" y="5305"/>
                    <a:pt x="8469" y="5305"/>
                  </a:cubicBezTo>
                  <a:cubicBezTo>
                    <a:pt x="7867" y="5305"/>
                    <a:pt x="7265" y="5018"/>
                    <a:pt x="6899" y="4445"/>
                  </a:cubicBezTo>
                  <a:lnTo>
                    <a:pt x="405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7" name="Google Shape;5902;p82">
            <a:extLst>
              <a:ext uri="{FF2B5EF4-FFF2-40B4-BE49-F238E27FC236}">
                <a16:creationId xmlns:a16="http://schemas.microsoft.com/office/drawing/2014/main" id="{038D4EE4-4E0D-F8CB-A6EE-DA07DDC1B651}"/>
              </a:ext>
            </a:extLst>
          </p:cNvPr>
          <p:cNvGrpSpPr/>
          <p:nvPr/>
        </p:nvGrpSpPr>
        <p:grpSpPr>
          <a:xfrm>
            <a:off x="7077736" y="1645613"/>
            <a:ext cx="353802" cy="351497"/>
            <a:chOff x="580725" y="3617925"/>
            <a:chExt cx="299325" cy="297375"/>
          </a:xfrm>
          <a:gradFill>
            <a:gsLst>
              <a:gs pos="63000">
                <a:schemeClr val="tx2">
                  <a:lumMod val="75000"/>
                </a:schemeClr>
              </a:gs>
              <a:gs pos="84000">
                <a:schemeClr val="accent1">
                  <a:lumMod val="75000"/>
                </a:schemeClr>
              </a:gs>
            </a:gsLst>
            <a:lin ang="2700000" scaled="1"/>
          </a:gradFill>
        </p:grpSpPr>
        <p:sp>
          <p:nvSpPr>
            <p:cNvPr id="18" name="Google Shape;5903;p82">
              <a:extLst>
                <a:ext uri="{FF2B5EF4-FFF2-40B4-BE49-F238E27FC236}">
                  <a16:creationId xmlns:a16="http://schemas.microsoft.com/office/drawing/2014/main" id="{382D38DF-7767-43E1-0E06-BB13D567E634}"/>
                </a:ext>
              </a:extLst>
            </p:cNvPr>
            <p:cNvSpPr/>
            <p:nvPr/>
          </p:nvSpPr>
          <p:spPr>
            <a:xfrm>
              <a:off x="609075" y="3662050"/>
              <a:ext cx="51225" cy="51200"/>
            </a:xfrm>
            <a:custGeom>
              <a:avLst/>
              <a:gdLst/>
              <a:ahLst/>
              <a:cxnLst/>
              <a:rect l="l" t="t" r="r" b="b"/>
              <a:pathLst>
                <a:path w="2049" h="2048" extrusionOk="0">
                  <a:moveTo>
                    <a:pt x="1041" y="0"/>
                  </a:moveTo>
                  <a:cubicBezTo>
                    <a:pt x="473" y="0"/>
                    <a:pt x="1" y="473"/>
                    <a:pt x="1" y="1040"/>
                  </a:cubicBezTo>
                  <a:cubicBezTo>
                    <a:pt x="1" y="1607"/>
                    <a:pt x="473" y="2048"/>
                    <a:pt x="1041" y="2048"/>
                  </a:cubicBezTo>
                  <a:cubicBezTo>
                    <a:pt x="1608" y="2048"/>
                    <a:pt x="2049" y="1607"/>
                    <a:pt x="2049" y="1040"/>
                  </a:cubicBezTo>
                  <a:cubicBezTo>
                    <a:pt x="2049" y="473"/>
                    <a:pt x="1608" y="0"/>
                    <a:pt x="104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904;p82">
              <a:extLst>
                <a:ext uri="{FF2B5EF4-FFF2-40B4-BE49-F238E27FC236}">
                  <a16:creationId xmlns:a16="http://schemas.microsoft.com/office/drawing/2014/main" id="{603656F8-2816-D75F-86C3-E525C9F354F9}"/>
                </a:ext>
              </a:extLst>
            </p:cNvPr>
            <p:cNvSpPr/>
            <p:nvPr/>
          </p:nvSpPr>
          <p:spPr>
            <a:xfrm>
              <a:off x="668950" y="3617925"/>
              <a:ext cx="122875" cy="104475"/>
            </a:xfrm>
            <a:custGeom>
              <a:avLst/>
              <a:gdLst/>
              <a:ahLst/>
              <a:cxnLst/>
              <a:rect l="l" t="t" r="r" b="b"/>
              <a:pathLst>
                <a:path w="4915" h="4179" extrusionOk="0">
                  <a:moveTo>
                    <a:pt x="1040" y="1"/>
                  </a:moveTo>
                  <a:cubicBezTo>
                    <a:pt x="441" y="1"/>
                    <a:pt x="0" y="473"/>
                    <a:pt x="0" y="1072"/>
                  </a:cubicBezTo>
                  <a:lnTo>
                    <a:pt x="0" y="1797"/>
                  </a:lnTo>
                  <a:cubicBezTo>
                    <a:pt x="0" y="2364"/>
                    <a:pt x="473" y="2805"/>
                    <a:pt x="1040" y="2805"/>
                  </a:cubicBezTo>
                  <a:lnTo>
                    <a:pt x="2300" y="2805"/>
                  </a:lnTo>
                  <a:lnTo>
                    <a:pt x="3592" y="4097"/>
                  </a:lnTo>
                  <a:cubicBezTo>
                    <a:pt x="3672" y="4156"/>
                    <a:pt x="3764" y="4178"/>
                    <a:pt x="3853" y="4178"/>
                  </a:cubicBezTo>
                  <a:cubicBezTo>
                    <a:pt x="3905" y="4178"/>
                    <a:pt x="3955" y="4171"/>
                    <a:pt x="4001" y="4160"/>
                  </a:cubicBezTo>
                  <a:cubicBezTo>
                    <a:pt x="4127" y="4097"/>
                    <a:pt x="4190" y="3939"/>
                    <a:pt x="4190" y="3844"/>
                  </a:cubicBezTo>
                  <a:lnTo>
                    <a:pt x="4190" y="2742"/>
                  </a:lnTo>
                  <a:cubicBezTo>
                    <a:pt x="4600" y="2584"/>
                    <a:pt x="4915" y="2206"/>
                    <a:pt x="4915" y="1734"/>
                  </a:cubicBezTo>
                  <a:lnTo>
                    <a:pt x="4915" y="1072"/>
                  </a:lnTo>
                  <a:cubicBezTo>
                    <a:pt x="4915" y="473"/>
                    <a:pt x="4411" y="1"/>
                    <a:pt x="387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905;p82">
              <a:extLst>
                <a:ext uri="{FF2B5EF4-FFF2-40B4-BE49-F238E27FC236}">
                  <a16:creationId xmlns:a16="http://schemas.microsoft.com/office/drawing/2014/main" id="{885F4276-DF49-7669-3639-4E1328908C0A}"/>
                </a:ext>
              </a:extLst>
            </p:cNvPr>
            <p:cNvSpPr/>
            <p:nvPr/>
          </p:nvSpPr>
          <p:spPr>
            <a:xfrm>
              <a:off x="580725" y="3721900"/>
              <a:ext cx="141800" cy="192025"/>
            </a:xfrm>
            <a:custGeom>
              <a:avLst/>
              <a:gdLst/>
              <a:ahLst/>
              <a:cxnLst/>
              <a:rect l="l" t="t" r="r" b="b"/>
              <a:pathLst>
                <a:path w="5672" h="7681" extrusionOk="0">
                  <a:moveTo>
                    <a:pt x="3340" y="4506"/>
                  </a:moveTo>
                  <a:lnTo>
                    <a:pt x="3718" y="5577"/>
                  </a:lnTo>
                  <a:lnTo>
                    <a:pt x="1229" y="5577"/>
                  </a:lnTo>
                  <a:lnTo>
                    <a:pt x="1450" y="4600"/>
                  </a:lnTo>
                  <a:lnTo>
                    <a:pt x="1450" y="4506"/>
                  </a:lnTo>
                  <a:close/>
                  <a:moveTo>
                    <a:pt x="1450" y="1"/>
                  </a:moveTo>
                  <a:cubicBezTo>
                    <a:pt x="1135" y="1"/>
                    <a:pt x="883" y="221"/>
                    <a:pt x="788" y="505"/>
                  </a:cubicBezTo>
                  <a:lnTo>
                    <a:pt x="95" y="3624"/>
                  </a:lnTo>
                  <a:cubicBezTo>
                    <a:pt x="1" y="4096"/>
                    <a:pt x="316" y="4506"/>
                    <a:pt x="757" y="4506"/>
                  </a:cubicBezTo>
                  <a:lnTo>
                    <a:pt x="95" y="7247"/>
                  </a:lnTo>
                  <a:cubicBezTo>
                    <a:pt x="32" y="7436"/>
                    <a:pt x="158" y="7593"/>
                    <a:pt x="316" y="7656"/>
                  </a:cubicBezTo>
                  <a:cubicBezTo>
                    <a:pt x="350" y="7668"/>
                    <a:pt x="383" y="7673"/>
                    <a:pt x="415" y="7673"/>
                  </a:cubicBezTo>
                  <a:cubicBezTo>
                    <a:pt x="559" y="7673"/>
                    <a:pt x="679" y="7565"/>
                    <a:pt x="757" y="7436"/>
                  </a:cubicBezTo>
                  <a:lnTo>
                    <a:pt x="1040" y="6301"/>
                  </a:lnTo>
                  <a:lnTo>
                    <a:pt x="3939" y="6301"/>
                  </a:lnTo>
                  <a:lnTo>
                    <a:pt x="4254" y="7152"/>
                  </a:lnTo>
                  <a:cubicBezTo>
                    <a:pt x="4358" y="7492"/>
                    <a:pt x="4637" y="7680"/>
                    <a:pt x="4908" y="7680"/>
                  </a:cubicBezTo>
                  <a:cubicBezTo>
                    <a:pt x="4964" y="7680"/>
                    <a:pt x="5019" y="7672"/>
                    <a:pt x="5073" y="7656"/>
                  </a:cubicBezTo>
                  <a:cubicBezTo>
                    <a:pt x="5451" y="7593"/>
                    <a:pt x="5672" y="7184"/>
                    <a:pt x="5609" y="6837"/>
                  </a:cubicBezTo>
                  <a:lnTo>
                    <a:pt x="4569" y="3687"/>
                  </a:lnTo>
                  <a:cubicBezTo>
                    <a:pt x="4506" y="3372"/>
                    <a:pt x="4222" y="3183"/>
                    <a:pt x="3907" y="3183"/>
                  </a:cubicBezTo>
                  <a:lnTo>
                    <a:pt x="3183" y="3183"/>
                  </a:lnTo>
                  <a:cubicBezTo>
                    <a:pt x="2994" y="3183"/>
                    <a:pt x="2836" y="3025"/>
                    <a:pt x="2836" y="2836"/>
                  </a:cubicBezTo>
                  <a:cubicBezTo>
                    <a:pt x="2836" y="2615"/>
                    <a:pt x="2994" y="2458"/>
                    <a:pt x="3183" y="2458"/>
                  </a:cubicBezTo>
                  <a:lnTo>
                    <a:pt x="4222" y="2458"/>
                  </a:lnTo>
                  <a:cubicBezTo>
                    <a:pt x="4600" y="2458"/>
                    <a:pt x="4915" y="2143"/>
                    <a:pt x="4915" y="1765"/>
                  </a:cubicBezTo>
                  <a:cubicBezTo>
                    <a:pt x="4915" y="1355"/>
                    <a:pt x="4600" y="1040"/>
                    <a:pt x="4222" y="1040"/>
                  </a:cubicBezTo>
                  <a:lnTo>
                    <a:pt x="2332" y="1040"/>
                  </a:lnTo>
                  <a:lnTo>
                    <a:pt x="2080" y="379"/>
                  </a:lnTo>
                  <a:cubicBezTo>
                    <a:pt x="1985" y="158"/>
                    <a:pt x="1733" y="1"/>
                    <a:pt x="145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906;p82">
              <a:extLst>
                <a:ext uri="{FF2B5EF4-FFF2-40B4-BE49-F238E27FC236}">
                  <a16:creationId xmlns:a16="http://schemas.microsoft.com/office/drawing/2014/main" id="{BF6426A1-FE15-77D2-0512-BA243B0101CD}"/>
                </a:ext>
              </a:extLst>
            </p:cNvPr>
            <p:cNvSpPr/>
            <p:nvPr/>
          </p:nvSpPr>
          <p:spPr>
            <a:xfrm>
              <a:off x="800475" y="3662050"/>
              <a:ext cx="51225" cy="51200"/>
            </a:xfrm>
            <a:custGeom>
              <a:avLst/>
              <a:gdLst/>
              <a:ahLst/>
              <a:cxnLst/>
              <a:rect l="l" t="t" r="r" b="b"/>
              <a:pathLst>
                <a:path w="2049" h="2048" extrusionOk="0">
                  <a:moveTo>
                    <a:pt x="1009" y="0"/>
                  </a:moveTo>
                  <a:cubicBezTo>
                    <a:pt x="442" y="0"/>
                    <a:pt x="1" y="473"/>
                    <a:pt x="1" y="1040"/>
                  </a:cubicBezTo>
                  <a:cubicBezTo>
                    <a:pt x="1" y="1607"/>
                    <a:pt x="442" y="2048"/>
                    <a:pt x="1009" y="2048"/>
                  </a:cubicBezTo>
                  <a:cubicBezTo>
                    <a:pt x="1576" y="2048"/>
                    <a:pt x="2048" y="1607"/>
                    <a:pt x="2048" y="1040"/>
                  </a:cubicBezTo>
                  <a:cubicBezTo>
                    <a:pt x="2048" y="473"/>
                    <a:pt x="1576" y="0"/>
                    <a:pt x="100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907;p82">
              <a:extLst>
                <a:ext uri="{FF2B5EF4-FFF2-40B4-BE49-F238E27FC236}">
                  <a16:creationId xmlns:a16="http://schemas.microsoft.com/office/drawing/2014/main" id="{45CDC9DF-DE85-75EA-6C57-26D9B14270D9}"/>
                </a:ext>
              </a:extLst>
            </p:cNvPr>
            <p:cNvSpPr/>
            <p:nvPr/>
          </p:nvSpPr>
          <p:spPr>
            <a:xfrm>
              <a:off x="738250" y="3722700"/>
              <a:ext cx="141800" cy="192600"/>
            </a:xfrm>
            <a:custGeom>
              <a:avLst/>
              <a:gdLst/>
              <a:ahLst/>
              <a:cxnLst/>
              <a:rect l="l" t="t" r="r" b="b"/>
              <a:pathLst>
                <a:path w="5672" h="7704" extrusionOk="0">
                  <a:moveTo>
                    <a:pt x="4222" y="4474"/>
                  </a:moveTo>
                  <a:lnTo>
                    <a:pt x="4222" y="4568"/>
                  </a:lnTo>
                  <a:lnTo>
                    <a:pt x="4443" y="5545"/>
                  </a:lnTo>
                  <a:lnTo>
                    <a:pt x="1985" y="5545"/>
                  </a:lnTo>
                  <a:lnTo>
                    <a:pt x="2332" y="4474"/>
                  </a:lnTo>
                  <a:close/>
                  <a:moveTo>
                    <a:pt x="4222" y="0"/>
                  </a:moveTo>
                  <a:cubicBezTo>
                    <a:pt x="3939" y="0"/>
                    <a:pt x="3718" y="158"/>
                    <a:pt x="3592" y="378"/>
                  </a:cubicBezTo>
                  <a:lnTo>
                    <a:pt x="3340" y="1071"/>
                  </a:lnTo>
                  <a:lnTo>
                    <a:pt x="1450" y="1071"/>
                  </a:lnTo>
                  <a:cubicBezTo>
                    <a:pt x="1072" y="1071"/>
                    <a:pt x="757" y="1386"/>
                    <a:pt x="757" y="1764"/>
                  </a:cubicBezTo>
                  <a:cubicBezTo>
                    <a:pt x="757" y="2174"/>
                    <a:pt x="1072" y="2489"/>
                    <a:pt x="1450" y="2489"/>
                  </a:cubicBezTo>
                  <a:lnTo>
                    <a:pt x="2490" y="2489"/>
                  </a:lnTo>
                  <a:cubicBezTo>
                    <a:pt x="2679" y="2489"/>
                    <a:pt x="2836" y="2646"/>
                    <a:pt x="2836" y="2835"/>
                  </a:cubicBezTo>
                  <a:cubicBezTo>
                    <a:pt x="2836" y="3024"/>
                    <a:pt x="2679" y="3182"/>
                    <a:pt x="2490" y="3182"/>
                  </a:cubicBezTo>
                  <a:lnTo>
                    <a:pt x="1765" y="3182"/>
                  </a:lnTo>
                  <a:cubicBezTo>
                    <a:pt x="1450" y="3182"/>
                    <a:pt x="1198" y="3371"/>
                    <a:pt x="1103" y="3686"/>
                  </a:cubicBezTo>
                  <a:lnTo>
                    <a:pt x="95" y="6837"/>
                  </a:lnTo>
                  <a:cubicBezTo>
                    <a:pt x="1" y="7215"/>
                    <a:pt x="190" y="7593"/>
                    <a:pt x="599" y="7687"/>
                  </a:cubicBezTo>
                  <a:cubicBezTo>
                    <a:pt x="643" y="7696"/>
                    <a:pt x="690" y="7701"/>
                    <a:pt x="738" y="7701"/>
                  </a:cubicBezTo>
                  <a:cubicBezTo>
                    <a:pt x="1030" y="7701"/>
                    <a:pt x="1364" y="7531"/>
                    <a:pt x="1418" y="7152"/>
                  </a:cubicBezTo>
                  <a:lnTo>
                    <a:pt x="1733" y="6301"/>
                  </a:lnTo>
                  <a:lnTo>
                    <a:pt x="4632" y="6301"/>
                  </a:lnTo>
                  <a:lnTo>
                    <a:pt x="4915" y="7435"/>
                  </a:lnTo>
                  <a:cubicBezTo>
                    <a:pt x="4967" y="7591"/>
                    <a:pt x="5104" y="7704"/>
                    <a:pt x="5257" y="7704"/>
                  </a:cubicBezTo>
                  <a:cubicBezTo>
                    <a:pt x="5290" y="7704"/>
                    <a:pt x="5323" y="7698"/>
                    <a:pt x="5356" y="7687"/>
                  </a:cubicBezTo>
                  <a:cubicBezTo>
                    <a:pt x="5546" y="7624"/>
                    <a:pt x="5672" y="7435"/>
                    <a:pt x="5577" y="7246"/>
                  </a:cubicBezTo>
                  <a:lnTo>
                    <a:pt x="4915" y="4537"/>
                  </a:lnTo>
                  <a:cubicBezTo>
                    <a:pt x="5356" y="4474"/>
                    <a:pt x="5672" y="4064"/>
                    <a:pt x="5609" y="3623"/>
                  </a:cubicBezTo>
                  <a:lnTo>
                    <a:pt x="4884" y="504"/>
                  </a:lnTo>
                  <a:cubicBezTo>
                    <a:pt x="4821" y="189"/>
                    <a:pt x="4537" y="0"/>
                    <a:pt x="422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par>
                                <p:cTn id="48" presetID="10" presetClass="entr" presetSubtype="0" fill="hold" nodeType="withEffect">
                                  <p:stCondLst>
                                    <p:cond delay="0"/>
                                  </p:stCondLst>
                                  <p:childTnLst>
                                    <p:set>
                                      <p:cBhvr>
                                        <p:cTn id="49" dur="1" fill="hold">
                                          <p:stCondLst>
                                            <p:cond delay="0"/>
                                          </p:stCondLst>
                                        </p:cTn>
                                        <p:tgtEl>
                                          <p:spTgt spid="11">
                                            <p:txEl>
                                              <p:pRg st="0" end="0"/>
                                            </p:txEl>
                                          </p:spTgt>
                                        </p:tgtEl>
                                        <p:attrNameLst>
                                          <p:attrName>style.visibility</p:attrName>
                                        </p:attrNameLst>
                                      </p:cBhvr>
                                      <p:to>
                                        <p:strVal val="visible"/>
                                      </p:to>
                                    </p:set>
                                    <p:animEffect transition="in" filter="fade">
                                      <p:cBhvr>
                                        <p:cTn id="50" dur="500"/>
                                        <p:tgtEl>
                                          <p:spTgt spid="11">
                                            <p:txEl>
                                              <p:pRg st="0" end="0"/>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11">
                                            <p:txEl>
                                              <p:pRg st="1" end="1"/>
                                            </p:txEl>
                                          </p:spTgt>
                                        </p:tgtEl>
                                        <p:attrNameLst>
                                          <p:attrName>style.visibility</p:attrName>
                                        </p:attrNameLst>
                                      </p:cBhvr>
                                      <p:to>
                                        <p:strVal val="visible"/>
                                      </p:to>
                                    </p:set>
                                    <p:animEffect transition="in" filter="fade">
                                      <p:cBhvr>
                                        <p:cTn id="53" dur="500"/>
                                        <p:tgtEl>
                                          <p:spTgt spid="11">
                                            <p:txEl>
                                              <p:pRg st="1" end="1"/>
                                            </p:txEl>
                                          </p:spTgt>
                                        </p:tgtEl>
                                      </p:cBhvr>
                                    </p:animEffect>
                                  </p:childTnLst>
                                </p:cTn>
                              </p:par>
                              <p:par>
                                <p:cTn id="54" presetID="10" presetClass="entr" presetSubtype="0" fill="hold" nodeType="withEffect">
                                  <p:stCondLst>
                                    <p:cond delay="0"/>
                                  </p:stCondLst>
                                  <p:childTnLst>
                                    <p:set>
                                      <p:cBhvr>
                                        <p:cTn id="55" dur="1" fill="hold">
                                          <p:stCondLst>
                                            <p:cond delay="0"/>
                                          </p:stCondLst>
                                        </p:cTn>
                                        <p:tgtEl>
                                          <p:spTgt spid="11">
                                            <p:txEl>
                                              <p:pRg st="2" end="2"/>
                                            </p:txEl>
                                          </p:spTgt>
                                        </p:tgtEl>
                                        <p:attrNameLst>
                                          <p:attrName>style.visibility</p:attrName>
                                        </p:attrNameLst>
                                      </p:cBhvr>
                                      <p:to>
                                        <p:strVal val="visible"/>
                                      </p:to>
                                    </p:set>
                                    <p:animEffect transition="in" filter="fade">
                                      <p:cBhvr>
                                        <p:cTn id="56"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9" grpId="0"/>
      <p:bldP spid="10" grpId="0"/>
      <p:bldP spid="12" grpId="0" animBg="1"/>
      <p:bldP spid="1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66">
          <a:extLst>
            <a:ext uri="{FF2B5EF4-FFF2-40B4-BE49-F238E27FC236}">
              <a16:creationId xmlns:a16="http://schemas.microsoft.com/office/drawing/2014/main" id="{13411193-667E-E99E-D8A0-E179668F51F3}"/>
            </a:ext>
          </a:extLst>
        </p:cNvPr>
        <p:cNvGrpSpPr/>
        <p:nvPr/>
      </p:nvGrpSpPr>
      <p:grpSpPr>
        <a:xfrm>
          <a:off x="0" y="0"/>
          <a:ext cx="0" cy="0"/>
          <a:chOff x="0" y="0"/>
          <a:chExt cx="0" cy="0"/>
        </a:xfrm>
      </p:grpSpPr>
      <p:sp>
        <p:nvSpPr>
          <p:cNvPr id="767" name="Google Shape;767;p60">
            <a:extLst>
              <a:ext uri="{FF2B5EF4-FFF2-40B4-BE49-F238E27FC236}">
                <a16:creationId xmlns:a16="http://schemas.microsoft.com/office/drawing/2014/main" id="{C1F46BFF-7C4F-6532-02F2-3891718FF9E7}"/>
              </a:ext>
            </a:extLst>
          </p:cNvPr>
          <p:cNvSpPr txBox="1">
            <a:spLocks noGrp="1"/>
          </p:cNvSpPr>
          <p:nvPr>
            <p:ph type="title"/>
          </p:nvPr>
        </p:nvSpPr>
        <p:spPr>
          <a:xfrm>
            <a:off x="713225" y="539500"/>
            <a:ext cx="7717500" cy="478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Tres grandes teorías del significado</a:t>
            </a:r>
            <a:endParaRPr dirty="0"/>
          </a:p>
        </p:txBody>
      </p:sp>
      <p:sp>
        <p:nvSpPr>
          <p:cNvPr id="770" name="Google Shape;770;p60">
            <a:extLst>
              <a:ext uri="{FF2B5EF4-FFF2-40B4-BE49-F238E27FC236}">
                <a16:creationId xmlns:a16="http://schemas.microsoft.com/office/drawing/2014/main" id="{DAD77D6C-360D-5545-24BF-215AF27FD660}"/>
              </a:ext>
            </a:extLst>
          </p:cNvPr>
          <p:cNvSpPr/>
          <p:nvPr/>
        </p:nvSpPr>
        <p:spPr>
          <a:xfrm>
            <a:off x="1482287" y="1371688"/>
            <a:ext cx="899400" cy="8994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1" name="Google Shape;771;p60">
            <a:extLst>
              <a:ext uri="{FF2B5EF4-FFF2-40B4-BE49-F238E27FC236}">
                <a16:creationId xmlns:a16="http://schemas.microsoft.com/office/drawing/2014/main" id="{E904A0AF-8EB5-0523-9166-0992DE2B396A}"/>
              </a:ext>
            </a:extLst>
          </p:cNvPr>
          <p:cNvGrpSpPr/>
          <p:nvPr/>
        </p:nvGrpSpPr>
        <p:grpSpPr>
          <a:xfrm>
            <a:off x="4452724" y="2338058"/>
            <a:ext cx="238502" cy="329716"/>
            <a:chOff x="-38129425" y="3222550"/>
            <a:chExt cx="228450" cy="315850"/>
          </a:xfrm>
        </p:grpSpPr>
        <p:sp>
          <p:nvSpPr>
            <p:cNvPr id="772" name="Google Shape;772;p60">
              <a:extLst>
                <a:ext uri="{FF2B5EF4-FFF2-40B4-BE49-F238E27FC236}">
                  <a16:creationId xmlns:a16="http://schemas.microsoft.com/office/drawing/2014/main" id="{ECDC53D5-3CFB-E660-A409-8A1FBCCCCE4B}"/>
                </a:ext>
              </a:extLst>
            </p:cNvPr>
            <p:cNvSpPr/>
            <p:nvPr/>
          </p:nvSpPr>
          <p:spPr>
            <a:xfrm>
              <a:off x="-38129425" y="3222550"/>
              <a:ext cx="228450" cy="227650"/>
            </a:xfrm>
            <a:custGeom>
              <a:avLst/>
              <a:gdLst/>
              <a:ahLst/>
              <a:cxnLst/>
              <a:rect l="l" t="t" r="r" b="b"/>
              <a:pathLst>
                <a:path w="9138" h="9106" extrusionOk="0">
                  <a:moveTo>
                    <a:pt x="4097" y="1292"/>
                  </a:moveTo>
                  <a:cubicBezTo>
                    <a:pt x="4349" y="1292"/>
                    <a:pt x="4538" y="1450"/>
                    <a:pt x="4538" y="1702"/>
                  </a:cubicBezTo>
                  <a:cubicBezTo>
                    <a:pt x="4538" y="1922"/>
                    <a:pt x="4349" y="2111"/>
                    <a:pt x="4160" y="2111"/>
                  </a:cubicBezTo>
                  <a:cubicBezTo>
                    <a:pt x="2994" y="2111"/>
                    <a:pt x="2112" y="3056"/>
                    <a:pt x="2049" y="4222"/>
                  </a:cubicBezTo>
                  <a:cubicBezTo>
                    <a:pt x="2049" y="4443"/>
                    <a:pt x="1860" y="4600"/>
                    <a:pt x="1639" y="4600"/>
                  </a:cubicBezTo>
                  <a:cubicBezTo>
                    <a:pt x="1387" y="4600"/>
                    <a:pt x="1198" y="4411"/>
                    <a:pt x="1198" y="4222"/>
                  </a:cubicBezTo>
                  <a:cubicBezTo>
                    <a:pt x="1198" y="2584"/>
                    <a:pt x="2490" y="1324"/>
                    <a:pt x="4097" y="1292"/>
                  </a:cubicBezTo>
                  <a:close/>
                  <a:moveTo>
                    <a:pt x="4569" y="0"/>
                  </a:moveTo>
                  <a:cubicBezTo>
                    <a:pt x="2049" y="0"/>
                    <a:pt x="1" y="2048"/>
                    <a:pt x="1" y="4569"/>
                  </a:cubicBezTo>
                  <a:cubicBezTo>
                    <a:pt x="1" y="6207"/>
                    <a:pt x="946" y="7688"/>
                    <a:pt x="2332" y="8475"/>
                  </a:cubicBezTo>
                  <a:cubicBezTo>
                    <a:pt x="2458" y="8507"/>
                    <a:pt x="2521" y="8664"/>
                    <a:pt x="2521" y="8822"/>
                  </a:cubicBezTo>
                  <a:lnTo>
                    <a:pt x="2521" y="9105"/>
                  </a:lnTo>
                  <a:lnTo>
                    <a:pt x="6680" y="9105"/>
                  </a:lnTo>
                  <a:lnTo>
                    <a:pt x="6680" y="8822"/>
                  </a:lnTo>
                  <a:cubicBezTo>
                    <a:pt x="6680" y="8696"/>
                    <a:pt x="6743" y="8570"/>
                    <a:pt x="6900" y="8507"/>
                  </a:cubicBezTo>
                  <a:cubicBezTo>
                    <a:pt x="8255" y="7719"/>
                    <a:pt x="9137" y="6270"/>
                    <a:pt x="9137" y="4569"/>
                  </a:cubicBezTo>
                  <a:cubicBezTo>
                    <a:pt x="9137" y="2048"/>
                    <a:pt x="7089" y="32"/>
                    <a:pt x="4569" y="0"/>
                  </a:cubicBezTo>
                  <a:close/>
                </a:path>
              </a:pathLst>
            </a:custGeom>
            <a:gradFill>
              <a:gsLst>
                <a:gs pos="0">
                  <a:schemeClr val="lt2"/>
                </a:gs>
                <a:gs pos="100000">
                  <a:schemeClr val="accent1"/>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60">
              <a:extLst>
                <a:ext uri="{FF2B5EF4-FFF2-40B4-BE49-F238E27FC236}">
                  <a16:creationId xmlns:a16="http://schemas.microsoft.com/office/drawing/2014/main" id="{D2861993-51B5-5A15-D512-5E702E6E51CD}"/>
                </a:ext>
              </a:extLst>
            </p:cNvPr>
            <p:cNvSpPr/>
            <p:nvPr/>
          </p:nvSpPr>
          <p:spPr>
            <a:xfrm>
              <a:off x="-38067200" y="3470650"/>
              <a:ext cx="103200" cy="67750"/>
            </a:xfrm>
            <a:custGeom>
              <a:avLst/>
              <a:gdLst/>
              <a:ahLst/>
              <a:cxnLst/>
              <a:rect l="l" t="t" r="r" b="b"/>
              <a:pathLst>
                <a:path w="4128" h="2710" extrusionOk="0">
                  <a:moveTo>
                    <a:pt x="1" y="0"/>
                  </a:moveTo>
                  <a:lnTo>
                    <a:pt x="1" y="662"/>
                  </a:lnTo>
                  <a:cubicBezTo>
                    <a:pt x="1" y="1198"/>
                    <a:pt x="410" y="1702"/>
                    <a:pt x="883" y="1859"/>
                  </a:cubicBezTo>
                  <a:cubicBezTo>
                    <a:pt x="1040" y="2363"/>
                    <a:pt x="1513" y="2710"/>
                    <a:pt x="2049" y="2710"/>
                  </a:cubicBezTo>
                  <a:cubicBezTo>
                    <a:pt x="2647" y="2710"/>
                    <a:pt x="3120" y="2363"/>
                    <a:pt x="3277" y="1859"/>
                  </a:cubicBezTo>
                  <a:cubicBezTo>
                    <a:pt x="3781" y="1702"/>
                    <a:pt x="4128" y="1198"/>
                    <a:pt x="4128" y="662"/>
                  </a:cubicBezTo>
                  <a:lnTo>
                    <a:pt x="4128" y="0"/>
                  </a:lnTo>
                  <a:close/>
                </a:path>
              </a:pathLst>
            </a:custGeom>
            <a:gradFill>
              <a:gsLst>
                <a:gs pos="0">
                  <a:schemeClr val="lt2"/>
                </a:gs>
                <a:gs pos="100000">
                  <a:schemeClr val="accent1"/>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4" name="Google Shape;774;p60">
            <a:extLst>
              <a:ext uri="{FF2B5EF4-FFF2-40B4-BE49-F238E27FC236}">
                <a16:creationId xmlns:a16="http://schemas.microsoft.com/office/drawing/2014/main" id="{60EC9C25-599A-A093-BC92-9428D0CF0C9A}"/>
              </a:ext>
            </a:extLst>
          </p:cNvPr>
          <p:cNvSpPr/>
          <p:nvPr/>
        </p:nvSpPr>
        <p:spPr>
          <a:xfrm>
            <a:off x="4122292" y="2028363"/>
            <a:ext cx="899400" cy="8994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60">
            <a:extLst>
              <a:ext uri="{FF2B5EF4-FFF2-40B4-BE49-F238E27FC236}">
                <a16:creationId xmlns:a16="http://schemas.microsoft.com/office/drawing/2014/main" id="{FFD589D6-8637-3934-C6F0-6FEF29072D56}"/>
              </a:ext>
            </a:extLst>
          </p:cNvPr>
          <p:cNvSpPr/>
          <p:nvPr/>
        </p:nvSpPr>
        <p:spPr>
          <a:xfrm>
            <a:off x="6804937" y="1371688"/>
            <a:ext cx="899400" cy="8994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76" name="Google Shape;776;p60">
            <a:extLst>
              <a:ext uri="{FF2B5EF4-FFF2-40B4-BE49-F238E27FC236}">
                <a16:creationId xmlns:a16="http://schemas.microsoft.com/office/drawing/2014/main" id="{FBEDC2ED-3EE8-62A3-7DCB-0238F2CCB82F}"/>
              </a:ext>
            </a:extLst>
          </p:cNvPr>
          <p:cNvCxnSpPr>
            <a:stCxn id="770" idx="6"/>
            <a:endCxn id="774" idx="2"/>
          </p:cNvCxnSpPr>
          <p:nvPr/>
        </p:nvCxnSpPr>
        <p:spPr>
          <a:xfrm>
            <a:off x="2381687" y="1821388"/>
            <a:ext cx="1740600" cy="656700"/>
          </a:xfrm>
          <a:prstGeom prst="straightConnector1">
            <a:avLst/>
          </a:prstGeom>
          <a:noFill/>
          <a:ln w="9525" cap="flat" cmpd="sng">
            <a:solidFill>
              <a:schemeClr val="accent2"/>
            </a:solidFill>
            <a:prstDash val="dot"/>
            <a:round/>
            <a:headEnd type="none" w="med" len="med"/>
            <a:tailEnd type="none" w="med" len="med"/>
          </a:ln>
        </p:spPr>
      </p:cxnSp>
      <p:cxnSp>
        <p:nvCxnSpPr>
          <p:cNvPr id="777" name="Google Shape;777;p60">
            <a:extLst>
              <a:ext uri="{FF2B5EF4-FFF2-40B4-BE49-F238E27FC236}">
                <a16:creationId xmlns:a16="http://schemas.microsoft.com/office/drawing/2014/main" id="{FEDED6A9-46DB-733B-4EDE-3C89F053E837}"/>
              </a:ext>
            </a:extLst>
          </p:cNvPr>
          <p:cNvCxnSpPr>
            <a:stCxn id="774" idx="6"/>
            <a:endCxn id="775" idx="2"/>
          </p:cNvCxnSpPr>
          <p:nvPr/>
        </p:nvCxnSpPr>
        <p:spPr>
          <a:xfrm rot="10800000" flipH="1">
            <a:off x="5021692" y="1821363"/>
            <a:ext cx="1783200" cy="656700"/>
          </a:xfrm>
          <a:prstGeom prst="straightConnector1">
            <a:avLst/>
          </a:prstGeom>
          <a:noFill/>
          <a:ln w="9525" cap="flat" cmpd="sng">
            <a:solidFill>
              <a:schemeClr val="accent2"/>
            </a:solidFill>
            <a:prstDash val="dot"/>
            <a:round/>
            <a:headEnd type="none" w="med" len="med"/>
            <a:tailEnd type="none" w="med" len="med"/>
          </a:ln>
        </p:spPr>
      </p:cxnSp>
      <p:sp>
        <p:nvSpPr>
          <p:cNvPr id="782" name="Google Shape;782;p60">
            <a:extLst>
              <a:ext uri="{FF2B5EF4-FFF2-40B4-BE49-F238E27FC236}">
                <a16:creationId xmlns:a16="http://schemas.microsoft.com/office/drawing/2014/main" id="{89EFC356-46DB-2C97-F2A3-663CD5FFB563}"/>
              </a:ext>
            </a:extLst>
          </p:cNvPr>
          <p:cNvSpPr/>
          <p:nvPr/>
        </p:nvSpPr>
        <p:spPr>
          <a:xfrm>
            <a:off x="7587225" y="-1674475"/>
            <a:ext cx="2981400" cy="2981400"/>
          </a:xfrm>
          <a:prstGeom prst="ellipse">
            <a:avLst/>
          </a:prstGeom>
          <a:solidFill>
            <a:schemeClr val="dk1"/>
          </a:solidFill>
          <a:ln>
            <a:noFill/>
          </a:ln>
          <a:effectLst>
            <a:outerShdw blurRad="214313" algn="bl" rotWithShape="0">
              <a:schemeClr val="accent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60">
            <a:extLst>
              <a:ext uri="{FF2B5EF4-FFF2-40B4-BE49-F238E27FC236}">
                <a16:creationId xmlns:a16="http://schemas.microsoft.com/office/drawing/2014/main" id="{1680C2A2-3D2B-8604-20FE-D539C1DBA838}"/>
              </a:ext>
            </a:extLst>
          </p:cNvPr>
          <p:cNvSpPr/>
          <p:nvPr/>
        </p:nvSpPr>
        <p:spPr>
          <a:xfrm>
            <a:off x="6676350" y="-929125"/>
            <a:ext cx="1490700" cy="1490700"/>
          </a:xfrm>
          <a:prstGeom prst="ellipse">
            <a:avLst/>
          </a:prstGeom>
          <a:gradFill>
            <a:gsLst>
              <a:gs pos="0">
                <a:schemeClr val="l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Rectángulo: esquinas redondeadas 1">
            <a:extLst>
              <a:ext uri="{FF2B5EF4-FFF2-40B4-BE49-F238E27FC236}">
                <a16:creationId xmlns:a16="http://schemas.microsoft.com/office/drawing/2014/main" id="{1A7F9715-1F74-50E3-B4EC-A48A161A995C}"/>
              </a:ext>
            </a:extLst>
          </p:cNvPr>
          <p:cNvSpPr/>
          <p:nvPr/>
        </p:nvSpPr>
        <p:spPr>
          <a:xfrm>
            <a:off x="6611629" y="2445867"/>
            <a:ext cx="1583373" cy="56870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 name="Rectángulo: esquinas redondeadas 2">
            <a:extLst>
              <a:ext uri="{FF2B5EF4-FFF2-40B4-BE49-F238E27FC236}">
                <a16:creationId xmlns:a16="http://schemas.microsoft.com/office/drawing/2014/main" id="{D0508F19-57BE-7F09-80CD-B333CFC3E796}"/>
              </a:ext>
            </a:extLst>
          </p:cNvPr>
          <p:cNvSpPr/>
          <p:nvPr/>
        </p:nvSpPr>
        <p:spPr>
          <a:xfrm>
            <a:off x="3763420" y="3037279"/>
            <a:ext cx="1583373" cy="568708"/>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 name="Google Shape;1967;p31">
            <a:extLst>
              <a:ext uri="{FF2B5EF4-FFF2-40B4-BE49-F238E27FC236}">
                <a16:creationId xmlns:a16="http://schemas.microsoft.com/office/drawing/2014/main" id="{8042B36E-4E9A-03DD-A80D-009D4CB5BCED}"/>
              </a:ext>
            </a:extLst>
          </p:cNvPr>
          <p:cNvSpPr txBox="1">
            <a:spLocks/>
          </p:cNvSpPr>
          <p:nvPr/>
        </p:nvSpPr>
        <p:spPr>
          <a:xfrm>
            <a:off x="3817101" y="3003556"/>
            <a:ext cx="1476009" cy="39611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rgbClr val="434343"/>
              </a:buClr>
              <a:buSzPts val="1400"/>
              <a:buFont typeface="Lexend Deca"/>
              <a:buChar char="●"/>
              <a:defRPr sz="1600" b="0" i="0" u="none" strike="noStrike" cap="none">
                <a:solidFill>
                  <a:schemeClr val="dk2"/>
                </a:solidFill>
                <a:latin typeface="Lexend Deca"/>
                <a:ea typeface="Lexend Deca"/>
                <a:cs typeface="Lexend Deca"/>
                <a:sym typeface="Lexend Deca"/>
              </a:defRPr>
            </a:lvl1pPr>
            <a:lvl2pPr marL="914400" marR="0" lvl="1"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2pPr>
            <a:lvl3pPr marL="1371600" marR="0" lvl="2"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3pPr>
            <a:lvl4pPr marL="1828800" marR="0" lvl="3"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4pPr>
            <a:lvl5pPr marL="2286000" marR="0" lvl="4"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5pPr>
            <a:lvl6pPr marL="2743200" marR="0" lvl="5"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6pPr>
            <a:lvl7pPr marL="3200400" marR="0" lvl="6"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7pPr>
            <a:lvl8pPr marL="3657600" marR="0" lvl="7"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8pPr>
            <a:lvl9pPr marL="4114800" marR="0" lvl="8"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9pPr>
          </a:lstStyle>
          <a:p>
            <a:pPr marL="0" indent="0">
              <a:buFont typeface="Lexend Deca"/>
              <a:buNone/>
            </a:pPr>
            <a:r>
              <a:rPr lang="es-CL" b="1" dirty="0">
                <a:solidFill>
                  <a:schemeClr val="accent2">
                    <a:lumMod val="75000"/>
                    <a:lumOff val="25000"/>
                  </a:schemeClr>
                </a:solidFill>
                <a:latin typeface="Poppins" panose="00000500000000000000" pitchFamily="2" charset="0"/>
                <a:cs typeface="Poppins" panose="00000500000000000000" pitchFamily="2" charset="0"/>
              </a:rPr>
              <a:t>Ideacional o</a:t>
            </a:r>
          </a:p>
          <a:p>
            <a:pPr marL="0" indent="0">
              <a:buFont typeface="Lexend Deca"/>
              <a:buNone/>
            </a:pPr>
            <a:r>
              <a:rPr lang="es-CL" b="1" dirty="0">
                <a:solidFill>
                  <a:schemeClr val="accent2">
                    <a:lumMod val="75000"/>
                    <a:lumOff val="25000"/>
                  </a:schemeClr>
                </a:solidFill>
                <a:latin typeface="Poppins" panose="00000500000000000000" pitchFamily="2" charset="0"/>
                <a:cs typeface="Poppins" panose="00000500000000000000" pitchFamily="2" charset="0"/>
              </a:rPr>
              <a:t>mentalista</a:t>
            </a:r>
          </a:p>
        </p:txBody>
      </p:sp>
      <p:sp>
        <p:nvSpPr>
          <p:cNvPr id="5" name="Google Shape;1967;p31">
            <a:extLst>
              <a:ext uri="{FF2B5EF4-FFF2-40B4-BE49-F238E27FC236}">
                <a16:creationId xmlns:a16="http://schemas.microsoft.com/office/drawing/2014/main" id="{5321FA62-2687-04BB-5009-39A06A6D678D}"/>
              </a:ext>
            </a:extLst>
          </p:cNvPr>
          <p:cNvSpPr txBox="1">
            <a:spLocks/>
          </p:cNvSpPr>
          <p:nvPr/>
        </p:nvSpPr>
        <p:spPr>
          <a:xfrm>
            <a:off x="6691517" y="2399271"/>
            <a:ext cx="1447925" cy="39555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rgbClr val="434343"/>
              </a:buClr>
              <a:buSzPts val="1400"/>
              <a:buFont typeface="Lexend Deca"/>
              <a:buChar char="●"/>
              <a:defRPr sz="1600" b="0" i="0" u="none" strike="noStrike" cap="none">
                <a:solidFill>
                  <a:schemeClr val="dk2"/>
                </a:solidFill>
                <a:latin typeface="Lexend Deca"/>
                <a:ea typeface="Lexend Deca"/>
                <a:cs typeface="Lexend Deca"/>
                <a:sym typeface="Lexend Deca"/>
              </a:defRPr>
            </a:lvl1pPr>
            <a:lvl2pPr marL="914400" marR="0" lvl="1"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2pPr>
            <a:lvl3pPr marL="1371600" marR="0" lvl="2"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3pPr>
            <a:lvl4pPr marL="1828800" marR="0" lvl="3"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4pPr>
            <a:lvl5pPr marL="2286000" marR="0" lvl="4"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5pPr>
            <a:lvl6pPr marL="2743200" marR="0" lvl="5"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6pPr>
            <a:lvl7pPr marL="3200400" marR="0" lvl="6"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7pPr>
            <a:lvl8pPr marL="3657600" marR="0" lvl="7"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8pPr>
            <a:lvl9pPr marL="4114800" marR="0" lvl="8"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9pPr>
          </a:lstStyle>
          <a:p>
            <a:pPr marL="0" indent="0">
              <a:buFont typeface="Lexend Deca"/>
              <a:buNone/>
            </a:pPr>
            <a:r>
              <a:rPr lang="es-CL" b="1" dirty="0">
                <a:solidFill>
                  <a:schemeClr val="accent2">
                    <a:lumMod val="75000"/>
                    <a:lumOff val="25000"/>
                  </a:schemeClr>
                </a:solidFill>
                <a:latin typeface="Poppins" panose="00000500000000000000" pitchFamily="2" charset="0"/>
                <a:cs typeface="Poppins" panose="00000500000000000000" pitchFamily="2" charset="0"/>
              </a:rPr>
              <a:t>Significado en uso</a:t>
            </a:r>
          </a:p>
        </p:txBody>
      </p:sp>
      <p:cxnSp>
        <p:nvCxnSpPr>
          <p:cNvPr id="6" name="Conector recto de flecha 5">
            <a:extLst>
              <a:ext uri="{FF2B5EF4-FFF2-40B4-BE49-F238E27FC236}">
                <a16:creationId xmlns:a16="http://schemas.microsoft.com/office/drawing/2014/main" id="{9361CAFE-35BB-5010-2A0A-2E562FF515FD}"/>
              </a:ext>
            </a:extLst>
          </p:cNvPr>
          <p:cNvCxnSpPr>
            <a:cxnSpLocks/>
          </p:cNvCxnSpPr>
          <p:nvPr/>
        </p:nvCxnSpPr>
        <p:spPr>
          <a:xfrm flipH="1">
            <a:off x="1985440" y="3058928"/>
            <a:ext cx="1" cy="414723"/>
          </a:xfrm>
          <a:prstGeom prst="straightConnector1">
            <a:avLst/>
          </a:prstGeom>
          <a:ln>
            <a:solidFill>
              <a:schemeClr val="accent1">
                <a:lumMod val="60000"/>
                <a:lumOff val="40000"/>
              </a:schemeClr>
            </a:solidFill>
            <a:tailEnd type="triangle"/>
          </a:ln>
          <a:effectLst/>
        </p:spPr>
        <p:style>
          <a:lnRef idx="2">
            <a:schemeClr val="accent2"/>
          </a:lnRef>
          <a:fillRef idx="0">
            <a:schemeClr val="accent2"/>
          </a:fillRef>
          <a:effectRef idx="1">
            <a:schemeClr val="accent2"/>
          </a:effectRef>
          <a:fontRef idx="minor">
            <a:schemeClr val="tx1"/>
          </a:fontRef>
        </p:style>
      </p:cxnSp>
      <p:cxnSp>
        <p:nvCxnSpPr>
          <p:cNvPr id="7" name="Conector recto de flecha 6">
            <a:extLst>
              <a:ext uri="{FF2B5EF4-FFF2-40B4-BE49-F238E27FC236}">
                <a16:creationId xmlns:a16="http://schemas.microsoft.com/office/drawing/2014/main" id="{1954295A-87A4-A020-BBC3-F0C21F83816E}"/>
              </a:ext>
            </a:extLst>
          </p:cNvPr>
          <p:cNvCxnSpPr>
            <a:cxnSpLocks/>
          </p:cNvCxnSpPr>
          <p:nvPr/>
        </p:nvCxnSpPr>
        <p:spPr>
          <a:xfrm flipH="1">
            <a:off x="4560104" y="3709466"/>
            <a:ext cx="1" cy="414723"/>
          </a:xfrm>
          <a:prstGeom prst="straightConnector1">
            <a:avLst/>
          </a:prstGeom>
          <a:ln>
            <a:solidFill>
              <a:schemeClr val="accent1">
                <a:lumMod val="60000"/>
                <a:lumOff val="40000"/>
              </a:schemeClr>
            </a:solidFill>
            <a:tailEnd type="triangle"/>
          </a:ln>
          <a:effectLst/>
        </p:spPr>
        <p:style>
          <a:lnRef idx="2">
            <a:schemeClr val="accent2"/>
          </a:lnRef>
          <a:fillRef idx="0">
            <a:schemeClr val="accent2"/>
          </a:fillRef>
          <a:effectRef idx="1">
            <a:schemeClr val="accent2"/>
          </a:effectRef>
          <a:fontRef idx="minor">
            <a:schemeClr val="tx1"/>
          </a:fontRef>
        </p:style>
      </p:cxnSp>
      <p:cxnSp>
        <p:nvCxnSpPr>
          <p:cNvPr id="8" name="Conector recto de flecha 7">
            <a:extLst>
              <a:ext uri="{FF2B5EF4-FFF2-40B4-BE49-F238E27FC236}">
                <a16:creationId xmlns:a16="http://schemas.microsoft.com/office/drawing/2014/main" id="{CB04C916-692B-0DD1-1695-BDAAACA7C8DD}"/>
              </a:ext>
            </a:extLst>
          </p:cNvPr>
          <p:cNvCxnSpPr>
            <a:cxnSpLocks/>
          </p:cNvCxnSpPr>
          <p:nvPr/>
        </p:nvCxnSpPr>
        <p:spPr>
          <a:xfrm flipH="1">
            <a:off x="7403316" y="3102320"/>
            <a:ext cx="1" cy="414723"/>
          </a:xfrm>
          <a:prstGeom prst="straightConnector1">
            <a:avLst/>
          </a:prstGeom>
          <a:ln>
            <a:solidFill>
              <a:schemeClr val="accent1">
                <a:lumMod val="60000"/>
                <a:lumOff val="40000"/>
              </a:schemeClr>
            </a:solidFill>
            <a:tailEnd type="triangle"/>
          </a:ln>
          <a:effectLst/>
        </p:spPr>
        <p:style>
          <a:lnRef idx="2">
            <a:schemeClr val="accent2"/>
          </a:lnRef>
          <a:fillRef idx="0">
            <a:schemeClr val="accent2"/>
          </a:fillRef>
          <a:effectRef idx="1">
            <a:schemeClr val="accent2"/>
          </a:effectRef>
          <a:fontRef idx="minor">
            <a:schemeClr val="tx1"/>
          </a:fontRef>
        </p:style>
      </p:cxnSp>
      <p:sp>
        <p:nvSpPr>
          <p:cNvPr id="9" name="Google Shape;1967;p31">
            <a:extLst>
              <a:ext uri="{FF2B5EF4-FFF2-40B4-BE49-F238E27FC236}">
                <a16:creationId xmlns:a16="http://schemas.microsoft.com/office/drawing/2014/main" id="{0E94F0FC-3830-BF43-D8ED-211104B6B7DC}"/>
              </a:ext>
            </a:extLst>
          </p:cNvPr>
          <p:cNvSpPr txBox="1">
            <a:spLocks/>
          </p:cNvSpPr>
          <p:nvPr/>
        </p:nvSpPr>
        <p:spPr>
          <a:xfrm>
            <a:off x="1193753" y="3498302"/>
            <a:ext cx="1583373" cy="686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rgbClr val="434343"/>
              </a:buClr>
              <a:buSzPts val="1400"/>
              <a:buFont typeface="Lexend Deca"/>
              <a:buChar char="●"/>
              <a:defRPr sz="1600" b="0" i="0" u="none" strike="noStrike" cap="none">
                <a:solidFill>
                  <a:schemeClr val="dk2"/>
                </a:solidFill>
                <a:latin typeface="Lexend Deca"/>
                <a:ea typeface="Lexend Deca"/>
                <a:cs typeface="Lexend Deca"/>
                <a:sym typeface="Lexend Deca"/>
              </a:defRPr>
            </a:lvl1pPr>
            <a:lvl2pPr marL="914400" marR="0" lvl="1"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2pPr>
            <a:lvl3pPr marL="1371600" marR="0" lvl="2"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3pPr>
            <a:lvl4pPr marL="1828800" marR="0" lvl="3"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4pPr>
            <a:lvl5pPr marL="2286000" marR="0" lvl="4"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5pPr>
            <a:lvl6pPr marL="2743200" marR="0" lvl="5"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6pPr>
            <a:lvl7pPr marL="3200400" marR="0" lvl="6"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7pPr>
            <a:lvl8pPr marL="3657600" marR="0" lvl="7"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8pPr>
            <a:lvl9pPr marL="4114800" marR="0" lvl="8"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9pPr>
          </a:lstStyle>
          <a:p>
            <a:pPr marL="0" indent="0">
              <a:buFont typeface="Lexend Deca"/>
              <a:buNone/>
            </a:pPr>
            <a:r>
              <a:rPr lang="es-CL" sz="1400" dirty="0">
                <a:latin typeface="Poppins" panose="00000500000000000000" pitchFamily="2" charset="0"/>
                <a:cs typeface="Poppins" panose="00000500000000000000" pitchFamily="2" charset="0"/>
              </a:rPr>
              <a:t>Significado </a:t>
            </a:r>
          </a:p>
          <a:p>
            <a:pPr marL="0" indent="0">
              <a:buFont typeface="Lexend Deca"/>
              <a:buNone/>
            </a:pPr>
            <a:r>
              <a:rPr lang="es-CL" sz="1400" dirty="0">
                <a:latin typeface="Poppins" panose="00000500000000000000" pitchFamily="2" charset="0"/>
                <a:cs typeface="Poppins" panose="00000500000000000000" pitchFamily="2" charset="0"/>
              </a:rPr>
              <a:t>=</a:t>
            </a:r>
          </a:p>
          <a:p>
            <a:pPr marL="0" indent="0">
              <a:buFont typeface="Lexend Deca"/>
              <a:buNone/>
            </a:pPr>
            <a:r>
              <a:rPr lang="es-CL" sz="1400" dirty="0">
                <a:latin typeface="Poppins" panose="00000500000000000000" pitchFamily="2" charset="0"/>
                <a:cs typeface="Poppins" panose="00000500000000000000" pitchFamily="2" charset="0"/>
              </a:rPr>
              <a:t> referente</a:t>
            </a:r>
          </a:p>
        </p:txBody>
      </p:sp>
      <p:sp>
        <p:nvSpPr>
          <p:cNvPr id="10" name="Google Shape;1967;p31">
            <a:extLst>
              <a:ext uri="{FF2B5EF4-FFF2-40B4-BE49-F238E27FC236}">
                <a16:creationId xmlns:a16="http://schemas.microsoft.com/office/drawing/2014/main" id="{CD5B298F-E073-49B7-2F2E-5C5EF4C99820}"/>
              </a:ext>
            </a:extLst>
          </p:cNvPr>
          <p:cNvSpPr txBox="1">
            <a:spLocks/>
          </p:cNvSpPr>
          <p:nvPr/>
        </p:nvSpPr>
        <p:spPr>
          <a:xfrm>
            <a:off x="3799596" y="4140350"/>
            <a:ext cx="1583373" cy="686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rgbClr val="434343"/>
              </a:buClr>
              <a:buSzPts val="1400"/>
              <a:buFont typeface="Lexend Deca"/>
              <a:buChar char="●"/>
              <a:defRPr sz="1600" b="0" i="0" u="none" strike="noStrike" cap="none">
                <a:solidFill>
                  <a:schemeClr val="dk2"/>
                </a:solidFill>
                <a:latin typeface="Lexend Deca"/>
                <a:ea typeface="Lexend Deca"/>
                <a:cs typeface="Lexend Deca"/>
                <a:sym typeface="Lexend Deca"/>
              </a:defRPr>
            </a:lvl1pPr>
            <a:lvl2pPr marL="914400" marR="0" lvl="1"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2pPr>
            <a:lvl3pPr marL="1371600" marR="0" lvl="2"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3pPr>
            <a:lvl4pPr marL="1828800" marR="0" lvl="3"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4pPr>
            <a:lvl5pPr marL="2286000" marR="0" lvl="4"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5pPr>
            <a:lvl6pPr marL="2743200" marR="0" lvl="5"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6pPr>
            <a:lvl7pPr marL="3200400" marR="0" lvl="6"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7pPr>
            <a:lvl8pPr marL="3657600" marR="0" lvl="7"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8pPr>
            <a:lvl9pPr marL="4114800" marR="0" lvl="8"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9pPr>
          </a:lstStyle>
          <a:p>
            <a:pPr marL="0" indent="0">
              <a:buFont typeface="Lexend Deca"/>
              <a:buNone/>
            </a:pPr>
            <a:r>
              <a:rPr lang="es-CL" sz="1400" dirty="0">
                <a:latin typeface="Poppins" panose="00000500000000000000" pitchFamily="2" charset="0"/>
                <a:cs typeface="Poppins" panose="00000500000000000000" pitchFamily="2" charset="0"/>
              </a:rPr>
              <a:t>Significado </a:t>
            </a:r>
          </a:p>
          <a:p>
            <a:pPr marL="0" indent="0">
              <a:buFont typeface="Lexend Deca"/>
              <a:buNone/>
            </a:pPr>
            <a:r>
              <a:rPr lang="es-CL" sz="1400" dirty="0">
                <a:latin typeface="Poppins" panose="00000500000000000000" pitchFamily="2" charset="0"/>
                <a:cs typeface="Poppins" panose="00000500000000000000" pitchFamily="2" charset="0"/>
              </a:rPr>
              <a:t>=</a:t>
            </a:r>
          </a:p>
          <a:p>
            <a:pPr marL="0" indent="0">
              <a:buFont typeface="Lexend Deca"/>
              <a:buNone/>
            </a:pPr>
            <a:r>
              <a:rPr lang="es-CL" sz="1400" dirty="0">
                <a:latin typeface="Poppins" panose="00000500000000000000" pitchFamily="2" charset="0"/>
                <a:cs typeface="Poppins" panose="00000500000000000000" pitchFamily="2" charset="0"/>
              </a:rPr>
              <a:t> idea mental</a:t>
            </a:r>
          </a:p>
        </p:txBody>
      </p:sp>
      <p:sp>
        <p:nvSpPr>
          <p:cNvPr id="11" name="Google Shape;1967;p31">
            <a:extLst>
              <a:ext uri="{FF2B5EF4-FFF2-40B4-BE49-F238E27FC236}">
                <a16:creationId xmlns:a16="http://schemas.microsoft.com/office/drawing/2014/main" id="{C276F897-E2ED-7A9D-D043-CED136792828}"/>
              </a:ext>
            </a:extLst>
          </p:cNvPr>
          <p:cNvSpPr txBox="1">
            <a:spLocks/>
          </p:cNvSpPr>
          <p:nvPr/>
        </p:nvSpPr>
        <p:spPr>
          <a:xfrm>
            <a:off x="6405439" y="3517043"/>
            <a:ext cx="2084289" cy="686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rgbClr val="434343"/>
              </a:buClr>
              <a:buSzPts val="1400"/>
              <a:buFont typeface="Lexend Deca"/>
              <a:buChar char="●"/>
              <a:defRPr sz="1600" b="0" i="0" u="none" strike="noStrike" cap="none">
                <a:solidFill>
                  <a:schemeClr val="dk2"/>
                </a:solidFill>
                <a:latin typeface="Lexend Deca"/>
                <a:ea typeface="Lexend Deca"/>
                <a:cs typeface="Lexend Deca"/>
                <a:sym typeface="Lexend Deca"/>
              </a:defRPr>
            </a:lvl1pPr>
            <a:lvl2pPr marL="914400" marR="0" lvl="1"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2pPr>
            <a:lvl3pPr marL="1371600" marR="0" lvl="2"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3pPr>
            <a:lvl4pPr marL="1828800" marR="0" lvl="3"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4pPr>
            <a:lvl5pPr marL="2286000" marR="0" lvl="4"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5pPr>
            <a:lvl6pPr marL="2743200" marR="0" lvl="5"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6pPr>
            <a:lvl7pPr marL="3200400" marR="0" lvl="6"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7pPr>
            <a:lvl8pPr marL="3657600" marR="0" lvl="7"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8pPr>
            <a:lvl9pPr marL="4114800" marR="0" lvl="8" indent="-317500" algn="l" rtl="0">
              <a:lnSpc>
                <a:spcPct val="115000"/>
              </a:lnSpc>
              <a:spcBef>
                <a:spcPts val="0"/>
              </a:spcBef>
              <a:spcAft>
                <a:spcPts val="0"/>
              </a:spcAft>
              <a:buClr>
                <a:srgbClr val="434343"/>
              </a:buClr>
              <a:buSzPts val="1400"/>
              <a:buFont typeface="Lexend Deca"/>
              <a:buChar char="■"/>
              <a:defRPr sz="1400" b="0" i="0" u="none" strike="noStrike" cap="none">
                <a:solidFill>
                  <a:srgbClr val="434343"/>
                </a:solidFill>
                <a:latin typeface="Lexend Deca"/>
                <a:ea typeface="Lexend Deca"/>
                <a:cs typeface="Lexend Deca"/>
                <a:sym typeface="Lexend Deca"/>
              </a:defRPr>
            </a:lvl9pPr>
          </a:lstStyle>
          <a:p>
            <a:pPr marL="0" indent="0">
              <a:buFont typeface="Lexend Deca"/>
              <a:buNone/>
            </a:pPr>
            <a:r>
              <a:rPr lang="es-CL" sz="1400" dirty="0">
                <a:latin typeface="Poppins" panose="00000500000000000000" pitchFamily="2" charset="0"/>
                <a:cs typeface="Poppins" panose="00000500000000000000" pitchFamily="2" charset="0"/>
              </a:rPr>
              <a:t>Significado </a:t>
            </a:r>
          </a:p>
          <a:p>
            <a:pPr marL="0" indent="0">
              <a:buFont typeface="Lexend Deca"/>
              <a:buNone/>
            </a:pPr>
            <a:r>
              <a:rPr lang="es-CL" sz="1400" dirty="0">
                <a:latin typeface="Poppins" panose="00000500000000000000" pitchFamily="2" charset="0"/>
                <a:cs typeface="Poppins" panose="00000500000000000000" pitchFamily="2" charset="0"/>
              </a:rPr>
              <a:t>=</a:t>
            </a:r>
          </a:p>
          <a:p>
            <a:pPr marL="0" indent="0">
              <a:buFont typeface="Lexend Deca"/>
              <a:buNone/>
            </a:pPr>
            <a:r>
              <a:rPr lang="es-CL" sz="1400" dirty="0">
                <a:latin typeface="Poppins" panose="00000500000000000000" pitchFamily="2" charset="0"/>
                <a:cs typeface="Poppins" panose="00000500000000000000" pitchFamily="2" charset="0"/>
              </a:rPr>
              <a:t> uso de una expresión en una actividad lingüística </a:t>
            </a:r>
          </a:p>
        </p:txBody>
      </p:sp>
      <p:sp>
        <p:nvSpPr>
          <p:cNvPr id="12" name="Rectángulo: esquinas redondeadas 11">
            <a:extLst>
              <a:ext uri="{FF2B5EF4-FFF2-40B4-BE49-F238E27FC236}">
                <a16:creationId xmlns:a16="http://schemas.microsoft.com/office/drawing/2014/main" id="{30A6D5FB-CD71-103A-6398-69D4437AAF2B}"/>
              </a:ext>
            </a:extLst>
          </p:cNvPr>
          <p:cNvSpPr/>
          <p:nvPr/>
        </p:nvSpPr>
        <p:spPr>
          <a:xfrm>
            <a:off x="1218916" y="2413508"/>
            <a:ext cx="1583373" cy="568708"/>
          </a:xfrm>
          <a:prstGeom prst="roundRect">
            <a:avLst/>
          </a:prstGeom>
          <a:solidFill>
            <a:schemeClr val="accent1">
              <a:lumMod val="20000"/>
              <a:lumOff val="80000"/>
            </a:schemeClr>
          </a:solidFill>
          <a:ln>
            <a:solidFill>
              <a:schemeClr val="accent1">
                <a:lumMod val="40000"/>
                <a:lumOff val="6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CL"/>
          </a:p>
        </p:txBody>
      </p:sp>
      <p:sp>
        <p:nvSpPr>
          <p:cNvPr id="13" name="Google Shape;1967;p31">
            <a:extLst>
              <a:ext uri="{FF2B5EF4-FFF2-40B4-BE49-F238E27FC236}">
                <a16:creationId xmlns:a16="http://schemas.microsoft.com/office/drawing/2014/main" id="{8E92CDFC-48B3-BC8A-778C-478EDAFC2DF6}"/>
              </a:ext>
            </a:extLst>
          </p:cNvPr>
          <p:cNvSpPr txBox="1">
            <a:spLocks/>
          </p:cNvSpPr>
          <p:nvPr/>
        </p:nvSpPr>
        <p:spPr>
          <a:xfrm>
            <a:off x="1218871" y="2381264"/>
            <a:ext cx="1583371" cy="321661"/>
          </a:xfrm>
          <a:prstGeom prst="rect">
            <a:avLst/>
          </a:prstGeom>
          <a:noFill/>
          <a:ln w="25400" cap="flat" cmpd="sng" algn="ctr">
            <a:noFill/>
            <a:prstDash val="solid"/>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s-CL" b="1" dirty="0">
                <a:solidFill>
                  <a:schemeClr val="accent2">
                    <a:lumMod val="75000"/>
                    <a:lumOff val="25000"/>
                  </a:schemeClr>
                </a:solidFill>
                <a:latin typeface="Poppins" panose="00000500000000000000" pitchFamily="2" charset="0"/>
                <a:cs typeface="Poppins" panose="00000500000000000000" pitchFamily="2" charset="0"/>
              </a:rPr>
              <a:t>Referencial o </a:t>
            </a:r>
            <a:r>
              <a:rPr lang="es-CL" b="1" dirty="0" err="1">
                <a:solidFill>
                  <a:schemeClr val="accent2">
                    <a:lumMod val="75000"/>
                    <a:lumOff val="25000"/>
                  </a:schemeClr>
                </a:solidFill>
                <a:latin typeface="Poppins" panose="00000500000000000000" pitchFamily="2" charset="0"/>
                <a:cs typeface="Poppins" panose="00000500000000000000" pitchFamily="2" charset="0"/>
              </a:rPr>
              <a:t>denotacional</a:t>
            </a:r>
            <a:endParaRPr lang="es-CL" b="1" dirty="0">
              <a:solidFill>
                <a:schemeClr val="accent2">
                  <a:lumMod val="75000"/>
                  <a:lumOff val="25000"/>
                </a:schemeClr>
              </a:solidFill>
              <a:latin typeface="Poppins" panose="00000500000000000000" pitchFamily="2" charset="0"/>
              <a:cs typeface="Poppins" panose="00000500000000000000" pitchFamily="2" charset="0"/>
            </a:endParaRPr>
          </a:p>
        </p:txBody>
      </p:sp>
      <p:grpSp>
        <p:nvGrpSpPr>
          <p:cNvPr id="14" name="Google Shape;4927;p80">
            <a:extLst>
              <a:ext uri="{FF2B5EF4-FFF2-40B4-BE49-F238E27FC236}">
                <a16:creationId xmlns:a16="http://schemas.microsoft.com/office/drawing/2014/main" id="{8056DD3E-E8DE-3C83-1246-6FDB3FF410A6}"/>
              </a:ext>
            </a:extLst>
          </p:cNvPr>
          <p:cNvGrpSpPr/>
          <p:nvPr/>
        </p:nvGrpSpPr>
        <p:grpSpPr>
          <a:xfrm>
            <a:off x="1782902" y="1649001"/>
            <a:ext cx="298169" cy="339253"/>
            <a:chOff x="1529350" y="258825"/>
            <a:chExt cx="423475" cy="481825"/>
          </a:xfrm>
          <a:gradFill flip="none" rotWithShape="1">
            <a:gsLst>
              <a:gs pos="68000">
                <a:srgbClr val="B483DC"/>
              </a:gs>
              <a:gs pos="23000">
                <a:schemeClr val="tx2">
                  <a:lumMod val="75000"/>
                </a:schemeClr>
              </a:gs>
              <a:gs pos="90000">
                <a:schemeClr val="accent1">
                  <a:lumMod val="60000"/>
                  <a:lumOff val="40000"/>
                </a:schemeClr>
              </a:gs>
            </a:gsLst>
            <a:lin ang="2700000" scaled="1"/>
            <a:tileRect/>
          </a:gradFill>
        </p:grpSpPr>
        <p:sp>
          <p:nvSpPr>
            <p:cNvPr id="15" name="Google Shape;4928;p80">
              <a:extLst>
                <a:ext uri="{FF2B5EF4-FFF2-40B4-BE49-F238E27FC236}">
                  <a16:creationId xmlns:a16="http://schemas.microsoft.com/office/drawing/2014/main" id="{4D05B24F-40A9-BB27-14FF-758961BFC0F6}"/>
                </a:ext>
              </a:extLst>
            </p:cNvPr>
            <p:cNvSpPr/>
            <p:nvPr/>
          </p:nvSpPr>
          <p:spPr>
            <a:xfrm>
              <a:off x="1585800" y="258825"/>
              <a:ext cx="310650" cy="430550"/>
            </a:xfrm>
            <a:custGeom>
              <a:avLst/>
              <a:gdLst/>
              <a:ahLst/>
              <a:cxnLst/>
              <a:rect l="l" t="t" r="r" b="b"/>
              <a:pathLst>
                <a:path w="12426" h="17222" extrusionOk="0">
                  <a:moveTo>
                    <a:pt x="6213" y="3388"/>
                  </a:moveTo>
                  <a:cubicBezTo>
                    <a:pt x="7354" y="3388"/>
                    <a:pt x="8384" y="4074"/>
                    <a:pt x="8821" y="5131"/>
                  </a:cubicBezTo>
                  <a:cubicBezTo>
                    <a:pt x="9257" y="6185"/>
                    <a:pt x="9016" y="7399"/>
                    <a:pt x="8206" y="8206"/>
                  </a:cubicBezTo>
                  <a:cubicBezTo>
                    <a:pt x="7666" y="8748"/>
                    <a:pt x="6945" y="9035"/>
                    <a:pt x="6210" y="9035"/>
                  </a:cubicBezTo>
                  <a:cubicBezTo>
                    <a:pt x="5847" y="9035"/>
                    <a:pt x="5481" y="8965"/>
                    <a:pt x="5132" y="8820"/>
                  </a:cubicBezTo>
                  <a:cubicBezTo>
                    <a:pt x="4075" y="8383"/>
                    <a:pt x="3388" y="7354"/>
                    <a:pt x="3388" y="6212"/>
                  </a:cubicBezTo>
                  <a:cubicBezTo>
                    <a:pt x="3391" y="4652"/>
                    <a:pt x="4653" y="3391"/>
                    <a:pt x="6213" y="3388"/>
                  </a:cubicBezTo>
                  <a:close/>
                  <a:moveTo>
                    <a:pt x="6213" y="0"/>
                  </a:moveTo>
                  <a:cubicBezTo>
                    <a:pt x="2825" y="0"/>
                    <a:pt x="1" y="2728"/>
                    <a:pt x="1" y="6212"/>
                  </a:cubicBezTo>
                  <a:cubicBezTo>
                    <a:pt x="1" y="7537"/>
                    <a:pt x="398" y="8718"/>
                    <a:pt x="1163" y="9826"/>
                  </a:cubicBezTo>
                  <a:lnTo>
                    <a:pt x="5737" y="16959"/>
                  </a:lnTo>
                  <a:cubicBezTo>
                    <a:pt x="5847" y="17134"/>
                    <a:pt x="6029" y="17221"/>
                    <a:pt x="6211" y="17221"/>
                  </a:cubicBezTo>
                  <a:cubicBezTo>
                    <a:pt x="6394" y="17221"/>
                    <a:pt x="6576" y="17134"/>
                    <a:pt x="6686" y="16959"/>
                  </a:cubicBezTo>
                  <a:lnTo>
                    <a:pt x="11278" y="9802"/>
                  </a:lnTo>
                  <a:cubicBezTo>
                    <a:pt x="12025" y="8751"/>
                    <a:pt x="12425" y="7498"/>
                    <a:pt x="12422" y="6212"/>
                  </a:cubicBezTo>
                  <a:cubicBezTo>
                    <a:pt x="12422" y="2786"/>
                    <a:pt x="9637" y="0"/>
                    <a:pt x="621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6" name="Google Shape;4929;p80">
              <a:extLst>
                <a:ext uri="{FF2B5EF4-FFF2-40B4-BE49-F238E27FC236}">
                  <a16:creationId xmlns:a16="http://schemas.microsoft.com/office/drawing/2014/main" id="{B1C700AF-A3C9-286D-E6F7-DDDD34D25A9D}"/>
                </a:ext>
              </a:extLst>
            </p:cNvPr>
            <p:cNvSpPr/>
            <p:nvPr/>
          </p:nvSpPr>
          <p:spPr>
            <a:xfrm>
              <a:off x="1529350" y="583200"/>
              <a:ext cx="423475" cy="157450"/>
            </a:xfrm>
            <a:custGeom>
              <a:avLst/>
              <a:gdLst/>
              <a:ahLst/>
              <a:cxnLst/>
              <a:rect l="l" t="t" r="r" b="b"/>
              <a:pathLst>
                <a:path w="16939" h="6298" extrusionOk="0">
                  <a:moveTo>
                    <a:pt x="4050" y="1"/>
                  </a:moveTo>
                  <a:cubicBezTo>
                    <a:pt x="1545" y="582"/>
                    <a:pt x="0" y="1642"/>
                    <a:pt x="0" y="2909"/>
                  </a:cubicBezTo>
                  <a:cubicBezTo>
                    <a:pt x="0" y="5111"/>
                    <a:pt x="4364" y="6297"/>
                    <a:pt x="8471" y="6297"/>
                  </a:cubicBezTo>
                  <a:cubicBezTo>
                    <a:pt x="12575" y="6297"/>
                    <a:pt x="16938" y="5111"/>
                    <a:pt x="16938" y="2909"/>
                  </a:cubicBezTo>
                  <a:cubicBezTo>
                    <a:pt x="16938" y="1642"/>
                    <a:pt x="15391" y="579"/>
                    <a:pt x="12882" y="1"/>
                  </a:cubicBezTo>
                  <a:lnTo>
                    <a:pt x="10040" y="4445"/>
                  </a:lnTo>
                  <a:cubicBezTo>
                    <a:pt x="9673" y="5018"/>
                    <a:pt x="9071" y="5305"/>
                    <a:pt x="8469" y="5305"/>
                  </a:cubicBezTo>
                  <a:cubicBezTo>
                    <a:pt x="7867" y="5305"/>
                    <a:pt x="7265" y="5018"/>
                    <a:pt x="6899" y="4445"/>
                  </a:cubicBezTo>
                  <a:lnTo>
                    <a:pt x="405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7" name="Google Shape;5902;p82">
            <a:extLst>
              <a:ext uri="{FF2B5EF4-FFF2-40B4-BE49-F238E27FC236}">
                <a16:creationId xmlns:a16="http://schemas.microsoft.com/office/drawing/2014/main" id="{1BC52A55-E01D-9CF3-9D88-085157A3F089}"/>
              </a:ext>
            </a:extLst>
          </p:cNvPr>
          <p:cNvGrpSpPr/>
          <p:nvPr/>
        </p:nvGrpSpPr>
        <p:grpSpPr>
          <a:xfrm>
            <a:off x="7077736" y="1645613"/>
            <a:ext cx="353802" cy="351497"/>
            <a:chOff x="580725" y="3617925"/>
            <a:chExt cx="299325" cy="297375"/>
          </a:xfrm>
          <a:gradFill>
            <a:gsLst>
              <a:gs pos="63000">
                <a:schemeClr val="tx2">
                  <a:lumMod val="75000"/>
                </a:schemeClr>
              </a:gs>
              <a:gs pos="84000">
                <a:schemeClr val="accent1">
                  <a:lumMod val="75000"/>
                </a:schemeClr>
              </a:gs>
            </a:gsLst>
            <a:lin ang="2700000" scaled="1"/>
          </a:gradFill>
        </p:grpSpPr>
        <p:sp>
          <p:nvSpPr>
            <p:cNvPr id="18" name="Google Shape;5903;p82">
              <a:extLst>
                <a:ext uri="{FF2B5EF4-FFF2-40B4-BE49-F238E27FC236}">
                  <a16:creationId xmlns:a16="http://schemas.microsoft.com/office/drawing/2014/main" id="{E10A13A8-BBE3-2AB5-45C4-D435F100A13D}"/>
                </a:ext>
              </a:extLst>
            </p:cNvPr>
            <p:cNvSpPr/>
            <p:nvPr/>
          </p:nvSpPr>
          <p:spPr>
            <a:xfrm>
              <a:off x="609075" y="3662050"/>
              <a:ext cx="51225" cy="51200"/>
            </a:xfrm>
            <a:custGeom>
              <a:avLst/>
              <a:gdLst/>
              <a:ahLst/>
              <a:cxnLst/>
              <a:rect l="l" t="t" r="r" b="b"/>
              <a:pathLst>
                <a:path w="2049" h="2048" extrusionOk="0">
                  <a:moveTo>
                    <a:pt x="1041" y="0"/>
                  </a:moveTo>
                  <a:cubicBezTo>
                    <a:pt x="473" y="0"/>
                    <a:pt x="1" y="473"/>
                    <a:pt x="1" y="1040"/>
                  </a:cubicBezTo>
                  <a:cubicBezTo>
                    <a:pt x="1" y="1607"/>
                    <a:pt x="473" y="2048"/>
                    <a:pt x="1041" y="2048"/>
                  </a:cubicBezTo>
                  <a:cubicBezTo>
                    <a:pt x="1608" y="2048"/>
                    <a:pt x="2049" y="1607"/>
                    <a:pt x="2049" y="1040"/>
                  </a:cubicBezTo>
                  <a:cubicBezTo>
                    <a:pt x="2049" y="473"/>
                    <a:pt x="1608" y="0"/>
                    <a:pt x="104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904;p82">
              <a:extLst>
                <a:ext uri="{FF2B5EF4-FFF2-40B4-BE49-F238E27FC236}">
                  <a16:creationId xmlns:a16="http://schemas.microsoft.com/office/drawing/2014/main" id="{0364BE9C-8926-32F9-233F-F6740F96A44E}"/>
                </a:ext>
              </a:extLst>
            </p:cNvPr>
            <p:cNvSpPr/>
            <p:nvPr/>
          </p:nvSpPr>
          <p:spPr>
            <a:xfrm>
              <a:off x="668950" y="3617925"/>
              <a:ext cx="122875" cy="104475"/>
            </a:xfrm>
            <a:custGeom>
              <a:avLst/>
              <a:gdLst/>
              <a:ahLst/>
              <a:cxnLst/>
              <a:rect l="l" t="t" r="r" b="b"/>
              <a:pathLst>
                <a:path w="4915" h="4179" extrusionOk="0">
                  <a:moveTo>
                    <a:pt x="1040" y="1"/>
                  </a:moveTo>
                  <a:cubicBezTo>
                    <a:pt x="441" y="1"/>
                    <a:pt x="0" y="473"/>
                    <a:pt x="0" y="1072"/>
                  </a:cubicBezTo>
                  <a:lnTo>
                    <a:pt x="0" y="1797"/>
                  </a:lnTo>
                  <a:cubicBezTo>
                    <a:pt x="0" y="2364"/>
                    <a:pt x="473" y="2805"/>
                    <a:pt x="1040" y="2805"/>
                  </a:cubicBezTo>
                  <a:lnTo>
                    <a:pt x="2300" y="2805"/>
                  </a:lnTo>
                  <a:lnTo>
                    <a:pt x="3592" y="4097"/>
                  </a:lnTo>
                  <a:cubicBezTo>
                    <a:pt x="3672" y="4156"/>
                    <a:pt x="3764" y="4178"/>
                    <a:pt x="3853" y="4178"/>
                  </a:cubicBezTo>
                  <a:cubicBezTo>
                    <a:pt x="3905" y="4178"/>
                    <a:pt x="3955" y="4171"/>
                    <a:pt x="4001" y="4160"/>
                  </a:cubicBezTo>
                  <a:cubicBezTo>
                    <a:pt x="4127" y="4097"/>
                    <a:pt x="4190" y="3939"/>
                    <a:pt x="4190" y="3844"/>
                  </a:cubicBezTo>
                  <a:lnTo>
                    <a:pt x="4190" y="2742"/>
                  </a:lnTo>
                  <a:cubicBezTo>
                    <a:pt x="4600" y="2584"/>
                    <a:pt x="4915" y="2206"/>
                    <a:pt x="4915" y="1734"/>
                  </a:cubicBezTo>
                  <a:lnTo>
                    <a:pt x="4915" y="1072"/>
                  </a:lnTo>
                  <a:cubicBezTo>
                    <a:pt x="4915" y="473"/>
                    <a:pt x="4411" y="1"/>
                    <a:pt x="387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905;p82">
              <a:extLst>
                <a:ext uri="{FF2B5EF4-FFF2-40B4-BE49-F238E27FC236}">
                  <a16:creationId xmlns:a16="http://schemas.microsoft.com/office/drawing/2014/main" id="{71A45902-A54B-3925-B3DD-E1B4C9280BE7}"/>
                </a:ext>
              </a:extLst>
            </p:cNvPr>
            <p:cNvSpPr/>
            <p:nvPr/>
          </p:nvSpPr>
          <p:spPr>
            <a:xfrm>
              <a:off x="580725" y="3721900"/>
              <a:ext cx="141800" cy="192025"/>
            </a:xfrm>
            <a:custGeom>
              <a:avLst/>
              <a:gdLst/>
              <a:ahLst/>
              <a:cxnLst/>
              <a:rect l="l" t="t" r="r" b="b"/>
              <a:pathLst>
                <a:path w="5672" h="7681" extrusionOk="0">
                  <a:moveTo>
                    <a:pt x="3340" y="4506"/>
                  </a:moveTo>
                  <a:lnTo>
                    <a:pt x="3718" y="5577"/>
                  </a:lnTo>
                  <a:lnTo>
                    <a:pt x="1229" y="5577"/>
                  </a:lnTo>
                  <a:lnTo>
                    <a:pt x="1450" y="4600"/>
                  </a:lnTo>
                  <a:lnTo>
                    <a:pt x="1450" y="4506"/>
                  </a:lnTo>
                  <a:close/>
                  <a:moveTo>
                    <a:pt x="1450" y="1"/>
                  </a:moveTo>
                  <a:cubicBezTo>
                    <a:pt x="1135" y="1"/>
                    <a:pt x="883" y="221"/>
                    <a:pt x="788" y="505"/>
                  </a:cubicBezTo>
                  <a:lnTo>
                    <a:pt x="95" y="3624"/>
                  </a:lnTo>
                  <a:cubicBezTo>
                    <a:pt x="1" y="4096"/>
                    <a:pt x="316" y="4506"/>
                    <a:pt x="757" y="4506"/>
                  </a:cubicBezTo>
                  <a:lnTo>
                    <a:pt x="95" y="7247"/>
                  </a:lnTo>
                  <a:cubicBezTo>
                    <a:pt x="32" y="7436"/>
                    <a:pt x="158" y="7593"/>
                    <a:pt x="316" y="7656"/>
                  </a:cubicBezTo>
                  <a:cubicBezTo>
                    <a:pt x="350" y="7668"/>
                    <a:pt x="383" y="7673"/>
                    <a:pt x="415" y="7673"/>
                  </a:cubicBezTo>
                  <a:cubicBezTo>
                    <a:pt x="559" y="7673"/>
                    <a:pt x="679" y="7565"/>
                    <a:pt x="757" y="7436"/>
                  </a:cubicBezTo>
                  <a:lnTo>
                    <a:pt x="1040" y="6301"/>
                  </a:lnTo>
                  <a:lnTo>
                    <a:pt x="3939" y="6301"/>
                  </a:lnTo>
                  <a:lnTo>
                    <a:pt x="4254" y="7152"/>
                  </a:lnTo>
                  <a:cubicBezTo>
                    <a:pt x="4358" y="7492"/>
                    <a:pt x="4637" y="7680"/>
                    <a:pt x="4908" y="7680"/>
                  </a:cubicBezTo>
                  <a:cubicBezTo>
                    <a:pt x="4964" y="7680"/>
                    <a:pt x="5019" y="7672"/>
                    <a:pt x="5073" y="7656"/>
                  </a:cubicBezTo>
                  <a:cubicBezTo>
                    <a:pt x="5451" y="7593"/>
                    <a:pt x="5672" y="7184"/>
                    <a:pt x="5609" y="6837"/>
                  </a:cubicBezTo>
                  <a:lnTo>
                    <a:pt x="4569" y="3687"/>
                  </a:lnTo>
                  <a:cubicBezTo>
                    <a:pt x="4506" y="3372"/>
                    <a:pt x="4222" y="3183"/>
                    <a:pt x="3907" y="3183"/>
                  </a:cubicBezTo>
                  <a:lnTo>
                    <a:pt x="3183" y="3183"/>
                  </a:lnTo>
                  <a:cubicBezTo>
                    <a:pt x="2994" y="3183"/>
                    <a:pt x="2836" y="3025"/>
                    <a:pt x="2836" y="2836"/>
                  </a:cubicBezTo>
                  <a:cubicBezTo>
                    <a:pt x="2836" y="2615"/>
                    <a:pt x="2994" y="2458"/>
                    <a:pt x="3183" y="2458"/>
                  </a:cubicBezTo>
                  <a:lnTo>
                    <a:pt x="4222" y="2458"/>
                  </a:lnTo>
                  <a:cubicBezTo>
                    <a:pt x="4600" y="2458"/>
                    <a:pt x="4915" y="2143"/>
                    <a:pt x="4915" y="1765"/>
                  </a:cubicBezTo>
                  <a:cubicBezTo>
                    <a:pt x="4915" y="1355"/>
                    <a:pt x="4600" y="1040"/>
                    <a:pt x="4222" y="1040"/>
                  </a:cubicBezTo>
                  <a:lnTo>
                    <a:pt x="2332" y="1040"/>
                  </a:lnTo>
                  <a:lnTo>
                    <a:pt x="2080" y="379"/>
                  </a:lnTo>
                  <a:cubicBezTo>
                    <a:pt x="1985" y="158"/>
                    <a:pt x="1733" y="1"/>
                    <a:pt x="145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906;p82">
              <a:extLst>
                <a:ext uri="{FF2B5EF4-FFF2-40B4-BE49-F238E27FC236}">
                  <a16:creationId xmlns:a16="http://schemas.microsoft.com/office/drawing/2014/main" id="{B66E160D-1377-EB43-2ECC-CC1C039CA9F6}"/>
                </a:ext>
              </a:extLst>
            </p:cNvPr>
            <p:cNvSpPr/>
            <p:nvPr/>
          </p:nvSpPr>
          <p:spPr>
            <a:xfrm>
              <a:off x="800475" y="3662050"/>
              <a:ext cx="51225" cy="51200"/>
            </a:xfrm>
            <a:custGeom>
              <a:avLst/>
              <a:gdLst/>
              <a:ahLst/>
              <a:cxnLst/>
              <a:rect l="l" t="t" r="r" b="b"/>
              <a:pathLst>
                <a:path w="2049" h="2048" extrusionOk="0">
                  <a:moveTo>
                    <a:pt x="1009" y="0"/>
                  </a:moveTo>
                  <a:cubicBezTo>
                    <a:pt x="442" y="0"/>
                    <a:pt x="1" y="473"/>
                    <a:pt x="1" y="1040"/>
                  </a:cubicBezTo>
                  <a:cubicBezTo>
                    <a:pt x="1" y="1607"/>
                    <a:pt x="442" y="2048"/>
                    <a:pt x="1009" y="2048"/>
                  </a:cubicBezTo>
                  <a:cubicBezTo>
                    <a:pt x="1576" y="2048"/>
                    <a:pt x="2048" y="1607"/>
                    <a:pt x="2048" y="1040"/>
                  </a:cubicBezTo>
                  <a:cubicBezTo>
                    <a:pt x="2048" y="473"/>
                    <a:pt x="1576" y="0"/>
                    <a:pt x="100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907;p82">
              <a:extLst>
                <a:ext uri="{FF2B5EF4-FFF2-40B4-BE49-F238E27FC236}">
                  <a16:creationId xmlns:a16="http://schemas.microsoft.com/office/drawing/2014/main" id="{4E8581A6-2389-39E1-3A5A-E6508A68FC68}"/>
                </a:ext>
              </a:extLst>
            </p:cNvPr>
            <p:cNvSpPr/>
            <p:nvPr/>
          </p:nvSpPr>
          <p:spPr>
            <a:xfrm>
              <a:off x="738250" y="3722700"/>
              <a:ext cx="141800" cy="192600"/>
            </a:xfrm>
            <a:custGeom>
              <a:avLst/>
              <a:gdLst/>
              <a:ahLst/>
              <a:cxnLst/>
              <a:rect l="l" t="t" r="r" b="b"/>
              <a:pathLst>
                <a:path w="5672" h="7704" extrusionOk="0">
                  <a:moveTo>
                    <a:pt x="4222" y="4474"/>
                  </a:moveTo>
                  <a:lnTo>
                    <a:pt x="4222" y="4568"/>
                  </a:lnTo>
                  <a:lnTo>
                    <a:pt x="4443" y="5545"/>
                  </a:lnTo>
                  <a:lnTo>
                    <a:pt x="1985" y="5545"/>
                  </a:lnTo>
                  <a:lnTo>
                    <a:pt x="2332" y="4474"/>
                  </a:lnTo>
                  <a:close/>
                  <a:moveTo>
                    <a:pt x="4222" y="0"/>
                  </a:moveTo>
                  <a:cubicBezTo>
                    <a:pt x="3939" y="0"/>
                    <a:pt x="3718" y="158"/>
                    <a:pt x="3592" y="378"/>
                  </a:cubicBezTo>
                  <a:lnTo>
                    <a:pt x="3340" y="1071"/>
                  </a:lnTo>
                  <a:lnTo>
                    <a:pt x="1450" y="1071"/>
                  </a:lnTo>
                  <a:cubicBezTo>
                    <a:pt x="1072" y="1071"/>
                    <a:pt x="757" y="1386"/>
                    <a:pt x="757" y="1764"/>
                  </a:cubicBezTo>
                  <a:cubicBezTo>
                    <a:pt x="757" y="2174"/>
                    <a:pt x="1072" y="2489"/>
                    <a:pt x="1450" y="2489"/>
                  </a:cubicBezTo>
                  <a:lnTo>
                    <a:pt x="2490" y="2489"/>
                  </a:lnTo>
                  <a:cubicBezTo>
                    <a:pt x="2679" y="2489"/>
                    <a:pt x="2836" y="2646"/>
                    <a:pt x="2836" y="2835"/>
                  </a:cubicBezTo>
                  <a:cubicBezTo>
                    <a:pt x="2836" y="3024"/>
                    <a:pt x="2679" y="3182"/>
                    <a:pt x="2490" y="3182"/>
                  </a:cubicBezTo>
                  <a:lnTo>
                    <a:pt x="1765" y="3182"/>
                  </a:lnTo>
                  <a:cubicBezTo>
                    <a:pt x="1450" y="3182"/>
                    <a:pt x="1198" y="3371"/>
                    <a:pt x="1103" y="3686"/>
                  </a:cubicBezTo>
                  <a:lnTo>
                    <a:pt x="95" y="6837"/>
                  </a:lnTo>
                  <a:cubicBezTo>
                    <a:pt x="1" y="7215"/>
                    <a:pt x="190" y="7593"/>
                    <a:pt x="599" y="7687"/>
                  </a:cubicBezTo>
                  <a:cubicBezTo>
                    <a:pt x="643" y="7696"/>
                    <a:pt x="690" y="7701"/>
                    <a:pt x="738" y="7701"/>
                  </a:cubicBezTo>
                  <a:cubicBezTo>
                    <a:pt x="1030" y="7701"/>
                    <a:pt x="1364" y="7531"/>
                    <a:pt x="1418" y="7152"/>
                  </a:cubicBezTo>
                  <a:lnTo>
                    <a:pt x="1733" y="6301"/>
                  </a:lnTo>
                  <a:lnTo>
                    <a:pt x="4632" y="6301"/>
                  </a:lnTo>
                  <a:lnTo>
                    <a:pt x="4915" y="7435"/>
                  </a:lnTo>
                  <a:cubicBezTo>
                    <a:pt x="4967" y="7591"/>
                    <a:pt x="5104" y="7704"/>
                    <a:pt x="5257" y="7704"/>
                  </a:cubicBezTo>
                  <a:cubicBezTo>
                    <a:pt x="5290" y="7704"/>
                    <a:pt x="5323" y="7698"/>
                    <a:pt x="5356" y="7687"/>
                  </a:cubicBezTo>
                  <a:cubicBezTo>
                    <a:pt x="5546" y="7624"/>
                    <a:pt x="5672" y="7435"/>
                    <a:pt x="5577" y="7246"/>
                  </a:cubicBezTo>
                  <a:lnTo>
                    <a:pt x="4915" y="4537"/>
                  </a:lnTo>
                  <a:cubicBezTo>
                    <a:pt x="5356" y="4474"/>
                    <a:pt x="5672" y="4064"/>
                    <a:pt x="5609" y="3623"/>
                  </a:cubicBezTo>
                  <a:lnTo>
                    <a:pt x="4884" y="504"/>
                  </a:lnTo>
                  <a:cubicBezTo>
                    <a:pt x="4821" y="189"/>
                    <a:pt x="4537" y="0"/>
                    <a:pt x="422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8509288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4" name="Google Shape;494;p47"/>
          <p:cNvSpPr/>
          <p:nvPr/>
        </p:nvSpPr>
        <p:spPr>
          <a:xfrm>
            <a:off x="-1268700" y="-635675"/>
            <a:ext cx="2162700" cy="2163000"/>
          </a:xfrm>
          <a:prstGeom prst="ellipse">
            <a:avLst/>
          </a:prstGeom>
          <a:solidFill>
            <a:schemeClr val="dk1"/>
          </a:solidFill>
          <a:ln>
            <a:noFill/>
          </a:ln>
          <a:effectLst>
            <a:outerShdw blurRad="214313" algn="bl" rotWithShape="0">
              <a:schemeClr val="accent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47"/>
          <p:cNvSpPr/>
          <p:nvPr/>
        </p:nvSpPr>
        <p:spPr>
          <a:xfrm>
            <a:off x="7684025" y="3901175"/>
            <a:ext cx="637500" cy="637500"/>
          </a:xfrm>
          <a:prstGeom prst="ellipse">
            <a:avLst/>
          </a:prstGeom>
          <a:gradFill>
            <a:gsLst>
              <a:gs pos="0">
                <a:schemeClr val="l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Gráfico 5" descr="Mujer contorno">
            <a:extLst>
              <a:ext uri="{FF2B5EF4-FFF2-40B4-BE49-F238E27FC236}">
                <a16:creationId xmlns:a16="http://schemas.microsoft.com/office/drawing/2014/main" id="{A18915CC-9749-299A-8513-61B4F5B1DF9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4326" y="1527325"/>
            <a:ext cx="2656620" cy="2656620"/>
          </a:xfrm>
          <a:prstGeom prst="rect">
            <a:avLst/>
          </a:prstGeom>
        </p:spPr>
      </p:pic>
      <p:pic>
        <p:nvPicPr>
          <p:cNvPr id="7" name="Gráfico 6" descr="Gatito contorno">
            <a:extLst>
              <a:ext uri="{FF2B5EF4-FFF2-40B4-BE49-F238E27FC236}">
                <a16:creationId xmlns:a16="http://schemas.microsoft.com/office/drawing/2014/main" id="{C4295162-4324-0109-97AF-80110DECCB1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429245" y="1813029"/>
            <a:ext cx="1215222" cy="1215222"/>
          </a:xfrm>
          <a:prstGeom prst="rect">
            <a:avLst/>
          </a:prstGeom>
        </p:spPr>
      </p:pic>
      <p:sp>
        <p:nvSpPr>
          <p:cNvPr id="8" name="Bocadillo: ovalado 7">
            <a:extLst>
              <a:ext uri="{FF2B5EF4-FFF2-40B4-BE49-F238E27FC236}">
                <a16:creationId xmlns:a16="http://schemas.microsoft.com/office/drawing/2014/main" id="{F423A5B4-DCAD-0EA8-2495-D1DD511DD4A8}"/>
              </a:ext>
            </a:extLst>
          </p:cNvPr>
          <p:cNvSpPr/>
          <p:nvPr/>
        </p:nvSpPr>
        <p:spPr>
          <a:xfrm>
            <a:off x="1822255" y="716324"/>
            <a:ext cx="1442783" cy="1096706"/>
          </a:xfrm>
          <a:prstGeom prst="wedgeEllipseCallout">
            <a:avLst>
              <a:gd name="adj1" fmla="val -47244"/>
              <a:gd name="adj2" fmla="val 43653"/>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CuadroTexto 8">
            <a:extLst>
              <a:ext uri="{FF2B5EF4-FFF2-40B4-BE49-F238E27FC236}">
                <a16:creationId xmlns:a16="http://schemas.microsoft.com/office/drawing/2014/main" id="{9BEDBADA-A274-FD9C-FF17-DCAAF89D8BA9}"/>
              </a:ext>
            </a:extLst>
          </p:cNvPr>
          <p:cNvSpPr txBox="1"/>
          <p:nvPr/>
        </p:nvSpPr>
        <p:spPr>
          <a:xfrm>
            <a:off x="1990719" y="1040943"/>
            <a:ext cx="1230082" cy="400110"/>
          </a:xfrm>
          <a:prstGeom prst="rect">
            <a:avLst/>
          </a:prstGeom>
          <a:noFill/>
        </p:spPr>
        <p:txBody>
          <a:bodyPr wrap="square" rtlCol="0">
            <a:spAutoFit/>
          </a:bodyPr>
          <a:lstStyle/>
          <a:p>
            <a:r>
              <a:rPr lang="es-CL" sz="2000" dirty="0">
                <a:solidFill>
                  <a:schemeClr val="accent2">
                    <a:lumMod val="75000"/>
                    <a:lumOff val="25000"/>
                  </a:schemeClr>
                </a:solidFill>
                <a:latin typeface="Poppins" panose="00000500000000000000" pitchFamily="2" charset="0"/>
                <a:cs typeface="Poppins" panose="00000500000000000000" pitchFamily="2" charset="0"/>
              </a:rPr>
              <a:t>Mi gato</a:t>
            </a:r>
          </a:p>
        </p:txBody>
      </p:sp>
      <p:sp>
        <p:nvSpPr>
          <p:cNvPr id="10" name="Elipse 9">
            <a:extLst>
              <a:ext uri="{FF2B5EF4-FFF2-40B4-BE49-F238E27FC236}">
                <a16:creationId xmlns:a16="http://schemas.microsoft.com/office/drawing/2014/main" id="{C9B4FE47-2848-D361-999B-F06912A0CC53}"/>
              </a:ext>
            </a:extLst>
          </p:cNvPr>
          <p:cNvSpPr/>
          <p:nvPr/>
        </p:nvSpPr>
        <p:spPr>
          <a:xfrm>
            <a:off x="6308215" y="1611645"/>
            <a:ext cx="1691446" cy="1596468"/>
          </a:xfrm>
          <a:prstGeom prst="ellipse">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1" name="CuadroTexto 10">
            <a:extLst>
              <a:ext uri="{FF2B5EF4-FFF2-40B4-BE49-F238E27FC236}">
                <a16:creationId xmlns:a16="http://schemas.microsoft.com/office/drawing/2014/main" id="{2D3FD0EE-8C9B-1E96-BA01-56C8CD9AAF49}"/>
              </a:ext>
            </a:extLst>
          </p:cNvPr>
          <p:cNvSpPr txBox="1"/>
          <p:nvPr/>
        </p:nvSpPr>
        <p:spPr>
          <a:xfrm>
            <a:off x="4474074" y="1198865"/>
            <a:ext cx="1783442" cy="307777"/>
          </a:xfrm>
          <a:prstGeom prst="rect">
            <a:avLst/>
          </a:prstGeom>
          <a:noFill/>
        </p:spPr>
        <p:txBody>
          <a:bodyPr wrap="square" rtlCol="0">
            <a:spAutoFit/>
          </a:bodyPr>
          <a:lstStyle/>
          <a:p>
            <a:r>
              <a:rPr lang="es-CL" dirty="0">
                <a:solidFill>
                  <a:schemeClr val="accent2">
                    <a:lumMod val="75000"/>
                    <a:lumOff val="25000"/>
                  </a:schemeClr>
                </a:solidFill>
                <a:latin typeface="Poppins" panose="00000500000000000000" pitchFamily="2" charset="0"/>
                <a:cs typeface="Poppins" panose="00000500000000000000" pitchFamily="2" charset="0"/>
              </a:rPr>
              <a:t>referencia</a:t>
            </a:r>
          </a:p>
        </p:txBody>
      </p:sp>
      <p:sp>
        <p:nvSpPr>
          <p:cNvPr id="12" name="Arco 11">
            <a:extLst>
              <a:ext uri="{FF2B5EF4-FFF2-40B4-BE49-F238E27FC236}">
                <a16:creationId xmlns:a16="http://schemas.microsoft.com/office/drawing/2014/main" id="{2B29770E-C198-AEFF-3643-F229CD9B7B9D}"/>
              </a:ext>
            </a:extLst>
          </p:cNvPr>
          <p:cNvSpPr/>
          <p:nvPr/>
        </p:nvSpPr>
        <p:spPr>
          <a:xfrm>
            <a:off x="1990719" y="990590"/>
            <a:ext cx="4775200" cy="1169416"/>
          </a:xfrm>
          <a:prstGeom prst="arc">
            <a:avLst>
              <a:gd name="adj1" fmla="val 12354585"/>
              <a:gd name="adj2" fmla="val 21499936"/>
            </a:avLst>
          </a:prstGeom>
          <a:ln>
            <a:solidFill>
              <a:schemeClr val="tx2">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sp>
        <p:nvSpPr>
          <p:cNvPr id="13" name="CuadroTexto 12">
            <a:extLst>
              <a:ext uri="{FF2B5EF4-FFF2-40B4-BE49-F238E27FC236}">
                <a16:creationId xmlns:a16="http://schemas.microsoft.com/office/drawing/2014/main" id="{48ABBB28-B4C4-680D-410D-41836BF2CB9C}"/>
              </a:ext>
            </a:extLst>
          </p:cNvPr>
          <p:cNvSpPr txBox="1"/>
          <p:nvPr/>
        </p:nvSpPr>
        <p:spPr>
          <a:xfrm>
            <a:off x="6621976" y="3281018"/>
            <a:ext cx="1063923" cy="307777"/>
          </a:xfrm>
          <a:prstGeom prst="rect">
            <a:avLst/>
          </a:prstGeom>
          <a:noFill/>
        </p:spPr>
        <p:txBody>
          <a:bodyPr wrap="square" rtlCol="0">
            <a:spAutoFit/>
          </a:bodyPr>
          <a:lstStyle/>
          <a:p>
            <a:r>
              <a:rPr lang="es-CL" dirty="0">
                <a:solidFill>
                  <a:schemeClr val="accent2">
                    <a:lumMod val="75000"/>
                    <a:lumOff val="25000"/>
                  </a:schemeClr>
                </a:solidFill>
                <a:latin typeface="Poppins" panose="00000500000000000000" pitchFamily="2" charset="0"/>
                <a:cs typeface="Poppins" panose="00000500000000000000" pitchFamily="2" charset="0"/>
              </a:rPr>
              <a:t>referente</a:t>
            </a:r>
          </a:p>
        </p:txBody>
      </p:sp>
      <p:sp>
        <p:nvSpPr>
          <p:cNvPr id="14" name="Rectángulo: esquina doblada 13">
            <a:extLst>
              <a:ext uri="{FF2B5EF4-FFF2-40B4-BE49-F238E27FC236}">
                <a16:creationId xmlns:a16="http://schemas.microsoft.com/office/drawing/2014/main" id="{9BE3B98E-1B57-C767-42E6-6D86ABC991DC}"/>
              </a:ext>
            </a:extLst>
          </p:cNvPr>
          <p:cNvSpPr/>
          <p:nvPr/>
        </p:nvSpPr>
        <p:spPr>
          <a:xfrm>
            <a:off x="2860946" y="2079296"/>
            <a:ext cx="3123145" cy="2403444"/>
          </a:xfrm>
          <a:prstGeom prst="foldedCorner">
            <a:avLst/>
          </a:prstGeom>
          <a:solidFill>
            <a:schemeClr val="tx2">
              <a:lumMod val="20000"/>
              <a:lumOff val="80000"/>
            </a:schemeClr>
          </a:solidFill>
          <a:ln>
            <a:solidFill>
              <a:schemeClr val="tx2">
                <a:lumMod val="20000"/>
                <a:lumOff val="8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CL"/>
          </a:p>
        </p:txBody>
      </p:sp>
      <p:sp>
        <p:nvSpPr>
          <p:cNvPr id="15" name="CuadroTexto 14">
            <a:extLst>
              <a:ext uri="{FF2B5EF4-FFF2-40B4-BE49-F238E27FC236}">
                <a16:creationId xmlns:a16="http://schemas.microsoft.com/office/drawing/2014/main" id="{27783401-631A-7E70-FB8B-7C346166A6BB}"/>
              </a:ext>
            </a:extLst>
          </p:cNvPr>
          <p:cNvSpPr txBox="1"/>
          <p:nvPr/>
        </p:nvSpPr>
        <p:spPr>
          <a:xfrm>
            <a:off x="2860946" y="2196458"/>
            <a:ext cx="3145817" cy="738664"/>
          </a:xfrm>
          <a:prstGeom prst="rect">
            <a:avLst/>
          </a:prstGeom>
          <a:noFill/>
        </p:spPr>
        <p:txBody>
          <a:bodyPr wrap="square" rtlCol="0">
            <a:spAutoFit/>
          </a:bodyPr>
          <a:lstStyle/>
          <a:p>
            <a:pPr algn="ctr"/>
            <a:r>
              <a:rPr lang="es-CL" b="1" dirty="0">
                <a:solidFill>
                  <a:schemeClr val="accent2">
                    <a:lumMod val="75000"/>
                    <a:lumOff val="25000"/>
                  </a:schemeClr>
                </a:solidFill>
                <a:latin typeface="Poppins" panose="00000500000000000000" pitchFamily="2" charset="0"/>
                <a:cs typeface="Poppins" panose="00000500000000000000" pitchFamily="2" charset="0"/>
              </a:rPr>
              <a:t>¿Qué pasa entonces con expresiones como las siguientes? </a:t>
            </a:r>
          </a:p>
        </p:txBody>
      </p:sp>
      <p:sp>
        <p:nvSpPr>
          <p:cNvPr id="16" name="CuadroTexto 15">
            <a:extLst>
              <a:ext uri="{FF2B5EF4-FFF2-40B4-BE49-F238E27FC236}">
                <a16:creationId xmlns:a16="http://schemas.microsoft.com/office/drawing/2014/main" id="{40CA0C8F-459C-2F7E-43EA-2803AC8A72E2}"/>
              </a:ext>
            </a:extLst>
          </p:cNvPr>
          <p:cNvSpPr txBox="1"/>
          <p:nvPr/>
        </p:nvSpPr>
        <p:spPr>
          <a:xfrm>
            <a:off x="3086954" y="2939525"/>
            <a:ext cx="2689535" cy="1384995"/>
          </a:xfrm>
          <a:prstGeom prst="rect">
            <a:avLst/>
          </a:prstGeom>
          <a:noFill/>
        </p:spPr>
        <p:txBody>
          <a:bodyPr wrap="square" rtlCol="0">
            <a:spAutoFit/>
          </a:bodyPr>
          <a:lstStyle/>
          <a:p>
            <a:pPr algn="ctr"/>
            <a:r>
              <a:rPr lang="es-CL" dirty="0">
                <a:solidFill>
                  <a:schemeClr val="accent2">
                    <a:lumMod val="75000"/>
                    <a:lumOff val="25000"/>
                  </a:schemeClr>
                </a:solidFill>
                <a:latin typeface="Poppins" panose="00000500000000000000" pitchFamily="2" charset="0"/>
                <a:cs typeface="Poppins" panose="00000500000000000000" pitchFamily="2" charset="0"/>
              </a:rPr>
              <a:t>Juan piensa que Federico García Lorca es español </a:t>
            </a:r>
          </a:p>
          <a:p>
            <a:pPr algn="ctr"/>
            <a:endParaRPr lang="es-CL" dirty="0">
              <a:solidFill>
                <a:schemeClr val="accent2">
                  <a:lumMod val="75000"/>
                  <a:lumOff val="25000"/>
                </a:schemeClr>
              </a:solidFill>
              <a:latin typeface="Poppins" panose="00000500000000000000" pitchFamily="2" charset="0"/>
              <a:cs typeface="Poppins" panose="00000500000000000000" pitchFamily="2" charset="0"/>
            </a:endParaRPr>
          </a:p>
          <a:p>
            <a:pPr algn="ctr"/>
            <a:r>
              <a:rPr lang="es-CL" dirty="0">
                <a:solidFill>
                  <a:schemeClr val="accent2">
                    <a:lumMod val="75000"/>
                    <a:lumOff val="25000"/>
                  </a:schemeClr>
                </a:solidFill>
                <a:latin typeface="Poppins" panose="00000500000000000000" pitchFamily="2" charset="0"/>
                <a:cs typeface="Poppins" panose="00000500000000000000" pitchFamily="2" charset="0"/>
              </a:rPr>
              <a:t>Juan piensa que el escritor de “poeta en Nueva York” es español</a:t>
            </a:r>
          </a:p>
        </p:txBody>
      </p:sp>
      <p:grpSp>
        <p:nvGrpSpPr>
          <p:cNvPr id="17" name="Google Shape;4927;p80">
            <a:extLst>
              <a:ext uri="{FF2B5EF4-FFF2-40B4-BE49-F238E27FC236}">
                <a16:creationId xmlns:a16="http://schemas.microsoft.com/office/drawing/2014/main" id="{722C25E9-70B8-C799-0E5A-D29635620E81}"/>
              </a:ext>
            </a:extLst>
          </p:cNvPr>
          <p:cNvGrpSpPr/>
          <p:nvPr/>
        </p:nvGrpSpPr>
        <p:grpSpPr>
          <a:xfrm>
            <a:off x="204326" y="377071"/>
            <a:ext cx="298169" cy="339253"/>
            <a:chOff x="1529350" y="258825"/>
            <a:chExt cx="423475" cy="481825"/>
          </a:xfrm>
          <a:gradFill flip="none" rotWithShape="1">
            <a:gsLst>
              <a:gs pos="68000">
                <a:srgbClr val="B483DC"/>
              </a:gs>
              <a:gs pos="23000">
                <a:schemeClr val="tx2">
                  <a:lumMod val="75000"/>
                </a:schemeClr>
              </a:gs>
              <a:gs pos="90000">
                <a:schemeClr val="accent1">
                  <a:lumMod val="60000"/>
                  <a:lumOff val="40000"/>
                </a:schemeClr>
              </a:gs>
            </a:gsLst>
            <a:lin ang="2700000" scaled="1"/>
            <a:tileRect/>
          </a:gradFill>
        </p:grpSpPr>
        <p:sp>
          <p:nvSpPr>
            <p:cNvPr id="18" name="Google Shape;4928;p80">
              <a:extLst>
                <a:ext uri="{FF2B5EF4-FFF2-40B4-BE49-F238E27FC236}">
                  <a16:creationId xmlns:a16="http://schemas.microsoft.com/office/drawing/2014/main" id="{D682EA57-44D5-12A0-5D87-DA13C286E7FF}"/>
                </a:ext>
              </a:extLst>
            </p:cNvPr>
            <p:cNvSpPr/>
            <p:nvPr/>
          </p:nvSpPr>
          <p:spPr>
            <a:xfrm>
              <a:off x="1585800" y="258825"/>
              <a:ext cx="310650" cy="430550"/>
            </a:xfrm>
            <a:custGeom>
              <a:avLst/>
              <a:gdLst/>
              <a:ahLst/>
              <a:cxnLst/>
              <a:rect l="l" t="t" r="r" b="b"/>
              <a:pathLst>
                <a:path w="12426" h="17222" extrusionOk="0">
                  <a:moveTo>
                    <a:pt x="6213" y="3388"/>
                  </a:moveTo>
                  <a:cubicBezTo>
                    <a:pt x="7354" y="3388"/>
                    <a:pt x="8384" y="4074"/>
                    <a:pt x="8821" y="5131"/>
                  </a:cubicBezTo>
                  <a:cubicBezTo>
                    <a:pt x="9257" y="6185"/>
                    <a:pt x="9016" y="7399"/>
                    <a:pt x="8206" y="8206"/>
                  </a:cubicBezTo>
                  <a:cubicBezTo>
                    <a:pt x="7666" y="8748"/>
                    <a:pt x="6945" y="9035"/>
                    <a:pt x="6210" y="9035"/>
                  </a:cubicBezTo>
                  <a:cubicBezTo>
                    <a:pt x="5847" y="9035"/>
                    <a:pt x="5481" y="8965"/>
                    <a:pt x="5132" y="8820"/>
                  </a:cubicBezTo>
                  <a:cubicBezTo>
                    <a:pt x="4075" y="8383"/>
                    <a:pt x="3388" y="7354"/>
                    <a:pt x="3388" y="6212"/>
                  </a:cubicBezTo>
                  <a:cubicBezTo>
                    <a:pt x="3391" y="4652"/>
                    <a:pt x="4653" y="3391"/>
                    <a:pt x="6213" y="3388"/>
                  </a:cubicBezTo>
                  <a:close/>
                  <a:moveTo>
                    <a:pt x="6213" y="0"/>
                  </a:moveTo>
                  <a:cubicBezTo>
                    <a:pt x="2825" y="0"/>
                    <a:pt x="1" y="2728"/>
                    <a:pt x="1" y="6212"/>
                  </a:cubicBezTo>
                  <a:cubicBezTo>
                    <a:pt x="1" y="7537"/>
                    <a:pt x="398" y="8718"/>
                    <a:pt x="1163" y="9826"/>
                  </a:cubicBezTo>
                  <a:lnTo>
                    <a:pt x="5737" y="16959"/>
                  </a:lnTo>
                  <a:cubicBezTo>
                    <a:pt x="5847" y="17134"/>
                    <a:pt x="6029" y="17221"/>
                    <a:pt x="6211" y="17221"/>
                  </a:cubicBezTo>
                  <a:cubicBezTo>
                    <a:pt x="6394" y="17221"/>
                    <a:pt x="6576" y="17134"/>
                    <a:pt x="6686" y="16959"/>
                  </a:cubicBezTo>
                  <a:lnTo>
                    <a:pt x="11278" y="9802"/>
                  </a:lnTo>
                  <a:cubicBezTo>
                    <a:pt x="12025" y="8751"/>
                    <a:pt x="12425" y="7498"/>
                    <a:pt x="12422" y="6212"/>
                  </a:cubicBezTo>
                  <a:cubicBezTo>
                    <a:pt x="12422" y="2786"/>
                    <a:pt x="9637" y="0"/>
                    <a:pt x="621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9" name="Google Shape;4929;p80">
              <a:extLst>
                <a:ext uri="{FF2B5EF4-FFF2-40B4-BE49-F238E27FC236}">
                  <a16:creationId xmlns:a16="http://schemas.microsoft.com/office/drawing/2014/main" id="{A184E3A4-8CE7-A786-38E7-34916F51EEF9}"/>
                </a:ext>
              </a:extLst>
            </p:cNvPr>
            <p:cNvSpPr/>
            <p:nvPr/>
          </p:nvSpPr>
          <p:spPr>
            <a:xfrm>
              <a:off x="1529350" y="583200"/>
              <a:ext cx="423475" cy="157450"/>
            </a:xfrm>
            <a:custGeom>
              <a:avLst/>
              <a:gdLst/>
              <a:ahLst/>
              <a:cxnLst/>
              <a:rect l="l" t="t" r="r" b="b"/>
              <a:pathLst>
                <a:path w="16939" h="6298" extrusionOk="0">
                  <a:moveTo>
                    <a:pt x="4050" y="1"/>
                  </a:moveTo>
                  <a:cubicBezTo>
                    <a:pt x="1545" y="582"/>
                    <a:pt x="0" y="1642"/>
                    <a:pt x="0" y="2909"/>
                  </a:cubicBezTo>
                  <a:cubicBezTo>
                    <a:pt x="0" y="5111"/>
                    <a:pt x="4364" y="6297"/>
                    <a:pt x="8471" y="6297"/>
                  </a:cubicBezTo>
                  <a:cubicBezTo>
                    <a:pt x="12575" y="6297"/>
                    <a:pt x="16938" y="5111"/>
                    <a:pt x="16938" y="2909"/>
                  </a:cubicBezTo>
                  <a:cubicBezTo>
                    <a:pt x="16938" y="1642"/>
                    <a:pt x="15391" y="579"/>
                    <a:pt x="12882" y="1"/>
                  </a:cubicBezTo>
                  <a:lnTo>
                    <a:pt x="10040" y="4445"/>
                  </a:lnTo>
                  <a:cubicBezTo>
                    <a:pt x="9673" y="5018"/>
                    <a:pt x="9071" y="5305"/>
                    <a:pt x="8469" y="5305"/>
                  </a:cubicBezTo>
                  <a:cubicBezTo>
                    <a:pt x="7867" y="5305"/>
                    <a:pt x="7265" y="5018"/>
                    <a:pt x="6899" y="4445"/>
                  </a:cubicBezTo>
                  <a:lnTo>
                    <a:pt x="405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11" grpId="0"/>
      <p:bldP spid="12" grpId="0" animBg="1"/>
      <p:bldP spid="13" grpId="0"/>
      <p:bldP spid="14" grpId="0" animBg="1"/>
      <p:bldP spid="15" grpId="0"/>
      <p:bldP spid="16" grpId="0"/>
    </p:bldLst>
  </p:timing>
</p:sld>
</file>

<file path=ppt/theme/theme1.xml><?xml version="1.0" encoding="utf-8"?>
<a:theme xmlns:a="http://schemas.openxmlformats.org/drawingml/2006/main" name="Computer Science &amp; Mathematics Major For College: Mathematics by Slidesgo">
  <a:themeElements>
    <a:clrScheme name="Simple Light">
      <a:dk1>
        <a:srgbClr val="FFFFFF"/>
      </a:dk1>
      <a:lt1>
        <a:srgbClr val="F3F3F3"/>
      </a:lt1>
      <a:dk2>
        <a:srgbClr val="666666"/>
      </a:dk2>
      <a:lt2>
        <a:srgbClr val="D149CE"/>
      </a:lt2>
      <a:accent1>
        <a:srgbClr val="43309F"/>
      </a:accent1>
      <a:accent2>
        <a:srgbClr val="000000"/>
      </a:accent2>
      <a:accent3>
        <a:srgbClr val="FFFFFF"/>
      </a:accent3>
      <a:accent4>
        <a:srgbClr val="FFFFFF"/>
      </a:accent4>
      <a:accent5>
        <a:srgbClr val="FFFFFF"/>
      </a:accent5>
      <a:accent6>
        <a:srgbClr val="FFFFFF"/>
      </a:accent6>
      <a:hlink>
        <a:srgbClr val="66666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258</TotalTime>
  <Words>4250</Words>
  <Application>Microsoft Office PowerPoint</Application>
  <PresentationFormat>Presentación en pantalla (16:9)</PresentationFormat>
  <Paragraphs>501</Paragraphs>
  <Slides>59</Slides>
  <Notes>49</Notes>
  <HiddenSlides>0</HiddenSlides>
  <MMClips>0</MMClips>
  <ScaleCrop>false</ScaleCrop>
  <HeadingPairs>
    <vt:vector size="6" baseType="variant">
      <vt:variant>
        <vt:lpstr>Fuentes usadas</vt:lpstr>
      </vt:variant>
      <vt:variant>
        <vt:i4>17</vt:i4>
      </vt:variant>
      <vt:variant>
        <vt:lpstr>Tema</vt:lpstr>
      </vt:variant>
      <vt:variant>
        <vt:i4>1</vt:i4>
      </vt:variant>
      <vt:variant>
        <vt:lpstr>Títulos de diapositiva</vt:lpstr>
      </vt:variant>
      <vt:variant>
        <vt:i4>59</vt:i4>
      </vt:variant>
    </vt:vector>
  </HeadingPairs>
  <TitlesOfParts>
    <vt:vector size="77" baseType="lpstr">
      <vt:lpstr>Nunito Light</vt:lpstr>
      <vt:lpstr>Cascadia Code SemiLight</vt:lpstr>
      <vt:lpstr>Cambria</vt:lpstr>
      <vt:lpstr>Poppins SemiBold</vt:lpstr>
      <vt:lpstr>Anaheim</vt:lpstr>
      <vt:lpstr>Roboto</vt:lpstr>
      <vt:lpstr>Wingdings 2</vt:lpstr>
      <vt:lpstr>Lexend Deca</vt:lpstr>
      <vt:lpstr>Wingdings</vt:lpstr>
      <vt:lpstr>Bebas Neue</vt:lpstr>
      <vt:lpstr>Roboto Condensed Light</vt:lpstr>
      <vt:lpstr>Calibri</vt:lpstr>
      <vt:lpstr>Arial</vt:lpstr>
      <vt:lpstr>Poppins</vt:lpstr>
      <vt:lpstr>Denk One</vt:lpstr>
      <vt:lpstr>Times New Roman</vt:lpstr>
      <vt:lpstr>Trebuchet MS</vt:lpstr>
      <vt:lpstr>Computer Science &amp; Mathematics Major For College: Mathematics by Slidesgo</vt:lpstr>
      <vt:lpstr>Introducción a la Semántica y Pragmática</vt:lpstr>
      <vt:lpstr>Introducción a la semántica</vt:lpstr>
      <vt:lpstr>¿Qué es la semántica?</vt:lpstr>
      <vt:lpstr>¿Qué es la semántica?</vt:lpstr>
      <vt:lpstr>Bases de la semántica composicional</vt:lpstr>
      <vt:lpstr>Bases de la semántica composicional</vt:lpstr>
      <vt:lpstr>Tres grandes teorías del significado</vt:lpstr>
      <vt:lpstr>Tres grandes teorías del significado</vt:lpstr>
      <vt:lpstr>Presentación de PowerPoint</vt:lpstr>
      <vt:lpstr>Presentación de PowerPoint</vt:lpstr>
      <vt:lpstr>Presentación de PowerPoint</vt:lpstr>
      <vt:lpstr>Tres grandes teorías del significado</vt:lpstr>
      <vt:lpstr>Presentación de PowerPoint</vt:lpstr>
      <vt:lpstr>Presentación de PowerPoint</vt:lpstr>
      <vt:lpstr>Presentación de PowerPoint</vt:lpstr>
      <vt:lpstr>Presentación de PowerPoint</vt:lpstr>
      <vt:lpstr>Presentación de PowerPoint</vt:lpstr>
      <vt:lpstr>Tres grandes teorías del significado</vt:lpstr>
      <vt:lpstr>Presentación de PowerPoint</vt:lpstr>
      <vt:lpstr>Teoría de los prototipos</vt:lpstr>
      <vt:lpstr>¿Qué es la categorización?</vt:lpstr>
      <vt:lpstr>Categorías clásicas</vt:lpstr>
      <vt:lpstr>Teoría de los prototipos</vt:lpstr>
      <vt:lpstr>Presentación de PowerPoint</vt:lpstr>
      <vt:lpstr>Presentación de PowerPoint</vt:lpstr>
      <vt:lpstr>Metáforas</vt:lpstr>
      <vt:lpstr>Métaforas de la vida cotidiana</vt:lpstr>
      <vt:lpstr>Sistematicidad metafórica</vt:lpstr>
      <vt:lpstr>“No gastes tu tiempo”</vt:lpstr>
      <vt:lpstr>Tipos de metáfora</vt:lpstr>
      <vt:lpstr>Introducción a la pragmática</vt:lpstr>
      <vt:lpstr>¿QUÉ ES LA PRAGMÁTICA?: FUNDAMENTOS BÁSICOS</vt:lpstr>
      <vt:lpstr>ACTOS DE HABLA: JOHN AUSTIN </vt:lpstr>
      <vt:lpstr>Conceptos claves</vt:lpstr>
      <vt:lpstr>Tipos de expresiones</vt:lpstr>
      <vt:lpstr>Tipos de expresiones</vt:lpstr>
      <vt:lpstr>Condiciones de felicidad</vt:lpstr>
      <vt:lpstr>Presentación de PowerPoint</vt:lpstr>
      <vt:lpstr>TIPOS DE EXPRESIONES </vt:lpstr>
      <vt:lpstr>Tipos de actos de habla</vt:lpstr>
      <vt:lpstr>ACTOS DE HABLA: JOHN SEARLE</vt:lpstr>
      <vt:lpstr>ACTOS DE HABLA </vt:lpstr>
      <vt:lpstr>CONDICIONES NECESARIAS Y SUFICIENTES</vt:lpstr>
      <vt:lpstr>TAXONOMÍA DE LOS ACTOS DE HABLA </vt:lpstr>
      <vt:lpstr>TAXONOMÍA DE LOS ACTOS DE HABLA </vt:lpstr>
      <vt:lpstr>ACTOS DE HABLA INDIRECTOS </vt:lpstr>
      <vt:lpstr>MÁXIMAS CONVERSACIONALES:  PAUL GRICE </vt:lpstr>
      <vt:lpstr>PRINCIPIO DE COOPERACIÓN </vt:lpstr>
      <vt:lpstr>MÁXIMAS CONVERSACIONALES</vt:lpstr>
      <vt:lpstr>MÁXIMAS CONVERSACIONALES</vt:lpstr>
      <vt:lpstr>MÁXIMAS CONVERSACIONALES</vt:lpstr>
      <vt:lpstr>IMPLICATURAS CONVERSACIONALES</vt:lpstr>
      <vt:lpstr>TEORÍA DE LA RELEVANCIA:  SPERBER Y WILSON</vt:lpstr>
      <vt:lpstr>SUPUESTOS BÁSICOS </vt:lpstr>
      <vt:lpstr>SUPUESTOS BÁSICOS </vt:lpstr>
      <vt:lpstr>SUPUESTOS BÁSICOS </vt:lpstr>
      <vt:lpstr>CONCEPTOS CLAVES</vt:lpstr>
      <vt:lpstr>CONCEPTOS CLAVES</vt:lpstr>
      <vt:lpstr>SUPUESTOS BÁSICOS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Valentina Espinoza Díaz</dc:creator>
  <cp:lastModifiedBy>Valentina Alejandra Espinoza Díaz (v.espinoza.3)</cp:lastModifiedBy>
  <cp:revision>3</cp:revision>
  <dcterms:modified xsi:type="dcterms:W3CDTF">2025-01-16T20:27:58Z</dcterms:modified>
</cp:coreProperties>
</file>