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9144000"/>
  <p:notesSz cx="6858000" cy="9144000"/>
  <p:embeddedFontLst>
    <p:embeddedFont>
      <p:font typeface="Garamond"/>
      <p:regular r:id="rId39"/>
      <p:bold r:id="rId40"/>
      <p:italic r:id="rId41"/>
      <p:boldItalic r:id="rId42"/>
    </p:embeddedFont>
    <p:embeddedFont>
      <p:font typeface="Work Sans"/>
      <p:regular r:id="rId43"/>
      <p:bold r:id="rId44"/>
      <p:italic r:id="rId45"/>
      <p:boldItalic r:id="rId46"/>
    </p:embeddedFont>
    <p:embeddedFont>
      <p:font typeface="Lustria"/>
      <p:regular r:id="rId47"/>
    </p:embeddedFont>
    <p:embeddedFont>
      <p:font typeface="Gill Sans"/>
      <p:regular r:id="rId48"/>
      <p:bold r:id="rId49"/>
    </p:embeddedFont>
    <p:embeddedFont>
      <p:font typeface="Nunito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54" roundtripDataSignature="AMtx7mj1QzSiKMPdMahz8C/+vzhg/xJL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DFEECC-8B19-40CD-8FF9-46EB8705E4F4}">
  <a:tblStyle styleId="{ECDFEECC-8B19-40CD-8FF9-46EB8705E4F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aramond-bold.fntdata"/><Relationship Id="rId42" Type="http://schemas.openxmlformats.org/officeDocument/2006/relationships/font" Target="fonts/Garamond-boldItalic.fntdata"/><Relationship Id="rId41" Type="http://schemas.openxmlformats.org/officeDocument/2006/relationships/font" Target="fonts/Garamond-italic.fntdata"/><Relationship Id="rId44" Type="http://schemas.openxmlformats.org/officeDocument/2006/relationships/font" Target="fonts/WorkSans-bold.fntdata"/><Relationship Id="rId43" Type="http://schemas.openxmlformats.org/officeDocument/2006/relationships/font" Target="fonts/WorkSans-regular.fntdata"/><Relationship Id="rId46" Type="http://schemas.openxmlformats.org/officeDocument/2006/relationships/font" Target="fonts/WorkSans-boldItalic.fntdata"/><Relationship Id="rId45" Type="http://schemas.openxmlformats.org/officeDocument/2006/relationships/font" Target="fonts/Work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GillSans-regular.fntdata"/><Relationship Id="rId47" Type="http://schemas.openxmlformats.org/officeDocument/2006/relationships/font" Target="fonts/Lustria-regular.fntdata"/><Relationship Id="rId49" Type="http://schemas.openxmlformats.org/officeDocument/2006/relationships/font" Target="fonts/Gill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font" Target="fonts/Garamond-regular.fntdata"/><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NunitoSans-bold.fntdata"/><Relationship Id="rId50" Type="http://schemas.openxmlformats.org/officeDocument/2006/relationships/font" Target="fonts/NunitoSans-regular.fntdata"/><Relationship Id="rId53" Type="http://schemas.openxmlformats.org/officeDocument/2006/relationships/font" Target="fonts/NunitoSans-boldItalic.fntdata"/><Relationship Id="rId52" Type="http://schemas.openxmlformats.org/officeDocument/2006/relationships/font" Target="fonts/NunitoSans-italic.fntdata"/><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0b2e9ddae5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0b2e9ddae5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30b2e9ddae5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0b2e9ddae5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30b2e9ddae5_0_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0b2e9ddae5_0_3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0b2e9ddae5_0_3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30b2e9ddae5_0_35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0b2e9ddae5_0_3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0b2e9ddae5_0_3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30b2e9ddae5_0_35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0b2e9ddae5_0_3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0b2e9ddae5_0_3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30b2e9ddae5_0_36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0b2e9ddae5_0_3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0b2e9ddae5_0_3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g30b2e9ddae5_0_36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0b2e9ddae5_0_3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0b2e9ddae5_0_3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30b2e9ddae5_0_377: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0b2e9ddae5_0_3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0b2e9ddae5_0_3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30b2e9ddae5_0_37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00" name="Google Shape;30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01" name="Google Shape;301;p20: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accent1"/>
        </a:solidFill>
      </p:bgPr>
    </p:bg>
    <p:spTree>
      <p:nvGrpSpPr>
        <p:cNvPr id="18" name="Shape 18"/>
        <p:cNvGrpSpPr/>
        <p:nvPr/>
      </p:nvGrpSpPr>
      <p:grpSpPr>
        <a:xfrm>
          <a:off x="0" y="0"/>
          <a:ext cx="0" cy="0"/>
          <a:chOff x="0" y="0"/>
          <a:chExt cx="0" cy="0"/>
        </a:xfrm>
      </p:grpSpPr>
      <p:sp>
        <p:nvSpPr>
          <p:cNvPr id="19" name="Google Shape;19;p27" title="scalloped circle"/>
          <p:cNvSpPr/>
          <p:nvPr/>
        </p:nvSpPr>
        <p:spPr>
          <a:xfrm>
            <a:off x="2063115" y="630937"/>
            <a:ext cx="5230368" cy="5229225"/>
          </a:xfrm>
          <a:custGeom>
            <a:rect b="b" l="l" r="r" t="t"/>
            <a:pathLst>
              <a:path extrusionOk="0" h="3294" w="3298">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2"/>
          </a:solidFill>
          <a:ln>
            <a:noFill/>
          </a:ln>
        </p:spPr>
      </p:sp>
      <p:sp>
        <p:nvSpPr>
          <p:cNvPr id="20" name="Google Shape;20;p27"/>
          <p:cNvSpPr txBox="1"/>
          <p:nvPr>
            <p:ph type="ctrTitle"/>
          </p:nvPr>
        </p:nvSpPr>
        <p:spPr>
          <a:xfrm>
            <a:off x="808892" y="1098388"/>
            <a:ext cx="7738814" cy="4394988"/>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2"/>
              </a:buClr>
              <a:buSzPts val="7500"/>
              <a:buFont typeface="Impact"/>
              <a:buNone/>
              <a:defRPr sz="7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7"/>
          <p:cNvSpPr txBox="1"/>
          <p:nvPr>
            <p:ph idx="1" type="subTitle"/>
          </p:nvPr>
        </p:nvSpPr>
        <p:spPr>
          <a:xfrm>
            <a:off x="1661284" y="5979197"/>
            <a:ext cx="6034030" cy="742279"/>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700"/>
              </a:spcBef>
              <a:spcAft>
                <a:spcPts val="0"/>
              </a:spcAft>
              <a:buSzPts val="1500"/>
              <a:buNone/>
              <a:defRPr b="1" i="0" sz="1500" cap="none">
                <a:solidFill>
                  <a:schemeClr val="dk2"/>
                </a:solidFill>
              </a:defRPr>
            </a:lvl1pPr>
            <a:lvl2pPr lvl="1" algn="ctr">
              <a:lnSpc>
                <a:spcPct val="110000"/>
              </a:lnSpc>
              <a:spcBef>
                <a:spcPts val="700"/>
              </a:spcBef>
              <a:spcAft>
                <a:spcPts val="0"/>
              </a:spcAft>
              <a:buSzPts val="1500"/>
              <a:buNone/>
              <a:defRPr sz="1500"/>
            </a:lvl2pPr>
            <a:lvl3pPr lvl="2" algn="ctr">
              <a:lnSpc>
                <a:spcPct val="110000"/>
              </a:lnSpc>
              <a:spcBef>
                <a:spcPts val="700"/>
              </a:spcBef>
              <a:spcAft>
                <a:spcPts val="0"/>
              </a:spcAft>
              <a:buSzPts val="1350"/>
              <a:buNone/>
              <a:defRPr sz="1350"/>
            </a:lvl3pPr>
            <a:lvl4pPr lvl="3" algn="ctr">
              <a:lnSpc>
                <a:spcPct val="110000"/>
              </a:lnSpc>
              <a:spcBef>
                <a:spcPts val="700"/>
              </a:spcBef>
              <a:spcAft>
                <a:spcPts val="0"/>
              </a:spcAft>
              <a:buSzPts val="1200"/>
              <a:buNone/>
              <a:defRPr sz="1200"/>
            </a:lvl4pPr>
            <a:lvl5pPr lvl="4" algn="ctr">
              <a:lnSpc>
                <a:spcPct val="110000"/>
              </a:lnSpc>
              <a:spcBef>
                <a:spcPts val="700"/>
              </a:spcBef>
              <a:spcAft>
                <a:spcPts val="0"/>
              </a:spcAft>
              <a:buSzPts val="1200"/>
              <a:buNone/>
              <a:defRPr sz="1200"/>
            </a:lvl5pPr>
            <a:lvl6pPr lvl="5" algn="ctr">
              <a:lnSpc>
                <a:spcPct val="110000"/>
              </a:lnSpc>
              <a:spcBef>
                <a:spcPts val="700"/>
              </a:spcBef>
              <a:spcAft>
                <a:spcPts val="0"/>
              </a:spcAft>
              <a:buSzPts val="1200"/>
              <a:buNone/>
              <a:defRPr sz="1200"/>
            </a:lvl6pPr>
            <a:lvl7pPr lvl="6" algn="ctr">
              <a:lnSpc>
                <a:spcPct val="110000"/>
              </a:lnSpc>
              <a:spcBef>
                <a:spcPts val="700"/>
              </a:spcBef>
              <a:spcAft>
                <a:spcPts val="0"/>
              </a:spcAft>
              <a:buSzPts val="1200"/>
              <a:buNone/>
              <a:defRPr sz="1200"/>
            </a:lvl7pPr>
            <a:lvl8pPr lvl="7" algn="ctr">
              <a:lnSpc>
                <a:spcPct val="110000"/>
              </a:lnSpc>
              <a:spcBef>
                <a:spcPts val="700"/>
              </a:spcBef>
              <a:spcAft>
                <a:spcPts val="0"/>
              </a:spcAft>
              <a:buSzPts val="1200"/>
              <a:buNone/>
              <a:defRPr sz="1200"/>
            </a:lvl8pPr>
            <a:lvl9pPr lvl="8" algn="ctr">
              <a:lnSpc>
                <a:spcPct val="110000"/>
              </a:lnSpc>
              <a:spcBef>
                <a:spcPts val="700"/>
              </a:spcBef>
              <a:spcAft>
                <a:spcPts val="0"/>
              </a:spcAft>
              <a:buSzPts val="1200"/>
              <a:buNone/>
              <a:defRPr sz="1200"/>
            </a:lvl9pPr>
          </a:lstStyle>
          <a:p/>
        </p:txBody>
      </p:sp>
      <p:sp>
        <p:nvSpPr>
          <p:cNvPr id="22" name="Google Shape;22;p27"/>
          <p:cNvSpPr txBox="1"/>
          <p:nvPr>
            <p:ph idx="10" type="dt"/>
          </p:nvPr>
        </p:nvSpPr>
        <p:spPr>
          <a:xfrm>
            <a:off x="808892"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895E0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idx="11" type="ftr"/>
          </p:nvPr>
        </p:nvSpPr>
        <p:spPr>
          <a:xfrm>
            <a:off x="3135249"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895E0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7"/>
          <p:cNvSpPr txBox="1"/>
          <p:nvPr>
            <p:ph idx="12" type="sldNum"/>
          </p:nvPr>
        </p:nvSpPr>
        <p:spPr>
          <a:xfrm>
            <a:off x="6800414" y="6375679"/>
            <a:ext cx="1747292"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000" u="none" cap="none" strike="noStrike">
                <a:solidFill>
                  <a:srgbClr val="895E04"/>
                </a:solidFill>
                <a:latin typeface="Gill Sans"/>
                <a:ea typeface="Gill Sans"/>
                <a:cs typeface="Gill Sans"/>
                <a:sym typeface="Gill Sans"/>
              </a:defRPr>
            </a:lvl1pPr>
            <a:lvl2pPr indent="0" lvl="1" marL="0" algn="r">
              <a:spcBef>
                <a:spcPts val="0"/>
              </a:spcBef>
              <a:buNone/>
              <a:defRPr b="0" i="0" sz="1000" u="none" cap="none" strike="noStrike">
                <a:solidFill>
                  <a:srgbClr val="895E04"/>
                </a:solidFill>
                <a:latin typeface="Gill Sans"/>
                <a:ea typeface="Gill Sans"/>
                <a:cs typeface="Gill Sans"/>
                <a:sym typeface="Gill Sans"/>
              </a:defRPr>
            </a:lvl2pPr>
            <a:lvl3pPr indent="0" lvl="2" marL="0" algn="r">
              <a:spcBef>
                <a:spcPts val="0"/>
              </a:spcBef>
              <a:buNone/>
              <a:defRPr b="0" i="0" sz="1000" u="none" cap="none" strike="noStrike">
                <a:solidFill>
                  <a:srgbClr val="895E04"/>
                </a:solidFill>
                <a:latin typeface="Gill Sans"/>
                <a:ea typeface="Gill Sans"/>
                <a:cs typeface="Gill Sans"/>
                <a:sym typeface="Gill Sans"/>
              </a:defRPr>
            </a:lvl3pPr>
            <a:lvl4pPr indent="0" lvl="3" marL="0" algn="r">
              <a:spcBef>
                <a:spcPts val="0"/>
              </a:spcBef>
              <a:buNone/>
              <a:defRPr b="0" i="0" sz="1000" u="none" cap="none" strike="noStrike">
                <a:solidFill>
                  <a:srgbClr val="895E04"/>
                </a:solidFill>
                <a:latin typeface="Gill Sans"/>
                <a:ea typeface="Gill Sans"/>
                <a:cs typeface="Gill Sans"/>
                <a:sym typeface="Gill Sans"/>
              </a:defRPr>
            </a:lvl4pPr>
            <a:lvl5pPr indent="0" lvl="4" marL="0" algn="r">
              <a:spcBef>
                <a:spcPts val="0"/>
              </a:spcBef>
              <a:buNone/>
              <a:defRPr b="0" i="0" sz="1000" u="none" cap="none" strike="noStrike">
                <a:solidFill>
                  <a:srgbClr val="895E04"/>
                </a:solidFill>
                <a:latin typeface="Gill Sans"/>
                <a:ea typeface="Gill Sans"/>
                <a:cs typeface="Gill Sans"/>
                <a:sym typeface="Gill Sans"/>
              </a:defRPr>
            </a:lvl5pPr>
            <a:lvl6pPr indent="0" lvl="5" marL="0" algn="r">
              <a:spcBef>
                <a:spcPts val="0"/>
              </a:spcBef>
              <a:buNone/>
              <a:defRPr b="0" i="0" sz="1000" u="none" cap="none" strike="noStrike">
                <a:solidFill>
                  <a:srgbClr val="895E04"/>
                </a:solidFill>
                <a:latin typeface="Gill Sans"/>
                <a:ea typeface="Gill Sans"/>
                <a:cs typeface="Gill Sans"/>
                <a:sym typeface="Gill Sans"/>
              </a:defRPr>
            </a:lvl6pPr>
            <a:lvl7pPr indent="0" lvl="6" marL="0" algn="r">
              <a:spcBef>
                <a:spcPts val="0"/>
              </a:spcBef>
              <a:buNone/>
              <a:defRPr b="0" i="0" sz="1000" u="none" cap="none" strike="noStrike">
                <a:solidFill>
                  <a:srgbClr val="895E04"/>
                </a:solidFill>
                <a:latin typeface="Gill Sans"/>
                <a:ea typeface="Gill Sans"/>
                <a:cs typeface="Gill Sans"/>
                <a:sym typeface="Gill Sans"/>
              </a:defRPr>
            </a:lvl7pPr>
            <a:lvl8pPr indent="0" lvl="7" marL="0" algn="r">
              <a:spcBef>
                <a:spcPts val="0"/>
              </a:spcBef>
              <a:buNone/>
              <a:defRPr b="0" i="0" sz="1000" u="none" cap="none" strike="noStrike">
                <a:solidFill>
                  <a:srgbClr val="895E04"/>
                </a:solidFill>
                <a:latin typeface="Gill Sans"/>
                <a:ea typeface="Gill Sans"/>
                <a:cs typeface="Gill Sans"/>
                <a:sym typeface="Gill Sans"/>
              </a:defRPr>
            </a:lvl8pPr>
            <a:lvl9pPr indent="0" lvl="8" marL="0" algn="r">
              <a:spcBef>
                <a:spcPts val="0"/>
              </a:spcBef>
              <a:buNone/>
              <a:defRPr b="0" i="0" sz="1000" u="none" cap="none" strike="noStrike">
                <a:solidFill>
                  <a:srgbClr val="895E04"/>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25" name="Google Shape;25;p27"/>
          <p:cNvSpPr/>
          <p:nvPr/>
        </p:nvSpPr>
        <p:spPr>
          <a:xfrm>
            <a:off x="0" y="0"/>
            <a:ext cx="212598"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7" title="left edge border"/>
          <p:cNvSpPr/>
          <p:nvPr/>
        </p:nvSpPr>
        <p:spPr>
          <a:xfrm>
            <a:off x="0" y="0"/>
            <a:ext cx="212598"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5" name="Shape 85"/>
        <p:cNvGrpSpPr/>
        <p:nvPr/>
      </p:nvGrpSpPr>
      <p:grpSpPr>
        <a:xfrm>
          <a:off x="0" y="0"/>
          <a:ext cx="0" cy="0"/>
          <a:chOff x="0" y="0"/>
          <a:chExt cx="0" cy="0"/>
        </a:xfrm>
      </p:grpSpPr>
      <p:sp>
        <p:nvSpPr>
          <p:cNvPr id="86" name="Google Shape;86;p36"/>
          <p:cNvSpPr/>
          <p:nvPr>
            <p:ph idx="2" type="pic"/>
          </p:nvPr>
        </p:nvSpPr>
        <p:spPr>
          <a:xfrm>
            <a:off x="212598" y="1"/>
            <a:ext cx="5516689" cy="6857999"/>
          </a:xfrm>
          <a:prstGeom prst="rect">
            <a:avLst/>
          </a:prstGeom>
          <a:noFill/>
          <a:ln>
            <a:noFill/>
          </a:ln>
        </p:spPr>
      </p:sp>
      <p:sp>
        <p:nvSpPr>
          <p:cNvPr id="87" name="Google Shape;87;p36" title="right scallop background shape"/>
          <p:cNvSpPr/>
          <p:nvPr/>
        </p:nvSpPr>
        <p:spPr>
          <a:xfrm>
            <a:off x="5542359" y="0"/>
            <a:ext cx="3601641"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88" name="Google Shape;88;p36"/>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6"/>
          <p:cNvSpPr txBox="1"/>
          <p:nvPr>
            <p:ph type="title"/>
          </p:nvPr>
        </p:nvSpPr>
        <p:spPr>
          <a:xfrm>
            <a:off x="6253413" y="457200"/>
            <a:ext cx="2319088" cy="119667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Font typeface="Gill Sans"/>
              <a:buNone/>
              <a:defRPr b="1" i="0" sz="1800">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36"/>
          <p:cNvSpPr txBox="1"/>
          <p:nvPr>
            <p:ph idx="1" type="body"/>
          </p:nvPr>
        </p:nvSpPr>
        <p:spPr>
          <a:xfrm>
            <a:off x="6253413" y="1741336"/>
            <a:ext cx="2319088"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400"/>
              <a:buNone/>
              <a:defRPr sz="1400">
                <a:solidFill>
                  <a:schemeClr val="lt2"/>
                </a:solidFill>
              </a:defRPr>
            </a:lvl1pPr>
            <a:lvl2pPr indent="-228600" lvl="1" marL="914400" algn="l">
              <a:lnSpc>
                <a:spcPct val="110000"/>
              </a:lnSpc>
              <a:spcBef>
                <a:spcPts val="700"/>
              </a:spcBef>
              <a:spcAft>
                <a:spcPts val="0"/>
              </a:spcAft>
              <a:buSzPts val="1050"/>
              <a:buNone/>
              <a:defRPr sz="1050"/>
            </a:lvl2pPr>
            <a:lvl3pPr indent="-228600" lvl="2" marL="1371600" algn="l">
              <a:lnSpc>
                <a:spcPct val="110000"/>
              </a:lnSpc>
              <a:spcBef>
                <a:spcPts val="700"/>
              </a:spcBef>
              <a:spcAft>
                <a:spcPts val="0"/>
              </a:spcAft>
              <a:buSzPts val="900"/>
              <a:buNone/>
              <a:defRPr sz="900"/>
            </a:lvl3pPr>
            <a:lvl4pPr indent="-228600" lvl="3" marL="1828800" algn="l">
              <a:lnSpc>
                <a:spcPct val="110000"/>
              </a:lnSpc>
              <a:spcBef>
                <a:spcPts val="700"/>
              </a:spcBef>
              <a:spcAft>
                <a:spcPts val="0"/>
              </a:spcAft>
              <a:buSzPts val="750"/>
              <a:buNone/>
              <a:defRPr sz="750"/>
            </a:lvl4pPr>
            <a:lvl5pPr indent="-228600" lvl="4" marL="2286000" algn="l">
              <a:lnSpc>
                <a:spcPct val="110000"/>
              </a:lnSpc>
              <a:spcBef>
                <a:spcPts val="700"/>
              </a:spcBef>
              <a:spcAft>
                <a:spcPts val="0"/>
              </a:spcAft>
              <a:buSzPts val="750"/>
              <a:buNone/>
              <a:defRPr sz="750"/>
            </a:lvl5pPr>
            <a:lvl6pPr indent="-228600" lvl="5" marL="2743200" algn="l">
              <a:lnSpc>
                <a:spcPct val="110000"/>
              </a:lnSpc>
              <a:spcBef>
                <a:spcPts val="700"/>
              </a:spcBef>
              <a:spcAft>
                <a:spcPts val="0"/>
              </a:spcAft>
              <a:buSzPts val="750"/>
              <a:buNone/>
              <a:defRPr sz="750"/>
            </a:lvl6pPr>
            <a:lvl7pPr indent="-228600" lvl="6" marL="3200400" algn="l">
              <a:lnSpc>
                <a:spcPct val="110000"/>
              </a:lnSpc>
              <a:spcBef>
                <a:spcPts val="700"/>
              </a:spcBef>
              <a:spcAft>
                <a:spcPts val="0"/>
              </a:spcAft>
              <a:buSzPts val="750"/>
              <a:buNone/>
              <a:defRPr sz="750"/>
            </a:lvl7pPr>
            <a:lvl8pPr indent="-228600" lvl="7" marL="3657600" algn="l">
              <a:lnSpc>
                <a:spcPct val="110000"/>
              </a:lnSpc>
              <a:spcBef>
                <a:spcPts val="700"/>
              </a:spcBef>
              <a:spcAft>
                <a:spcPts val="0"/>
              </a:spcAft>
              <a:buSzPts val="750"/>
              <a:buNone/>
              <a:defRPr sz="750"/>
            </a:lvl8pPr>
            <a:lvl9pPr indent="-228600" lvl="8" marL="4114800" algn="l">
              <a:lnSpc>
                <a:spcPct val="110000"/>
              </a:lnSpc>
              <a:spcBef>
                <a:spcPts val="700"/>
              </a:spcBef>
              <a:spcAft>
                <a:spcPts val="0"/>
              </a:spcAft>
              <a:buSzPts val="750"/>
              <a:buNone/>
              <a:defRPr sz="750"/>
            </a:lvl9pPr>
          </a:lstStyle>
          <a:p/>
        </p:txBody>
      </p:sp>
      <p:sp>
        <p:nvSpPr>
          <p:cNvPr id="91" name="Google Shape;91;p36"/>
          <p:cNvSpPr txBox="1"/>
          <p:nvPr>
            <p:ph idx="10" type="dt"/>
          </p:nvPr>
        </p:nvSpPr>
        <p:spPr>
          <a:xfrm>
            <a:off x="574463" y="6375679"/>
            <a:ext cx="92434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6"/>
          <p:cNvSpPr txBox="1"/>
          <p:nvPr>
            <p:ph idx="11" type="ftr"/>
          </p:nvPr>
        </p:nvSpPr>
        <p:spPr>
          <a:xfrm>
            <a:off x="1577716" y="6375679"/>
            <a:ext cx="2611634"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6"/>
          <p:cNvSpPr txBox="1"/>
          <p:nvPr>
            <p:ph idx="12" type="sldNum"/>
          </p:nvPr>
        </p:nvSpPr>
        <p:spPr>
          <a:xfrm>
            <a:off x="4256153" y="6375679"/>
            <a:ext cx="947460"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4" name="Google Shape;94;p36" title="left edge border"/>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5" name="Shape 95"/>
        <p:cNvGrpSpPr/>
        <p:nvPr/>
      </p:nvGrpSpPr>
      <p:grpSpPr>
        <a:xfrm>
          <a:off x="0" y="0"/>
          <a:ext cx="0" cy="0"/>
          <a:chOff x="0" y="0"/>
          <a:chExt cx="0" cy="0"/>
        </a:xfrm>
      </p:grpSpPr>
      <p:sp>
        <p:nvSpPr>
          <p:cNvPr id="96" name="Google Shape;96;p37"/>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7"/>
          <p:cNvSpPr txBox="1"/>
          <p:nvPr>
            <p:ph idx="1" type="body"/>
          </p:nvPr>
        </p:nvSpPr>
        <p:spPr>
          <a:xfrm rot="5400000">
            <a:off x="2958834" y="265927"/>
            <a:ext cx="3593591" cy="7633742"/>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98" name="Google Shape;98;p37"/>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7"/>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7"/>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1" name="Shape 101"/>
        <p:cNvGrpSpPr/>
        <p:nvPr/>
      </p:nvGrpSpPr>
      <p:grpSpPr>
        <a:xfrm>
          <a:off x="0" y="0"/>
          <a:ext cx="0" cy="0"/>
          <a:chOff x="0" y="0"/>
          <a:chExt cx="0" cy="0"/>
        </a:xfrm>
      </p:grpSpPr>
      <p:sp>
        <p:nvSpPr>
          <p:cNvPr id="102" name="Google Shape;102;p38"/>
          <p:cNvSpPr txBox="1"/>
          <p:nvPr>
            <p:ph type="title"/>
          </p:nvPr>
        </p:nvSpPr>
        <p:spPr>
          <a:xfrm rot="5400000">
            <a:off x="4982674" y="2296623"/>
            <a:ext cx="5600404" cy="177193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8"/>
          <p:cNvSpPr txBox="1"/>
          <p:nvPr>
            <p:ph idx="1" type="body"/>
          </p:nvPr>
        </p:nvSpPr>
        <p:spPr>
          <a:xfrm rot="5400000">
            <a:off x="1047531" y="277830"/>
            <a:ext cx="5600404" cy="5809517"/>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104" name="Google Shape;104;p38"/>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8"/>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8"/>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7" name="Shape 27"/>
        <p:cNvGrpSpPr/>
        <p:nvPr/>
      </p:nvGrpSpPr>
      <p:grpSpPr>
        <a:xfrm>
          <a:off x="0" y="0"/>
          <a:ext cx="0" cy="0"/>
          <a:chOff x="0" y="0"/>
          <a:chExt cx="0" cy="0"/>
        </a:xfrm>
      </p:grpSpPr>
      <p:sp>
        <p:nvSpPr>
          <p:cNvPr id="28" name="Google Shape;28;p28"/>
          <p:cNvSpPr txBox="1"/>
          <p:nvPr>
            <p:ph idx="1" type="body"/>
          </p:nvPr>
        </p:nvSpPr>
        <p:spPr>
          <a:xfrm>
            <a:off x="457200" y="2020824"/>
            <a:ext cx="8229600" cy="4075176"/>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29" name="Google Shape;29;p28"/>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8"/>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8"/>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28"/>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 name="Shape 33"/>
        <p:cNvGrpSpPr/>
        <p:nvPr/>
      </p:nvGrpSpPr>
      <p:grpSpPr>
        <a:xfrm>
          <a:off x="0" y="0"/>
          <a:ext cx="0" cy="0"/>
          <a:chOff x="0" y="0"/>
          <a:chExt cx="0" cy="0"/>
        </a:xfrm>
      </p:grpSpPr>
      <p:sp>
        <p:nvSpPr>
          <p:cNvPr id="34" name="Google Shape;34;p29"/>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9"/>
          <p:cNvSpPr txBox="1"/>
          <p:nvPr>
            <p:ph idx="1" type="body"/>
          </p:nvPr>
        </p:nvSpPr>
        <p:spPr>
          <a:xfrm>
            <a:off x="938758" y="2286002"/>
            <a:ext cx="7633742" cy="3593591"/>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36" name="Google Shape;36;p29"/>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9"/>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9"/>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30"/>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0"/>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0"/>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31"/>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1"/>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1"/>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1"/>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dk2"/>
        </a:solidFill>
      </p:bgPr>
    </p:bg>
    <p:spTree>
      <p:nvGrpSpPr>
        <p:cNvPr id="48" name="Shape 48"/>
        <p:cNvGrpSpPr/>
        <p:nvPr/>
      </p:nvGrpSpPr>
      <p:grpSpPr>
        <a:xfrm>
          <a:off x="0" y="0"/>
          <a:ext cx="0" cy="0"/>
          <a:chOff x="0" y="0"/>
          <a:chExt cx="0" cy="0"/>
        </a:xfrm>
      </p:grpSpPr>
      <p:sp>
        <p:nvSpPr>
          <p:cNvPr id="49" name="Google Shape;49;p32"/>
          <p:cNvSpPr/>
          <p:nvPr/>
        </p:nvSpPr>
        <p:spPr>
          <a:xfrm>
            <a:off x="0" y="0"/>
            <a:ext cx="2110979" cy="6858000"/>
          </a:xfrm>
          <a:custGeom>
            <a:rect b="b" l="l" r="r" t="t"/>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dk2"/>
          </a:solidFill>
          <a:ln>
            <a:noFill/>
          </a:ln>
        </p:spPr>
      </p:sp>
      <p:sp>
        <p:nvSpPr>
          <p:cNvPr id="50" name="Google Shape;50;p32"/>
          <p:cNvSpPr txBox="1"/>
          <p:nvPr>
            <p:ph type="title"/>
          </p:nvPr>
        </p:nvSpPr>
        <p:spPr>
          <a:xfrm>
            <a:off x="2432197" y="1073889"/>
            <a:ext cx="6140303" cy="406462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2"/>
              </a:buClr>
              <a:buSzPts val="6300"/>
              <a:buFont typeface="Impact"/>
              <a:buNone/>
              <a:defRPr sz="63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2"/>
          <p:cNvSpPr txBox="1"/>
          <p:nvPr>
            <p:ph idx="1" type="body"/>
          </p:nvPr>
        </p:nvSpPr>
        <p:spPr>
          <a:xfrm>
            <a:off x="2432198" y="5159782"/>
            <a:ext cx="5263116" cy="95113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00"/>
              </a:spcBef>
              <a:spcAft>
                <a:spcPts val="0"/>
              </a:spcAft>
              <a:buSzPts val="1500"/>
              <a:buNone/>
              <a:defRPr b="1" i="0" sz="1500" cap="none">
                <a:solidFill>
                  <a:schemeClr val="accent1"/>
                </a:solidFill>
              </a:defRPr>
            </a:lvl1pPr>
            <a:lvl2pPr indent="-228600" lvl="1" marL="914400" algn="l">
              <a:lnSpc>
                <a:spcPct val="110000"/>
              </a:lnSpc>
              <a:spcBef>
                <a:spcPts val="700"/>
              </a:spcBef>
              <a:spcAft>
                <a:spcPts val="0"/>
              </a:spcAft>
              <a:buSzPts val="1500"/>
              <a:buNone/>
              <a:defRPr sz="1500">
                <a:solidFill>
                  <a:schemeClr val="lt1"/>
                </a:solidFill>
              </a:defRPr>
            </a:lvl2pPr>
            <a:lvl3pPr indent="-228600" lvl="2" marL="1371600" algn="l">
              <a:lnSpc>
                <a:spcPct val="110000"/>
              </a:lnSpc>
              <a:spcBef>
                <a:spcPts val="700"/>
              </a:spcBef>
              <a:spcAft>
                <a:spcPts val="0"/>
              </a:spcAft>
              <a:buSzPts val="1350"/>
              <a:buNone/>
              <a:defRPr sz="1350">
                <a:solidFill>
                  <a:schemeClr val="lt1"/>
                </a:solidFill>
              </a:defRPr>
            </a:lvl3pPr>
            <a:lvl4pPr indent="-228600" lvl="3" marL="1828800" algn="l">
              <a:lnSpc>
                <a:spcPct val="110000"/>
              </a:lnSpc>
              <a:spcBef>
                <a:spcPts val="700"/>
              </a:spcBef>
              <a:spcAft>
                <a:spcPts val="0"/>
              </a:spcAft>
              <a:buSzPts val="1200"/>
              <a:buNone/>
              <a:defRPr sz="1200">
                <a:solidFill>
                  <a:schemeClr val="lt1"/>
                </a:solidFill>
              </a:defRPr>
            </a:lvl4pPr>
            <a:lvl5pPr indent="-228600" lvl="4" marL="2286000" algn="l">
              <a:lnSpc>
                <a:spcPct val="110000"/>
              </a:lnSpc>
              <a:spcBef>
                <a:spcPts val="700"/>
              </a:spcBef>
              <a:spcAft>
                <a:spcPts val="0"/>
              </a:spcAft>
              <a:buSzPts val="1200"/>
              <a:buNone/>
              <a:defRPr sz="1200">
                <a:solidFill>
                  <a:schemeClr val="lt1"/>
                </a:solidFill>
              </a:defRPr>
            </a:lvl5pPr>
            <a:lvl6pPr indent="-228600" lvl="5" marL="2743200" algn="l">
              <a:lnSpc>
                <a:spcPct val="110000"/>
              </a:lnSpc>
              <a:spcBef>
                <a:spcPts val="700"/>
              </a:spcBef>
              <a:spcAft>
                <a:spcPts val="0"/>
              </a:spcAft>
              <a:buSzPts val="1200"/>
              <a:buNone/>
              <a:defRPr sz="1200">
                <a:solidFill>
                  <a:schemeClr val="lt1"/>
                </a:solidFill>
              </a:defRPr>
            </a:lvl6pPr>
            <a:lvl7pPr indent="-228600" lvl="6" marL="3200400" algn="l">
              <a:lnSpc>
                <a:spcPct val="110000"/>
              </a:lnSpc>
              <a:spcBef>
                <a:spcPts val="700"/>
              </a:spcBef>
              <a:spcAft>
                <a:spcPts val="0"/>
              </a:spcAft>
              <a:buSzPts val="1200"/>
              <a:buNone/>
              <a:defRPr sz="1200">
                <a:solidFill>
                  <a:schemeClr val="lt1"/>
                </a:solidFill>
              </a:defRPr>
            </a:lvl7pPr>
            <a:lvl8pPr indent="-228600" lvl="7" marL="3657600" algn="l">
              <a:lnSpc>
                <a:spcPct val="110000"/>
              </a:lnSpc>
              <a:spcBef>
                <a:spcPts val="700"/>
              </a:spcBef>
              <a:spcAft>
                <a:spcPts val="0"/>
              </a:spcAft>
              <a:buSzPts val="1200"/>
              <a:buNone/>
              <a:defRPr sz="1200">
                <a:solidFill>
                  <a:schemeClr val="lt1"/>
                </a:solidFill>
              </a:defRPr>
            </a:lvl8pPr>
            <a:lvl9pPr indent="-228600" lvl="8" marL="4114800" algn="l">
              <a:lnSpc>
                <a:spcPct val="110000"/>
              </a:lnSpc>
              <a:spcBef>
                <a:spcPts val="700"/>
              </a:spcBef>
              <a:spcAft>
                <a:spcPts val="0"/>
              </a:spcAft>
              <a:buSzPts val="1200"/>
              <a:buNone/>
              <a:defRPr sz="1200">
                <a:solidFill>
                  <a:schemeClr val="lt1"/>
                </a:solidFill>
              </a:defRPr>
            </a:lvl9pPr>
          </a:lstStyle>
          <a:p/>
        </p:txBody>
      </p:sp>
      <p:sp>
        <p:nvSpPr>
          <p:cNvPr id="52" name="Google Shape;52;p32"/>
          <p:cNvSpPr txBox="1"/>
          <p:nvPr>
            <p:ph idx="10" type="dt"/>
          </p:nvPr>
        </p:nvSpPr>
        <p:spPr>
          <a:xfrm>
            <a:off x="2427410" y="6375679"/>
            <a:ext cx="1120460"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1" type="ftr"/>
          </p:nvPr>
        </p:nvSpPr>
        <p:spPr>
          <a:xfrm>
            <a:off x="3959298"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2"/>
          <p:cNvSpPr txBox="1"/>
          <p:nvPr>
            <p:ph idx="12" type="sldNum"/>
          </p:nvPr>
        </p:nvSpPr>
        <p:spPr>
          <a:xfrm>
            <a:off x="7456825" y="6375679"/>
            <a:ext cx="1115675"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00">
                <a:solidFill>
                  <a:schemeClr val="lt2"/>
                </a:solidFill>
                <a:latin typeface="Gill Sans"/>
                <a:ea typeface="Gill Sans"/>
                <a:cs typeface="Gill Sans"/>
                <a:sym typeface="Gill Sans"/>
              </a:defRPr>
            </a:lvl1pPr>
            <a:lvl2pPr indent="0" lvl="1" marL="0" algn="r">
              <a:spcBef>
                <a:spcPts val="0"/>
              </a:spcBef>
              <a:buNone/>
              <a:defRPr sz="1000">
                <a:solidFill>
                  <a:schemeClr val="lt2"/>
                </a:solidFill>
                <a:latin typeface="Gill Sans"/>
                <a:ea typeface="Gill Sans"/>
                <a:cs typeface="Gill Sans"/>
                <a:sym typeface="Gill Sans"/>
              </a:defRPr>
            </a:lvl2pPr>
            <a:lvl3pPr indent="0" lvl="2" marL="0" algn="r">
              <a:spcBef>
                <a:spcPts val="0"/>
              </a:spcBef>
              <a:buNone/>
              <a:defRPr sz="1000">
                <a:solidFill>
                  <a:schemeClr val="lt2"/>
                </a:solidFill>
                <a:latin typeface="Gill Sans"/>
                <a:ea typeface="Gill Sans"/>
                <a:cs typeface="Gill Sans"/>
                <a:sym typeface="Gill Sans"/>
              </a:defRPr>
            </a:lvl3pPr>
            <a:lvl4pPr indent="0" lvl="3" marL="0" algn="r">
              <a:spcBef>
                <a:spcPts val="0"/>
              </a:spcBef>
              <a:buNone/>
              <a:defRPr sz="1000">
                <a:solidFill>
                  <a:schemeClr val="lt2"/>
                </a:solidFill>
                <a:latin typeface="Gill Sans"/>
                <a:ea typeface="Gill Sans"/>
                <a:cs typeface="Gill Sans"/>
                <a:sym typeface="Gill Sans"/>
              </a:defRPr>
            </a:lvl4pPr>
            <a:lvl5pPr indent="0" lvl="4" marL="0" algn="r">
              <a:spcBef>
                <a:spcPts val="0"/>
              </a:spcBef>
              <a:buNone/>
              <a:defRPr sz="1000">
                <a:solidFill>
                  <a:schemeClr val="lt2"/>
                </a:solidFill>
                <a:latin typeface="Gill Sans"/>
                <a:ea typeface="Gill Sans"/>
                <a:cs typeface="Gill Sans"/>
                <a:sym typeface="Gill Sans"/>
              </a:defRPr>
            </a:lvl5pPr>
            <a:lvl6pPr indent="0" lvl="5" marL="0" algn="r">
              <a:spcBef>
                <a:spcPts val="0"/>
              </a:spcBef>
              <a:buNone/>
              <a:defRPr sz="1000">
                <a:solidFill>
                  <a:schemeClr val="lt2"/>
                </a:solidFill>
                <a:latin typeface="Gill Sans"/>
                <a:ea typeface="Gill Sans"/>
                <a:cs typeface="Gill Sans"/>
                <a:sym typeface="Gill Sans"/>
              </a:defRPr>
            </a:lvl6pPr>
            <a:lvl7pPr indent="0" lvl="6" marL="0" algn="r">
              <a:spcBef>
                <a:spcPts val="0"/>
              </a:spcBef>
              <a:buNone/>
              <a:defRPr sz="1000">
                <a:solidFill>
                  <a:schemeClr val="lt2"/>
                </a:solidFill>
                <a:latin typeface="Gill Sans"/>
                <a:ea typeface="Gill Sans"/>
                <a:cs typeface="Gill Sans"/>
                <a:sym typeface="Gill Sans"/>
              </a:defRPr>
            </a:lvl7pPr>
            <a:lvl8pPr indent="0" lvl="7" marL="0" algn="r">
              <a:spcBef>
                <a:spcPts val="0"/>
              </a:spcBef>
              <a:buNone/>
              <a:defRPr sz="1000">
                <a:solidFill>
                  <a:schemeClr val="lt2"/>
                </a:solidFill>
                <a:latin typeface="Gill Sans"/>
                <a:ea typeface="Gill Sans"/>
                <a:cs typeface="Gill Sans"/>
                <a:sym typeface="Gill Sans"/>
              </a:defRPr>
            </a:lvl8pPr>
            <a:lvl9pPr indent="0" lvl="8" marL="0" algn="r">
              <a:spcBef>
                <a:spcPts val="0"/>
              </a:spcBef>
              <a:buNone/>
              <a:defRPr sz="1000">
                <a:solidFill>
                  <a:schemeClr val="lt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55" name="Google Shape;55;p32"/>
          <p:cNvSpPr/>
          <p:nvPr/>
        </p:nvSpPr>
        <p:spPr>
          <a:xfrm>
            <a:off x="655786" y="0"/>
            <a:ext cx="1234679"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nvGrpSpPr>
          <p:cNvPr id="56" name="Google Shape;56;p32" title="left scallop shape"/>
          <p:cNvGrpSpPr/>
          <p:nvPr/>
        </p:nvGrpSpPr>
        <p:grpSpPr>
          <a:xfrm>
            <a:off x="0" y="0"/>
            <a:ext cx="2110979" cy="6858000"/>
            <a:chOff x="0" y="0"/>
            <a:chExt cx="2110979" cy="6858000"/>
          </a:xfrm>
        </p:grpSpPr>
        <p:sp>
          <p:nvSpPr>
            <p:cNvPr id="57" name="Google Shape;57;p32" title="left scallop shape"/>
            <p:cNvSpPr/>
            <p:nvPr/>
          </p:nvSpPr>
          <p:spPr>
            <a:xfrm>
              <a:off x="0" y="0"/>
              <a:ext cx="2110979" cy="6858000"/>
            </a:xfrm>
            <a:custGeom>
              <a:rect b="b" l="l" r="r" t="t"/>
              <a:pathLst>
                <a:path extrusionOk="0" h="4320" w="1773">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2"/>
            </a:solidFill>
            <a:ln>
              <a:noFill/>
            </a:ln>
          </p:spPr>
        </p:sp>
        <p:sp>
          <p:nvSpPr>
            <p:cNvPr id="58" name="Google Shape;58;p32" title="left scallop inline"/>
            <p:cNvSpPr/>
            <p:nvPr/>
          </p:nvSpPr>
          <p:spPr>
            <a:xfrm>
              <a:off x="655786" y="0"/>
              <a:ext cx="1234679" cy="6858000"/>
            </a:xfrm>
            <a:custGeom>
              <a:rect b="b" l="l" r="r" t="t"/>
              <a:pathLst>
                <a:path extrusionOk="0" h="4320" w="1037">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a:noFill/>
            </a:ln>
          </p:spPr>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33"/>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3"/>
          <p:cNvSpPr txBox="1"/>
          <p:nvPr>
            <p:ph idx="1" type="body"/>
          </p:nvPr>
        </p:nvSpPr>
        <p:spPr>
          <a:xfrm>
            <a:off x="942975" y="2286000"/>
            <a:ext cx="3593592"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62" name="Google Shape;62;p33"/>
          <p:cNvSpPr txBox="1"/>
          <p:nvPr>
            <p:ph idx="2" type="body"/>
          </p:nvPr>
        </p:nvSpPr>
        <p:spPr>
          <a:xfrm>
            <a:off x="4985846" y="2286000"/>
            <a:ext cx="3593592" cy="36195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63" name="Google Shape;63;p33"/>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3"/>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 name="Shape 66"/>
        <p:cNvGrpSpPr/>
        <p:nvPr/>
      </p:nvGrpSpPr>
      <p:grpSpPr>
        <a:xfrm>
          <a:off x="0" y="0"/>
          <a:ext cx="0" cy="0"/>
          <a:chOff x="0" y="0"/>
          <a:chExt cx="0" cy="0"/>
        </a:xfrm>
      </p:grpSpPr>
      <p:sp>
        <p:nvSpPr>
          <p:cNvPr id="67" name="Google Shape;67;p34"/>
          <p:cNvSpPr txBox="1"/>
          <p:nvPr>
            <p:ph type="title"/>
          </p:nvPr>
        </p:nvSpPr>
        <p:spPr>
          <a:xfrm>
            <a:off x="942975" y="381001"/>
            <a:ext cx="7629525" cy="1493517"/>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4"/>
          <p:cNvSpPr txBox="1"/>
          <p:nvPr>
            <p:ph idx="1" type="body"/>
          </p:nvPr>
        </p:nvSpPr>
        <p:spPr>
          <a:xfrm>
            <a:off x="941832" y="2199634"/>
            <a:ext cx="361188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800"/>
              <a:buNone/>
              <a:defRPr b="1" sz="1800" cap="none">
                <a:solidFill>
                  <a:schemeClr val="dk2"/>
                </a:solidFill>
              </a:defRPr>
            </a:lvl1pPr>
            <a:lvl2pPr indent="-228600" lvl="1" marL="914400" algn="l">
              <a:lnSpc>
                <a:spcPct val="110000"/>
              </a:lnSpc>
              <a:spcBef>
                <a:spcPts val="700"/>
              </a:spcBef>
              <a:spcAft>
                <a:spcPts val="0"/>
              </a:spcAft>
              <a:buSzPts val="1500"/>
              <a:buNone/>
              <a:defRPr b="1" sz="1500"/>
            </a:lvl2pPr>
            <a:lvl3pPr indent="-228600" lvl="2" marL="1371600" algn="l">
              <a:lnSpc>
                <a:spcPct val="110000"/>
              </a:lnSpc>
              <a:spcBef>
                <a:spcPts val="700"/>
              </a:spcBef>
              <a:spcAft>
                <a:spcPts val="0"/>
              </a:spcAft>
              <a:buSzPts val="1350"/>
              <a:buNone/>
              <a:defRPr b="1" sz="1350"/>
            </a:lvl3pPr>
            <a:lvl4pPr indent="-228600" lvl="3" marL="1828800" algn="l">
              <a:lnSpc>
                <a:spcPct val="110000"/>
              </a:lnSpc>
              <a:spcBef>
                <a:spcPts val="700"/>
              </a:spcBef>
              <a:spcAft>
                <a:spcPts val="0"/>
              </a:spcAft>
              <a:buSzPts val="1200"/>
              <a:buNone/>
              <a:defRPr b="1" sz="1200"/>
            </a:lvl4pPr>
            <a:lvl5pPr indent="-228600" lvl="4" marL="2286000" algn="l">
              <a:lnSpc>
                <a:spcPct val="110000"/>
              </a:lnSpc>
              <a:spcBef>
                <a:spcPts val="700"/>
              </a:spcBef>
              <a:spcAft>
                <a:spcPts val="0"/>
              </a:spcAft>
              <a:buSzPts val="1200"/>
              <a:buNone/>
              <a:defRPr b="1" sz="1200"/>
            </a:lvl5pPr>
            <a:lvl6pPr indent="-228600" lvl="5" marL="2743200" algn="l">
              <a:lnSpc>
                <a:spcPct val="110000"/>
              </a:lnSpc>
              <a:spcBef>
                <a:spcPts val="700"/>
              </a:spcBef>
              <a:spcAft>
                <a:spcPts val="0"/>
              </a:spcAft>
              <a:buSzPts val="1200"/>
              <a:buNone/>
              <a:defRPr b="1" sz="1200"/>
            </a:lvl6pPr>
            <a:lvl7pPr indent="-228600" lvl="6" marL="3200400" algn="l">
              <a:lnSpc>
                <a:spcPct val="110000"/>
              </a:lnSpc>
              <a:spcBef>
                <a:spcPts val="700"/>
              </a:spcBef>
              <a:spcAft>
                <a:spcPts val="0"/>
              </a:spcAft>
              <a:buSzPts val="1200"/>
              <a:buNone/>
              <a:defRPr b="1" sz="1200"/>
            </a:lvl7pPr>
            <a:lvl8pPr indent="-228600" lvl="7" marL="3657600" algn="l">
              <a:lnSpc>
                <a:spcPct val="110000"/>
              </a:lnSpc>
              <a:spcBef>
                <a:spcPts val="700"/>
              </a:spcBef>
              <a:spcAft>
                <a:spcPts val="0"/>
              </a:spcAft>
              <a:buSzPts val="1200"/>
              <a:buNone/>
              <a:defRPr b="1" sz="1200"/>
            </a:lvl8pPr>
            <a:lvl9pPr indent="-228600" lvl="8" marL="4114800" algn="l">
              <a:lnSpc>
                <a:spcPct val="110000"/>
              </a:lnSpc>
              <a:spcBef>
                <a:spcPts val="700"/>
              </a:spcBef>
              <a:spcAft>
                <a:spcPts val="0"/>
              </a:spcAft>
              <a:buSzPts val="1200"/>
              <a:buNone/>
              <a:defRPr b="1" sz="1200"/>
            </a:lvl9pPr>
          </a:lstStyle>
          <a:p/>
        </p:txBody>
      </p:sp>
      <p:sp>
        <p:nvSpPr>
          <p:cNvPr id="69" name="Google Shape;69;p34"/>
          <p:cNvSpPr txBox="1"/>
          <p:nvPr>
            <p:ph idx="2" type="body"/>
          </p:nvPr>
        </p:nvSpPr>
        <p:spPr>
          <a:xfrm>
            <a:off x="941832" y="2909102"/>
            <a:ext cx="361188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70" name="Google Shape;70;p34"/>
          <p:cNvSpPr txBox="1"/>
          <p:nvPr>
            <p:ph idx="3" type="body"/>
          </p:nvPr>
        </p:nvSpPr>
        <p:spPr>
          <a:xfrm>
            <a:off x="4975398" y="2199634"/>
            <a:ext cx="3611880" cy="632529"/>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700"/>
              </a:spcBef>
              <a:spcAft>
                <a:spcPts val="0"/>
              </a:spcAft>
              <a:buSzPts val="1800"/>
              <a:buNone/>
              <a:defRPr b="1" sz="1800" cap="none">
                <a:solidFill>
                  <a:schemeClr val="dk2"/>
                </a:solidFill>
              </a:defRPr>
            </a:lvl1pPr>
            <a:lvl2pPr indent="-228600" lvl="1" marL="914400" algn="l">
              <a:lnSpc>
                <a:spcPct val="110000"/>
              </a:lnSpc>
              <a:spcBef>
                <a:spcPts val="700"/>
              </a:spcBef>
              <a:spcAft>
                <a:spcPts val="0"/>
              </a:spcAft>
              <a:buSzPts val="1500"/>
              <a:buNone/>
              <a:defRPr b="1" sz="1500"/>
            </a:lvl2pPr>
            <a:lvl3pPr indent="-228600" lvl="2" marL="1371600" algn="l">
              <a:lnSpc>
                <a:spcPct val="110000"/>
              </a:lnSpc>
              <a:spcBef>
                <a:spcPts val="700"/>
              </a:spcBef>
              <a:spcAft>
                <a:spcPts val="0"/>
              </a:spcAft>
              <a:buSzPts val="1350"/>
              <a:buNone/>
              <a:defRPr b="1" sz="1350"/>
            </a:lvl3pPr>
            <a:lvl4pPr indent="-228600" lvl="3" marL="1828800" algn="l">
              <a:lnSpc>
                <a:spcPct val="110000"/>
              </a:lnSpc>
              <a:spcBef>
                <a:spcPts val="700"/>
              </a:spcBef>
              <a:spcAft>
                <a:spcPts val="0"/>
              </a:spcAft>
              <a:buSzPts val="1200"/>
              <a:buNone/>
              <a:defRPr b="1" sz="1200"/>
            </a:lvl4pPr>
            <a:lvl5pPr indent="-228600" lvl="4" marL="2286000" algn="l">
              <a:lnSpc>
                <a:spcPct val="110000"/>
              </a:lnSpc>
              <a:spcBef>
                <a:spcPts val="700"/>
              </a:spcBef>
              <a:spcAft>
                <a:spcPts val="0"/>
              </a:spcAft>
              <a:buSzPts val="1200"/>
              <a:buNone/>
              <a:defRPr b="1" sz="1200"/>
            </a:lvl5pPr>
            <a:lvl6pPr indent="-228600" lvl="5" marL="2743200" algn="l">
              <a:lnSpc>
                <a:spcPct val="110000"/>
              </a:lnSpc>
              <a:spcBef>
                <a:spcPts val="700"/>
              </a:spcBef>
              <a:spcAft>
                <a:spcPts val="0"/>
              </a:spcAft>
              <a:buSzPts val="1200"/>
              <a:buNone/>
              <a:defRPr b="1" sz="1200"/>
            </a:lvl6pPr>
            <a:lvl7pPr indent="-228600" lvl="6" marL="3200400" algn="l">
              <a:lnSpc>
                <a:spcPct val="110000"/>
              </a:lnSpc>
              <a:spcBef>
                <a:spcPts val="700"/>
              </a:spcBef>
              <a:spcAft>
                <a:spcPts val="0"/>
              </a:spcAft>
              <a:buSzPts val="1200"/>
              <a:buNone/>
              <a:defRPr b="1" sz="1200"/>
            </a:lvl7pPr>
            <a:lvl8pPr indent="-228600" lvl="7" marL="3657600" algn="l">
              <a:lnSpc>
                <a:spcPct val="110000"/>
              </a:lnSpc>
              <a:spcBef>
                <a:spcPts val="700"/>
              </a:spcBef>
              <a:spcAft>
                <a:spcPts val="0"/>
              </a:spcAft>
              <a:buSzPts val="1200"/>
              <a:buNone/>
              <a:defRPr b="1" sz="1200"/>
            </a:lvl8pPr>
            <a:lvl9pPr indent="-228600" lvl="8" marL="4114800" algn="l">
              <a:lnSpc>
                <a:spcPct val="110000"/>
              </a:lnSpc>
              <a:spcBef>
                <a:spcPts val="700"/>
              </a:spcBef>
              <a:spcAft>
                <a:spcPts val="0"/>
              </a:spcAft>
              <a:buSzPts val="1200"/>
              <a:buNone/>
              <a:defRPr b="1" sz="1200"/>
            </a:lvl9pPr>
          </a:lstStyle>
          <a:p/>
        </p:txBody>
      </p:sp>
      <p:sp>
        <p:nvSpPr>
          <p:cNvPr id="71" name="Google Shape;71;p34"/>
          <p:cNvSpPr txBox="1"/>
          <p:nvPr>
            <p:ph idx="4" type="body"/>
          </p:nvPr>
        </p:nvSpPr>
        <p:spPr>
          <a:xfrm>
            <a:off x="4975398" y="2909102"/>
            <a:ext cx="3611880" cy="2996398"/>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700"/>
              </a:spcBef>
              <a:spcAft>
                <a:spcPts val="0"/>
              </a:spcAft>
              <a:buSzPts val="1800"/>
              <a:buChar char="•"/>
              <a:defRPr/>
            </a:lvl1pPr>
            <a:lvl2pPr indent="-342900" lvl="1" marL="914400" algn="l">
              <a:lnSpc>
                <a:spcPct val="110000"/>
              </a:lnSpc>
              <a:spcBef>
                <a:spcPts val="700"/>
              </a:spcBef>
              <a:spcAft>
                <a:spcPts val="0"/>
              </a:spcAft>
              <a:buSzPts val="1800"/>
              <a:buChar char="–"/>
              <a:defRPr/>
            </a:lvl2pPr>
            <a:lvl3pPr indent="-342900" lvl="2" marL="1371600" algn="l">
              <a:lnSpc>
                <a:spcPct val="110000"/>
              </a:lnSpc>
              <a:spcBef>
                <a:spcPts val="700"/>
              </a:spcBef>
              <a:spcAft>
                <a:spcPts val="0"/>
              </a:spcAft>
              <a:buSzPts val="1800"/>
              <a:buChar char="•"/>
              <a:defRPr/>
            </a:lvl3pPr>
            <a:lvl4pPr indent="-342900" lvl="3" marL="1828800" algn="l">
              <a:lnSpc>
                <a:spcPct val="110000"/>
              </a:lnSpc>
              <a:spcBef>
                <a:spcPts val="700"/>
              </a:spcBef>
              <a:spcAft>
                <a:spcPts val="0"/>
              </a:spcAft>
              <a:buSzPts val="1800"/>
              <a:buChar char="–"/>
              <a:defRPr/>
            </a:lvl4pPr>
            <a:lvl5pPr indent="-342900" lvl="4" marL="2286000" algn="l">
              <a:lnSpc>
                <a:spcPct val="110000"/>
              </a:lnSpc>
              <a:spcBef>
                <a:spcPts val="700"/>
              </a:spcBef>
              <a:spcAft>
                <a:spcPts val="0"/>
              </a:spcAft>
              <a:buSzPts val="1800"/>
              <a:buChar char="•"/>
              <a:defRPr/>
            </a:lvl5pPr>
            <a:lvl6pPr indent="-342900" lvl="5" marL="2743200" algn="l">
              <a:lnSpc>
                <a:spcPct val="110000"/>
              </a:lnSpc>
              <a:spcBef>
                <a:spcPts val="700"/>
              </a:spcBef>
              <a:spcAft>
                <a:spcPts val="0"/>
              </a:spcAft>
              <a:buSzPts val="1800"/>
              <a:buChar char="–"/>
              <a:defRPr/>
            </a:lvl6pPr>
            <a:lvl7pPr indent="-342900" lvl="6" marL="3200400" algn="l">
              <a:lnSpc>
                <a:spcPct val="110000"/>
              </a:lnSpc>
              <a:spcBef>
                <a:spcPts val="700"/>
              </a:spcBef>
              <a:spcAft>
                <a:spcPts val="0"/>
              </a:spcAft>
              <a:buSzPts val="1800"/>
              <a:buChar char="•"/>
              <a:defRPr/>
            </a:lvl7pPr>
            <a:lvl8pPr indent="-342900" lvl="7" marL="3657600" algn="l">
              <a:lnSpc>
                <a:spcPct val="110000"/>
              </a:lnSpc>
              <a:spcBef>
                <a:spcPts val="700"/>
              </a:spcBef>
              <a:spcAft>
                <a:spcPts val="0"/>
              </a:spcAft>
              <a:buSzPts val="1800"/>
              <a:buChar char="–"/>
              <a:defRPr/>
            </a:lvl8pPr>
            <a:lvl9pPr indent="-342900" lvl="8" marL="4114800" algn="l">
              <a:lnSpc>
                <a:spcPct val="110000"/>
              </a:lnSpc>
              <a:spcBef>
                <a:spcPts val="700"/>
              </a:spcBef>
              <a:spcAft>
                <a:spcPts val="0"/>
              </a:spcAft>
              <a:buSzPts val="1800"/>
              <a:buChar char="•"/>
              <a:defRPr/>
            </a:lvl9pPr>
          </a:lstStyle>
          <a:p/>
        </p:txBody>
      </p:sp>
      <p:sp>
        <p:nvSpPr>
          <p:cNvPr id="72" name="Google Shape;72;p34"/>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4"/>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5" name="Shape 75"/>
        <p:cNvGrpSpPr/>
        <p:nvPr/>
      </p:nvGrpSpPr>
      <p:grpSpPr>
        <a:xfrm>
          <a:off x="0" y="0"/>
          <a:ext cx="0" cy="0"/>
          <a:chOff x="0" y="0"/>
          <a:chExt cx="0" cy="0"/>
        </a:xfrm>
      </p:grpSpPr>
      <p:sp>
        <p:nvSpPr>
          <p:cNvPr id="76" name="Google Shape;76;p35" title="right scallop background shape"/>
          <p:cNvSpPr/>
          <p:nvPr/>
        </p:nvSpPr>
        <p:spPr>
          <a:xfrm>
            <a:off x="5542359" y="0"/>
            <a:ext cx="3601641" cy="6858000"/>
          </a:xfrm>
          <a:custGeom>
            <a:rect b="b" l="l" r="r" t="t"/>
            <a:pathLst>
              <a:path extrusionOk="0" h="4320" w="3025">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Google Shape;77;p35"/>
          <p:cNvSpPr txBox="1"/>
          <p:nvPr>
            <p:ph type="title"/>
          </p:nvPr>
        </p:nvSpPr>
        <p:spPr>
          <a:xfrm>
            <a:off x="6253414" y="457200"/>
            <a:ext cx="2319086" cy="119667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1800"/>
              <a:buFont typeface="Gill Sans"/>
              <a:buNone/>
              <a:defRPr b="1" i="0" sz="1800" cap="none">
                <a:solidFill>
                  <a:schemeClr val="accent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5"/>
          <p:cNvSpPr txBox="1"/>
          <p:nvPr>
            <p:ph idx="1" type="body"/>
          </p:nvPr>
        </p:nvSpPr>
        <p:spPr>
          <a:xfrm>
            <a:off x="573788" y="920377"/>
            <a:ext cx="4618814" cy="4985124"/>
          </a:xfrm>
          <a:prstGeom prst="rect">
            <a:avLst/>
          </a:prstGeom>
          <a:noFill/>
          <a:ln>
            <a:noFill/>
          </a:ln>
        </p:spPr>
        <p:txBody>
          <a:bodyPr anchorCtr="0" anchor="t" bIns="45700" lIns="91425" spcFirstLastPara="1" rIns="91425" wrap="square" tIns="45700">
            <a:normAutofit/>
          </a:bodyPr>
          <a:lstStyle>
            <a:lvl1pPr indent="-381000" lvl="0" marL="457200" algn="l">
              <a:lnSpc>
                <a:spcPct val="110000"/>
              </a:lnSpc>
              <a:spcBef>
                <a:spcPts val="700"/>
              </a:spcBef>
              <a:spcAft>
                <a:spcPts val="0"/>
              </a:spcAft>
              <a:buSzPts val="2400"/>
              <a:buChar char="•"/>
              <a:defRPr sz="2400"/>
            </a:lvl1pPr>
            <a:lvl2pPr indent="-361950" lvl="1" marL="914400" algn="l">
              <a:lnSpc>
                <a:spcPct val="110000"/>
              </a:lnSpc>
              <a:spcBef>
                <a:spcPts val="700"/>
              </a:spcBef>
              <a:spcAft>
                <a:spcPts val="0"/>
              </a:spcAft>
              <a:buSzPts val="2100"/>
              <a:buChar char="–"/>
              <a:defRPr sz="2100"/>
            </a:lvl2pPr>
            <a:lvl3pPr indent="-342900" lvl="2" marL="1371600" algn="l">
              <a:lnSpc>
                <a:spcPct val="110000"/>
              </a:lnSpc>
              <a:spcBef>
                <a:spcPts val="700"/>
              </a:spcBef>
              <a:spcAft>
                <a:spcPts val="0"/>
              </a:spcAft>
              <a:buSzPts val="1800"/>
              <a:buChar char="•"/>
              <a:defRPr sz="1800"/>
            </a:lvl3pPr>
            <a:lvl4pPr indent="-323850" lvl="3" marL="1828800" algn="l">
              <a:lnSpc>
                <a:spcPct val="110000"/>
              </a:lnSpc>
              <a:spcBef>
                <a:spcPts val="700"/>
              </a:spcBef>
              <a:spcAft>
                <a:spcPts val="0"/>
              </a:spcAft>
              <a:buSzPts val="1500"/>
              <a:buChar char="–"/>
              <a:defRPr sz="1500"/>
            </a:lvl4pPr>
            <a:lvl5pPr indent="-323850" lvl="4" marL="2286000" algn="l">
              <a:lnSpc>
                <a:spcPct val="110000"/>
              </a:lnSpc>
              <a:spcBef>
                <a:spcPts val="700"/>
              </a:spcBef>
              <a:spcAft>
                <a:spcPts val="0"/>
              </a:spcAft>
              <a:buSzPts val="1500"/>
              <a:buChar char="•"/>
              <a:defRPr sz="1500"/>
            </a:lvl5pPr>
            <a:lvl6pPr indent="-323850" lvl="5" marL="2743200" algn="l">
              <a:lnSpc>
                <a:spcPct val="110000"/>
              </a:lnSpc>
              <a:spcBef>
                <a:spcPts val="700"/>
              </a:spcBef>
              <a:spcAft>
                <a:spcPts val="0"/>
              </a:spcAft>
              <a:buSzPts val="1500"/>
              <a:buChar char="–"/>
              <a:defRPr sz="1500"/>
            </a:lvl6pPr>
            <a:lvl7pPr indent="-323850" lvl="6" marL="3200400" algn="l">
              <a:lnSpc>
                <a:spcPct val="110000"/>
              </a:lnSpc>
              <a:spcBef>
                <a:spcPts val="700"/>
              </a:spcBef>
              <a:spcAft>
                <a:spcPts val="0"/>
              </a:spcAft>
              <a:buSzPts val="1500"/>
              <a:buChar char="•"/>
              <a:defRPr sz="1500"/>
            </a:lvl7pPr>
            <a:lvl8pPr indent="-323850" lvl="7" marL="3657600" algn="l">
              <a:lnSpc>
                <a:spcPct val="110000"/>
              </a:lnSpc>
              <a:spcBef>
                <a:spcPts val="700"/>
              </a:spcBef>
              <a:spcAft>
                <a:spcPts val="0"/>
              </a:spcAft>
              <a:buSzPts val="1500"/>
              <a:buChar char="–"/>
              <a:defRPr sz="1500"/>
            </a:lvl8pPr>
            <a:lvl9pPr indent="-323850" lvl="8" marL="4114800" algn="l">
              <a:lnSpc>
                <a:spcPct val="110000"/>
              </a:lnSpc>
              <a:spcBef>
                <a:spcPts val="700"/>
              </a:spcBef>
              <a:spcAft>
                <a:spcPts val="0"/>
              </a:spcAft>
              <a:buSzPts val="1500"/>
              <a:buChar char="•"/>
              <a:defRPr sz="1500"/>
            </a:lvl9pPr>
          </a:lstStyle>
          <a:p/>
        </p:txBody>
      </p:sp>
      <p:sp>
        <p:nvSpPr>
          <p:cNvPr id="79" name="Google Shape;79;p35"/>
          <p:cNvSpPr txBox="1"/>
          <p:nvPr>
            <p:ph idx="2" type="body"/>
          </p:nvPr>
        </p:nvSpPr>
        <p:spPr>
          <a:xfrm>
            <a:off x="6253414" y="1741336"/>
            <a:ext cx="2319086" cy="416416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200"/>
              </a:spcBef>
              <a:spcAft>
                <a:spcPts val="0"/>
              </a:spcAft>
              <a:buSzPts val="1400"/>
              <a:buNone/>
              <a:defRPr sz="1400">
                <a:solidFill>
                  <a:schemeClr val="lt2"/>
                </a:solidFill>
              </a:defRPr>
            </a:lvl1pPr>
            <a:lvl2pPr indent="-228600" lvl="1" marL="914400" algn="l">
              <a:lnSpc>
                <a:spcPct val="110000"/>
              </a:lnSpc>
              <a:spcBef>
                <a:spcPts val="700"/>
              </a:spcBef>
              <a:spcAft>
                <a:spcPts val="0"/>
              </a:spcAft>
              <a:buSzPts val="1050"/>
              <a:buNone/>
              <a:defRPr sz="1050"/>
            </a:lvl2pPr>
            <a:lvl3pPr indent="-228600" lvl="2" marL="1371600" algn="l">
              <a:lnSpc>
                <a:spcPct val="110000"/>
              </a:lnSpc>
              <a:spcBef>
                <a:spcPts val="700"/>
              </a:spcBef>
              <a:spcAft>
                <a:spcPts val="0"/>
              </a:spcAft>
              <a:buSzPts val="900"/>
              <a:buNone/>
              <a:defRPr sz="900"/>
            </a:lvl3pPr>
            <a:lvl4pPr indent="-228600" lvl="3" marL="1828800" algn="l">
              <a:lnSpc>
                <a:spcPct val="110000"/>
              </a:lnSpc>
              <a:spcBef>
                <a:spcPts val="700"/>
              </a:spcBef>
              <a:spcAft>
                <a:spcPts val="0"/>
              </a:spcAft>
              <a:buSzPts val="750"/>
              <a:buNone/>
              <a:defRPr sz="750"/>
            </a:lvl4pPr>
            <a:lvl5pPr indent="-228600" lvl="4" marL="2286000" algn="l">
              <a:lnSpc>
                <a:spcPct val="110000"/>
              </a:lnSpc>
              <a:spcBef>
                <a:spcPts val="700"/>
              </a:spcBef>
              <a:spcAft>
                <a:spcPts val="0"/>
              </a:spcAft>
              <a:buSzPts val="750"/>
              <a:buNone/>
              <a:defRPr sz="750"/>
            </a:lvl5pPr>
            <a:lvl6pPr indent="-228600" lvl="5" marL="2743200" algn="l">
              <a:lnSpc>
                <a:spcPct val="110000"/>
              </a:lnSpc>
              <a:spcBef>
                <a:spcPts val="700"/>
              </a:spcBef>
              <a:spcAft>
                <a:spcPts val="0"/>
              </a:spcAft>
              <a:buSzPts val="750"/>
              <a:buNone/>
              <a:defRPr sz="750"/>
            </a:lvl6pPr>
            <a:lvl7pPr indent="-228600" lvl="6" marL="3200400" algn="l">
              <a:lnSpc>
                <a:spcPct val="110000"/>
              </a:lnSpc>
              <a:spcBef>
                <a:spcPts val="700"/>
              </a:spcBef>
              <a:spcAft>
                <a:spcPts val="0"/>
              </a:spcAft>
              <a:buSzPts val="750"/>
              <a:buNone/>
              <a:defRPr sz="750"/>
            </a:lvl7pPr>
            <a:lvl8pPr indent="-228600" lvl="7" marL="3657600" algn="l">
              <a:lnSpc>
                <a:spcPct val="110000"/>
              </a:lnSpc>
              <a:spcBef>
                <a:spcPts val="700"/>
              </a:spcBef>
              <a:spcAft>
                <a:spcPts val="0"/>
              </a:spcAft>
              <a:buSzPts val="750"/>
              <a:buNone/>
              <a:defRPr sz="750"/>
            </a:lvl8pPr>
            <a:lvl9pPr indent="-228600" lvl="8" marL="4114800" algn="l">
              <a:lnSpc>
                <a:spcPct val="110000"/>
              </a:lnSpc>
              <a:spcBef>
                <a:spcPts val="700"/>
              </a:spcBef>
              <a:spcAft>
                <a:spcPts val="0"/>
              </a:spcAft>
              <a:buSzPts val="750"/>
              <a:buNone/>
              <a:defRPr sz="750"/>
            </a:lvl9pPr>
          </a:lstStyle>
          <a:p/>
        </p:txBody>
      </p:sp>
      <p:sp>
        <p:nvSpPr>
          <p:cNvPr id="80" name="Google Shape;80;p35"/>
          <p:cNvSpPr txBox="1"/>
          <p:nvPr>
            <p:ph idx="10" type="dt"/>
          </p:nvPr>
        </p:nvSpPr>
        <p:spPr>
          <a:xfrm>
            <a:off x="573789" y="6375679"/>
            <a:ext cx="925016" cy="34846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5"/>
          <p:cNvSpPr txBox="1"/>
          <p:nvPr>
            <p:ph idx="11" type="ftr"/>
          </p:nvPr>
        </p:nvSpPr>
        <p:spPr>
          <a:xfrm>
            <a:off x="1577716" y="6375679"/>
            <a:ext cx="2611634" cy="34579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5"/>
          <p:cNvSpPr txBox="1"/>
          <p:nvPr>
            <p:ph idx="12" type="sldNum"/>
          </p:nvPr>
        </p:nvSpPr>
        <p:spPr>
          <a:xfrm>
            <a:off x="4268261" y="6375679"/>
            <a:ext cx="924342" cy="34579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35"/>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5" title="left edge border"/>
          <p:cNvSpPr/>
          <p:nvPr/>
        </p:nvSpPr>
        <p:spPr>
          <a:xfrm>
            <a:off x="0"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696">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chemeClr val="dk2"/>
              </a:buClr>
              <a:buSzPts val="5100"/>
              <a:buFont typeface="Impact"/>
              <a:buNone/>
              <a:defRPr b="0" i="0" sz="5100" u="none" cap="none" strike="noStrike">
                <a:solidFill>
                  <a:schemeClr val="dk2"/>
                </a:solidFill>
                <a:latin typeface="Impact"/>
                <a:ea typeface="Impact"/>
                <a:cs typeface="Impact"/>
                <a:sym typeface="Impac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938758" y="2286002"/>
            <a:ext cx="7633742" cy="3593591"/>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10000"/>
              </a:lnSpc>
              <a:spcBef>
                <a:spcPts val="700"/>
              </a:spcBef>
              <a:spcAft>
                <a:spcPts val="0"/>
              </a:spcAft>
              <a:buClr>
                <a:schemeClr val="dk2"/>
              </a:buClr>
              <a:buSzPts val="2000"/>
              <a:buFont typeface="Arial"/>
              <a:buChar char="•"/>
              <a:defRPr b="0" i="0" sz="2000" u="none" cap="none" strike="noStrike">
                <a:solidFill>
                  <a:srgbClr val="595959"/>
                </a:solidFill>
                <a:latin typeface="Gill Sans"/>
                <a:ea typeface="Gill Sans"/>
                <a:cs typeface="Gill Sans"/>
                <a:sym typeface="Gill Sans"/>
              </a:defRPr>
            </a:lvl1pPr>
            <a:lvl2pPr indent="-342900" lvl="1" marL="914400" marR="0" rtl="0" algn="l">
              <a:lnSpc>
                <a:spcPct val="110000"/>
              </a:lnSpc>
              <a:spcBef>
                <a:spcPts val="700"/>
              </a:spcBef>
              <a:spcAft>
                <a:spcPts val="0"/>
              </a:spcAft>
              <a:buClr>
                <a:schemeClr val="dk2"/>
              </a:buClr>
              <a:buSzPts val="1800"/>
              <a:buFont typeface="Gill Sans"/>
              <a:buChar char="–"/>
              <a:defRPr b="0" i="0" sz="1800" u="none" cap="none" strike="noStrike">
                <a:solidFill>
                  <a:srgbClr val="595959"/>
                </a:solidFill>
                <a:latin typeface="Gill Sans"/>
                <a:ea typeface="Gill Sans"/>
                <a:cs typeface="Gill Sans"/>
                <a:sym typeface="Gill Sans"/>
              </a:defRPr>
            </a:lvl2pPr>
            <a:lvl3pPr indent="-330200" lvl="2" marL="1371600" marR="0" rtl="0" algn="l">
              <a:lnSpc>
                <a:spcPct val="110000"/>
              </a:lnSpc>
              <a:spcBef>
                <a:spcPts val="700"/>
              </a:spcBef>
              <a:spcAft>
                <a:spcPts val="0"/>
              </a:spcAft>
              <a:buClr>
                <a:schemeClr val="dk2"/>
              </a:buClr>
              <a:buSzPts val="1600"/>
              <a:buFont typeface="Arial"/>
              <a:buChar char="•"/>
              <a:defRPr b="0" i="0" sz="1600" u="none" cap="none" strike="noStrike">
                <a:solidFill>
                  <a:srgbClr val="595959"/>
                </a:solidFill>
                <a:latin typeface="Gill Sans"/>
                <a:ea typeface="Gill Sans"/>
                <a:cs typeface="Gill Sans"/>
                <a:sym typeface="Gill Sans"/>
              </a:defRPr>
            </a:lvl3pPr>
            <a:lvl4pPr indent="-317500" lvl="3" marL="18288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4pPr>
            <a:lvl5pPr indent="-317500" lvl="4" marL="22860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5pPr>
            <a:lvl6pPr indent="-317500" lvl="5" marL="27432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6pPr>
            <a:lvl7pPr indent="-317500" lvl="6" marL="32004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7pPr>
            <a:lvl8pPr indent="-317500" lvl="7" marL="3657600" marR="0" rtl="0" algn="l">
              <a:lnSpc>
                <a:spcPct val="110000"/>
              </a:lnSpc>
              <a:spcBef>
                <a:spcPts val="700"/>
              </a:spcBef>
              <a:spcAft>
                <a:spcPts val="0"/>
              </a:spcAft>
              <a:buClr>
                <a:schemeClr val="dk2"/>
              </a:buClr>
              <a:buSzPts val="1400"/>
              <a:buFont typeface="Gill Sans"/>
              <a:buChar char="–"/>
              <a:defRPr b="0" i="0" sz="1400" u="none" cap="none" strike="noStrike">
                <a:solidFill>
                  <a:srgbClr val="595959"/>
                </a:solidFill>
                <a:latin typeface="Gill Sans"/>
                <a:ea typeface="Gill Sans"/>
                <a:cs typeface="Gill Sans"/>
                <a:sym typeface="Gill Sans"/>
              </a:defRPr>
            </a:lvl8pPr>
            <a:lvl9pPr indent="-317500" lvl="8" marL="4114800" marR="0" rtl="0" algn="l">
              <a:lnSpc>
                <a:spcPct val="110000"/>
              </a:lnSpc>
              <a:spcBef>
                <a:spcPts val="700"/>
              </a:spcBef>
              <a:spcAft>
                <a:spcPts val="0"/>
              </a:spcAft>
              <a:buClr>
                <a:schemeClr val="dk2"/>
              </a:buClr>
              <a:buSzPts val="1400"/>
              <a:buFont typeface="Arial"/>
              <a:buChar char="•"/>
              <a:defRPr b="0" i="0" sz="1400" u="none" cap="none" strike="noStrike">
                <a:solidFill>
                  <a:srgbClr val="595959"/>
                </a:solidFill>
                <a:latin typeface="Gill Sans"/>
                <a:ea typeface="Gill Sans"/>
                <a:cs typeface="Gill Sans"/>
                <a:sym typeface="Gill Sans"/>
              </a:defRPr>
            </a:lvl9pPr>
          </a:lstStyle>
          <a:p/>
        </p:txBody>
      </p:sp>
      <p:sp>
        <p:nvSpPr>
          <p:cNvPr id="12" name="Google Shape;12;p26"/>
          <p:cNvSpPr txBox="1"/>
          <p:nvPr>
            <p:ph idx="10" type="dt"/>
          </p:nvPr>
        </p:nvSpPr>
        <p:spPr>
          <a:xfrm>
            <a:off x="938758" y="6375679"/>
            <a:ext cx="1747292" cy="34846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26"/>
          <p:cNvSpPr txBox="1"/>
          <p:nvPr>
            <p:ph idx="11" type="ftr"/>
          </p:nvPr>
        </p:nvSpPr>
        <p:spPr>
          <a:xfrm>
            <a:off x="3028950" y="6375679"/>
            <a:ext cx="3086100" cy="345796"/>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595959"/>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26"/>
          <p:cNvSpPr txBox="1"/>
          <p:nvPr>
            <p:ph idx="12" type="sldNum"/>
          </p:nvPr>
        </p:nvSpPr>
        <p:spPr>
          <a:xfrm>
            <a:off x="6457951" y="6375679"/>
            <a:ext cx="2114549" cy="34579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rgbClr val="595959"/>
                </a:solidFill>
                <a:latin typeface="Gill Sans"/>
                <a:ea typeface="Gill Sans"/>
                <a:cs typeface="Gill Sans"/>
                <a:sym typeface="Gill Sans"/>
              </a:defRPr>
            </a:lvl1pPr>
            <a:lvl2pPr indent="0" lvl="1" marL="0" marR="0" rtl="0" algn="r">
              <a:spcBef>
                <a:spcPts val="0"/>
              </a:spcBef>
              <a:buNone/>
              <a:defRPr b="0" i="0" sz="1000" u="none" cap="none" strike="noStrike">
                <a:solidFill>
                  <a:srgbClr val="595959"/>
                </a:solidFill>
                <a:latin typeface="Gill Sans"/>
                <a:ea typeface="Gill Sans"/>
                <a:cs typeface="Gill Sans"/>
                <a:sym typeface="Gill Sans"/>
              </a:defRPr>
            </a:lvl2pPr>
            <a:lvl3pPr indent="0" lvl="2" marL="0" marR="0" rtl="0" algn="r">
              <a:spcBef>
                <a:spcPts val="0"/>
              </a:spcBef>
              <a:buNone/>
              <a:defRPr b="0" i="0" sz="1000" u="none" cap="none" strike="noStrike">
                <a:solidFill>
                  <a:srgbClr val="595959"/>
                </a:solidFill>
                <a:latin typeface="Gill Sans"/>
                <a:ea typeface="Gill Sans"/>
                <a:cs typeface="Gill Sans"/>
                <a:sym typeface="Gill Sans"/>
              </a:defRPr>
            </a:lvl3pPr>
            <a:lvl4pPr indent="0" lvl="3" marL="0" marR="0" rtl="0" algn="r">
              <a:spcBef>
                <a:spcPts val="0"/>
              </a:spcBef>
              <a:buNone/>
              <a:defRPr b="0" i="0" sz="1000" u="none" cap="none" strike="noStrike">
                <a:solidFill>
                  <a:srgbClr val="595959"/>
                </a:solidFill>
                <a:latin typeface="Gill Sans"/>
                <a:ea typeface="Gill Sans"/>
                <a:cs typeface="Gill Sans"/>
                <a:sym typeface="Gill Sans"/>
              </a:defRPr>
            </a:lvl4pPr>
            <a:lvl5pPr indent="0" lvl="4" marL="0" marR="0" rtl="0" algn="r">
              <a:spcBef>
                <a:spcPts val="0"/>
              </a:spcBef>
              <a:buNone/>
              <a:defRPr b="0" i="0" sz="1000" u="none" cap="none" strike="noStrike">
                <a:solidFill>
                  <a:srgbClr val="595959"/>
                </a:solidFill>
                <a:latin typeface="Gill Sans"/>
                <a:ea typeface="Gill Sans"/>
                <a:cs typeface="Gill Sans"/>
                <a:sym typeface="Gill Sans"/>
              </a:defRPr>
            </a:lvl5pPr>
            <a:lvl6pPr indent="0" lvl="5" marL="0" marR="0" rtl="0" algn="r">
              <a:spcBef>
                <a:spcPts val="0"/>
              </a:spcBef>
              <a:buNone/>
              <a:defRPr b="0" i="0" sz="1000" u="none" cap="none" strike="noStrike">
                <a:solidFill>
                  <a:srgbClr val="595959"/>
                </a:solidFill>
                <a:latin typeface="Gill Sans"/>
                <a:ea typeface="Gill Sans"/>
                <a:cs typeface="Gill Sans"/>
                <a:sym typeface="Gill Sans"/>
              </a:defRPr>
            </a:lvl6pPr>
            <a:lvl7pPr indent="0" lvl="6" marL="0" marR="0" rtl="0" algn="r">
              <a:spcBef>
                <a:spcPts val="0"/>
              </a:spcBef>
              <a:buNone/>
              <a:defRPr b="0" i="0" sz="1000" u="none" cap="none" strike="noStrike">
                <a:solidFill>
                  <a:srgbClr val="595959"/>
                </a:solidFill>
                <a:latin typeface="Gill Sans"/>
                <a:ea typeface="Gill Sans"/>
                <a:cs typeface="Gill Sans"/>
                <a:sym typeface="Gill Sans"/>
              </a:defRPr>
            </a:lvl7pPr>
            <a:lvl8pPr indent="0" lvl="7" marL="0" marR="0" rtl="0" algn="r">
              <a:spcBef>
                <a:spcPts val="0"/>
              </a:spcBef>
              <a:buNone/>
              <a:defRPr b="0" i="0" sz="1000" u="none" cap="none" strike="noStrike">
                <a:solidFill>
                  <a:srgbClr val="595959"/>
                </a:solidFill>
                <a:latin typeface="Gill Sans"/>
                <a:ea typeface="Gill Sans"/>
                <a:cs typeface="Gill Sans"/>
                <a:sym typeface="Gill Sans"/>
              </a:defRPr>
            </a:lvl8pPr>
            <a:lvl9pPr indent="0" lvl="8" marL="0" marR="0" rtl="0" algn="r">
              <a:spcBef>
                <a:spcPts val="0"/>
              </a:spcBef>
              <a:buNone/>
              <a:defRPr b="0" i="0" sz="1000" u="none" cap="none" strike="noStrike">
                <a:solidFill>
                  <a:srgbClr val="595959"/>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6"/>
          <p:cNvSpPr/>
          <p:nvPr/>
        </p:nvSpPr>
        <p:spPr>
          <a:xfrm>
            <a:off x="8931402"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6" title="right edge border"/>
          <p:cNvSpPr/>
          <p:nvPr/>
        </p:nvSpPr>
        <p:spPr>
          <a:xfrm>
            <a:off x="8931402" y="0"/>
            <a:ext cx="21259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6"/>
          <p:cNvSpPr/>
          <p:nvPr/>
        </p:nvSpPr>
        <p:spPr>
          <a:xfrm>
            <a:off x="1" y="0"/>
            <a:ext cx="679090" cy="6858000"/>
          </a:xfrm>
          <a:custGeom>
            <a:rect b="b" l="l" r="r" t="t"/>
            <a:pathLst>
              <a:path extrusionOk="0" h="2160" w="211">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94">
          <p15:clr>
            <a:srgbClr val="F26B43"/>
          </p15:clr>
        </p15:guide>
        <p15:guide id="2" pos="792">
          <p15:clr>
            <a:srgbClr val="F26B43"/>
          </p15:clr>
        </p15:guide>
        <p15:guide id="3" pos="7200">
          <p15:clr>
            <a:srgbClr val="F26B43"/>
          </p15:clr>
        </p15:guide>
        <p15:guide id="4" pos="5400">
          <p15:clr>
            <a:srgbClr val="F26B43"/>
          </p15:clr>
        </p15:guide>
        <p15:guide id="5" orient="horz" pos="4008">
          <p15:clr>
            <a:srgbClr val="F26B43"/>
          </p15:clr>
        </p15:guide>
        <p15:guide id="6" orient="horz" pos="1440">
          <p15:clr>
            <a:srgbClr val="F26B43"/>
          </p15:clr>
        </p15:guide>
        <p15:guide id="7" orient="horz" pos="3720">
          <p15:clr>
            <a:srgbClr val="F26B43"/>
          </p15:clr>
        </p15:guide>
        <p15:guide id="8"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
          <p:cNvSpPr txBox="1"/>
          <p:nvPr>
            <p:ph type="ctrTitle"/>
          </p:nvPr>
        </p:nvSpPr>
        <p:spPr>
          <a:xfrm>
            <a:off x="322566" y="1967360"/>
            <a:ext cx="8229600" cy="292327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2"/>
              </a:buClr>
              <a:buSzPts val="3600"/>
              <a:buFont typeface="Impact"/>
              <a:buNone/>
            </a:pPr>
            <a:r>
              <a:rPr lang="en-US" sz="3600"/>
              <a:t>SUJETOS DE LA ILUSTRACIÓN</a:t>
            </a:r>
            <a:br>
              <a:rPr lang="en-US" sz="3600"/>
            </a:br>
            <a:r>
              <a:rPr lang="en-US" sz="3600"/>
              <a:t>DEBIERA SER</a:t>
            </a:r>
            <a:br>
              <a:rPr lang="en-US" sz="3600"/>
            </a:br>
            <a:r>
              <a:rPr lang="en-US" sz="3600"/>
              <a:t>SUJETOS E ILUSTRACIÓN</a:t>
            </a:r>
            <a:br>
              <a:rPr lang="en-US" sz="3600"/>
            </a:br>
            <a:r>
              <a:rPr lang="en-US" sz="3600"/>
              <a:t>SUJETOS Y EL LLAMADO SIGLO DE LA ILUSTRACIÓN</a:t>
            </a:r>
            <a:endParaRPr/>
          </a:p>
        </p:txBody>
      </p:sp>
      <p:sp>
        <p:nvSpPr>
          <p:cNvPr id="112" name="Google Shape;112;p1"/>
          <p:cNvSpPr txBox="1"/>
          <p:nvPr>
            <p:ph idx="1" type="subTitle"/>
          </p:nvPr>
        </p:nvSpPr>
        <p:spPr>
          <a:xfrm>
            <a:off x="166589" y="141172"/>
            <a:ext cx="4013200" cy="1434434"/>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100000"/>
              </a:lnSpc>
              <a:spcBef>
                <a:spcPts val="0"/>
              </a:spcBef>
              <a:spcAft>
                <a:spcPts val="0"/>
              </a:spcAft>
              <a:buSzPts val="1500"/>
              <a:buNone/>
            </a:pPr>
            <a:r>
              <a:rPr lang="en-US">
                <a:solidFill>
                  <a:srgbClr val="FF0000"/>
                </a:solidFill>
              </a:rPr>
              <a:t>2024</a:t>
            </a:r>
            <a:endParaRPr/>
          </a:p>
          <a:p>
            <a:pPr indent="0" lvl="0" marL="0" rtl="0" algn="ctr">
              <a:lnSpc>
                <a:spcPct val="100000"/>
              </a:lnSpc>
              <a:spcBef>
                <a:spcPts val="700"/>
              </a:spcBef>
              <a:spcAft>
                <a:spcPts val="0"/>
              </a:spcAft>
              <a:buSzPts val="1500"/>
              <a:buNone/>
            </a:pPr>
            <a:r>
              <a:t/>
            </a:r>
            <a:endParaRPr>
              <a:solidFill>
                <a:srgbClr val="FF0000"/>
              </a:solidFill>
            </a:endParaRPr>
          </a:p>
          <a:p>
            <a:pPr indent="0" lvl="0" marL="0" rtl="0" algn="ctr">
              <a:lnSpc>
                <a:spcPct val="100000"/>
              </a:lnSpc>
              <a:spcBef>
                <a:spcPts val="700"/>
              </a:spcBef>
              <a:spcAft>
                <a:spcPts val="0"/>
              </a:spcAft>
              <a:buSzPts val="1500"/>
              <a:buNone/>
            </a:pPr>
            <a:r>
              <a:rPr lang="en-US">
                <a:solidFill>
                  <a:srgbClr val="FF0000"/>
                </a:solidFill>
              </a:rPr>
              <a:t>ALEJANDRA ARAYA ESPINOZA</a:t>
            </a:r>
            <a:endParaRPr/>
          </a:p>
          <a:p>
            <a:pPr indent="0" lvl="0" marL="0" rtl="0" algn="ctr">
              <a:lnSpc>
                <a:spcPct val="100000"/>
              </a:lnSpc>
              <a:spcBef>
                <a:spcPts val="700"/>
              </a:spcBef>
              <a:spcAft>
                <a:spcPts val="0"/>
              </a:spcAft>
              <a:buSzPts val="1500"/>
              <a:buNone/>
            </a:pPr>
            <a:r>
              <a:rPr lang="en-US">
                <a:solidFill>
                  <a:srgbClr val="FF0000"/>
                </a:solidFill>
              </a:rPr>
              <a:t>SEMINARIO TRONCAL COLONIAL</a:t>
            </a:r>
            <a:endParaRPr/>
          </a:p>
          <a:p>
            <a:pPr indent="0" lvl="0" marL="0" rtl="0" algn="ctr">
              <a:lnSpc>
                <a:spcPct val="100000"/>
              </a:lnSpc>
              <a:spcBef>
                <a:spcPts val="700"/>
              </a:spcBef>
              <a:spcAft>
                <a:spcPts val="0"/>
              </a:spcAft>
              <a:buSzPts val="1500"/>
              <a:buNone/>
            </a:pPr>
            <a:r>
              <a:rPr lang="en-US">
                <a:solidFill>
                  <a:srgbClr val="FF0000"/>
                </a:solidFill>
              </a:rPr>
              <a:t>UNIVERSIDAD DE CHILE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p10"/>
          <p:cNvSpPr/>
          <p:nvPr/>
        </p:nvSpPr>
        <p:spPr>
          <a:xfrm>
            <a:off x="0" y="0"/>
            <a:ext cx="9144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78" name="Google Shape;178;p10"/>
          <p:cNvSpPr txBox="1"/>
          <p:nvPr>
            <p:ph type="title"/>
          </p:nvPr>
        </p:nvSpPr>
        <p:spPr>
          <a:xfrm>
            <a:off x="938758" y="382385"/>
            <a:ext cx="7633742" cy="14921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2400"/>
              <a:buFont typeface="Lustria"/>
              <a:buNone/>
            </a:pPr>
            <a:r>
              <a:rPr lang="en-US" sz="2400">
                <a:latin typeface="Lustria"/>
                <a:ea typeface="Lustria"/>
                <a:cs typeface="Lustria"/>
                <a:sym typeface="Lustria"/>
              </a:rPr>
              <a:t>“DISTINCIÓN DE OFICIOS Y OCUPACIONES DE LOS VIVIENTES DE ESTA JURISDICCIÓN DE CHIMBARONGO”</a:t>
            </a:r>
            <a:br>
              <a:rPr lang="en-US" sz="2400">
                <a:latin typeface="Lustria"/>
                <a:ea typeface="Lustria"/>
                <a:cs typeface="Lustria"/>
                <a:sym typeface="Lustria"/>
              </a:rPr>
            </a:br>
            <a:endParaRPr sz="2400">
              <a:latin typeface="Lustria"/>
              <a:ea typeface="Lustria"/>
              <a:cs typeface="Lustria"/>
              <a:sym typeface="Lustria"/>
            </a:endParaRPr>
          </a:p>
        </p:txBody>
      </p:sp>
      <p:sp>
        <p:nvSpPr>
          <p:cNvPr id="179" name="Google Shape;179;p10"/>
          <p:cNvSpPr/>
          <p:nvPr/>
        </p:nvSpPr>
        <p:spPr>
          <a:xfrm>
            <a:off x="0" y="0"/>
            <a:ext cx="664368"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80" name="Google Shape;180;p10"/>
          <p:cNvSpPr/>
          <p:nvPr/>
        </p:nvSpPr>
        <p:spPr>
          <a:xfrm>
            <a:off x="8931402" y="0"/>
            <a:ext cx="212598"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graphicFrame>
        <p:nvGraphicFramePr>
          <p:cNvPr id="181" name="Google Shape;181;p10"/>
          <p:cNvGraphicFramePr/>
          <p:nvPr/>
        </p:nvGraphicFramePr>
        <p:xfrm>
          <a:off x="1296699" y="2286000"/>
          <a:ext cx="3000000" cy="3000000"/>
        </p:xfrm>
        <a:graphic>
          <a:graphicData uri="http://schemas.openxmlformats.org/drawingml/2006/table">
            <a:tbl>
              <a:tblPr>
                <a:solidFill>
                  <a:srgbClr val="404040"/>
                </a:solidFill>
                <a:tableStyleId>{ECDFEECC-8B19-40CD-8FF9-46EB8705E4F4}</a:tableStyleId>
              </a:tblPr>
              <a:tblGrid>
                <a:gridCol w="5469725"/>
                <a:gridCol w="1447575"/>
              </a:tblGrid>
              <a:tr h="336250">
                <a:tc>
                  <a:txBody>
                    <a:bodyPr/>
                    <a:lstStyle/>
                    <a:p>
                      <a:pPr indent="0" lvl="0" marL="0" marR="0" rtl="0" algn="just">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Hacendados de mayor y menor consideración</a:t>
                      </a:r>
                      <a:endParaRPr b="0" i="0" sz="1400" u="none" cap="none" strike="noStrike">
                        <a:solidFill>
                          <a:schemeClr val="lt1"/>
                        </a:solidFill>
                        <a:latin typeface="Times New Roman"/>
                        <a:ea typeface="Times New Roman"/>
                        <a:cs typeface="Times New Roman"/>
                        <a:sym typeface="Times New Roman"/>
                      </a:endParaRPr>
                    </a:p>
                  </a:txBody>
                  <a:tcPr marT="82675" marB="0" marR="62025" marL="62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2"/>
                    </a:solidFill>
                  </a:tcPr>
                </a:tc>
                <a:tc>
                  <a:txBody>
                    <a:bodyPr/>
                    <a:lstStyle/>
                    <a:p>
                      <a:pPr indent="0" lvl="0" marL="0" marR="0" rtl="0" algn="just">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165</a:t>
                      </a:r>
                      <a:endParaRPr b="0" i="0" sz="1400" u="none" cap="none" strike="noStrike">
                        <a:solidFill>
                          <a:schemeClr val="lt1"/>
                        </a:solidFill>
                        <a:latin typeface="Times New Roman"/>
                        <a:ea typeface="Times New Roman"/>
                        <a:cs typeface="Times New Roman"/>
                        <a:sym typeface="Times New Roman"/>
                      </a:endParaRPr>
                    </a:p>
                  </a:txBody>
                  <a:tcPr marT="82675" marB="0" marR="62025" marL="620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2"/>
                    </a:solidFill>
                  </a:tcPr>
                </a:tc>
              </a:tr>
              <a:tr h="446500">
                <a:tc>
                  <a:txBody>
                    <a:bodyPr/>
                    <a:lstStyle/>
                    <a:p>
                      <a:pPr indent="0" lvl="0" marL="0" marR="0" rtl="0" algn="just">
                        <a:lnSpc>
                          <a:spcPct val="100000"/>
                        </a:lnSpc>
                        <a:spcBef>
                          <a:spcPts val="0"/>
                        </a:spcBef>
                        <a:spcAft>
                          <a:spcPts val="0"/>
                        </a:spcAft>
                        <a:buClr>
                          <a:schemeClr val="dk1"/>
                        </a:buClr>
                        <a:buSzPts val="1100"/>
                        <a:buFont typeface="Gill Sans"/>
                        <a:buNone/>
                      </a:pPr>
                      <a:r>
                        <a:t/>
                      </a:r>
                      <a:endParaRPr b="0" i="0" sz="11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Esclavos y esclavas ocupados en el servicio de sus amos</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404040"/>
                    </a:solidFill>
                  </a:tcPr>
                </a:tc>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33</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404040"/>
                    </a:solidFill>
                  </a:tcPr>
                </a:tc>
              </a:tr>
              <a:tr h="281125">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Vaqueros</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62626"/>
                    </a:solidFill>
                  </a:tcPr>
                </a:tc>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35</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62626"/>
                    </a:solidFill>
                  </a:tcPr>
                </a:tc>
              </a:tr>
              <a:tr h="281125">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Obejeros</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404040"/>
                    </a:solidFill>
                  </a:tcPr>
                </a:tc>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65</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404040"/>
                    </a:solidFill>
                  </a:tcPr>
                </a:tc>
              </a:tr>
              <a:tr h="281125">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Arrieros</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62626"/>
                    </a:solidFill>
                  </a:tcPr>
                </a:tc>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225</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62626"/>
                    </a:solidFill>
                  </a:tcPr>
                </a:tc>
              </a:tr>
              <a:tr h="281125">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Peones gañanes de todas faenas</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404040"/>
                    </a:solidFill>
                  </a:tcPr>
                </a:tc>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502</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404040"/>
                    </a:solidFill>
                  </a:tcPr>
                </a:tc>
              </a:tr>
              <a:tr h="281125">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Carpinteros</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62626"/>
                    </a:solidFill>
                  </a:tcPr>
                </a:tc>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4</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62626"/>
                    </a:solidFill>
                  </a:tcPr>
                </a:tc>
              </a:tr>
              <a:tr h="281125">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Zapateros</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404040"/>
                    </a:solidFill>
                  </a:tcPr>
                </a:tc>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6</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404040"/>
                    </a:solidFill>
                  </a:tcPr>
                </a:tc>
              </a:tr>
              <a:tr h="281125">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Bagamundos</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62626"/>
                    </a:solidFill>
                  </a:tcPr>
                </a:tc>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45</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62626"/>
                    </a:solidFill>
                  </a:tcPr>
                </a:tc>
              </a:tr>
              <a:tr h="281125">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Bagamundas</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404040"/>
                    </a:solidFill>
                  </a:tcPr>
                </a:tc>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12</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404040"/>
                    </a:solidFill>
                  </a:tcPr>
                </a:tc>
              </a:tr>
              <a:tr h="281125">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Labradores con sus finquillas inclusive sus mujeres hijos e hijas</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62626"/>
                    </a:solidFill>
                  </a:tcPr>
                </a:tc>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1506</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62626"/>
                    </a:solidFill>
                  </a:tcPr>
                </a:tc>
              </a:tr>
              <a:tr h="281125">
                <a:tc>
                  <a:txBody>
                    <a:bodyPr/>
                    <a:lstStyle/>
                    <a:p>
                      <a:pPr indent="0" lvl="0" marL="0" marR="0" rtl="0" algn="just">
                        <a:lnSpc>
                          <a:spcPct val="100000"/>
                        </a:lnSpc>
                        <a:spcBef>
                          <a:spcPts val="0"/>
                        </a:spcBef>
                        <a:spcAft>
                          <a:spcPts val="0"/>
                        </a:spcAft>
                        <a:buClr>
                          <a:schemeClr val="lt1"/>
                        </a:buClr>
                        <a:buSzPts val="1100"/>
                        <a:buFont typeface="Arial"/>
                        <a:buNone/>
                      </a:pPr>
                      <a:r>
                        <a:rPr b="0" i="0" lang="en-US" sz="1100" u="none" cap="none" strike="noStrike">
                          <a:solidFill>
                            <a:schemeClr val="lt1"/>
                          </a:solidFill>
                          <a:latin typeface="Arial"/>
                          <a:ea typeface="Arial"/>
                          <a:cs typeface="Arial"/>
                          <a:sym typeface="Arial"/>
                        </a:rPr>
                        <a:t>23 de marzo de 1787, Archivo Nacional, Fondo Varios, 450.</a:t>
                      </a:r>
                      <a:endParaRPr b="0" i="0" sz="1100" u="none" cap="none" strike="noStrike">
                        <a:solidFill>
                          <a:schemeClr val="lt1"/>
                        </a:solidFill>
                        <a:latin typeface="Times New Roman"/>
                        <a:ea typeface="Times New Roman"/>
                        <a:cs typeface="Times New Roman"/>
                        <a:sym typeface="Times New Roman"/>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04040"/>
                    </a:solidFill>
                  </a:tcPr>
                </a:tc>
                <a:tc>
                  <a:txBody>
                    <a:bodyPr/>
                    <a:lstStyle/>
                    <a:p>
                      <a:pPr indent="0" lvl="0" marL="0" marR="0" rtl="0" algn="just">
                        <a:lnSpc>
                          <a:spcPct val="100000"/>
                        </a:lnSpc>
                        <a:spcBef>
                          <a:spcPts val="0"/>
                        </a:spcBef>
                        <a:spcAft>
                          <a:spcPts val="0"/>
                        </a:spcAft>
                        <a:buClr>
                          <a:schemeClr val="dk1"/>
                        </a:buClr>
                        <a:buSzPts val="1100"/>
                        <a:buFont typeface="Gill Sans"/>
                        <a:buNone/>
                      </a:pPr>
                      <a:r>
                        <a:t/>
                      </a:r>
                      <a:endParaRPr b="0" i="0" sz="1100" u="none" cap="none" strike="noStrike">
                        <a:solidFill>
                          <a:schemeClr val="lt1"/>
                        </a:solidFill>
                        <a:latin typeface="Arial"/>
                        <a:ea typeface="Arial"/>
                        <a:cs typeface="Arial"/>
                        <a:sym typeface="Arial"/>
                      </a:endParaRPr>
                    </a:p>
                  </a:txBody>
                  <a:tcPr marT="82675" marB="0" marR="62025" marL="620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04040"/>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1"/>
          <p:cNvSpPr txBox="1"/>
          <p:nvPr>
            <p:ph type="ctrTitle"/>
          </p:nvPr>
        </p:nvSpPr>
        <p:spPr>
          <a:xfrm>
            <a:off x="808892" y="1098388"/>
            <a:ext cx="7738814" cy="439498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595959"/>
              </a:buClr>
              <a:buSzPts val="2800"/>
              <a:buFont typeface="Impact"/>
              <a:buNone/>
            </a:pPr>
            <a:r>
              <a:rPr lang="en-US" sz="2800">
                <a:solidFill>
                  <a:srgbClr val="595959"/>
                </a:solidFill>
              </a:rPr>
              <a:t>2. SIGLO XVIII</a:t>
            </a:r>
            <a:br>
              <a:rPr lang="en-US" sz="2800">
                <a:solidFill>
                  <a:srgbClr val="595959"/>
                </a:solidFill>
              </a:rPr>
            </a:br>
            <a:r>
              <a:rPr lang="en-US" sz="2800">
                <a:solidFill>
                  <a:srgbClr val="595959"/>
                </a:solidFill>
              </a:rPr>
              <a:t>REFORMAS, REVUELTAS, REVOLUCIÓN</a:t>
            </a:r>
            <a:br>
              <a:rPr lang="en-US" sz="8000">
                <a:solidFill>
                  <a:srgbClr val="595959"/>
                </a:solidFill>
              </a:rPr>
            </a:br>
            <a:endParaRPr/>
          </a:p>
        </p:txBody>
      </p:sp>
      <p:sp>
        <p:nvSpPr>
          <p:cNvPr id="187" name="Google Shape;187;p11"/>
          <p:cNvSpPr txBox="1"/>
          <p:nvPr>
            <p:ph idx="1" type="subTitle"/>
          </p:nvPr>
        </p:nvSpPr>
        <p:spPr>
          <a:xfrm>
            <a:off x="1661284" y="5979197"/>
            <a:ext cx="6034030" cy="7422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5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1" name="Shape 191"/>
        <p:cNvGrpSpPr/>
        <p:nvPr/>
      </p:nvGrpSpPr>
      <p:grpSpPr>
        <a:xfrm>
          <a:off x="0" y="0"/>
          <a:ext cx="0" cy="0"/>
          <a:chOff x="0" y="0"/>
          <a:chExt cx="0" cy="0"/>
        </a:xfrm>
      </p:grpSpPr>
      <p:sp>
        <p:nvSpPr>
          <p:cNvPr id="192" name="Google Shape;192;p12"/>
          <p:cNvSpPr/>
          <p:nvPr/>
        </p:nvSpPr>
        <p:spPr>
          <a:xfrm>
            <a:off x="0" y="0"/>
            <a:ext cx="914399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93" name="Google Shape;193;p12"/>
          <p:cNvSpPr/>
          <p:nvPr/>
        </p:nvSpPr>
        <p:spPr>
          <a:xfrm>
            <a:off x="0" y="-2"/>
            <a:ext cx="4725186" cy="6858002"/>
          </a:xfrm>
          <a:custGeom>
            <a:rect b="b" l="l" r="r" t="t"/>
            <a:pathLst>
              <a:path extrusionOk="0" h="6858002" w="6300250">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94" name="Google Shape;194;p12"/>
          <p:cNvSpPr txBox="1"/>
          <p:nvPr>
            <p:ph type="title"/>
          </p:nvPr>
        </p:nvSpPr>
        <p:spPr>
          <a:xfrm>
            <a:off x="698949" y="1162940"/>
            <a:ext cx="3386699" cy="45321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A1A00"/>
              </a:buClr>
              <a:buSzPct val="100000"/>
              <a:buFont typeface="Impact"/>
              <a:buNone/>
            </a:pPr>
            <a:r>
              <a:rPr lang="en-US" sz="3800">
                <a:solidFill>
                  <a:srgbClr val="2A1A00"/>
                </a:solidFill>
              </a:rPr>
              <a:t>TESIS SCARLETT O’PHELAN. UN SIGLO DE REBELIONES ANTICOLONIALES. PERÚ Y BOLIVIA 1700-1783.</a:t>
            </a:r>
            <a:br>
              <a:rPr lang="en-US" sz="3800">
                <a:solidFill>
                  <a:srgbClr val="2A1A00"/>
                </a:solidFill>
              </a:rPr>
            </a:br>
            <a:r>
              <a:rPr lang="en-US" sz="3800">
                <a:solidFill>
                  <a:srgbClr val="2A1A00"/>
                </a:solidFill>
              </a:rPr>
              <a:t>(1985, NUEVA EDICIÓN DE 2009)</a:t>
            </a:r>
            <a:endParaRPr/>
          </a:p>
        </p:txBody>
      </p:sp>
      <p:sp>
        <p:nvSpPr>
          <p:cNvPr id="195" name="Google Shape;195;p12"/>
          <p:cNvSpPr/>
          <p:nvPr/>
        </p:nvSpPr>
        <p:spPr>
          <a:xfrm>
            <a:off x="0" y="0"/>
            <a:ext cx="212598" cy="6858000"/>
          </a:xfrm>
          <a:prstGeom prst="rect">
            <a:avLst/>
          </a:prstGeom>
          <a:solidFill>
            <a:srgbClr val="CD8D0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96" name="Google Shape;196;p12"/>
          <p:cNvSpPr txBox="1"/>
          <p:nvPr>
            <p:ph idx="1" type="body"/>
          </p:nvPr>
        </p:nvSpPr>
        <p:spPr>
          <a:xfrm>
            <a:off x="5061953" y="1128451"/>
            <a:ext cx="3510547" cy="4566609"/>
          </a:xfrm>
          <a:prstGeom prst="rect">
            <a:avLst/>
          </a:prstGeom>
          <a:noFill/>
          <a:ln>
            <a:noFill/>
          </a:ln>
        </p:spPr>
        <p:txBody>
          <a:bodyPr anchorCtr="0" anchor="ctr" bIns="45700" lIns="91425" spcFirstLastPara="1" rIns="91425" wrap="square" tIns="45700">
            <a:normAutofit fontScale="62500" lnSpcReduction="20000"/>
          </a:bodyPr>
          <a:lstStyle/>
          <a:p>
            <a:pPr indent="-228600" lvl="0" marL="228600" rtl="0" algn="l">
              <a:lnSpc>
                <a:spcPct val="110000"/>
              </a:lnSpc>
              <a:spcBef>
                <a:spcPts val="0"/>
              </a:spcBef>
              <a:spcAft>
                <a:spcPts val="0"/>
              </a:spcAft>
              <a:buSzPct val="100000"/>
              <a:buChar char="•"/>
            </a:pPr>
            <a:r>
              <a:rPr lang="en-US"/>
              <a:t>“El objetivo central de este libro respondió a la inminente necesidad de replantear la historia de los movimientos sociales ocurridos en el siglo XVIII, pero tomando en consideración que en dicho periodo el Alto Perú (actual Bolivia) formaba parte del Virreinato del Perú, constituyendo una unidad regional articulada. El hecho de que la gran rebelión de 1780 comprometiera al Alto y Bajo Perú en su conjunto no es casual, sino sintomático. Es por ello que he respetado el criterio de “sur andino” en este estudio, para evitar anacronismos. No obstante, el enfoque regional no se ha reducido al caso concreto de la gran rebelión, sino que ha sido aplicado a la dinámica de la lucha social que se generó a lo largo de todo este siglo. La gran rebelión puede ser observada, por lo tanto, como el cúmulo de un malestar social generalizado, que se incubó a través de un proceso acumulativo de expectativas frustradas y presiones económicas, sobre todo de orden fiscal"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3"/>
          <p:cNvSpPr txBox="1"/>
          <p:nvPr>
            <p:ph idx="1" type="body"/>
          </p:nvPr>
        </p:nvSpPr>
        <p:spPr>
          <a:xfrm>
            <a:off x="457200" y="2020824"/>
            <a:ext cx="8229600" cy="4075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00"/>
              <a:buChar char="•"/>
            </a:pPr>
            <a:r>
              <a:rPr lang="en-US">
                <a:solidFill>
                  <a:srgbClr val="FF0000"/>
                </a:solidFill>
              </a:rPr>
              <a:t>Referencias: Michel Vovelle, El hombre ilustrado, Alianza editorial, 1995</a:t>
            </a:r>
            <a:endParaRPr/>
          </a:p>
          <a:p>
            <a:pPr indent="-228600" lvl="0" marL="228600" rtl="0" algn="l">
              <a:lnSpc>
                <a:spcPct val="110000"/>
              </a:lnSpc>
              <a:spcBef>
                <a:spcPts val="700"/>
              </a:spcBef>
              <a:spcAft>
                <a:spcPts val="0"/>
              </a:spcAft>
              <a:buSzPts val="2000"/>
              <a:buChar char="•"/>
            </a:pPr>
            <a:r>
              <a:rPr b="0" i="0" lang="en-US">
                <a:latin typeface="Work Sans"/>
                <a:ea typeface="Work Sans"/>
                <a:cs typeface="Work Sans"/>
                <a:sym typeface="Work Sans"/>
              </a:rPr>
              <a:t>“EL HOMBRE DE LA ILUSTRACION ocupa el centro del universo; es un hombre libre, un conquistador, dueño de su destino por haber exorcizado las fuerzas de las sombras y del pasado. Sin embargo, la Ilustración difunde sus luces de forma desigual. Mientras las estructuras profundas de la sociedad permanecen estables, es innegable que en el siglo XVIII se abren nuevos caminos, formas de ser y de parecer”.</a:t>
            </a:r>
            <a:endParaRPr/>
          </a:p>
          <a:p>
            <a:pPr indent="0" lvl="0" marL="0" rtl="0" algn="l">
              <a:lnSpc>
                <a:spcPct val="110000"/>
              </a:lnSpc>
              <a:spcBef>
                <a:spcPts val="700"/>
              </a:spcBef>
              <a:spcAft>
                <a:spcPts val="0"/>
              </a:spcAft>
              <a:buSzPts val="2000"/>
              <a:buNone/>
            </a:pPr>
            <a:r>
              <a:rPr lang="en-US">
                <a:solidFill>
                  <a:srgbClr val="FF0000"/>
                </a:solidFill>
              </a:rPr>
              <a:t>Michel Vovelle, La mentalidad revolucionaria, Crítica, 1989</a:t>
            </a:r>
            <a:endParaRPr/>
          </a:p>
          <a:p>
            <a:pPr indent="0" lvl="0" marL="0" rtl="0" algn="l">
              <a:lnSpc>
                <a:spcPct val="110000"/>
              </a:lnSpc>
              <a:spcBef>
                <a:spcPts val="700"/>
              </a:spcBef>
              <a:spcAft>
                <a:spcPts val="0"/>
              </a:spcAft>
              <a:buSzPts val="2000"/>
              <a:buNone/>
            </a:pPr>
            <a:r>
              <a:t/>
            </a:r>
            <a:endParaRPr/>
          </a:p>
        </p:txBody>
      </p:sp>
      <p:sp>
        <p:nvSpPr>
          <p:cNvPr id="202" name="Google Shape;202;p13"/>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2800"/>
              <a:buFont typeface="Impact"/>
              <a:buNone/>
            </a:pPr>
            <a:r>
              <a:rPr lang="en-US" sz="2800"/>
              <a:t>BICENTENARIO DE LA REVOLUCIÓN FRANCESA/EL GIRO CULTURAL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idx="1" type="body"/>
          </p:nvPr>
        </p:nvSpPr>
        <p:spPr>
          <a:xfrm>
            <a:off x="605306" y="746975"/>
            <a:ext cx="8081493" cy="5349025"/>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10000"/>
              </a:lnSpc>
              <a:spcBef>
                <a:spcPts val="0"/>
              </a:spcBef>
              <a:spcAft>
                <a:spcPts val="0"/>
              </a:spcAft>
              <a:buSzPct val="100000"/>
              <a:buChar char="•"/>
            </a:pPr>
            <a:r>
              <a:rPr b="1" i="0" lang="en-US">
                <a:solidFill>
                  <a:srgbClr val="FF0000"/>
                </a:solidFill>
                <a:latin typeface="Nunito Sans"/>
                <a:ea typeface="Nunito Sans"/>
                <a:cs typeface="Nunito Sans"/>
                <a:sym typeface="Nunito Sans"/>
              </a:rPr>
              <a:t>Roger Chartier, </a:t>
            </a:r>
            <a:r>
              <a:rPr b="1" i="0" lang="en-US" sz="1600">
                <a:solidFill>
                  <a:srgbClr val="FF0000"/>
                </a:solidFill>
                <a:latin typeface="Nunito Sans"/>
                <a:ea typeface="Nunito Sans"/>
                <a:cs typeface="Nunito Sans"/>
                <a:sym typeface="Nunito Sans"/>
              </a:rPr>
              <a:t>ESPACIO PUBLICO, CRITICA Y DESACRALIZACION. LOS ORÍGENES CULTURALES DE LA REVOLUCIÓN FRANCESA. LOS ORÍGENES CULTURALES DE LA REVOLUCIÓN FRANCESA, GEDISA, 1995</a:t>
            </a:r>
            <a:endParaRPr b="1" i="0">
              <a:solidFill>
                <a:srgbClr val="FF0000"/>
              </a:solidFill>
              <a:latin typeface="Nunito Sans"/>
              <a:ea typeface="Nunito Sans"/>
              <a:cs typeface="Nunito Sans"/>
              <a:sym typeface="Nunito Sans"/>
            </a:endParaRPr>
          </a:p>
          <a:p>
            <a:pPr indent="-228600" lvl="0" marL="228600" rtl="0" algn="l">
              <a:lnSpc>
                <a:spcPct val="110000"/>
              </a:lnSpc>
              <a:spcBef>
                <a:spcPts val="700"/>
              </a:spcBef>
              <a:spcAft>
                <a:spcPts val="0"/>
              </a:spcAft>
              <a:buSzPct val="100000"/>
              <a:buChar char="•"/>
            </a:pPr>
            <a:r>
              <a:rPr b="0" i="0" lang="en-US">
                <a:solidFill>
                  <a:srgbClr val="444444"/>
                </a:solidFill>
                <a:latin typeface="Nunito Sans"/>
                <a:ea typeface="Nunito Sans"/>
                <a:cs typeface="Nunito Sans"/>
                <a:sym typeface="Nunito Sans"/>
              </a:rPr>
              <a:t>“Roger Chartier centra la mirada en la vertiente del cambio cultural. En este importante ensayo reconstruye el clima cultural del siglo </a:t>
            </a:r>
            <a:r>
              <a:rPr lang="en-US">
                <a:solidFill>
                  <a:srgbClr val="444444"/>
                </a:solidFill>
                <a:latin typeface="Nunito Sans"/>
                <a:ea typeface="Nunito Sans"/>
                <a:cs typeface="Nunito Sans"/>
                <a:sym typeface="Nunito Sans"/>
              </a:rPr>
              <a:t>XVIII </a:t>
            </a:r>
            <a:r>
              <a:rPr b="0" i="0" lang="en-US">
                <a:solidFill>
                  <a:srgbClr val="444444"/>
                </a:solidFill>
                <a:latin typeface="Nunito Sans"/>
                <a:ea typeface="Nunito Sans"/>
                <a:cs typeface="Nunito Sans"/>
                <a:sym typeface="Nunito Sans"/>
              </a:rPr>
              <a:t>en Francia y pone de relieve la compleja coincidencia de dos evoluciones: la paulatina pérdida de la credibilidad de los poderes tradicionales y la aparición de una nueva conciencia ciudadana, que iba madurando con la extensión de la alfabetización, la lectura y la cultura popular.</a:t>
            </a:r>
            <a:br>
              <a:rPr lang="en-US"/>
            </a:br>
            <a:r>
              <a:rPr b="0" i="0" lang="en-US">
                <a:solidFill>
                  <a:srgbClr val="444444"/>
                </a:solidFill>
                <a:latin typeface="Nunito Sans"/>
                <a:ea typeface="Nunito Sans"/>
                <a:cs typeface="Nunito Sans"/>
                <a:sym typeface="Nunito Sans"/>
              </a:rPr>
              <a:t>En el seno de la ciudadanía surgió de este modo una nueva cultura política que proclamó los derechos soberanos de la opinión pública. La toma de conciencia frente a los asuntos públicos rompió el antiguo monopolio de la razón de Estado instaurado por el absolutismo. De este modo, la Revolución Francesa hizo surgir una violencia extrema en una sociedad altamente pacificada, que ya no se conformó con las tareas de la existencia privada y puso toda su pasión en la causa pública”.</a:t>
            </a:r>
            <a:endParaRPr/>
          </a:p>
          <a:p>
            <a:pPr indent="0" lvl="0" marL="0" rtl="0" algn="l">
              <a:lnSpc>
                <a:spcPct val="110000"/>
              </a:lnSpc>
              <a:spcBef>
                <a:spcPts val="700"/>
              </a:spcBef>
              <a:spcAft>
                <a:spcPts val="0"/>
              </a:spcAft>
              <a:buSzPct val="100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1" name="Shape 211"/>
        <p:cNvGrpSpPr/>
        <p:nvPr/>
      </p:nvGrpSpPr>
      <p:grpSpPr>
        <a:xfrm>
          <a:off x="0" y="0"/>
          <a:ext cx="0" cy="0"/>
          <a:chOff x="0" y="0"/>
          <a:chExt cx="0" cy="0"/>
        </a:xfrm>
      </p:grpSpPr>
      <p:sp>
        <p:nvSpPr>
          <p:cNvPr id="212" name="Google Shape;212;p15"/>
          <p:cNvSpPr/>
          <p:nvPr/>
        </p:nvSpPr>
        <p:spPr>
          <a:xfrm>
            <a:off x="0" y="0"/>
            <a:ext cx="914399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13" name="Google Shape;213;p15"/>
          <p:cNvSpPr/>
          <p:nvPr/>
        </p:nvSpPr>
        <p:spPr>
          <a:xfrm>
            <a:off x="0" y="-2"/>
            <a:ext cx="4725186" cy="6858002"/>
          </a:xfrm>
          <a:custGeom>
            <a:rect b="b" l="l" r="r" t="t"/>
            <a:pathLst>
              <a:path extrusionOk="0" h="6858002" w="6300250">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14" name="Google Shape;214;p15"/>
          <p:cNvSpPr txBox="1"/>
          <p:nvPr>
            <p:ph type="title"/>
          </p:nvPr>
        </p:nvSpPr>
        <p:spPr>
          <a:xfrm>
            <a:off x="698949" y="1162940"/>
            <a:ext cx="3386699" cy="45321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2A1A00"/>
              </a:buClr>
              <a:buSzPct val="100000"/>
              <a:buFont typeface="Impact"/>
              <a:buNone/>
            </a:pPr>
            <a:r>
              <a:rPr lang="en-US" sz="3800">
                <a:solidFill>
                  <a:srgbClr val="2A1A00"/>
                </a:solidFill>
              </a:rPr>
              <a:t>TESIS DE CLAUDIA ROSAS LAURO</a:t>
            </a:r>
            <a:br>
              <a:rPr lang="en-US" sz="3800">
                <a:solidFill>
                  <a:srgbClr val="2A1A00"/>
                </a:solidFill>
              </a:rPr>
            </a:br>
            <a:r>
              <a:rPr lang="en-US" sz="3800">
                <a:solidFill>
                  <a:srgbClr val="2A1A00"/>
                </a:solidFill>
              </a:rPr>
              <a:t>DEL TRONO A LA GUIILOTINA. EL IMPACTO DE LA REVOLUCIÓN FRANCESA EN EL PERÚ (1789-1808), 2006</a:t>
            </a:r>
            <a:endParaRPr/>
          </a:p>
        </p:txBody>
      </p:sp>
      <p:sp>
        <p:nvSpPr>
          <p:cNvPr id="215" name="Google Shape;215;p15"/>
          <p:cNvSpPr/>
          <p:nvPr/>
        </p:nvSpPr>
        <p:spPr>
          <a:xfrm>
            <a:off x="0" y="0"/>
            <a:ext cx="212598" cy="6858000"/>
          </a:xfrm>
          <a:prstGeom prst="rect">
            <a:avLst/>
          </a:prstGeom>
          <a:solidFill>
            <a:srgbClr val="CD8D0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16" name="Google Shape;216;p15"/>
          <p:cNvSpPr txBox="1"/>
          <p:nvPr>
            <p:ph idx="1" type="body"/>
          </p:nvPr>
        </p:nvSpPr>
        <p:spPr>
          <a:xfrm>
            <a:off x="5061953" y="1128451"/>
            <a:ext cx="3510547" cy="4566609"/>
          </a:xfrm>
          <a:prstGeom prst="rect">
            <a:avLst/>
          </a:prstGeom>
          <a:noFill/>
          <a:ln>
            <a:noFill/>
          </a:ln>
        </p:spPr>
        <p:txBody>
          <a:bodyPr anchorCtr="0" anchor="ctr" bIns="45700" lIns="91425" spcFirstLastPara="1" rIns="91425" wrap="square" tIns="45700">
            <a:normAutofit fontScale="70000" lnSpcReduction="20000"/>
          </a:bodyPr>
          <a:lstStyle/>
          <a:p>
            <a:pPr indent="-228600" lvl="0" marL="228600" rtl="0" algn="l">
              <a:lnSpc>
                <a:spcPct val="110000"/>
              </a:lnSpc>
              <a:spcBef>
                <a:spcPts val="0"/>
              </a:spcBef>
              <a:spcAft>
                <a:spcPts val="0"/>
              </a:spcAft>
              <a:buSzPct val="100000"/>
              <a:buChar char="•"/>
            </a:pPr>
            <a:r>
              <a:rPr lang="en-US"/>
              <a:t>“La influencia francesa se dejaba sentir desde inicios del siglo XVIII en los diferentes aspectos de la cultura virreinal. Por un lado, la cultura material: la arquitectura, el café, el amoblamiento, por otro, las costumbres, entre las que destaca el café, el baile y el teatro; como también el idioma, los libros, el pensamiento y la ciencia desarrollados en Francia… en la coyuntura de la Revolución Francesa, las autoridades tuvieron una actitud preventiva que se expresó en la revisión de las leyes con respecto a los extranjeros… además de una política de represión…Las autoridades desplegaron una serie de acciones contrarrevolucionarias en las que involucración a la mayor parte de la población del Virreinato del Perú”, p.231.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0" name="Shape 220"/>
        <p:cNvGrpSpPr/>
        <p:nvPr/>
      </p:nvGrpSpPr>
      <p:grpSpPr>
        <a:xfrm>
          <a:off x="0" y="0"/>
          <a:ext cx="0" cy="0"/>
          <a:chOff x="0" y="0"/>
          <a:chExt cx="0" cy="0"/>
        </a:xfrm>
      </p:grpSpPr>
      <p:sp>
        <p:nvSpPr>
          <p:cNvPr id="221" name="Google Shape;221;p16"/>
          <p:cNvSpPr/>
          <p:nvPr/>
        </p:nvSpPr>
        <p:spPr>
          <a:xfrm>
            <a:off x="0" y="0"/>
            <a:ext cx="914399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22" name="Google Shape;222;p16"/>
          <p:cNvSpPr/>
          <p:nvPr/>
        </p:nvSpPr>
        <p:spPr>
          <a:xfrm>
            <a:off x="0" y="-2"/>
            <a:ext cx="4725186" cy="6858002"/>
          </a:xfrm>
          <a:custGeom>
            <a:rect b="b" l="l" r="r" t="t"/>
            <a:pathLst>
              <a:path extrusionOk="0" h="6858002" w="6300250">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223" name="Google Shape;223;p16"/>
          <p:cNvSpPr txBox="1"/>
          <p:nvPr>
            <p:ph type="title"/>
          </p:nvPr>
        </p:nvSpPr>
        <p:spPr>
          <a:xfrm>
            <a:off x="698949" y="1162940"/>
            <a:ext cx="3386699" cy="45321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A1A00"/>
              </a:buClr>
              <a:buSzPts val="2900"/>
              <a:buFont typeface="Impact"/>
              <a:buNone/>
            </a:pPr>
            <a:br>
              <a:rPr lang="en-US" sz="2900">
                <a:solidFill>
                  <a:srgbClr val="2A1A00"/>
                </a:solidFill>
              </a:rPr>
            </a:br>
            <a:r>
              <a:rPr lang="en-US" sz="2900">
                <a:solidFill>
                  <a:srgbClr val="2A1A00"/>
                </a:solidFill>
              </a:rPr>
              <a:t>TESIS DE RENÁN SILVA</a:t>
            </a:r>
            <a:br>
              <a:rPr lang="en-US" sz="2900">
                <a:solidFill>
                  <a:srgbClr val="2A1A00"/>
                </a:solidFill>
              </a:rPr>
            </a:br>
            <a:r>
              <a:rPr lang="en-US" sz="2900">
                <a:solidFill>
                  <a:srgbClr val="2A1A00"/>
                </a:solidFill>
              </a:rPr>
              <a:t>LOS ILUSTRADOS DE LA NUEVA GRANADA 1760-1808. GENEALOGÍA DE UNA COMUNIDAD DE INTERPRETACIÓN (2008)</a:t>
            </a:r>
            <a:br>
              <a:rPr lang="en-US" sz="2900">
                <a:solidFill>
                  <a:srgbClr val="2A1A00"/>
                </a:solidFill>
              </a:rPr>
            </a:br>
            <a:endParaRPr sz="2900">
              <a:solidFill>
                <a:srgbClr val="2A1A00"/>
              </a:solidFill>
            </a:endParaRPr>
          </a:p>
        </p:txBody>
      </p:sp>
      <p:sp>
        <p:nvSpPr>
          <p:cNvPr id="224" name="Google Shape;224;p16"/>
          <p:cNvSpPr/>
          <p:nvPr/>
        </p:nvSpPr>
        <p:spPr>
          <a:xfrm>
            <a:off x="0" y="0"/>
            <a:ext cx="212598" cy="6858000"/>
          </a:xfrm>
          <a:prstGeom prst="rect">
            <a:avLst/>
          </a:prstGeom>
          <a:solidFill>
            <a:srgbClr val="CD8D0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225" name="Google Shape;225;p16"/>
          <p:cNvSpPr txBox="1"/>
          <p:nvPr>
            <p:ph idx="1" type="body"/>
          </p:nvPr>
        </p:nvSpPr>
        <p:spPr>
          <a:xfrm>
            <a:off x="5061953" y="1128451"/>
            <a:ext cx="3510547" cy="4566609"/>
          </a:xfrm>
          <a:prstGeom prst="rect">
            <a:avLst/>
          </a:prstGeom>
          <a:noFill/>
          <a:ln>
            <a:noFill/>
          </a:ln>
        </p:spPr>
        <p:txBody>
          <a:bodyPr anchorCtr="0" anchor="ctr" bIns="45700" lIns="91425" spcFirstLastPara="1" rIns="91425" wrap="square" tIns="45700">
            <a:normAutofit/>
          </a:bodyPr>
          <a:lstStyle/>
          <a:p>
            <a:pPr indent="-228600" lvl="0" marL="228600" rtl="0" algn="l">
              <a:lnSpc>
                <a:spcPct val="100000"/>
              </a:lnSpc>
              <a:spcBef>
                <a:spcPts val="0"/>
              </a:spcBef>
              <a:spcAft>
                <a:spcPts val="0"/>
              </a:spcAft>
              <a:buSzPts val="1400"/>
              <a:buChar char="•"/>
            </a:pPr>
            <a:r>
              <a:rPr lang="en-US" sz="1400"/>
              <a:t>“…los nuevos sistemas de representación terminaron siendo un patrimonio de los ilustrados, pero un patrimonio escasamente compartido por el resto de la sociedad, y un principio de separación social y cultural, es decir, de redefiniciones de las distancias sociales y las fronteras culturales. No es casual que el principio de cristalización de una elite con pretensiones modernas coincida con el surgimiento en el otro polo de la estructura social, de “sectores populares”, cuya existencia descansa en otros soportes que aquellos que permitían la existencia del “mundo de las castas”, para usar el propio lenguaje de la sociedad colonial”, p.26-27.</a:t>
            </a:r>
            <a:endParaRPr/>
          </a:p>
          <a:p>
            <a:pPr indent="-139700" lvl="0" marL="228600" rtl="0" algn="l">
              <a:lnSpc>
                <a:spcPct val="100000"/>
              </a:lnSpc>
              <a:spcBef>
                <a:spcPts val="700"/>
              </a:spcBef>
              <a:spcAft>
                <a:spcPts val="0"/>
              </a:spcAft>
              <a:buSzPts val="1400"/>
              <a:buNone/>
            </a:pPr>
            <a:r>
              <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0b2e9ddae5_0_0"/>
          <p:cNvSpPr txBox="1"/>
          <p:nvPr>
            <p:ph idx="1" type="body"/>
          </p:nvPr>
        </p:nvSpPr>
        <p:spPr>
          <a:xfrm>
            <a:off x="457200" y="2020824"/>
            <a:ext cx="8229600" cy="4075200"/>
          </a:xfrm>
          <a:prstGeom prst="rect">
            <a:avLst/>
          </a:prstGeom>
        </p:spPr>
        <p:txBody>
          <a:bodyPr anchorCtr="0" anchor="t" bIns="45700" lIns="91425" spcFirstLastPara="1" rIns="91425" wrap="square" tIns="45700">
            <a:normAutofit/>
          </a:bodyPr>
          <a:lstStyle/>
          <a:p>
            <a:pPr indent="0" lvl="0" marL="0" rtl="0" algn="l">
              <a:spcBef>
                <a:spcPts val="700"/>
              </a:spcBef>
              <a:spcAft>
                <a:spcPts val="0"/>
              </a:spcAft>
              <a:buNone/>
            </a:pPr>
            <a:r>
              <a:t/>
            </a:r>
            <a:endParaRPr/>
          </a:p>
        </p:txBody>
      </p:sp>
      <p:sp>
        <p:nvSpPr>
          <p:cNvPr id="232" name="Google Shape;232;g30b2e9ddae5_0_0"/>
          <p:cNvSpPr txBox="1"/>
          <p:nvPr>
            <p:ph type="title"/>
          </p:nvPr>
        </p:nvSpPr>
        <p:spPr>
          <a:xfrm>
            <a:off x="938758" y="382385"/>
            <a:ext cx="7633800" cy="14922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pic>
        <p:nvPicPr>
          <p:cNvPr id="233" name="Google Shape;233;g30b2e9ddae5_0_0"/>
          <p:cNvPicPr preferRelativeResize="0"/>
          <p:nvPr/>
        </p:nvPicPr>
        <p:blipFill>
          <a:blip r:embed="rId3">
            <a:alphaModFix/>
          </a:blip>
          <a:stretch>
            <a:fillRect/>
          </a:stretch>
        </p:blipFill>
        <p:spPr>
          <a:xfrm>
            <a:off x="328177" y="0"/>
            <a:ext cx="5502247" cy="6858001"/>
          </a:xfrm>
          <a:prstGeom prst="rect">
            <a:avLst/>
          </a:prstGeom>
          <a:noFill/>
          <a:ln>
            <a:noFill/>
          </a:ln>
        </p:spPr>
      </p:pic>
      <p:sp>
        <p:nvSpPr>
          <p:cNvPr id="234" name="Google Shape;234;g30b2e9ddae5_0_0"/>
          <p:cNvSpPr txBox="1"/>
          <p:nvPr/>
        </p:nvSpPr>
        <p:spPr>
          <a:xfrm>
            <a:off x="5830425" y="2286000"/>
            <a:ext cx="2856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rgbClr val="333333"/>
                </a:solidFill>
                <a:highlight>
                  <a:srgbClr val="FFFFFF"/>
                </a:highlight>
                <a:latin typeface="Times New Roman"/>
                <a:ea typeface="Times New Roman"/>
                <a:cs typeface="Times New Roman"/>
                <a:sym typeface="Times New Roman"/>
              </a:rPr>
              <a:t>Denis Diderot (1713-1784)</a:t>
            </a: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descr="1mestizo" id="239" name="Google Shape;239;g30b2e9ddae5_0_10"/>
          <p:cNvPicPr preferRelativeResize="0"/>
          <p:nvPr/>
        </p:nvPicPr>
        <p:blipFill rotWithShape="1">
          <a:blip r:embed="rId3">
            <a:alphaModFix/>
          </a:blip>
          <a:srcRect b="0" l="0" r="0" t="0"/>
          <a:stretch/>
        </p:blipFill>
        <p:spPr>
          <a:xfrm>
            <a:off x="2557463" y="773112"/>
            <a:ext cx="5443537" cy="4563664"/>
          </a:xfrm>
          <a:prstGeom prst="rect">
            <a:avLst/>
          </a:prstGeom>
          <a:noFill/>
          <a:ln>
            <a:noFill/>
          </a:ln>
        </p:spPr>
      </p:pic>
      <p:sp>
        <p:nvSpPr>
          <p:cNvPr id="240" name="Google Shape;240;g30b2e9ddae5_0_10"/>
          <p:cNvSpPr txBox="1"/>
          <p:nvPr/>
        </p:nvSpPr>
        <p:spPr>
          <a:xfrm>
            <a:off x="1569146" y="126607"/>
            <a:ext cx="63087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Rockwell"/>
                <a:ea typeface="Rockwell"/>
                <a:cs typeface="Rockwell"/>
                <a:sym typeface="Rockwell"/>
              </a:rPr>
              <a:t>En la América existen Gentes diversas en color, costumbres, genios y lenguas</a:t>
            </a:r>
            <a:endParaRPr/>
          </a:p>
        </p:txBody>
      </p:sp>
      <p:sp>
        <p:nvSpPr>
          <p:cNvPr id="241" name="Google Shape;241;g30b2e9ddae5_0_10"/>
          <p:cNvSpPr txBox="1"/>
          <p:nvPr/>
        </p:nvSpPr>
        <p:spPr>
          <a:xfrm>
            <a:off x="942977" y="1272484"/>
            <a:ext cx="14145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Del Español y de la Yndia nace el Mestizo, por lo común humilde, quieto y sencillo.</a:t>
            </a:r>
            <a:endParaRPr/>
          </a:p>
        </p:txBody>
      </p:sp>
      <p:sp>
        <p:nvSpPr>
          <p:cNvPr id="242" name="Google Shape;242;g30b2e9ddae5_0_10"/>
          <p:cNvSpPr txBox="1"/>
          <p:nvPr/>
        </p:nvSpPr>
        <p:spPr>
          <a:xfrm>
            <a:off x="1143000" y="4264349"/>
            <a:ext cx="1414500" cy="2586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ckwell"/>
                <a:ea typeface="Rockwell"/>
                <a:cs typeface="Rockwell"/>
                <a:sym typeface="Rockwell"/>
              </a:rPr>
              <a:t>José Joaquín Magón, sin fecha</a:t>
            </a:r>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Óleo/tela</a:t>
            </a:r>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102x126cm</a:t>
            </a:r>
            <a:endParaRPr/>
          </a:p>
          <a:p>
            <a:pPr indent="0" lvl="0" marL="0" marR="0" rtl="0" algn="l">
              <a:spcBef>
                <a:spcPts val="0"/>
              </a:spcBef>
              <a:spcAft>
                <a:spcPts val="0"/>
              </a:spcAft>
              <a:buNone/>
            </a:pPr>
            <a:r>
              <a:rPr lang="en-US" sz="1800">
                <a:solidFill>
                  <a:schemeClr val="dk1"/>
                </a:solidFill>
                <a:latin typeface="Rockwell"/>
                <a:ea typeface="Rockwell"/>
                <a:cs typeface="Rockwell"/>
                <a:sym typeface="Rockwell"/>
              </a:rPr>
              <a:t>Colección particular México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g30b2e9ddae5_0_352"/>
          <p:cNvPicPr preferRelativeResize="0"/>
          <p:nvPr/>
        </p:nvPicPr>
        <p:blipFill>
          <a:blip r:embed="rId3">
            <a:alphaModFix/>
          </a:blip>
          <a:stretch>
            <a:fillRect/>
          </a:stretch>
        </p:blipFill>
        <p:spPr>
          <a:xfrm>
            <a:off x="1701425" y="0"/>
            <a:ext cx="4998095" cy="6553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6" name="Shape 116"/>
        <p:cNvGrpSpPr/>
        <p:nvPr/>
      </p:nvGrpSpPr>
      <p:grpSpPr>
        <a:xfrm>
          <a:off x="0" y="0"/>
          <a:ext cx="0" cy="0"/>
          <a:chOff x="0" y="0"/>
          <a:chExt cx="0" cy="0"/>
        </a:xfrm>
      </p:grpSpPr>
      <p:sp>
        <p:nvSpPr>
          <p:cNvPr id="117" name="Google Shape;117;p2"/>
          <p:cNvSpPr/>
          <p:nvPr/>
        </p:nvSpPr>
        <p:spPr>
          <a:xfrm>
            <a:off x="0" y="0"/>
            <a:ext cx="914399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18" name="Google Shape;118;p2"/>
          <p:cNvSpPr/>
          <p:nvPr/>
        </p:nvSpPr>
        <p:spPr>
          <a:xfrm>
            <a:off x="0" y="-2"/>
            <a:ext cx="4725186" cy="6858002"/>
          </a:xfrm>
          <a:custGeom>
            <a:rect b="b" l="l" r="r" t="t"/>
            <a:pathLst>
              <a:path extrusionOk="0" h="6858002" w="6300250">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19" name="Google Shape;119;p2"/>
          <p:cNvSpPr txBox="1"/>
          <p:nvPr>
            <p:ph type="title"/>
          </p:nvPr>
        </p:nvSpPr>
        <p:spPr>
          <a:xfrm>
            <a:off x="698949" y="1162940"/>
            <a:ext cx="3386699" cy="45321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A1A00"/>
              </a:buClr>
              <a:buSzPts val="3200"/>
              <a:buFont typeface="Impact"/>
              <a:buNone/>
            </a:pPr>
            <a:r>
              <a:rPr lang="en-US" sz="3200">
                <a:solidFill>
                  <a:srgbClr val="2A1A00"/>
                </a:solidFill>
              </a:rPr>
              <a:t>INFLEXIÓN HISTORIOGRÁFICA</a:t>
            </a:r>
            <a:endParaRPr/>
          </a:p>
        </p:txBody>
      </p:sp>
      <p:sp>
        <p:nvSpPr>
          <p:cNvPr id="120" name="Google Shape;120;p2"/>
          <p:cNvSpPr/>
          <p:nvPr/>
        </p:nvSpPr>
        <p:spPr>
          <a:xfrm>
            <a:off x="0" y="0"/>
            <a:ext cx="212598" cy="6858000"/>
          </a:xfrm>
          <a:prstGeom prst="rect">
            <a:avLst/>
          </a:prstGeom>
          <a:solidFill>
            <a:srgbClr val="CD8D0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21" name="Google Shape;121;p2"/>
          <p:cNvSpPr txBox="1"/>
          <p:nvPr>
            <p:ph idx="1" type="body"/>
          </p:nvPr>
        </p:nvSpPr>
        <p:spPr>
          <a:xfrm>
            <a:off x="5061953" y="1128451"/>
            <a:ext cx="3510547" cy="4566609"/>
          </a:xfrm>
          <a:prstGeom prst="rect">
            <a:avLst/>
          </a:prstGeom>
          <a:noFill/>
          <a:ln>
            <a:noFill/>
          </a:ln>
        </p:spPr>
        <p:txBody>
          <a:bodyPr anchorCtr="0" anchor="ctr" bIns="45700" lIns="91425" spcFirstLastPara="1" rIns="91425" wrap="square" tIns="45700">
            <a:normAutofit/>
          </a:bodyPr>
          <a:lstStyle/>
          <a:p>
            <a:pPr indent="-228600" lvl="0" marL="228600" rtl="0" algn="l">
              <a:lnSpc>
                <a:spcPct val="100000"/>
              </a:lnSpc>
              <a:spcBef>
                <a:spcPts val="0"/>
              </a:spcBef>
              <a:spcAft>
                <a:spcPts val="0"/>
              </a:spcAft>
              <a:buSzPts val="1400"/>
              <a:buChar char="•"/>
            </a:pPr>
            <a:r>
              <a:rPr lang="en-US" sz="1400"/>
              <a:t>1950-1990</a:t>
            </a:r>
            <a:endParaRPr/>
          </a:p>
          <a:p>
            <a:pPr indent="-228600" lvl="0" marL="228600" rtl="0" algn="l">
              <a:lnSpc>
                <a:spcPct val="100000"/>
              </a:lnSpc>
              <a:spcBef>
                <a:spcPts val="700"/>
              </a:spcBef>
              <a:spcAft>
                <a:spcPts val="0"/>
              </a:spcAft>
              <a:buSzPts val="1400"/>
              <a:buChar char="•"/>
            </a:pPr>
            <a:r>
              <a:rPr lang="en-US" sz="1400"/>
              <a:t>Nueva historia social/nueva historia cultural: genera dos movimientos en tensión o encuentro, por un lado, la pregunta por los Otros, los marginados, los olvidados de la historia, la subaltenidad, y por otro lado, una pregunta por las categorías y conceptos que, al mismo tiempo que visibilizan sujetos/as (plebe, sectores populares, bajo pueblo, mujeres) instala la deconstrucción de las mismas en tanto el sujeto oprimido, no está siempre en consciente “resistencia” y rebelión y la pregunta se desplaza entonces a los procesos de construcción de sujetos y subjetividades (otras teorías y marcos de las ciencias sociales: antropología, sociología, psiconálisis, teoría literaria, teoría critica, feminismo)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g30b2e9ddae5_0_357"/>
          <p:cNvPicPr preferRelativeResize="0"/>
          <p:nvPr/>
        </p:nvPicPr>
        <p:blipFill>
          <a:blip r:embed="rId3">
            <a:alphaModFix/>
          </a:blip>
          <a:stretch>
            <a:fillRect/>
          </a:stretch>
        </p:blipFill>
        <p:spPr>
          <a:xfrm>
            <a:off x="1349375" y="152400"/>
            <a:ext cx="4447729" cy="65532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g30b2e9ddae5_0_362"/>
          <p:cNvPicPr preferRelativeResize="0"/>
          <p:nvPr/>
        </p:nvPicPr>
        <p:blipFill>
          <a:blip r:embed="rId3">
            <a:alphaModFix/>
          </a:blip>
          <a:stretch>
            <a:fillRect/>
          </a:stretch>
        </p:blipFill>
        <p:spPr>
          <a:xfrm>
            <a:off x="518525" y="152400"/>
            <a:ext cx="4207744" cy="6553201"/>
          </a:xfrm>
          <a:prstGeom prst="rect">
            <a:avLst/>
          </a:prstGeom>
          <a:noFill/>
          <a:ln>
            <a:noFill/>
          </a:ln>
        </p:spPr>
      </p:pic>
      <p:sp>
        <p:nvSpPr>
          <p:cNvPr id="261" name="Google Shape;261;g30b2e9ddae5_0_362"/>
          <p:cNvSpPr txBox="1"/>
          <p:nvPr/>
        </p:nvSpPr>
        <p:spPr>
          <a:xfrm>
            <a:off x="4816075" y="1154725"/>
            <a:ext cx="3000000" cy="152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450">
                <a:solidFill>
                  <a:srgbClr val="474747"/>
                </a:solidFill>
                <a:highlight>
                  <a:srgbClr val="FFFFFF"/>
                </a:highlight>
              </a:rPr>
              <a:t>Juana Inés de Asbaje Ramírez de Santillana​, ​ más conocida como sor Juana Inés de la Cruz o Juana de Asbaje</a:t>
            </a:r>
            <a:endParaRPr sz="1450">
              <a:solidFill>
                <a:srgbClr val="474747"/>
              </a:solidFill>
              <a:highlight>
                <a:srgbClr val="FFFFFF"/>
              </a:highlight>
            </a:endParaRPr>
          </a:p>
          <a:p>
            <a:pPr indent="0" lvl="0" marL="0" rtl="0" algn="l">
              <a:spcBef>
                <a:spcPts val="0"/>
              </a:spcBef>
              <a:spcAft>
                <a:spcPts val="0"/>
              </a:spcAft>
              <a:buNone/>
            </a:pPr>
            <a:r>
              <a:t/>
            </a:r>
            <a:endParaRPr sz="1450">
              <a:solidFill>
                <a:srgbClr val="474747"/>
              </a:solidFill>
              <a:highlight>
                <a:srgbClr val="FFFFFF"/>
              </a:highlight>
            </a:endParaRPr>
          </a:p>
          <a:p>
            <a:pPr indent="0" lvl="0" marL="0" rtl="0" algn="l">
              <a:spcBef>
                <a:spcPts val="0"/>
              </a:spcBef>
              <a:spcAft>
                <a:spcPts val="0"/>
              </a:spcAft>
              <a:buNone/>
            </a:pPr>
            <a:r>
              <a:rPr lang="en-US" sz="1450">
                <a:solidFill>
                  <a:srgbClr val="474747"/>
                </a:solidFill>
                <a:highlight>
                  <a:srgbClr val="FFFFFF"/>
                </a:highlight>
              </a:rPr>
              <a:t>1648-1695</a:t>
            </a:r>
            <a:endParaRPr sz="1450">
              <a:solidFill>
                <a:srgbClr val="474747"/>
              </a:solidFill>
              <a:highlight>
                <a:srgbClr val="FFFFFF"/>
              </a:highlight>
            </a:endParaRPr>
          </a:p>
        </p:txBody>
      </p:sp>
      <p:sp>
        <p:nvSpPr>
          <p:cNvPr id="262" name="Google Shape;262;g30b2e9ddae5_0_362"/>
          <p:cNvSpPr txBox="1"/>
          <p:nvPr/>
        </p:nvSpPr>
        <p:spPr>
          <a:xfrm>
            <a:off x="4816075" y="3816250"/>
            <a:ext cx="4083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solidFill>
                <a:srgbClr val="595959"/>
              </a:solidFill>
              <a:latin typeface="Gill Sans"/>
              <a:ea typeface="Gill Sans"/>
              <a:cs typeface="Gill Sans"/>
              <a:sym typeface="Gill Sans"/>
            </a:endParaRPr>
          </a:p>
        </p:txBody>
      </p:sp>
      <p:sp>
        <p:nvSpPr>
          <p:cNvPr id="263" name="Google Shape;263;g30b2e9ddae5_0_362"/>
          <p:cNvSpPr txBox="1"/>
          <p:nvPr/>
        </p:nvSpPr>
        <p:spPr>
          <a:xfrm>
            <a:off x="5083650" y="3661350"/>
            <a:ext cx="40839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rgbClr val="595959"/>
                </a:solidFill>
                <a:latin typeface="Gill Sans"/>
                <a:ea typeface="Gill Sans"/>
                <a:cs typeface="Gill Sans"/>
                <a:sym typeface="Gill Sans"/>
              </a:rPr>
              <a:t>Óleo, Miguel de Herrera</a:t>
            </a:r>
            <a:endParaRPr sz="1100">
              <a:solidFill>
                <a:srgbClr val="595959"/>
              </a:solidFill>
              <a:latin typeface="Gill Sans"/>
              <a:ea typeface="Gill Sans"/>
              <a:cs typeface="Gill Sans"/>
              <a:sym typeface="Gill Sans"/>
            </a:endParaRPr>
          </a:p>
          <a:p>
            <a:pPr indent="0" lvl="0" marL="0" rtl="0" algn="l">
              <a:spcBef>
                <a:spcPts val="0"/>
              </a:spcBef>
              <a:spcAft>
                <a:spcPts val="0"/>
              </a:spcAft>
              <a:buNone/>
            </a:pPr>
            <a:r>
              <a:rPr lang="en-US" sz="1100">
                <a:solidFill>
                  <a:srgbClr val="595959"/>
                </a:solidFill>
                <a:latin typeface="Gill Sans"/>
                <a:ea typeface="Gill Sans"/>
                <a:cs typeface="Gill Sans"/>
                <a:sym typeface="Gill Sans"/>
              </a:rPr>
              <a:t>1713</a:t>
            </a:r>
            <a:endParaRPr sz="1100">
              <a:solidFill>
                <a:srgbClr val="595959"/>
              </a:solidFill>
              <a:latin typeface="Gill Sans"/>
              <a:ea typeface="Gill Sans"/>
              <a:cs typeface="Gill Sans"/>
              <a:sym typeface="Gill Sans"/>
            </a:endParaRPr>
          </a:p>
          <a:p>
            <a:pPr indent="0" lvl="0" marL="0" rtl="0" algn="l">
              <a:spcBef>
                <a:spcPts val="0"/>
              </a:spcBef>
              <a:spcAft>
                <a:spcPts val="0"/>
              </a:spcAft>
              <a:buNone/>
            </a:pPr>
            <a:r>
              <a:rPr lang="en-US" sz="1100">
                <a:solidFill>
                  <a:srgbClr val="595959"/>
                </a:solidFill>
                <a:latin typeface="Gill Sans"/>
                <a:ea typeface="Gill Sans"/>
                <a:cs typeface="Gill Sans"/>
                <a:sym typeface="Gill Sans"/>
              </a:rPr>
              <a:t>Actualmente en Rectoría UNAM</a:t>
            </a:r>
            <a:endParaRPr sz="1100">
              <a:solidFill>
                <a:srgbClr val="595959"/>
              </a:solidFill>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g30b2e9ddae5_0_367"/>
          <p:cNvPicPr preferRelativeResize="0"/>
          <p:nvPr/>
        </p:nvPicPr>
        <p:blipFill>
          <a:blip r:embed="rId3">
            <a:alphaModFix/>
          </a:blip>
          <a:stretch>
            <a:fillRect/>
          </a:stretch>
        </p:blipFill>
        <p:spPr>
          <a:xfrm>
            <a:off x="1363450" y="96050"/>
            <a:ext cx="4604519" cy="6553201"/>
          </a:xfrm>
          <a:prstGeom prst="rect">
            <a:avLst/>
          </a:prstGeom>
          <a:noFill/>
          <a:ln>
            <a:noFill/>
          </a:ln>
        </p:spPr>
      </p:pic>
      <p:sp>
        <p:nvSpPr>
          <p:cNvPr id="270" name="Google Shape;270;g30b2e9ddae5_0_367"/>
          <p:cNvSpPr txBox="1"/>
          <p:nvPr/>
        </p:nvSpPr>
        <p:spPr>
          <a:xfrm>
            <a:off x="-4280975" y="-464700"/>
            <a:ext cx="8111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solidFill>
                <a:srgbClr val="595959"/>
              </a:solidFill>
              <a:latin typeface="Gill Sans"/>
              <a:ea typeface="Gill Sans"/>
              <a:cs typeface="Gill Sans"/>
              <a:sym typeface="Gill Sans"/>
            </a:endParaRPr>
          </a:p>
        </p:txBody>
      </p:sp>
      <p:sp>
        <p:nvSpPr>
          <p:cNvPr id="271" name="Google Shape;271;g30b2e9ddae5_0_367"/>
          <p:cNvSpPr txBox="1"/>
          <p:nvPr/>
        </p:nvSpPr>
        <p:spPr>
          <a:xfrm>
            <a:off x="6210225" y="2196825"/>
            <a:ext cx="23622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595959"/>
                </a:solidFill>
                <a:latin typeface="Gill Sans"/>
                <a:ea typeface="Gill Sans"/>
                <a:cs typeface="Gill Sans"/>
                <a:sym typeface="Gill Sans"/>
              </a:rPr>
              <a:t>óleo de Miguel Cabrera</a:t>
            </a:r>
            <a:endParaRPr sz="2000">
              <a:solidFill>
                <a:srgbClr val="595959"/>
              </a:solidFill>
              <a:latin typeface="Gill Sans"/>
              <a:ea typeface="Gill Sans"/>
              <a:cs typeface="Gill Sans"/>
              <a:sym typeface="Gill Sans"/>
            </a:endParaRPr>
          </a:p>
          <a:p>
            <a:pPr indent="0" lvl="0" marL="0" rtl="0" algn="l">
              <a:spcBef>
                <a:spcPts val="0"/>
              </a:spcBef>
              <a:spcAft>
                <a:spcPts val="0"/>
              </a:spcAft>
              <a:buNone/>
            </a:pPr>
            <a:r>
              <a:rPr lang="en-US" sz="2000">
                <a:solidFill>
                  <a:srgbClr val="595959"/>
                </a:solidFill>
                <a:latin typeface="Gill Sans"/>
                <a:ea typeface="Gill Sans"/>
                <a:cs typeface="Gill Sans"/>
                <a:sym typeface="Gill Sans"/>
              </a:rPr>
              <a:t>1750</a:t>
            </a:r>
            <a:endParaRPr sz="2000">
              <a:solidFill>
                <a:srgbClr val="595959"/>
              </a:solidFill>
              <a:latin typeface="Gill Sans"/>
              <a:ea typeface="Gill Sans"/>
              <a:cs typeface="Gill Sans"/>
              <a:sym typeface="Gill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30b2e9ddae5_0_377"/>
          <p:cNvPicPr preferRelativeResize="0"/>
          <p:nvPr/>
        </p:nvPicPr>
        <p:blipFill>
          <a:blip r:embed="rId3">
            <a:alphaModFix/>
          </a:blip>
          <a:stretch>
            <a:fillRect/>
          </a:stretch>
        </p:blipFill>
        <p:spPr>
          <a:xfrm>
            <a:off x="152400" y="152400"/>
            <a:ext cx="5574060" cy="6553201"/>
          </a:xfrm>
          <a:prstGeom prst="rect">
            <a:avLst/>
          </a:prstGeom>
          <a:noFill/>
          <a:ln>
            <a:noFill/>
          </a:ln>
        </p:spPr>
      </p:pic>
      <p:sp>
        <p:nvSpPr>
          <p:cNvPr id="278" name="Google Shape;278;g30b2e9ddae5_0_377"/>
          <p:cNvSpPr txBox="1"/>
          <p:nvPr/>
        </p:nvSpPr>
        <p:spPr>
          <a:xfrm>
            <a:off x="5900425" y="478800"/>
            <a:ext cx="2774100" cy="564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rgbClr val="595959"/>
                </a:solidFill>
                <a:latin typeface="Gill Sans"/>
                <a:ea typeface="Gill Sans"/>
                <a:cs typeface="Gill Sans"/>
                <a:sym typeface="Gill Sans"/>
              </a:rPr>
              <a:t>óleo, Miguel de Herrera</a:t>
            </a:r>
            <a:endParaRPr sz="2000">
              <a:solidFill>
                <a:srgbClr val="595959"/>
              </a:solidFill>
              <a:latin typeface="Gill Sans"/>
              <a:ea typeface="Gill Sans"/>
              <a:cs typeface="Gill Sans"/>
              <a:sym typeface="Gill Sans"/>
            </a:endParaRPr>
          </a:p>
          <a:p>
            <a:pPr indent="0" lvl="0" marL="0" rtl="0" algn="l">
              <a:spcBef>
                <a:spcPts val="0"/>
              </a:spcBef>
              <a:spcAft>
                <a:spcPts val="0"/>
              </a:spcAft>
              <a:buNone/>
            </a:pPr>
            <a:r>
              <a:rPr lang="en-US" sz="2000">
                <a:solidFill>
                  <a:srgbClr val="595959"/>
                </a:solidFill>
                <a:latin typeface="Gill Sans"/>
                <a:ea typeface="Gill Sans"/>
                <a:cs typeface="Gill Sans"/>
                <a:sym typeface="Gill Sans"/>
              </a:rPr>
              <a:t>ca. 1759</a:t>
            </a:r>
            <a:endParaRPr sz="2000">
              <a:solidFill>
                <a:srgbClr val="595959"/>
              </a:solidFill>
              <a:latin typeface="Gill Sans"/>
              <a:ea typeface="Gill Sans"/>
              <a:cs typeface="Gill Sans"/>
              <a:sym typeface="Gill Sans"/>
            </a:endParaRPr>
          </a:p>
          <a:p>
            <a:pPr indent="0" lvl="0" marL="0" rtl="0" algn="l">
              <a:spcBef>
                <a:spcPts val="0"/>
              </a:spcBef>
              <a:spcAft>
                <a:spcPts val="0"/>
              </a:spcAft>
              <a:buNone/>
            </a:pPr>
            <a:r>
              <a:t/>
            </a:r>
            <a:endParaRPr sz="2000">
              <a:solidFill>
                <a:srgbClr val="595959"/>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t/>
            </a:r>
            <a:endParaRPr sz="2000">
              <a:solidFill>
                <a:srgbClr val="595959"/>
              </a:solidFill>
              <a:latin typeface="Gill Sans"/>
              <a:ea typeface="Gill Sans"/>
              <a:cs typeface="Gill Sans"/>
              <a:sym typeface="Gill Sans"/>
            </a:endParaRPr>
          </a:p>
          <a:p>
            <a:pPr indent="0" lvl="0" marL="0" rtl="0" algn="l">
              <a:spcBef>
                <a:spcPts val="0"/>
              </a:spcBef>
              <a:spcAft>
                <a:spcPts val="0"/>
              </a:spcAft>
              <a:buClr>
                <a:schemeClr val="dk1"/>
              </a:buClr>
              <a:buSzPts val="1100"/>
              <a:buFont typeface="Arial"/>
              <a:buNone/>
            </a:pPr>
            <a:r>
              <a:rPr lang="en-US">
                <a:solidFill>
                  <a:srgbClr val="08173E"/>
                </a:solidFill>
                <a:highlight>
                  <a:srgbClr val="FFFBF0"/>
                </a:highlight>
              </a:rPr>
              <a:t>VºRº de la M.R.M. Juana Ynes de la Cruz Feniz de la America Glorioso desempeño de su Sexo. Honrra de la Nación de este nuevo Mundo y argumento de las admiraciones, y elogios de el Antiguo. Nació el día 12 de Nov[viembr]e de el año de 1651 a las once de la Noche, Recivio el Sagrado Habito de el Maximo D[octo]r S[eño]r S[a]n Geronimo en su Conv[en]to de esta ciudad de Mexico de edad de 17 A[ño]s y murió Domingo 17 Abril de el de 1695 de edad de 44 a[ño]s cinco mezes, cinco días y cinco horas Requiescat inpace Amen Denim Muca</a:t>
            </a:r>
            <a:endParaRPr>
              <a:solidFill>
                <a:srgbClr val="08173E"/>
              </a:solidFill>
              <a:highlight>
                <a:srgbClr val="FFFBF0"/>
              </a:highlight>
            </a:endParaRPr>
          </a:p>
          <a:p>
            <a:pPr indent="0" lvl="0" marL="0" rtl="0" algn="l">
              <a:spcBef>
                <a:spcPts val="0"/>
              </a:spcBef>
              <a:spcAft>
                <a:spcPts val="0"/>
              </a:spcAft>
              <a:buNone/>
            </a:pPr>
            <a:r>
              <a:t/>
            </a:r>
            <a:endParaRPr sz="2300">
              <a:solidFill>
                <a:srgbClr val="595959"/>
              </a:solidFill>
              <a:latin typeface="Gill Sans"/>
              <a:ea typeface="Gill Sans"/>
              <a:cs typeface="Gill Sans"/>
              <a:sym typeface="Gill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g30b2e9ddae5_0_372"/>
          <p:cNvPicPr preferRelativeResize="0"/>
          <p:nvPr/>
        </p:nvPicPr>
        <p:blipFill>
          <a:blip r:embed="rId3">
            <a:alphaModFix/>
          </a:blip>
          <a:stretch>
            <a:fillRect/>
          </a:stretch>
        </p:blipFill>
        <p:spPr>
          <a:xfrm>
            <a:off x="1504300" y="600075"/>
            <a:ext cx="3190875" cy="5657850"/>
          </a:xfrm>
          <a:prstGeom prst="rect">
            <a:avLst/>
          </a:prstGeom>
          <a:noFill/>
          <a:ln>
            <a:noFill/>
          </a:ln>
        </p:spPr>
      </p:pic>
      <p:sp>
        <p:nvSpPr>
          <p:cNvPr id="285" name="Google Shape;285;g30b2e9ddae5_0_372"/>
          <p:cNvSpPr txBox="1"/>
          <p:nvPr/>
        </p:nvSpPr>
        <p:spPr>
          <a:xfrm>
            <a:off x="5173975" y="2435000"/>
            <a:ext cx="30000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t>Maria Sibylla Merian (1647-1717)</a:t>
            </a:r>
            <a:r>
              <a:rPr lang="en-US"/>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8"/>
          <p:cNvSpPr txBox="1"/>
          <p:nvPr>
            <p:ph type="ctrTitle"/>
          </p:nvPr>
        </p:nvSpPr>
        <p:spPr>
          <a:xfrm>
            <a:off x="808892" y="1098388"/>
            <a:ext cx="7738814" cy="439498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3200"/>
              <a:buFont typeface="Impact"/>
              <a:buNone/>
            </a:pPr>
            <a:r>
              <a:rPr lang="en-US" sz="3200"/>
              <a:t>4</a:t>
            </a:r>
            <a:br>
              <a:rPr lang="en-US" sz="3200"/>
            </a:br>
            <a:r>
              <a:rPr lang="en-US" sz="3200">
                <a:solidFill>
                  <a:srgbClr val="595959"/>
                </a:solidFill>
              </a:rPr>
              <a:t>LA MAQUINARIA INQUISITORIAL Y LA CONFIGURACIÓN DE LAS Y LOS SUJETOS</a:t>
            </a:r>
            <a:br>
              <a:rPr lang="en-US" sz="3200"/>
            </a:br>
            <a:r>
              <a:rPr lang="en-US" sz="3200"/>
              <a:t>SABERES ILUSTRADOS EN ACCIÓN</a:t>
            </a:r>
            <a:br>
              <a:rPr lang="en-US" sz="3200"/>
            </a:br>
            <a:endParaRPr sz="3200"/>
          </a:p>
        </p:txBody>
      </p:sp>
      <p:sp>
        <p:nvSpPr>
          <p:cNvPr id="291" name="Google Shape;291;p18"/>
          <p:cNvSpPr txBox="1"/>
          <p:nvPr>
            <p:ph idx="1" type="subTitle"/>
          </p:nvPr>
        </p:nvSpPr>
        <p:spPr>
          <a:xfrm>
            <a:off x="1661284" y="5979197"/>
            <a:ext cx="6034030" cy="7422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500"/>
              <a:buNone/>
            </a:pPr>
            <a:r>
              <a:rPr lang="en-US"/>
              <a:t>DE ESPIRITUALES A HISTÉRICAS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9"/>
          <p:cNvSpPr txBox="1"/>
          <p:nvPr>
            <p:ph idx="4294967295" type="title"/>
          </p:nvPr>
        </p:nvSpPr>
        <p:spPr>
          <a:xfrm>
            <a:off x="0" y="195263"/>
            <a:ext cx="5786438" cy="930275"/>
          </a:xfrm>
          <a:prstGeom prst="rect">
            <a:avLst/>
          </a:prstGeom>
          <a:noFill/>
          <a:ln>
            <a:noFill/>
          </a:ln>
        </p:spPr>
        <p:txBody>
          <a:bodyPr anchorCtr="0" anchor="t" bIns="32125" lIns="64275" spcFirstLastPara="1" rIns="28550" wrap="square" tIns="32125">
            <a:normAutofit/>
          </a:bodyPr>
          <a:lstStyle/>
          <a:p>
            <a:pPr indent="0" lvl="0" marL="27905" rtl="0" algn="l">
              <a:lnSpc>
                <a:spcPct val="90000"/>
              </a:lnSpc>
              <a:spcBef>
                <a:spcPts val="0"/>
              </a:spcBef>
              <a:spcAft>
                <a:spcPts val="0"/>
              </a:spcAft>
              <a:buClr>
                <a:srgbClr val="006633"/>
              </a:buClr>
              <a:buSzPts val="2000"/>
              <a:buFont typeface="Garamond"/>
              <a:buNone/>
            </a:pPr>
            <a:r>
              <a:rPr lang="en-US" sz="2000">
                <a:solidFill>
                  <a:srgbClr val="006633"/>
                </a:solidFill>
                <a:latin typeface="Garamond"/>
                <a:ea typeface="Garamond"/>
                <a:cs typeface="Garamond"/>
                <a:sym typeface="Garamond"/>
              </a:rPr>
              <a:t>ANÓNIMO NOVOHISPANO, DOÑA JOSEFA GALLEGOS Y DÍAZ (1658-1750)</a:t>
            </a:r>
            <a:br>
              <a:rPr lang="en-US" sz="1400">
                <a:solidFill>
                  <a:srgbClr val="006633"/>
                </a:solidFill>
                <a:latin typeface="MS PGothic"/>
                <a:ea typeface="MS PGothic"/>
                <a:cs typeface="MS PGothic"/>
                <a:sym typeface="MS PGothic"/>
              </a:rPr>
            </a:br>
            <a:r>
              <a:rPr lang="en-US" sz="1400">
                <a:solidFill>
                  <a:srgbClr val="006633"/>
                </a:solidFill>
                <a:latin typeface="Garamond"/>
                <a:ea typeface="Garamond"/>
                <a:cs typeface="Garamond"/>
                <a:sym typeface="Garamond"/>
              </a:rPr>
              <a:t>ÓLEO SOBRE HOJALATA, COLECCIÓN MUSEO SOUMAYA</a:t>
            </a:r>
            <a:endParaRPr sz="1400">
              <a:solidFill>
                <a:srgbClr val="006633"/>
              </a:solidFill>
              <a:latin typeface="Garamond"/>
              <a:ea typeface="Garamond"/>
              <a:cs typeface="Garamond"/>
              <a:sym typeface="Garamond"/>
            </a:endParaRPr>
          </a:p>
        </p:txBody>
      </p:sp>
      <p:pic>
        <p:nvPicPr>
          <p:cNvPr id="297" name="Google Shape;297;p19"/>
          <p:cNvPicPr preferRelativeResize="0"/>
          <p:nvPr/>
        </p:nvPicPr>
        <p:blipFill rotWithShape="1">
          <a:blip r:embed="rId3">
            <a:alphaModFix/>
          </a:blip>
          <a:srcRect b="0" l="0" r="0" t="0"/>
          <a:stretch/>
        </p:blipFill>
        <p:spPr>
          <a:xfrm>
            <a:off x="2751578" y="1125538"/>
            <a:ext cx="4115609" cy="510633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0"/>
          <p:cNvSpPr txBox="1"/>
          <p:nvPr>
            <p:ph type="title"/>
          </p:nvPr>
        </p:nvSpPr>
        <p:spPr>
          <a:xfrm>
            <a:off x="569890" y="1773850"/>
            <a:ext cx="4114800" cy="70104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000"/>
              <a:buFont typeface="Impact"/>
              <a:buNone/>
            </a:pPr>
            <a:r>
              <a:t/>
            </a:r>
            <a:endParaRPr sz="3000"/>
          </a:p>
        </p:txBody>
      </p:sp>
      <p:pic>
        <p:nvPicPr>
          <p:cNvPr descr="Dos almas" id="304" name="Google Shape;304;p20"/>
          <p:cNvPicPr preferRelativeResize="0"/>
          <p:nvPr>
            <p:ph idx="1" type="body"/>
          </p:nvPr>
        </p:nvPicPr>
        <p:blipFill rotWithShape="1">
          <a:blip r:embed="rId3">
            <a:alphaModFix/>
          </a:blip>
          <a:srcRect b="0" l="0" r="0" t="0"/>
          <a:stretch/>
        </p:blipFill>
        <p:spPr>
          <a:xfrm>
            <a:off x="5001301" y="36146"/>
            <a:ext cx="4142699" cy="5970301"/>
          </a:xfrm>
          <a:prstGeom prst="rect">
            <a:avLst/>
          </a:prstGeom>
          <a:noFill/>
          <a:ln>
            <a:noFill/>
          </a:ln>
        </p:spPr>
      </p:pic>
      <p:sp>
        <p:nvSpPr>
          <p:cNvPr id="305" name="Google Shape;305;p20"/>
          <p:cNvSpPr txBox="1"/>
          <p:nvPr/>
        </p:nvSpPr>
        <p:spPr>
          <a:xfrm>
            <a:off x="734096" y="5911403"/>
            <a:ext cx="526195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Dos almas,1777</a:t>
            </a:r>
            <a:br>
              <a:rPr lang="en-US" sz="1800">
                <a:solidFill>
                  <a:schemeClr val="dk1"/>
                </a:solidFill>
                <a:latin typeface="Gill Sans"/>
                <a:ea typeface="Gill Sans"/>
                <a:cs typeface="Gill Sans"/>
                <a:sym typeface="Gill Sans"/>
              </a:rPr>
            </a:br>
            <a:r>
              <a:rPr lang="en-US" sz="1800">
                <a:solidFill>
                  <a:schemeClr val="dk1"/>
                </a:solidFill>
                <a:latin typeface="Gill Sans"/>
                <a:ea typeface="Gill Sans"/>
                <a:cs typeface="Gill Sans"/>
                <a:sym typeface="Gill Sans"/>
              </a:rPr>
              <a:t>Ex convento de Santa Catalina de Siena, Oaxaca, México</a:t>
            </a:r>
            <a:endParaRPr sz="1800">
              <a:solidFill>
                <a:schemeClr val="dk1"/>
              </a:solidFill>
              <a:latin typeface="Gill Sans"/>
              <a:ea typeface="Gill Sans"/>
              <a:cs typeface="Gill Sans"/>
              <a:sym typeface="Gill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1"/>
          <p:cNvSpPr txBox="1"/>
          <p:nvPr>
            <p:ph type="ctrTitle"/>
          </p:nvPr>
        </p:nvSpPr>
        <p:spPr>
          <a:xfrm>
            <a:off x="808892" y="1098388"/>
            <a:ext cx="7738814" cy="439498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3600"/>
              <a:buFont typeface="Impact"/>
              <a:buNone/>
            </a:pPr>
            <a:r>
              <a:rPr lang="en-US" sz="3600"/>
              <a:t>5</a:t>
            </a:r>
            <a:br>
              <a:rPr lang="en-US" sz="3600"/>
            </a:br>
            <a:r>
              <a:rPr lang="en-US" sz="3600"/>
              <a:t>LO EPISTOLAR</a:t>
            </a:r>
            <a:br>
              <a:rPr lang="en-US" sz="3600"/>
            </a:br>
            <a:r>
              <a:rPr lang="en-US" sz="3600"/>
              <a:t>MUJERES ILUSTRADAS DEL CLAUSTRO QUE ESCRIBEN</a:t>
            </a:r>
            <a:br>
              <a:rPr lang="en-US" sz="3600"/>
            </a:br>
            <a:r>
              <a:rPr lang="en-US" sz="1800">
                <a:solidFill>
                  <a:srgbClr val="595959"/>
                </a:solidFill>
              </a:rPr>
              <a:t>TEORÍA FEMINISTA Y SUBJETIVIDAD, FEMINISMO DE LA DIFERENCIA Y CRITICA A LA TEORÍA DEL SUJETO ILUSTRADO DE LA MODERNIDAD</a:t>
            </a:r>
            <a:br>
              <a:rPr lang="en-US" sz="3600">
                <a:solidFill>
                  <a:srgbClr val="595959"/>
                </a:solidFill>
              </a:rPr>
            </a:br>
            <a:endParaRPr sz="3600"/>
          </a:p>
        </p:txBody>
      </p:sp>
      <p:sp>
        <p:nvSpPr>
          <p:cNvPr id="311" name="Google Shape;311;p21"/>
          <p:cNvSpPr txBox="1"/>
          <p:nvPr>
            <p:ph idx="1" type="subTitle"/>
          </p:nvPr>
        </p:nvSpPr>
        <p:spPr>
          <a:xfrm>
            <a:off x="1661284" y="5979197"/>
            <a:ext cx="6034030" cy="7422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500"/>
              <a:buNone/>
            </a:pPr>
            <a:r>
              <a:rPr lang="en-US"/>
              <a:t>SOR JOSEFA DE LOS DOLORES PEÑA Y LILLO</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5" name="Shape 315"/>
        <p:cNvGrpSpPr/>
        <p:nvPr/>
      </p:nvGrpSpPr>
      <p:grpSpPr>
        <a:xfrm>
          <a:off x="0" y="0"/>
          <a:ext cx="0" cy="0"/>
          <a:chOff x="0" y="0"/>
          <a:chExt cx="0" cy="0"/>
        </a:xfrm>
      </p:grpSpPr>
      <p:sp>
        <p:nvSpPr>
          <p:cNvPr id="316" name="Google Shape;316;p22"/>
          <p:cNvSpPr/>
          <p:nvPr/>
        </p:nvSpPr>
        <p:spPr>
          <a:xfrm>
            <a:off x="0" y="0"/>
            <a:ext cx="664368"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317" name="Google Shape;317;p22"/>
          <p:cNvSpPr/>
          <p:nvPr/>
        </p:nvSpPr>
        <p:spPr>
          <a:xfrm>
            <a:off x="8931402" y="0"/>
            <a:ext cx="212598"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18" name="Google Shape;318;p22"/>
          <p:cNvSpPr/>
          <p:nvPr/>
        </p:nvSpPr>
        <p:spPr>
          <a:xfrm>
            <a:off x="0" y="0"/>
            <a:ext cx="914399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19" name="Google Shape;319;p22"/>
          <p:cNvSpPr txBox="1"/>
          <p:nvPr>
            <p:ph type="title"/>
          </p:nvPr>
        </p:nvSpPr>
        <p:spPr>
          <a:xfrm>
            <a:off x="571497" y="382385"/>
            <a:ext cx="8001003" cy="11132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2400"/>
              <a:buFont typeface="Impact"/>
              <a:buNone/>
            </a:pPr>
            <a:r>
              <a:rPr lang="en-US" sz="2400"/>
              <a:t>EPISTOLARIO DE SOR JOSEFA DE LOS DOLORES  PEÑA Y LILLO, MONJA DOMINICA, CHILE, CARTA A SU CONFESOR, CA. 1763</a:t>
            </a:r>
            <a:endParaRPr/>
          </a:p>
        </p:txBody>
      </p:sp>
      <p:sp>
        <p:nvSpPr>
          <p:cNvPr id="320" name="Google Shape;320;p22"/>
          <p:cNvSpPr/>
          <p:nvPr/>
        </p:nvSpPr>
        <p:spPr>
          <a:xfrm>
            <a:off x="571497" y="1785257"/>
            <a:ext cx="8001003" cy="3440539"/>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1600">
                <a:solidFill>
                  <a:srgbClr val="595959"/>
                </a:solidFill>
                <a:latin typeface="Gill Sans"/>
                <a:ea typeface="Gill Sans"/>
                <a:cs typeface="Gill Sans"/>
                <a:sym typeface="Gill Sans"/>
              </a:rPr>
              <a:t>“Díseme también su reverensia que le dé informe[s] de mis habituales quebrantos; casi no hallo esplicasión para referirlos, porque sólo los sé sentir; pero, no obstante, diré lo que pueda: 8 años ha que siento dolores en medio lado del cuerpo, que, aunque me han curado infinito y varios médicos, ninguno ha entendido el mal ni han tenido asierto; otras veses me entra temblor que me descoyunta el cuerpo; otras veses me dan estrallidos+ en los güesos, que pa[r]ese* se me descuaderna+ el cuerpo; otras veses se me encogen todos los nervios y cuerdas, que para dar un solo paso o haser cualquier movimiento, me cuesta clamar a Dios y quejarme contra toda mi volun[tad], por la fuersa de dolores que me causa la violensia que me hago a haser lo que pueda en la comunidad, que, por la bondad de Dios, ando en pie, aunque tan quebrantada. Todo lo espresado es continuo de todos los día[s], pero cuando me apura más, junto con un sofero+ dolor de cabesa, sienes y selebro y todo el casco, es todos los jue</a:t>
            </a:r>
            <a:endParaRPr/>
          </a:p>
          <a:p>
            <a:pPr indent="0" lvl="0" marL="0" marR="0" rtl="0" algn="l">
              <a:spcBef>
                <a:spcPts val="700"/>
              </a:spcBef>
              <a:spcAft>
                <a:spcPts val="0"/>
              </a:spcAft>
              <a:buNone/>
            </a:pPr>
            <a:r>
              <a:rPr lang="en-US" sz="1600">
                <a:solidFill>
                  <a:srgbClr val="595959"/>
                </a:solidFill>
                <a:latin typeface="Gill Sans"/>
                <a:ea typeface="Gill Sans"/>
                <a:cs typeface="Gill Sans"/>
                <a:sym typeface="Gill Sans"/>
              </a:rPr>
              <a:t> </a:t>
            </a:r>
            <a:endParaRPr/>
          </a:p>
        </p:txBody>
      </p:sp>
      <p:sp>
        <p:nvSpPr>
          <p:cNvPr id="321" name="Google Shape;321;p22"/>
          <p:cNvSpPr/>
          <p:nvPr/>
        </p:nvSpPr>
        <p:spPr>
          <a:xfrm>
            <a:off x="0" y="6006736"/>
            <a:ext cx="9143999" cy="851265"/>
          </a:xfrm>
          <a:custGeom>
            <a:rect b="b" l="l" r="r" t="t"/>
            <a:pathLst>
              <a:path extrusionOk="0" h="851265" w="12191998">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3"/>
          <p:cNvSpPr txBox="1"/>
          <p:nvPr>
            <p:ph idx="1" type="body"/>
          </p:nvPr>
        </p:nvSpPr>
        <p:spPr>
          <a:xfrm>
            <a:off x="457200" y="2020824"/>
            <a:ext cx="8229600" cy="4075176"/>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00"/>
              <a:buChar char="•"/>
            </a:pPr>
            <a:br>
              <a:rPr lang="en-US" sz="2000"/>
            </a:br>
            <a:r>
              <a:rPr lang="en-US" sz="2000"/>
              <a:t>”la ilustración” como concepto</a:t>
            </a:r>
            <a:br>
              <a:rPr lang="en-US" sz="2000"/>
            </a:br>
            <a:r>
              <a:rPr lang="en-US" sz="2000"/>
              <a:t>El “siglo XVIII” como sinónimo de ilustración</a:t>
            </a:r>
            <a:br>
              <a:rPr lang="en-US" sz="2000"/>
            </a:br>
            <a:r>
              <a:rPr lang="en-US" sz="2000"/>
              <a:t>el “hombre ilustrado” como estereotipo</a:t>
            </a:r>
            <a:br>
              <a:rPr lang="en-US" sz="2000"/>
            </a:br>
            <a:r>
              <a:rPr lang="en-US" sz="2000"/>
              <a:t>Las “reformas borbónicas”, un concepto historiográfico y matriz de interpretación del siglo XVIII colonial americano</a:t>
            </a:r>
            <a:endParaRPr/>
          </a:p>
        </p:txBody>
      </p:sp>
      <p:sp>
        <p:nvSpPr>
          <p:cNvPr id="127" name="Google Shape;127;p3"/>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Impact"/>
              <a:buNone/>
            </a:pPr>
            <a:r>
              <a:rPr lang="en-US" sz="3200"/>
              <a:t>RETOMANDO SESIONES ANTERIORES SOBRE CANON DEL SIGLO XVIII</a:t>
            </a:r>
            <a:endParaRPr sz="3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5" name="Shape 325"/>
        <p:cNvGrpSpPr/>
        <p:nvPr/>
      </p:nvGrpSpPr>
      <p:grpSpPr>
        <a:xfrm>
          <a:off x="0" y="0"/>
          <a:ext cx="0" cy="0"/>
          <a:chOff x="0" y="0"/>
          <a:chExt cx="0" cy="0"/>
        </a:xfrm>
      </p:grpSpPr>
      <p:sp>
        <p:nvSpPr>
          <p:cNvPr id="326" name="Google Shape;326;p23"/>
          <p:cNvSpPr/>
          <p:nvPr/>
        </p:nvSpPr>
        <p:spPr>
          <a:xfrm>
            <a:off x="0" y="0"/>
            <a:ext cx="664368"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327" name="Google Shape;327;p23"/>
          <p:cNvSpPr/>
          <p:nvPr/>
        </p:nvSpPr>
        <p:spPr>
          <a:xfrm>
            <a:off x="8931402" y="0"/>
            <a:ext cx="212598" cy="68580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28" name="Google Shape;328;p23"/>
          <p:cNvSpPr/>
          <p:nvPr/>
        </p:nvSpPr>
        <p:spPr>
          <a:xfrm>
            <a:off x="0" y="0"/>
            <a:ext cx="914399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29" name="Google Shape;329;p23"/>
          <p:cNvSpPr txBox="1"/>
          <p:nvPr>
            <p:ph type="title"/>
          </p:nvPr>
        </p:nvSpPr>
        <p:spPr>
          <a:xfrm>
            <a:off x="571497" y="382385"/>
            <a:ext cx="8001003" cy="11132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2400"/>
              <a:buFont typeface="Impact"/>
              <a:buNone/>
            </a:pPr>
            <a:r>
              <a:rPr lang="en-US" sz="2400"/>
              <a:t>SOR JOSEFA DE LOS DOLORES  PEÑA Y LILLO, MONJA DOMINICA, CHILE, CARTA A SU CONFESOR, CA. 1763</a:t>
            </a:r>
            <a:endParaRPr/>
          </a:p>
        </p:txBody>
      </p:sp>
      <p:sp>
        <p:nvSpPr>
          <p:cNvPr id="330" name="Google Shape;330;p23"/>
          <p:cNvSpPr txBox="1"/>
          <p:nvPr/>
        </p:nvSpPr>
        <p:spPr>
          <a:xfrm>
            <a:off x="571497" y="1785257"/>
            <a:ext cx="8001003" cy="3440539"/>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1600">
                <a:solidFill>
                  <a:srgbClr val="595959"/>
                </a:solidFill>
                <a:latin typeface="Gill Sans"/>
                <a:ea typeface="Gill Sans"/>
                <a:cs typeface="Gill Sans"/>
                <a:sym typeface="Gill Sans"/>
              </a:rPr>
              <a:t>ves y viernes de todas las semanas; este conjunto me causa una descomposisión tan estremada, con desmayo y escaesimiento en todo mi cuerpo, de pies a cabesa, que me parese que ya se me desune la alma del cuerpo, porque creo que, cuando llegue este transe, no habrá diferensia la menor en lo que me pasa; siento también mucho dolor en el corasón y opresión, que parese me le tienen entre prensa de modo que, cuando me apura esto, parese le tengo muerto dentro del cuerpo, porque, aunque me toque por ensima, no le siento palpitar como antes de darme esto, y es tan sofero este dolor, que me coge toda la tabla del pecho y la espalda, que me hase su violensia sonar los güesos del pecho y faltarme a veses la respirasión, y suelo pasar así, como ahogándome, más de 7 días seguidos. Todo sea por amor de Dios, quien me guarde a su reverensia muchos años en su santo amor.</a:t>
            </a:r>
            <a:endParaRPr/>
          </a:p>
          <a:p>
            <a:pPr indent="0" lvl="0" marL="0" marR="0" rtl="0" algn="l">
              <a:spcBef>
                <a:spcPts val="700"/>
              </a:spcBef>
              <a:spcAft>
                <a:spcPts val="0"/>
              </a:spcAft>
              <a:buNone/>
            </a:pPr>
            <a:r>
              <a:rPr lang="en-US" sz="1600">
                <a:solidFill>
                  <a:srgbClr val="595959"/>
                </a:solidFill>
                <a:latin typeface="Gill Sans"/>
                <a:ea typeface="Gill Sans"/>
                <a:cs typeface="Gill Sans"/>
                <a:sym typeface="Gill Sans"/>
              </a:rPr>
              <a:t>	Su pobre ruin, que en el Señor lo estima.	La Dolores.</a:t>
            </a:r>
            <a:endParaRPr/>
          </a:p>
        </p:txBody>
      </p:sp>
      <p:sp>
        <p:nvSpPr>
          <p:cNvPr id="331" name="Google Shape;331;p23"/>
          <p:cNvSpPr/>
          <p:nvPr/>
        </p:nvSpPr>
        <p:spPr>
          <a:xfrm>
            <a:off x="0" y="6006736"/>
            <a:ext cx="9143999" cy="851265"/>
          </a:xfrm>
          <a:custGeom>
            <a:rect b="b" l="l" r="r" t="t"/>
            <a:pathLst>
              <a:path extrusionOk="0" h="851265" w="12191998">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35" name="Shape 335"/>
        <p:cNvGrpSpPr/>
        <p:nvPr/>
      </p:nvGrpSpPr>
      <p:grpSpPr>
        <a:xfrm>
          <a:off x="0" y="0"/>
          <a:ext cx="0" cy="0"/>
          <a:chOff x="0" y="0"/>
          <a:chExt cx="0" cy="0"/>
        </a:xfrm>
      </p:grpSpPr>
      <p:sp>
        <p:nvSpPr>
          <p:cNvPr id="336" name="Google Shape;336;p24"/>
          <p:cNvSpPr/>
          <p:nvPr/>
        </p:nvSpPr>
        <p:spPr>
          <a:xfrm>
            <a:off x="0" y="0"/>
            <a:ext cx="9143999"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37" name="Google Shape;337;p24"/>
          <p:cNvSpPr txBox="1"/>
          <p:nvPr>
            <p:ph type="title"/>
          </p:nvPr>
        </p:nvSpPr>
        <p:spPr>
          <a:xfrm>
            <a:off x="571497" y="382385"/>
            <a:ext cx="8001003" cy="111329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2400"/>
              <a:buFont typeface="Impact"/>
              <a:buNone/>
            </a:pPr>
            <a:r>
              <a:rPr lang="en-US" sz="2400"/>
              <a:t>EPISTOLARIO DE SOR JOSEFA DE LOS DOLORES  PEÑA Y LILLO, MONJA DOMINICA, CHILE, CARTA A SU CONFESOR, CA. 1763. CARTA 44</a:t>
            </a:r>
            <a:endParaRPr sz="2400"/>
          </a:p>
        </p:txBody>
      </p:sp>
      <p:sp>
        <p:nvSpPr>
          <p:cNvPr id="338" name="Google Shape;338;p24"/>
          <p:cNvSpPr txBox="1"/>
          <p:nvPr/>
        </p:nvSpPr>
        <p:spPr>
          <a:xfrm>
            <a:off x="571497" y="1785257"/>
            <a:ext cx="8001003" cy="3440539"/>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1000">
                <a:solidFill>
                  <a:srgbClr val="595959"/>
                </a:solidFill>
                <a:latin typeface="Gill Sans"/>
                <a:ea typeface="Gill Sans"/>
                <a:cs typeface="Gill Sans"/>
                <a:sym typeface="Gill Sans"/>
              </a:rPr>
              <a:t>“En orden a las demás cosas que han pasado a mi alma, desde marso al mes siguiente julio, en los puntos que su reverensia sabe, suele acaeser, ya por las cartas que aquí sito le informo de todo; si se han perdido, me será muy sensible por el registro a que se esponen, pues quisiera yo que todas mis cosas se sepultaran o se convirtiera en senisas todo. Mucho trabajo es, padre, fiar a la letra lo más íntimo de la consiencia, que, si no hallara en su reverensia el todo de mi alma y lleno que sasie mi corasón, más antes pasara así, pero me ha puesto su reverensia la rasón más fuerte y que más me convense a obedeserle, que es significarme que ésta es voluntad de Dios, lo que me violenta atropellar por todos inconvenientes y más en casos tales cuales son los deste camino tan penoso y lleno de variedades.</a:t>
            </a:r>
            <a:endParaRPr sz="1000">
              <a:solidFill>
                <a:srgbClr val="595959"/>
              </a:solidFill>
              <a:latin typeface="Gill Sans"/>
              <a:ea typeface="Gill Sans"/>
              <a:cs typeface="Gill Sans"/>
              <a:sym typeface="Gill Sans"/>
            </a:endParaRPr>
          </a:p>
          <a:p>
            <a:pPr indent="0" lvl="0" marL="0" marR="0" rtl="0" algn="l">
              <a:spcBef>
                <a:spcPts val="1300"/>
              </a:spcBef>
              <a:spcAft>
                <a:spcPts val="0"/>
              </a:spcAft>
              <a:buNone/>
            </a:pPr>
            <a:r>
              <a:rPr lang="en-US" sz="1000">
                <a:solidFill>
                  <a:srgbClr val="595959"/>
                </a:solidFill>
                <a:latin typeface="Gill Sans"/>
                <a:ea typeface="Gill Sans"/>
                <a:cs typeface="Gill Sans"/>
                <a:sym typeface="Gill Sans"/>
              </a:rPr>
              <a:t>El confesor que antes tenía se me está ofresiendo mucho, y porque he ocurrido a su reverensia en los aprietos y insultos repentinos que han acaesido en nueve meses que llevo de enfermedad, da la cosa por hecha, siervo de Dios; a mi me confunde su humildad después que esperimento en mí tanta ruindad, pero da como que tiene virtud y caridad, aunque yo sea la que soy; yo le estoy sumamente agradesida, pero con todo*, me mantengo en lo que le tengo escrito a su reverensia, así para con este sujeto como para con otros que les debo caridad. Ya los tengo bien desengañados, y así mesmo a la madre y a las demás, que todas y cada una de por sí todavía me importunan: yo me mantengo sin variación en lo que dije desde el prinsipio. No sé hasta cuándo les dura este quebradero de cabesa en cuidados ajenos; dejáramos de ser monjas y mujeres si nos faltara la intrepidés; aunque no hago tal juisio, sino's que obran con santa intensión, desean en eso mi bien -porque así lo presumirán-, aunque ya las tengo disuadidas, pues les respondo que si me dan otro padre Manuel, las obedeseré. A esto me responden lo que su reverensia puede pensar de gente importunas, porque Dios le ha dado lisensia para esto y mucho más.”</a:t>
            </a:r>
            <a:endParaRPr/>
          </a:p>
          <a:p>
            <a:pPr indent="0" lvl="0" marL="0" marR="0" rtl="0" algn="l">
              <a:spcBef>
                <a:spcPts val="1300"/>
              </a:spcBef>
              <a:spcAft>
                <a:spcPts val="0"/>
              </a:spcAft>
              <a:buNone/>
            </a:pPr>
            <a:r>
              <a:rPr lang="en-US" sz="1000">
                <a:solidFill>
                  <a:srgbClr val="595959"/>
                </a:solidFill>
                <a:latin typeface="Gill Sans"/>
                <a:ea typeface="Gill Sans"/>
                <a:cs typeface="Gill Sans"/>
                <a:sym typeface="Gill Sans"/>
              </a:rPr>
              <a:t>Deste monasterio, y julio 17. Su más afecta sierva que en el Señor lo ama de corasón.</a:t>
            </a:r>
            <a:endParaRPr sz="1000">
              <a:solidFill>
                <a:srgbClr val="595959"/>
              </a:solidFill>
              <a:latin typeface="Gill Sans"/>
              <a:ea typeface="Gill Sans"/>
              <a:cs typeface="Gill Sans"/>
              <a:sym typeface="Gill Sans"/>
            </a:endParaRPr>
          </a:p>
          <a:p>
            <a:pPr indent="0" lvl="0" marL="0" marR="0" rtl="0" algn="l">
              <a:spcBef>
                <a:spcPts val="700"/>
              </a:spcBef>
              <a:spcAft>
                <a:spcPts val="0"/>
              </a:spcAft>
              <a:buNone/>
            </a:pPr>
            <a:r>
              <a:rPr lang="en-US" sz="1000">
                <a:solidFill>
                  <a:srgbClr val="595959"/>
                </a:solidFill>
                <a:latin typeface="Gill Sans"/>
                <a:ea typeface="Gill Sans"/>
                <a:cs typeface="Gill Sans"/>
                <a:sym typeface="Gill Sans"/>
              </a:rPr>
              <a:t>										Dolores.</a:t>
            </a:r>
            <a:endParaRPr sz="1000">
              <a:solidFill>
                <a:srgbClr val="595959"/>
              </a:solidFill>
              <a:latin typeface="Gill Sans"/>
              <a:ea typeface="Gill Sans"/>
              <a:cs typeface="Gill Sans"/>
              <a:sym typeface="Gill Sans"/>
            </a:endParaRPr>
          </a:p>
          <a:p>
            <a:pPr indent="0" lvl="0" marL="0" marR="0" rtl="0" algn="l">
              <a:spcBef>
                <a:spcPts val="700"/>
              </a:spcBef>
              <a:spcAft>
                <a:spcPts val="0"/>
              </a:spcAft>
              <a:buNone/>
            </a:pPr>
            <a:r>
              <a:t/>
            </a:r>
            <a:endParaRPr sz="1000">
              <a:solidFill>
                <a:srgbClr val="595959"/>
              </a:solidFill>
              <a:latin typeface="Gill Sans"/>
              <a:ea typeface="Gill Sans"/>
              <a:cs typeface="Gill Sans"/>
              <a:sym typeface="Gill Sans"/>
            </a:endParaRPr>
          </a:p>
        </p:txBody>
      </p:sp>
      <p:sp>
        <p:nvSpPr>
          <p:cNvPr id="339" name="Google Shape;339;p24"/>
          <p:cNvSpPr/>
          <p:nvPr/>
        </p:nvSpPr>
        <p:spPr>
          <a:xfrm>
            <a:off x="0" y="6006736"/>
            <a:ext cx="9143999" cy="851265"/>
          </a:xfrm>
          <a:custGeom>
            <a:rect b="b" l="l" r="r" t="t"/>
            <a:pathLst>
              <a:path extrusionOk="0" h="851265" w="12191998">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5"/>
          <p:cNvSpPr txBox="1"/>
          <p:nvPr>
            <p:ph type="title"/>
          </p:nvPr>
        </p:nvSpPr>
        <p:spPr>
          <a:xfrm>
            <a:off x="938758" y="382385"/>
            <a:ext cx="7633742" cy="149213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5100"/>
              <a:buFont typeface="Impact"/>
              <a:buNone/>
            </a:pPr>
            <a:r>
              <a:t/>
            </a:r>
            <a:endParaRPr/>
          </a:p>
        </p:txBody>
      </p:sp>
      <p:pic>
        <p:nvPicPr>
          <p:cNvPr descr="page169image8586880" id="345" name="Google Shape;345;p25"/>
          <p:cNvPicPr preferRelativeResize="0"/>
          <p:nvPr>
            <p:ph idx="1" type="body"/>
          </p:nvPr>
        </p:nvPicPr>
        <p:blipFill rotWithShape="1">
          <a:blip r:embed="rId3">
            <a:alphaModFix/>
          </a:blip>
          <a:srcRect b="0" l="0" r="0" t="0"/>
          <a:stretch/>
        </p:blipFill>
        <p:spPr>
          <a:xfrm>
            <a:off x="2086377" y="79582"/>
            <a:ext cx="4765184" cy="67614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1" name="Shape 131"/>
        <p:cNvGrpSpPr/>
        <p:nvPr/>
      </p:nvGrpSpPr>
      <p:grpSpPr>
        <a:xfrm>
          <a:off x="0" y="0"/>
          <a:ext cx="0" cy="0"/>
          <a:chOff x="0" y="0"/>
          <a:chExt cx="0" cy="0"/>
        </a:xfrm>
      </p:grpSpPr>
      <p:sp>
        <p:nvSpPr>
          <p:cNvPr id="132" name="Google Shape;132;p4"/>
          <p:cNvSpPr/>
          <p:nvPr/>
        </p:nvSpPr>
        <p:spPr>
          <a:xfrm>
            <a:off x="0" y="0"/>
            <a:ext cx="9144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33" name="Google Shape;133;p4"/>
          <p:cNvSpPr txBox="1"/>
          <p:nvPr>
            <p:ph type="title"/>
          </p:nvPr>
        </p:nvSpPr>
        <p:spPr>
          <a:xfrm>
            <a:off x="2171700" y="382385"/>
            <a:ext cx="6400799" cy="141375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3200"/>
              <a:buFont typeface="Impact"/>
              <a:buNone/>
            </a:pPr>
            <a:r>
              <a:rPr lang="en-US" sz="3200"/>
              <a:t>LÍNEAS GENERALES DEL DISCURSO “ILUSTRADO” DE LA MONARQUÍA ESPAÑOLA</a:t>
            </a:r>
            <a:endParaRPr/>
          </a:p>
        </p:txBody>
      </p:sp>
      <p:sp>
        <p:nvSpPr>
          <p:cNvPr id="134" name="Google Shape;134;p4"/>
          <p:cNvSpPr/>
          <p:nvPr/>
        </p:nvSpPr>
        <p:spPr>
          <a:xfrm>
            <a:off x="0" y="0"/>
            <a:ext cx="1706340" cy="6858000"/>
          </a:xfrm>
          <a:custGeom>
            <a:rect b="b" l="l" r="r" t="t"/>
            <a:pathLst>
              <a:path extrusionOk="0" h="6858000" w="2275119">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35" name="Google Shape;135;p4"/>
          <p:cNvSpPr/>
          <p:nvPr/>
        </p:nvSpPr>
        <p:spPr>
          <a:xfrm>
            <a:off x="0" y="0"/>
            <a:ext cx="212598" cy="6858000"/>
          </a:xfrm>
          <a:prstGeom prst="rect">
            <a:avLst/>
          </a:prstGeom>
          <a:solidFill>
            <a:srgbClr val="CD8D0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36" name="Google Shape;136;p4"/>
          <p:cNvSpPr txBox="1"/>
          <p:nvPr>
            <p:ph idx="1" type="body"/>
          </p:nvPr>
        </p:nvSpPr>
        <p:spPr>
          <a:xfrm>
            <a:off x="2171700" y="2178528"/>
            <a:ext cx="6400800" cy="3701065"/>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1700"/>
              <a:buChar char="•"/>
            </a:pPr>
            <a:r>
              <a:rPr lang="en-US" sz="1700"/>
              <a:t>Carlos III (1759-1788)</a:t>
            </a:r>
            <a:endParaRPr/>
          </a:p>
          <a:p>
            <a:pPr indent="-120650" lvl="0" marL="228600" rtl="0" algn="l">
              <a:lnSpc>
                <a:spcPct val="100000"/>
              </a:lnSpc>
              <a:spcBef>
                <a:spcPts val="700"/>
              </a:spcBef>
              <a:spcAft>
                <a:spcPts val="0"/>
              </a:spcAft>
              <a:buSzPts val="1700"/>
              <a:buNone/>
            </a:pPr>
            <a:r>
              <a:t/>
            </a:r>
            <a:endParaRPr sz="1700"/>
          </a:p>
          <a:p>
            <a:pPr indent="-228600" lvl="0" marL="228600" rtl="0" algn="l">
              <a:lnSpc>
                <a:spcPct val="100000"/>
              </a:lnSpc>
              <a:spcBef>
                <a:spcPts val="700"/>
              </a:spcBef>
              <a:spcAft>
                <a:spcPts val="0"/>
              </a:spcAft>
              <a:buSzPts val="1700"/>
              <a:buChar char="•"/>
            </a:pPr>
            <a:r>
              <a:rPr lang="en-US" sz="1700"/>
              <a:t>Eje de reorganización económica y productiva: tributos, impuestos, uso de las tierras de forma intensiva, crítica a la ostentación y el gasto, reforma del comercio, gobiernos locales</a:t>
            </a:r>
            <a:endParaRPr/>
          </a:p>
          <a:p>
            <a:pPr indent="-228600" lvl="0" marL="228600" rtl="0" algn="l">
              <a:lnSpc>
                <a:spcPct val="100000"/>
              </a:lnSpc>
              <a:spcBef>
                <a:spcPts val="700"/>
              </a:spcBef>
              <a:spcAft>
                <a:spcPts val="0"/>
              </a:spcAft>
              <a:buSzPts val="1700"/>
              <a:buChar char="•"/>
            </a:pPr>
            <a:r>
              <a:rPr lang="en-US" sz="1700"/>
              <a:t>Impacto en prácticas y “novedades”: censos de población con criterios estadísticos para fines tributarios, reorganización de la administración de justicia económica, civil y criminal (producción de documentación de seguimiento, registro, expedientes con organización cada vez más formular, revisión del sistema penal)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0" name="Shape 140"/>
        <p:cNvGrpSpPr/>
        <p:nvPr/>
      </p:nvGrpSpPr>
      <p:grpSpPr>
        <a:xfrm>
          <a:off x="0" y="0"/>
          <a:ext cx="0" cy="0"/>
          <a:chOff x="0" y="0"/>
          <a:chExt cx="0" cy="0"/>
        </a:xfrm>
      </p:grpSpPr>
      <p:sp>
        <p:nvSpPr>
          <p:cNvPr id="141" name="Google Shape;141;p5"/>
          <p:cNvSpPr/>
          <p:nvPr/>
        </p:nvSpPr>
        <p:spPr>
          <a:xfrm>
            <a:off x="0" y="0"/>
            <a:ext cx="9144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42" name="Google Shape;142;p5"/>
          <p:cNvSpPr txBox="1"/>
          <p:nvPr>
            <p:ph type="title"/>
          </p:nvPr>
        </p:nvSpPr>
        <p:spPr>
          <a:xfrm>
            <a:off x="2171700" y="382385"/>
            <a:ext cx="6400799" cy="141375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3800"/>
              <a:buFont typeface="Impact"/>
              <a:buNone/>
            </a:pPr>
            <a:r>
              <a:rPr lang="en-US" sz="3800"/>
              <a:t>“SUJETOS ILUSTRADOS”: NUEVOS ACTORES</a:t>
            </a:r>
            <a:endParaRPr/>
          </a:p>
        </p:txBody>
      </p:sp>
      <p:sp>
        <p:nvSpPr>
          <p:cNvPr id="143" name="Google Shape;143;p5"/>
          <p:cNvSpPr/>
          <p:nvPr/>
        </p:nvSpPr>
        <p:spPr>
          <a:xfrm>
            <a:off x="0" y="0"/>
            <a:ext cx="1706340" cy="6858000"/>
          </a:xfrm>
          <a:custGeom>
            <a:rect b="b" l="l" r="r" t="t"/>
            <a:pathLst>
              <a:path extrusionOk="0" h="6858000" w="2275119">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44" name="Google Shape;144;p5"/>
          <p:cNvSpPr/>
          <p:nvPr/>
        </p:nvSpPr>
        <p:spPr>
          <a:xfrm>
            <a:off x="0" y="0"/>
            <a:ext cx="212598" cy="6858000"/>
          </a:xfrm>
          <a:prstGeom prst="rect">
            <a:avLst/>
          </a:prstGeom>
          <a:solidFill>
            <a:srgbClr val="CD8D0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45" name="Google Shape;145;p5"/>
          <p:cNvSpPr txBox="1"/>
          <p:nvPr>
            <p:ph idx="1" type="body"/>
          </p:nvPr>
        </p:nvSpPr>
        <p:spPr>
          <a:xfrm>
            <a:off x="2171700" y="2178528"/>
            <a:ext cx="6400800" cy="3701065"/>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00"/>
              <a:buChar char="•"/>
            </a:pPr>
            <a:r>
              <a:rPr lang="en-US"/>
              <a:t>Historiografía cultural: Consolidación de un discurso ilustrado crítico de la teoría sobre la Monarquía, que por un lado tensiona hacia dentro (Rey-Ministros, nueva figura del poder político) y las tierras de ultramar (Virreyes-gobernadores-intendentes, nueva figura de la administración), esto se revisa desde la emergencia de nuevos actores, los escritores ilustrados que van construyendo un espacio público letrado (prensa, ensayos) en que se discuten las propuestas centrales, práctica inédita del debate abierto de las órdenes del Rey.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9" name="Shape 149"/>
        <p:cNvGrpSpPr/>
        <p:nvPr/>
      </p:nvGrpSpPr>
      <p:grpSpPr>
        <a:xfrm>
          <a:off x="0" y="0"/>
          <a:ext cx="0" cy="0"/>
          <a:chOff x="0" y="0"/>
          <a:chExt cx="0" cy="0"/>
        </a:xfrm>
      </p:grpSpPr>
      <p:sp>
        <p:nvSpPr>
          <p:cNvPr id="150" name="Google Shape;150;p6"/>
          <p:cNvSpPr/>
          <p:nvPr/>
        </p:nvSpPr>
        <p:spPr>
          <a:xfrm>
            <a:off x="0" y="0"/>
            <a:ext cx="9144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1" name="Google Shape;151;p6"/>
          <p:cNvSpPr txBox="1"/>
          <p:nvPr>
            <p:ph type="title"/>
          </p:nvPr>
        </p:nvSpPr>
        <p:spPr>
          <a:xfrm>
            <a:off x="2171700" y="382385"/>
            <a:ext cx="6400799" cy="141375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2"/>
              </a:buClr>
              <a:buSzPts val="2900"/>
              <a:buFont typeface="Impact"/>
              <a:buNone/>
            </a:pPr>
            <a:r>
              <a:rPr lang="en-US" sz="2900"/>
              <a:t>EL FACTOR MICHEL FOUCAULT EN LOS MARCOS ANALÍTICOS DEL CANON: SIGLO XVIII, ILUSTRACIÓN, PODER</a:t>
            </a:r>
            <a:endParaRPr/>
          </a:p>
        </p:txBody>
      </p:sp>
      <p:sp>
        <p:nvSpPr>
          <p:cNvPr id="152" name="Google Shape;152;p6"/>
          <p:cNvSpPr/>
          <p:nvPr/>
        </p:nvSpPr>
        <p:spPr>
          <a:xfrm>
            <a:off x="0" y="0"/>
            <a:ext cx="1706340" cy="6858000"/>
          </a:xfrm>
          <a:custGeom>
            <a:rect b="b" l="l" r="r" t="t"/>
            <a:pathLst>
              <a:path extrusionOk="0" h="6858000" w="2275119">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p:txBody>
      </p:sp>
      <p:sp>
        <p:nvSpPr>
          <p:cNvPr id="153" name="Google Shape;153;p6"/>
          <p:cNvSpPr/>
          <p:nvPr/>
        </p:nvSpPr>
        <p:spPr>
          <a:xfrm>
            <a:off x="0" y="0"/>
            <a:ext cx="212598" cy="6858000"/>
          </a:xfrm>
          <a:prstGeom prst="rect">
            <a:avLst/>
          </a:prstGeom>
          <a:solidFill>
            <a:srgbClr val="CD8D0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54" name="Google Shape;154;p6"/>
          <p:cNvSpPr txBox="1"/>
          <p:nvPr>
            <p:ph idx="1" type="body"/>
          </p:nvPr>
        </p:nvSpPr>
        <p:spPr>
          <a:xfrm>
            <a:off x="2171700" y="2178528"/>
            <a:ext cx="6400800" cy="3701065"/>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SzPts val="2000"/>
              <a:buChar char="•"/>
            </a:pPr>
            <a:r>
              <a:rPr lang="en-US"/>
              <a:t>Disciplinamiento social</a:t>
            </a:r>
            <a:endParaRPr/>
          </a:p>
          <a:p>
            <a:pPr indent="-228600" lvl="0" marL="228600" rtl="0" algn="l">
              <a:lnSpc>
                <a:spcPct val="110000"/>
              </a:lnSpc>
              <a:spcBef>
                <a:spcPts val="700"/>
              </a:spcBef>
              <a:spcAft>
                <a:spcPts val="0"/>
              </a:spcAft>
              <a:buSzPts val="2000"/>
              <a:buChar char="•"/>
            </a:pPr>
            <a:r>
              <a:rPr lang="en-US"/>
              <a:t>Pasión por el orden, orden clasificatorio, taxonomías</a:t>
            </a:r>
            <a:endParaRPr/>
          </a:p>
          <a:p>
            <a:pPr indent="-228600" lvl="0" marL="228600" rtl="0" algn="l">
              <a:lnSpc>
                <a:spcPct val="110000"/>
              </a:lnSpc>
              <a:spcBef>
                <a:spcPts val="700"/>
              </a:spcBef>
              <a:spcAft>
                <a:spcPts val="0"/>
              </a:spcAft>
              <a:buSzPts val="2000"/>
              <a:buChar char="•"/>
            </a:pPr>
            <a:r>
              <a:rPr lang="en-US"/>
              <a:t>Biopolítica</a:t>
            </a:r>
            <a:endParaRPr/>
          </a:p>
          <a:p>
            <a:pPr indent="-228600" lvl="0" marL="228600" rtl="0" algn="l">
              <a:lnSpc>
                <a:spcPct val="110000"/>
              </a:lnSpc>
              <a:spcBef>
                <a:spcPts val="700"/>
              </a:spcBef>
              <a:spcAft>
                <a:spcPts val="0"/>
              </a:spcAft>
              <a:buSzPts val="2000"/>
              <a:buChar char="•"/>
            </a:pPr>
            <a:r>
              <a:rPr lang="en-US"/>
              <a:t>Subjetividades, naturalización, discursos clasificatorios</a:t>
            </a:r>
            <a:endParaRPr/>
          </a:p>
          <a:p>
            <a:pPr indent="-228600" lvl="0" marL="228600" rtl="0" algn="l">
              <a:lnSpc>
                <a:spcPct val="110000"/>
              </a:lnSpc>
              <a:spcBef>
                <a:spcPts val="700"/>
              </a:spcBef>
              <a:spcAft>
                <a:spcPts val="0"/>
              </a:spcAft>
              <a:buSzPts val="2000"/>
              <a:buChar char="•"/>
            </a:pPr>
            <a:r>
              <a:rPr lang="en-US"/>
              <a:t>Verdad y poder</a:t>
            </a:r>
            <a:endParaRPr/>
          </a:p>
          <a:p>
            <a:pPr indent="-228600" lvl="0" marL="228600" rtl="0" algn="l">
              <a:lnSpc>
                <a:spcPct val="110000"/>
              </a:lnSpc>
              <a:spcBef>
                <a:spcPts val="700"/>
              </a:spcBef>
              <a:spcAft>
                <a:spcPts val="0"/>
              </a:spcAft>
              <a:buSzPts val="2000"/>
              <a:buChar char="•"/>
            </a:pPr>
            <a:r>
              <a:rPr lang="en-US"/>
              <a:t>Discurso y conformación de nuevos objetos del discurso</a:t>
            </a:r>
            <a:endParaRPr/>
          </a:p>
          <a:p>
            <a:pPr indent="-228600" lvl="0" marL="228600" rtl="0" algn="l">
              <a:lnSpc>
                <a:spcPct val="110000"/>
              </a:lnSpc>
              <a:spcBef>
                <a:spcPts val="700"/>
              </a:spcBef>
              <a:spcAft>
                <a:spcPts val="0"/>
              </a:spcAft>
              <a:buSzPts val="2000"/>
              <a:buChar char="•"/>
            </a:pPr>
            <a:r>
              <a:rPr lang="en-US"/>
              <a:t>El discurso como práctica de poder</a:t>
            </a:r>
            <a:endParaRPr/>
          </a:p>
          <a:p>
            <a:pPr indent="-101600" lvl="0" marL="228600" rtl="0" algn="l">
              <a:lnSpc>
                <a:spcPct val="110000"/>
              </a:lnSpc>
              <a:spcBef>
                <a:spcPts val="700"/>
              </a:spcBef>
              <a:spcAft>
                <a:spcPts val="0"/>
              </a:spcAft>
              <a:buSzPts val="2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ph type="title"/>
          </p:nvPr>
        </p:nvSpPr>
        <p:spPr>
          <a:xfrm>
            <a:off x="698949" y="1162940"/>
            <a:ext cx="3386699" cy="45321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A1A00"/>
              </a:buClr>
              <a:buSzPts val="3200"/>
              <a:buFont typeface="Impact"/>
              <a:buNone/>
            </a:pPr>
            <a:r>
              <a:rPr lang="en-US" sz="3200">
                <a:solidFill>
                  <a:srgbClr val="2A1A00"/>
                </a:solidFill>
              </a:rPr>
              <a:t>LOS DISCURSOS DEL ORDEN/DESORDEN</a:t>
            </a:r>
            <a:endParaRPr/>
          </a:p>
        </p:txBody>
      </p:sp>
      <p:sp>
        <p:nvSpPr>
          <p:cNvPr id="160" name="Google Shape;160;p7"/>
          <p:cNvSpPr txBox="1"/>
          <p:nvPr>
            <p:ph idx="1" type="body"/>
          </p:nvPr>
        </p:nvSpPr>
        <p:spPr>
          <a:xfrm>
            <a:off x="5061953" y="1128451"/>
            <a:ext cx="3510547" cy="4566609"/>
          </a:xfrm>
          <a:prstGeom prst="rect">
            <a:avLst/>
          </a:prstGeom>
          <a:noFill/>
          <a:ln>
            <a:noFill/>
          </a:ln>
        </p:spPr>
        <p:txBody>
          <a:bodyPr anchorCtr="0" anchor="ctr" bIns="45700" lIns="91425" spcFirstLastPara="1" rIns="91425" wrap="square" tIns="45700">
            <a:normAutofit/>
          </a:bodyPr>
          <a:lstStyle/>
          <a:p>
            <a:pPr indent="-228600" lvl="0" marL="228600" rtl="0" algn="l">
              <a:lnSpc>
                <a:spcPct val="110000"/>
              </a:lnSpc>
              <a:spcBef>
                <a:spcPts val="0"/>
              </a:spcBef>
              <a:spcAft>
                <a:spcPts val="0"/>
              </a:spcAft>
              <a:buSzPts val="2000"/>
              <a:buChar char="•"/>
            </a:pPr>
            <a:r>
              <a:rPr lang="en-US"/>
              <a:t>Relajados o reprimidos</a:t>
            </a:r>
            <a:endParaRPr/>
          </a:p>
          <a:p>
            <a:pPr indent="-228600" lvl="0" marL="228600" rtl="0" algn="l">
              <a:lnSpc>
                <a:spcPct val="110000"/>
              </a:lnSpc>
              <a:spcBef>
                <a:spcPts val="700"/>
              </a:spcBef>
              <a:spcAft>
                <a:spcPts val="0"/>
              </a:spcAft>
              <a:buSzPts val="2000"/>
              <a:buChar char="•"/>
            </a:pPr>
            <a:r>
              <a:rPr lang="en-US"/>
              <a:t>Ociosos, vagabundos y malentretenidos</a:t>
            </a:r>
            <a:endParaRPr/>
          </a:p>
          <a:p>
            <a:pPr indent="-228600" lvl="0" marL="228600" rtl="0" algn="l">
              <a:lnSpc>
                <a:spcPct val="110000"/>
              </a:lnSpc>
              <a:spcBef>
                <a:spcPts val="700"/>
              </a:spcBef>
              <a:spcAft>
                <a:spcPts val="0"/>
              </a:spcAft>
              <a:buSzPts val="2000"/>
              <a:buChar char="•"/>
            </a:pPr>
            <a:r>
              <a:rPr lang="en-US"/>
              <a:t>Los cuadros de castas, otra mirada</a:t>
            </a:r>
            <a:endParaRPr/>
          </a:p>
          <a:p>
            <a:pPr indent="-228600" lvl="0" marL="228600" rtl="0" algn="l">
              <a:lnSpc>
                <a:spcPct val="110000"/>
              </a:lnSpc>
              <a:spcBef>
                <a:spcPts val="700"/>
              </a:spcBef>
              <a:spcAft>
                <a:spcPts val="0"/>
              </a:spcAft>
              <a:buSzPts val="2000"/>
              <a:buChar char="•"/>
            </a:pPr>
            <a:r>
              <a:rPr lang="en-US"/>
              <a:t>El cuerpo de las mujeres: el control, el disciplinamiento, beatas de espirituales a histéricas</a:t>
            </a:r>
            <a:endParaRPr/>
          </a:p>
          <a:p>
            <a:pPr indent="-101600" lvl="0" marL="228600" rtl="0" algn="l">
              <a:lnSpc>
                <a:spcPct val="110000"/>
              </a:lnSpc>
              <a:spcBef>
                <a:spcPts val="700"/>
              </a:spcBef>
              <a:spcAft>
                <a:spcPts val="0"/>
              </a:spcAft>
              <a:buSzPts val="2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type="ctrTitle"/>
          </p:nvPr>
        </p:nvSpPr>
        <p:spPr>
          <a:xfrm>
            <a:off x="808892" y="1098388"/>
            <a:ext cx="7738814" cy="439498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7500"/>
              <a:buFont typeface="Impact"/>
              <a:buNone/>
            </a:pPr>
            <a:r>
              <a:rPr lang="en-US"/>
              <a:t>CASOS</a:t>
            </a:r>
            <a:endParaRPr/>
          </a:p>
        </p:txBody>
      </p:sp>
      <p:sp>
        <p:nvSpPr>
          <p:cNvPr id="166" name="Google Shape;166;p8"/>
          <p:cNvSpPr txBox="1"/>
          <p:nvPr>
            <p:ph idx="1" type="subTitle"/>
          </p:nvPr>
        </p:nvSpPr>
        <p:spPr>
          <a:xfrm>
            <a:off x="1661284" y="5979197"/>
            <a:ext cx="6034030" cy="742279"/>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5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ph type="title"/>
          </p:nvPr>
        </p:nvSpPr>
        <p:spPr>
          <a:xfrm>
            <a:off x="698949" y="1162940"/>
            <a:ext cx="3386699" cy="453212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A1A00"/>
              </a:buClr>
              <a:buSzPts val="3800"/>
              <a:buFont typeface="Impact"/>
              <a:buNone/>
            </a:pPr>
            <a:r>
              <a:rPr lang="en-US" sz="3800">
                <a:solidFill>
                  <a:srgbClr val="2A1A00"/>
                </a:solidFill>
              </a:rPr>
              <a:t>PLEBE/CASTAS</a:t>
            </a:r>
            <a:endParaRPr/>
          </a:p>
        </p:txBody>
      </p:sp>
      <p:sp>
        <p:nvSpPr>
          <p:cNvPr id="172" name="Google Shape;172;p9"/>
          <p:cNvSpPr txBox="1"/>
          <p:nvPr>
            <p:ph idx="1" type="body"/>
          </p:nvPr>
        </p:nvSpPr>
        <p:spPr>
          <a:xfrm>
            <a:off x="5061953" y="1128451"/>
            <a:ext cx="3510547" cy="4566609"/>
          </a:xfrm>
          <a:prstGeom prst="rect">
            <a:avLst/>
          </a:prstGeom>
          <a:noFill/>
          <a:ln>
            <a:noFill/>
          </a:ln>
        </p:spPr>
        <p:txBody>
          <a:bodyPr anchorCtr="0" anchor="ctr" bIns="45700" lIns="91425" spcFirstLastPara="1" rIns="91425" wrap="square" tIns="45700">
            <a:normAutofit/>
          </a:bodyPr>
          <a:lstStyle/>
          <a:p>
            <a:pPr indent="-228600" lvl="0" marL="228600" rtl="0" algn="l">
              <a:lnSpc>
                <a:spcPct val="100000"/>
              </a:lnSpc>
              <a:spcBef>
                <a:spcPts val="0"/>
              </a:spcBef>
              <a:spcAft>
                <a:spcPts val="0"/>
              </a:spcAft>
              <a:buSzPts val="1400"/>
              <a:buChar char="•"/>
            </a:pPr>
            <a:r>
              <a:rPr lang="en-US" sz="1400"/>
              <a:t>Historiografía social: la emergencia de tensiones intra sociedades coloniales, entre “elites” y “plebe”, “bajo pueblo”, “castas” estudiada entre 1970 y 1990 desde las teorías marxistas y desde el concepto de revolución, rebelión, lucha de clases, conciencia de clase en tanto colectivos organizados o “naturalmente” dispuestos a rebelarse por su condición de opresión. Objeto específico: la búsqueda de motines, enfrentamientos organizados, renueva las lecturas más clásicas y señala caminos nuevos en la siguiente década a partir de documentación que no se había trabajado de forma sistemática como la judicial.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adge">
  <a:themeElements>
    <a:clrScheme name="Badge">
      <a:dk1>
        <a:srgbClr val="000000"/>
      </a:dk1>
      <a:lt1>
        <a:srgbClr val="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2018-09-26T04:09:01Z</dcterms:created>
  <dc:creator>Alejandra Araya Espinoza</dc:creator>
</cp:coreProperties>
</file>