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embeddedFontLs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jzetvo0qGmPRoAlx95Ixd7fPHZ5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lejandra Natalia Araya Espinoza (alaray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3E806D-3DF2-4687-B8A3-C5363C80C06F}">
  <a:tblStyle styleId="{313E806D-3DF2-4687-B8A3-C5363C80C06F}" styleName="Table_0">
    <a:wholeTbl>
      <a:tcTxStyle b="off" i="off">
        <a:font>
          <a:latin typeface="Rockwell"/>
          <a:ea typeface="Rockwell"/>
          <a:cs typeface="Rockwel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EEE6"/>
          </a:solidFill>
        </a:fill>
      </a:tcStyle>
    </a:wholeTbl>
    <a:band1H>
      <a:tcTxStyle/>
      <a:tcStyle>
        <a:fill>
          <a:solidFill>
            <a:srgbClr val="FADCCA"/>
          </a:solidFill>
        </a:fill>
      </a:tcStyle>
    </a:band1H>
    <a:band2H>
      <a:tcTxStyle/>
    </a:band2H>
    <a:band1V>
      <a:tcTxStyle/>
      <a:tcStyle>
        <a:fill>
          <a:solidFill>
            <a:srgbClr val="FADCCA"/>
          </a:solidFill>
        </a:fill>
      </a:tcStyle>
    </a:band1V>
    <a:band2V>
      <a:tcTxStyle/>
    </a:band2V>
    <a:lastCol>
      <a:tcTxStyle b="on" i="off">
        <a:font>
          <a:latin typeface="Rockwell"/>
          <a:ea typeface="Rockwell"/>
          <a:cs typeface="Rockwell"/>
        </a:font>
        <a:schemeClr val="lt1"/>
      </a:tcTxStyle>
      <a:tcStyle>
        <a:fill>
          <a:solidFill>
            <a:schemeClr val="accent1"/>
          </a:solidFill>
        </a:fill>
      </a:tcStyle>
    </a:lastCol>
    <a:firstCol>
      <a:tcTxStyle b="on" i="off">
        <a:font>
          <a:latin typeface="Rockwell"/>
          <a:ea typeface="Rockwell"/>
          <a:cs typeface="Rockwell"/>
        </a:font>
        <a:schemeClr val="lt1"/>
      </a:tcTxStyle>
      <a:tcStyle>
        <a:fill>
          <a:solidFill>
            <a:schemeClr val="accent1"/>
          </a:solidFill>
        </a:fill>
      </a:tcStyle>
    </a:firstCol>
    <a:lastRow>
      <a:tcTxStyle b="on" i="off">
        <a:font>
          <a:latin typeface="Rockwell"/>
          <a:ea typeface="Rockwell"/>
          <a:cs typeface="Rockwel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Rockwell"/>
          <a:ea typeface="Rockwell"/>
          <a:cs typeface="Rockwel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HelveticaNeue-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HelveticaNeue-italic.fntdata"/><Relationship Id="rId16" Type="http://schemas.openxmlformats.org/officeDocument/2006/relationships/slide" Target="slides/slide10.xml"/><Relationship Id="rId38" Type="http://schemas.openxmlformats.org/officeDocument/2006/relationships/font" Target="fonts/HelveticaNeue-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9-08-12T21:17:28.633">
    <p:pos x="10" y="10"/>
    <p:text/>
    <p:extLst>
      <p:ext uri="{C676402C-5697-4E1C-873F-D02D1690AC5C}">
        <p15:threadingInfo timeZoneBias="0"/>
      </p:ext>
      <p:ext uri="http://customooxmlschemas.google.com/">
        <go:slidesCustomData xmlns:go="http://customooxmlschemas.google.com/" commentPostId="AAABUXZLs8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f4e8c817c3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f4e8c817c3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g2f4e8c817c3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f4e8c817c3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f4e8c817c3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2f4e8c817c3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f4e8c817c3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2f4e8c817c3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f4e8c817c3_0_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2f4e8c817c3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f4e8c817c3_0_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2f4e8c817c3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f4e8c817c3_0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g2f4e8c817c3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f4e8c817c3_0_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g2f4e8c817c3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f4e8c817c3_0_1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2f4e8c817c3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 name="Google Shape;83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f4e8c817c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f4e8c817c3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2f4e8c817c3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f4e8c817c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f4e8c817c3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g2f4e8c817c3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grpSp>
        <p:nvGrpSpPr>
          <p:cNvPr id="16" name="Google Shape;16;p22"/>
          <p:cNvGrpSpPr/>
          <p:nvPr/>
        </p:nvGrpSpPr>
        <p:grpSpPr>
          <a:xfrm>
            <a:off x="-329674" y="-59376"/>
            <a:ext cx="12515851" cy="6923798"/>
            <a:chOff x="-329674" y="-51881"/>
            <a:chExt cx="12515851" cy="6923798"/>
          </a:xfrm>
        </p:grpSpPr>
        <p:sp>
          <p:nvSpPr>
            <p:cNvPr id="17" name="Google Shape;17;p22"/>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2"/>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2"/>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2"/>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2"/>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2"/>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2"/>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2"/>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2"/>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2"/>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2"/>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2"/>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2"/>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2"/>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2"/>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2"/>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2"/>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2"/>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2"/>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22"/>
          <p:cNvGrpSpPr/>
          <p:nvPr/>
        </p:nvGrpSpPr>
        <p:grpSpPr>
          <a:xfrm>
            <a:off x="1669293" y="1186483"/>
            <a:ext cx="8848345" cy="4477933"/>
            <a:chOff x="1669293" y="1186483"/>
            <a:chExt cx="8848345" cy="4477933"/>
          </a:xfrm>
        </p:grpSpPr>
        <p:sp>
          <p:nvSpPr>
            <p:cNvPr id="37" name="Google Shape;37;p22"/>
            <p:cNvSpPr/>
            <p:nvPr/>
          </p:nvSpPr>
          <p:spPr>
            <a:xfrm>
              <a:off x="1674042" y="1186483"/>
              <a:ext cx="8843596" cy="7161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2"/>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2"/>
            <p:cNvSpPr/>
            <p:nvPr/>
          </p:nvSpPr>
          <p:spPr>
            <a:xfrm>
              <a:off x="1669293" y="1991156"/>
              <a:ext cx="8845667" cy="332219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2"/>
          <p:cNvSpPr txBox="1"/>
          <p:nvPr>
            <p:ph type="ctrTitle"/>
          </p:nvPr>
        </p:nvSpPr>
        <p:spPr>
          <a:xfrm>
            <a:off x="1759236" y="2075504"/>
            <a:ext cx="8679915" cy="1748729"/>
          </a:xfrm>
          <a:prstGeom prst="rect">
            <a:avLst/>
          </a:prstGeom>
          <a:noFill/>
          <a:ln>
            <a:noFill/>
          </a:ln>
        </p:spPr>
        <p:txBody>
          <a:bodyPr anchorCtr="0" anchor="b" bIns="0" lIns="228600" spcFirstLastPara="1" rIns="228600" wrap="square" tIns="228600">
            <a:normAutofit/>
          </a:bodyPr>
          <a:lstStyle>
            <a:lvl1pPr lvl="0" algn="ctr">
              <a:lnSpc>
                <a:spcPct val="80000"/>
              </a:lnSpc>
              <a:spcBef>
                <a:spcPts val="0"/>
              </a:spcBef>
              <a:spcAft>
                <a:spcPts val="0"/>
              </a:spcAft>
              <a:buClr>
                <a:srgbClr val="FFFEFF"/>
              </a:buClr>
              <a:buSzPts val="5400"/>
              <a:buFont typeface="Calibri"/>
              <a:buNone/>
              <a:defRPr sz="5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2"/>
          <p:cNvSpPr txBox="1"/>
          <p:nvPr>
            <p:ph idx="1" type="subTitle"/>
          </p:nvPr>
        </p:nvSpPr>
        <p:spPr>
          <a:xfrm>
            <a:off x="1759237" y="3906266"/>
            <a:ext cx="8673427" cy="1322587"/>
          </a:xfrm>
          <a:prstGeom prst="rect">
            <a:avLst/>
          </a:prstGeom>
          <a:noFill/>
          <a:ln>
            <a:noFill/>
          </a:ln>
        </p:spPr>
        <p:txBody>
          <a:bodyPr anchorCtr="0" anchor="t" bIns="45700" lIns="91425" spcFirstLastPara="1" rIns="91425" wrap="square" tIns="0">
            <a:normAutofit/>
          </a:bodyPr>
          <a:lstStyle>
            <a:lvl1pPr lvl="0" algn="ctr">
              <a:lnSpc>
                <a:spcPct val="100000"/>
              </a:lnSpc>
              <a:spcBef>
                <a:spcPts val="1000"/>
              </a:spcBef>
              <a:spcAft>
                <a:spcPts val="0"/>
              </a:spcAft>
              <a:buSzPts val="1980"/>
              <a:buNone/>
              <a:defRPr b="0" sz="1800">
                <a:solidFill>
                  <a:srgbClr val="FFFEFF"/>
                </a:solidFill>
              </a:defRPr>
            </a:lvl1pPr>
            <a:lvl2pPr lvl="1" algn="ctr">
              <a:lnSpc>
                <a:spcPct val="120000"/>
              </a:lnSpc>
              <a:spcBef>
                <a:spcPts val="500"/>
              </a:spcBef>
              <a:spcAft>
                <a:spcPts val="0"/>
              </a:spcAft>
              <a:buSzPts val="1980"/>
              <a:buNone/>
              <a:defRPr sz="18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120000"/>
              </a:lnSpc>
              <a:spcBef>
                <a:spcPts val="500"/>
              </a:spcBef>
              <a:spcAft>
                <a:spcPts val="0"/>
              </a:spcAft>
              <a:buSzPts val="1760"/>
              <a:buNone/>
              <a:defRPr sz="1600"/>
            </a:lvl6pPr>
            <a:lvl7pPr lvl="6" algn="ctr">
              <a:lnSpc>
                <a:spcPct val="120000"/>
              </a:lnSpc>
              <a:spcBef>
                <a:spcPts val="500"/>
              </a:spcBef>
              <a:spcAft>
                <a:spcPts val="0"/>
              </a:spcAft>
              <a:buSzPts val="1760"/>
              <a:buNone/>
              <a:defRPr sz="1600"/>
            </a:lvl7pPr>
            <a:lvl8pPr lvl="7" algn="ctr">
              <a:lnSpc>
                <a:spcPct val="120000"/>
              </a:lnSpc>
              <a:spcBef>
                <a:spcPts val="500"/>
              </a:spcBef>
              <a:spcAft>
                <a:spcPts val="0"/>
              </a:spcAft>
              <a:buSzPts val="1760"/>
              <a:buNone/>
              <a:defRPr sz="1600"/>
            </a:lvl8pPr>
            <a:lvl9pPr lvl="8" algn="ctr">
              <a:lnSpc>
                <a:spcPct val="120000"/>
              </a:lnSpc>
              <a:spcBef>
                <a:spcPts val="500"/>
              </a:spcBef>
              <a:spcAft>
                <a:spcPts val="0"/>
              </a:spcAft>
              <a:buSzPts val="1760"/>
              <a:buNone/>
              <a:defRPr sz="1600"/>
            </a:lvl9pPr>
          </a:lstStyle>
          <a:p/>
        </p:txBody>
      </p:sp>
      <p:sp>
        <p:nvSpPr>
          <p:cNvPr id="42" name="Google Shape;42;p22"/>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4" name="Shape 274"/>
        <p:cNvGrpSpPr/>
        <p:nvPr/>
      </p:nvGrpSpPr>
      <p:grpSpPr>
        <a:xfrm>
          <a:off x="0" y="0"/>
          <a:ext cx="0" cy="0"/>
          <a:chOff x="0" y="0"/>
          <a:chExt cx="0" cy="0"/>
        </a:xfrm>
      </p:grpSpPr>
      <p:grpSp>
        <p:nvGrpSpPr>
          <p:cNvPr id="275" name="Google Shape;275;p31"/>
          <p:cNvGrpSpPr/>
          <p:nvPr/>
        </p:nvGrpSpPr>
        <p:grpSpPr>
          <a:xfrm>
            <a:off x="-417513" y="0"/>
            <a:ext cx="12584114" cy="6853238"/>
            <a:chOff x="-417513" y="0"/>
            <a:chExt cx="12584114" cy="6853238"/>
          </a:xfrm>
        </p:grpSpPr>
        <p:sp>
          <p:nvSpPr>
            <p:cNvPr id="276" name="Google Shape;276;p31"/>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1"/>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1"/>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1"/>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1"/>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1"/>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1"/>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1"/>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1"/>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1"/>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1"/>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1"/>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1"/>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1"/>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1"/>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1"/>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1"/>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1"/>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 name="Google Shape;297;p31"/>
          <p:cNvGrpSpPr/>
          <p:nvPr/>
        </p:nvGrpSpPr>
        <p:grpSpPr>
          <a:xfrm>
            <a:off x="800144" y="1699589"/>
            <a:ext cx="3674476" cy="3470421"/>
            <a:chOff x="697883" y="1816768"/>
            <a:chExt cx="3674476" cy="3470421"/>
          </a:xfrm>
        </p:grpSpPr>
        <p:sp>
          <p:nvSpPr>
            <p:cNvPr id="298" name="Google Shape;298;p31"/>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1"/>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1"/>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31"/>
          <p:cNvSpPr txBox="1"/>
          <p:nvPr>
            <p:ph type="title"/>
          </p:nvPr>
        </p:nvSpPr>
        <p:spPr>
          <a:xfrm>
            <a:off x="888632" y="2349925"/>
            <a:ext cx="3501196" cy="2456441"/>
          </a:xfrm>
          <a:prstGeom prst="rect">
            <a:avLst/>
          </a:prstGeom>
          <a:noFill/>
          <a:ln>
            <a:noFill/>
          </a:ln>
        </p:spPr>
        <p:txBody>
          <a:bodyPr anchorCtr="0" anchor="ctr" bIns="228600" lIns="228600" spcFirstLastPara="1" rIns="228600" wrap="square" tIns="22860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31"/>
          <p:cNvSpPr txBox="1"/>
          <p:nvPr>
            <p:ph idx="1" type="body"/>
          </p:nvPr>
        </p:nvSpPr>
        <p:spPr>
          <a:xfrm rot="5400000">
            <a:off x="5618955" y="285747"/>
            <a:ext cx="5257090" cy="6275035"/>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1000"/>
              </a:spcBef>
              <a:spcAft>
                <a:spcPts val="0"/>
              </a:spcAft>
              <a:buSzPts val="1980"/>
              <a:buChar char="▪"/>
              <a:defRPr/>
            </a:lvl1pPr>
            <a:lvl2pPr indent="-354330" lvl="1" marL="914400" algn="l">
              <a:lnSpc>
                <a:spcPct val="120000"/>
              </a:lnSpc>
              <a:spcBef>
                <a:spcPts val="500"/>
              </a:spcBef>
              <a:spcAft>
                <a:spcPts val="0"/>
              </a:spcAft>
              <a:buSzPts val="1980"/>
              <a:buChar char="▪"/>
              <a:defRPr/>
            </a:lvl2pPr>
            <a:lvl3pPr indent="-354330" lvl="2" marL="1371600" algn="l">
              <a:lnSpc>
                <a:spcPct val="120000"/>
              </a:lnSpc>
              <a:spcBef>
                <a:spcPts val="500"/>
              </a:spcBef>
              <a:spcAft>
                <a:spcPts val="0"/>
              </a:spcAft>
              <a:buSzPts val="1980"/>
              <a:buChar char="▪"/>
              <a:defRPr/>
            </a:lvl3pPr>
            <a:lvl4pPr indent="-354330" lvl="3" marL="1828800" algn="l">
              <a:lnSpc>
                <a:spcPct val="120000"/>
              </a:lnSpc>
              <a:spcBef>
                <a:spcPts val="500"/>
              </a:spcBef>
              <a:spcAft>
                <a:spcPts val="0"/>
              </a:spcAft>
              <a:buSzPts val="1980"/>
              <a:buChar char="▪"/>
              <a:defRPr/>
            </a:lvl4pPr>
            <a:lvl5pPr indent="-354329" lvl="4" marL="2286000" algn="l">
              <a:lnSpc>
                <a:spcPct val="120000"/>
              </a:lnSpc>
              <a:spcBef>
                <a:spcPts val="500"/>
              </a:spcBef>
              <a:spcAft>
                <a:spcPts val="0"/>
              </a:spcAft>
              <a:buSzPts val="1980"/>
              <a:buChar char="▪"/>
              <a:defRPr/>
            </a:lvl5pPr>
            <a:lvl6pPr indent="-354329" lvl="5" marL="2743200" algn="l">
              <a:lnSpc>
                <a:spcPct val="120000"/>
              </a:lnSpc>
              <a:spcBef>
                <a:spcPts val="500"/>
              </a:spcBef>
              <a:spcAft>
                <a:spcPts val="0"/>
              </a:spcAft>
              <a:buSzPts val="1980"/>
              <a:buChar char="▪"/>
              <a:defRPr/>
            </a:lvl6pPr>
            <a:lvl7pPr indent="-354329" lvl="6" marL="3200400" algn="l">
              <a:lnSpc>
                <a:spcPct val="120000"/>
              </a:lnSpc>
              <a:spcBef>
                <a:spcPts val="500"/>
              </a:spcBef>
              <a:spcAft>
                <a:spcPts val="0"/>
              </a:spcAft>
              <a:buSzPts val="1980"/>
              <a:buChar char="▪"/>
              <a:defRPr/>
            </a:lvl7pPr>
            <a:lvl8pPr indent="-354329" lvl="7" marL="3657600" algn="l">
              <a:lnSpc>
                <a:spcPct val="120000"/>
              </a:lnSpc>
              <a:spcBef>
                <a:spcPts val="500"/>
              </a:spcBef>
              <a:spcAft>
                <a:spcPts val="0"/>
              </a:spcAft>
              <a:buSzPts val="1980"/>
              <a:buChar char="▪"/>
              <a:defRPr/>
            </a:lvl8pPr>
            <a:lvl9pPr indent="-354329" lvl="8" marL="4114800" algn="l">
              <a:lnSpc>
                <a:spcPct val="120000"/>
              </a:lnSpc>
              <a:spcBef>
                <a:spcPts val="500"/>
              </a:spcBef>
              <a:spcAft>
                <a:spcPts val="0"/>
              </a:spcAft>
              <a:buSzPts val="1980"/>
              <a:buChar char="▪"/>
              <a:defRPr/>
            </a:lvl9pPr>
          </a:lstStyle>
          <a:p/>
        </p:txBody>
      </p:sp>
      <p:sp>
        <p:nvSpPr>
          <p:cNvPr id="303" name="Google Shape;303;p31"/>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31"/>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31"/>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6" name="Shape 306"/>
        <p:cNvGrpSpPr/>
        <p:nvPr/>
      </p:nvGrpSpPr>
      <p:grpSpPr>
        <a:xfrm>
          <a:off x="0" y="0"/>
          <a:ext cx="0" cy="0"/>
          <a:chOff x="0" y="0"/>
          <a:chExt cx="0" cy="0"/>
        </a:xfrm>
      </p:grpSpPr>
      <p:grpSp>
        <p:nvGrpSpPr>
          <p:cNvPr id="307" name="Google Shape;307;p32"/>
          <p:cNvGrpSpPr/>
          <p:nvPr/>
        </p:nvGrpSpPr>
        <p:grpSpPr>
          <a:xfrm flipH="1">
            <a:off x="0" y="0"/>
            <a:ext cx="12584114" cy="6853238"/>
            <a:chOff x="-417513" y="0"/>
            <a:chExt cx="12584114" cy="6853238"/>
          </a:xfrm>
        </p:grpSpPr>
        <p:sp>
          <p:nvSpPr>
            <p:cNvPr id="308" name="Google Shape;308;p32"/>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2"/>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2"/>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2"/>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2"/>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2"/>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2"/>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2"/>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2"/>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2"/>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2"/>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2"/>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2"/>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2"/>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2"/>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2"/>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2"/>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2"/>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2"/>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2"/>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2"/>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32"/>
          <p:cNvGrpSpPr/>
          <p:nvPr/>
        </p:nvGrpSpPr>
        <p:grpSpPr>
          <a:xfrm>
            <a:off x="7718948" y="1699589"/>
            <a:ext cx="3674476" cy="3470421"/>
            <a:chOff x="697883" y="1816768"/>
            <a:chExt cx="3674476" cy="3470421"/>
          </a:xfrm>
        </p:grpSpPr>
        <p:sp>
          <p:nvSpPr>
            <p:cNvPr id="330" name="Google Shape;330;p32"/>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2"/>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2"/>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 name="Google Shape;333;p32"/>
          <p:cNvSpPr txBox="1"/>
          <p:nvPr>
            <p:ph type="title"/>
          </p:nvPr>
        </p:nvSpPr>
        <p:spPr>
          <a:xfrm rot="5400000">
            <a:off x="8329814" y="1827549"/>
            <a:ext cx="2456442" cy="3501195"/>
          </a:xfrm>
          <a:prstGeom prst="rect">
            <a:avLst/>
          </a:prstGeom>
          <a:noFill/>
          <a:ln>
            <a:noFill/>
          </a:ln>
        </p:spPr>
        <p:txBody>
          <a:bodyPr anchorCtr="0" anchor="ctr" bIns="228600" lIns="228600" spcFirstLastPara="1" rIns="228600" wrap="square" tIns="228600">
            <a:normAutofit/>
          </a:bodyPr>
          <a:lstStyle>
            <a:lvl1pPr lvl="0" algn="l">
              <a:lnSpc>
                <a:spcPct val="80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4" name="Google Shape;334;p32"/>
          <p:cNvSpPr txBox="1"/>
          <p:nvPr>
            <p:ph idx="1" type="body"/>
          </p:nvPr>
        </p:nvSpPr>
        <p:spPr>
          <a:xfrm rot="5400000">
            <a:off x="1308407" y="292785"/>
            <a:ext cx="5257303" cy="6268622"/>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1000"/>
              </a:spcBef>
              <a:spcAft>
                <a:spcPts val="0"/>
              </a:spcAft>
              <a:buSzPts val="1980"/>
              <a:buChar char="▪"/>
              <a:defRPr/>
            </a:lvl1pPr>
            <a:lvl2pPr indent="-354330" lvl="1" marL="914400" algn="l">
              <a:lnSpc>
                <a:spcPct val="120000"/>
              </a:lnSpc>
              <a:spcBef>
                <a:spcPts val="500"/>
              </a:spcBef>
              <a:spcAft>
                <a:spcPts val="0"/>
              </a:spcAft>
              <a:buSzPts val="1980"/>
              <a:buChar char="▪"/>
              <a:defRPr/>
            </a:lvl2pPr>
            <a:lvl3pPr indent="-354330" lvl="2" marL="1371600" algn="l">
              <a:lnSpc>
                <a:spcPct val="120000"/>
              </a:lnSpc>
              <a:spcBef>
                <a:spcPts val="500"/>
              </a:spcBef>
              <a:spcAft>
                <a:spcPts val="0"/>
              </a:spcAft>
              <a:buSzPts val="1980"/>
              <a:buChar char="▪"/>
              <a:defRPr/>
            </a:lvl3pPr>
            <a:lvl4pPr indent="-354330" lvl="3" marL="1828800" algn="l">
              <a:lnSpc>
                <a:spcPct val="120000"/>
              </a:lnSpc>
              <a:spcBef>
                <a:spcPts val="500"/>
              </a:spcBef>
              <a:spcAft>
                <a:spcPts val="0"/>
              </a:spcAft>
              <a:buSzPts val="1980"/>
              <a:buChar char="▪"/>
              <a:defRPr/>
            </a:lvl4pPr>
            <a:lvl5pPr indent="-354329" lvl="4" marL="2286000" algn="l">
              <a:lnSpc>
                <a:spcPct val="120000"/>
              </a:lnSpc>
              <a:spcBef>
                <a:spcPts val="500"/>
              </a:spcBef>
              <a:spcAft>
                <a:spcPts val="0"/>
              </a:spcAft>
              <a:buSzPts val="1980"/>
              <a:buChar char="▪"/>
              <a:defRPr/>
            </a:lvl5pPr>
            <a:lvl6pPr indent="-354329" lvl="5" marL="2743200" algn="l">
              <a:lnSpc>
                <a:spcPct val="120000"/>
              </a:lnSpc>
              <a:spcBef>
                <a:spcPts val="500"/>
              </a:spcBef>
              <a:spcAft>
                <a:spcPts val="0"/>
              </a:spcAft>
              <a:buSzPts val="1980"/>
              <a:buChar char="▪"/>
              <a:defRPr/>
            </a:lvl6pPr>
            <a:lvl7pPr indent="-354329" lvl="6" marL="3200400" algn="l">
              <a:lnSpc>
                <a:spcPct val="120000"/>
              </a:lnSpc>
              <a:spcBef>
                <a:spcPts val="500"/>
              </a:spcBef>
              <a:spcAft>
                <a:spcPts val="0"/>
              </a:spcAft>
              <a:buSzPts val="1980"/>
              <a:buChar char="▪"/>
              <a:defRPr/>
            </a:lvl7pPr>
            <a:lvl8pPr indent="-354329" lvl="7" marL="3657600" algn="l">
              <a:lnSpc>
                <a:spcPct val="120000"/>
              </a:lnSpc>
              <a:spcBef>
                <a:spcPts val="500"/>
              </a:spcBef>
              <a:spcAft>
                <a:spcPts val="0"/>
              </a:spcAft>
              <a:buSzPts val="1980"/>
              <a:buChar char="▪"/>
              <a:defRPr/>
            </a:lvl8pPr>
            <a:lvl9pPr indent="-354329" lvl="8" marL="4114800" algn="l">
              <a:lnSpc>
                <a:spcPct val="120000"/>
              </a:lnSpc>
              <a:spcBef>
                <a:spcPts val="500"/>
              </a:spcBef>
              <a:spcAft>
                <a:spcPts val="0"/>
              </a:spcAft>
              <a:buSzPts val="1980"/>
              <a:buChar char="▪"/>
              <a:defRPr/>
            </a:lvl9pPr>
          </a:lstStyle>
          <a:p/>
        </p:txBody>
      </p:sp>
      <p:sp>
        <p:nvSpPr>
          <p:cNvPr id="335" name="Google Shape;335;p32"/>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32"/>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32"/>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grpSp>
        <p:nvGrpSpPr>
          <p:cNvPr id="46" name="Google Shape;46;p23"/>
          <p:cNvGrpSpPr/>
          <p:nvPr/>
        </p:nvGrpSpPr>
        <p:grpSpPr>
          <a:xfrm>
            <a:off x="-417513" y="0"/>
            <a:ext cx="12584114" cy="6853238"/>
            <a:chOff x="-417513" y="0"/>
            <a:chExt cx="12584114" cy="6853238"/>
          </a:xfrm>
        </p:grpSpPr>
        <p:sp>
          <p:nvSpPr>
            <p:cNvPr id="47" name="Google Shape;47;p23"/>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3"/>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3"/>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3"/>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3"/>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3"/>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3"/>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3"/>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3"/>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3"/>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3"/>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3"/>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3"/>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3"/>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3"/>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3"/>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3"/>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3"/>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3"/>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3"/>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3"/>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23"/>
          <p:cNvGrpSpPr/>
          <p:nvPr/>
        </p:nvGrpSpPr>
        <p:grpSpPr>
          <a:xfrm>
            <a:off x="800144" y="1699589"/>
            <a:ext cx="3674476" cy="3470421"/>
            <a:chOff x="697883" y="1816768"/>
            <a:chExt cx="3674476" cy="3470421"/>
          </a:xfrm>
        </p:grpSpPr>
        <p:sp>
          <p:nvSpPr>
            <p:cNvPr id="69" name="Google Shape;69;p23"/>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3"/>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3"/>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 name="Google Shape;72;p23"/>
          <p:cNvSpPr txBox="1"/>
          <p:nvPr>
            <p:ph type="title"/>
          </p:nvPr>
        </p:nvSpPr>
        <p:spPr>
          <a:xfrm>
            <a:off x="888631" y="2349925"/>
            <a:ext cx="3498979" cy="2456442"/>
          </a:xfrm>
          <a:prstGeom prst="rect">
            <a:avLst/>
          </a:prstGeom>
          <a:noFill/>
          <a:ln>
            <a:noFill/>
          </a:ln>
        </p:spPr>
        <p:txBody>
          <a:bodyPr anchorCtr="0" anchor="ctr" bIns="228600" lIns="228600" spcFirstLastPara="1" rIns="228600" wrap="square" tIns="22860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3"/>
          <p:cNvSpPr txBox="1"/>
          <p:nvPr>
            <p:ph idx="1" type="body"/>
          </p:nvPr>
        </p:nvSpPr>
        <p:spPr>
          <a:xfrm>
            <a:off x="5118447" y="803186"/>
            <a:ext cx="6281873" cy="5248622"/>
          </a:xfrm>
          <a:prstGeom prst="rect">
            <a:avLst/>
          </a:prstGeom>
          <a:noFill/>
          <a:ln>
            <a:noFill/>
          </a:ln>
        </p:spPr>
        <p:txBody>
          <a:bodyPr anchorCtr="0" anchor="ctr" bIns="45700" lIns="91425" spcFirstLastPara="1" rIns="91425" wrap="square" tIns="45700">
            <a:normAutofit/>
          </a:bodyPr>
          <a:lstStyle>
            <a:lvl1pPr indent="-354330" lvl="0" marL="457200" algn="l">
              <a:lnSpc>
                <a:spcPct val="120000"/>
              </a:lnSpc>
              <a:spcBef>
                <a:spcPts val="1000"/>
              </a:spcBef>
              <a:spcAft>
                <a:spcPts val="0"/>
              </a:spcAft>
              <a:buSzPts val="1980"/>
              <a:buChar char="▪"/>
              <a:defRPr/>
            </a:lvl1pPr>
            <a:lvl2pPr indent="-354330" lvl="1" marL="914400" algn="l">
              <a:lnSpc>
                <a:spcPct val="120000"/>
              </a:lnSpc>
              <a:spcBef>
                <a:spcPts val="500"/>
              </a:spcBef>
              <a:spcAft>
                <a:spcPts val="0"/>
              </a:spcAft>
              <a:buSzPts val="1980"/>
              <a:buChar char="▪"/>
              <a:defRPr/>
            </a:lvl2pPr>
            <a:lvl3pPr indent="-354330" lvl="2" marL="1371600" algn="l">
              <a:lnSpc>
                <a:spcPct val="120000"/>
              </a:lnSpc>
              <a:spcBef>
                <a:spcPts val="500"/>
              </a:spcBef>
              <a:spcAft>
                <a:spcPts val="0"/>
              </a:spcAft>
              <a:buSzPts val="1980"/>
              <a:buChar char="▪"/>
              <a:defRPr/>
            </a:lvl3pPr>
            <a:lvl4pPr indent="-354330" lvl="3" marL="1828800" algn="l">
              <a:lnSpc>
                <a:spcPct val="120000"/>
              </a:lnSpc>
              <a:spcBef>
                <a:spcPts val="500"/>
              </a:spcBef>
              <a:spcAft>
                <a:spcPts val="0"/>
              </a:spcAft>
              <a:buSzPts val="1980"/>
              <a:buChar char="▪"/>
              <a:defRPr/>
            </a:lvl4pPr>
            <a:lvl5pPr indent="-354329" lvl="4" marL="2286000" algn="l">
              <a:lnSpc>
                <a:spcPct val="120000"/>
              </a:lnSpc>
              <a:spcBef>
                <a:spcPts val="500"/>
              </a:spcBef>
              <a:spcAft>
                <a:spcPts val="0"/>
              </a:spcAft>
              <a:buSzPts val="1980"/>
              <a:buChar char="▪"/>
              <a:defRPr/>
            </a:lvl5pPr>
            <a:lvl6pPr indent="-354329" lvl="5" marL="2743200" algn="l">
              <a:lnSpc>
                <a:spcPct val="120000"/>
              </a:lnSpc>
              <a:spcBef>
                <a:spcPts val="500"/>
              </a:spcBef>
              <a:spcAft>
                <a:spcPts val="0"/>
              </a:spcAft>
              <a:buSzPts val="1980"/>
              <a:buChar char="▪"/>
              <a:defRPr/>
            </a:lvl6pPr>
            <a:lvl7pPr indent="-354329" lvl="6" marL="3200400" algn="l">
              <a:lnSpc>
                <a:spcPct val="120000"/>
              </a:lnSpc>
              <a:spcBef>
                <a:spcPts val="500"/>
              </a:spcBef>
              <a:spcAft>
                <a:spcPts val="0"/>
              </a:spcAft>
              <a:buSzPts val="1980"/>
              <a:buChar char="▪"/>
              <a:defRPr/>
            </a:lvl7pPr>
            <a:lvl8pPr indent="-354329" lvl="7" marL="3657600" algn="l">
              <a:lnSpc>
                <a:spcPct val="120000"/>
              </a:lnSpc>
              <a:spcBef>
                <a:spcPts val="500"/>
              </a:spcBef>
              <a:spcAft>
                <a:spcPts val="0"/>
              </a:spcAft>
              <a:buSzPts val="1980"/>
              <a:buChar char="▪"/>
              <a:defRPr/>
            </a:lvl8pPr>
            <a:lvl9pPr indent="-354329" lvl="8" marL="4114800" algn="l">
              <a:lnSpc>
                <a:spcPct val="120000"/>
              </a:lnSpc>
              <a:spcBef>
                <a:spcPts val="500"/>
              </a:spcBef>
              <a:spcAft>
                <a:spcPts val="0"/>
              </a:spcAft>
              <a:buSzPts val="1980"/>
              <a:buChar char="▪"/>
              <a:defRPr/>
            </a:lvl9pPr>
          </a:lstStyle>
          <a:p/>
        </p:txBody>
      </p:sp>
      <p:sp>
        <p:nvSpPr>
          <p:cNvPr id="74" name="Google Shape;74;p23"/>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3"/>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7" name="Shape 77"/>
        <p:cNvGrpSpPr/>
        <p:nvPr/>
      </p:nvGrpSpPr>
      <p:grpSpPr>
        <a:xfrm>
          <a:off x="0" y="0"/>
          <a:ext cx="0" cy="0"/>
          <a:chOff x="0" y="0"/>
          <a:chExt cx="0" cy="0"/>
        </a:xfrm>
      </p:grpSpPr>
      <p:grpSp>
        <p:nvGrpSpPr>
          <p:cNvPr id="78" name="Google Shape;78;p24"/>
          <p:cNvGrpSpPr/>
          <p:nvPr/>
        </p:nvGrpSpPr>
        <p:grpSpPr>
          <a:xfrm>
            <a:off x="-417513" y="0"/>
            <a:ext cx="12584114" cy="6853238"/>
            <a:chOff x="-417513" y="0"/>
            <a:chExt cx="12584114" cy="6853238"/>
          </a:xfrm>
        </p:grpSpPr>
        <p:sp>
          <p:nvSpPr>
            <p:cNvPr id="79" name="Google Shape;79;p2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24"/>
          <p:cNvGrpSpPr/>
          <p:nvPr/>
        </p:nvGrpSpPr>
        <p:grpSpPr>
          <a:xfrm>
            <a:off x="800144" y="1699589"/>
            <a:ext cx="3674476" cy="3470421"/>
            <a:chOff x="697883" y="1816768"/>
            <a:chExt cx="3674476" cy="3470421"/>
          </a:xfrm>
        </p:grpSpPr>
        <p:sp>
          <p:nvSpPr>
            <p:cNvPr id="101" name="Google Shape;101;p24"/>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4"/>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4"/>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24"/>
          <p:cNvSpPr txBox="1"/>
          <p:nvPr>
            <p:ph type="title"/>
          </p:nvPr>
        </p:nvSpPr>
        <p:spPr>
          <a:xfrm>
            <a:off x="889000" y="2339669"/>
            <a:ext cx="3500828" cy="2470065"/>
          </a:xfrm>
          <a:prstGeom prst="rect">
            <a:avLst/>
          </a:prstGeom>
          <a:noFill/>
          <a:ln>
            <a:noFill/>
          </a:ln>
        </p:spPr>
        <p:txBody>
          <a:bodyPr anchorCtr="0" anchor="ctr" bIns="91425" lIns="91425" spcFirstLastPara="1" rIns="91425" wrap="square" tIns="91425">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24"/>
          <p:cNvSpPr txBox="1"/>
          <p:nvPr>
            <p:ph idx="1" type="body"/>
          </p:nvPr>
        </p:nvSpPr>
        <p:spPr>
          <a:xfrm>
            <a:off x="5120878" y="803187"/>
            <a:ext cx="6269591" cy="2382651"/>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1000"/>
              </a:spcBef>
              <a:spcAft>
                <a:spcPts val="0"/>
              </a:spcAft>
              <a:buSzPts val="1980"/>
              <a:buChar char="▪"/>
              <a:defRPr/>
            </a:lvl1pPr>
            <a:lvl2pPr indent="-354330" lvl="1" marL="914400" algn="l">
              <a:lnSpc>
                <a:spcPct val="120000"/>
              </a:lnSpc>
              <a:spcBef>
                <a:spcPts val="500"/>
              </a:spcBef>
              <a:spcAft>
                <a:spcPts val="0"/>
              </a:spcAft>
              <a:buSzPts val="1980"/>
              <a:buChar char="▪"/>
              <a:defRPr/>
            </a:lvl2pPr>
            <a:lvl3pPr indent="-354330" lvl="2" marL="1371600" algn="l">
              <a:lnSpc>
                <a:spcPct val="120000"/>
              </a:lnSpc>
              <a:spcBef>
                <a:spcPts val="500"/>
              </a:spcBef>
              <a:spcAft>
                <a:spcPts val="0"/>
              </a:spcAft>
              <a:buSzPts val="1980"/>
              <a:buChar char="▪"/>
              <a:defRPr/>
            </a:lvl3pPr>
            <a:lvl4pPr indent="-354330" lvl="3" marL="1828800" algn="l">
              <a:lnSpc>
                <a:spcPct val="120000"/>
              </a:lnSpc>
              <a:spcBef>
                <a:spcPts val="500"/>
              </a:spcBef>
              <a:spcAft>
                <a:spcPts val="0"/>
              </a:spcAft>
              <a:buSzPts val="1980"/>
              <a:buChar char="▪"/>
              <a:defRPr/>
            </a:lvl4pPr>
            <a:lvl5pPr indent="-354329" lvl="4" marL="2286000" algn="l">
              <a:lnSpc>
                <a:spcPct val="120000"/>
              </a:lnSpc>
              <a:spcBef>
                <a:spcPts val="500"/>
              </a:spcBef>
              <a:spcAft>
                <a:spcPts val="0"/>
              </a:spcAft>
              <a:buSzPts val="1980"/>
              <a:buChar char="▪"/>
              <a:defRPr/>
            </a:lvl5pPr>
            <a:lvl6pPr indent="-354329" lvl="5" marL="2743200" algn="l">
              <a:lnSpc>
                <a:spcPct val="120000"/>
              </a:lnSpc>
              <a:spcBef>
                <a:spcPts val="500"/>
              </a:spcBef>
              <a:spcAft>
                <a:spcPts val="0"/>
              </a:spcAft>
              <a:buSzPts val="1980"/>
              <a:buChar char="▪"/>
              <a:defRPr/>
            </a:lvl6pPr>
            <a:lvl7pPr indent="-354329" lvl="6" marL="3200400" algn="l">
              <a:lnSpc>
                <a:spcPct val="120000"/>
              </a:lnSpc>
              <a:spcBef>
                <a:spcPts val="500"/>
              </a:spcBef>
              <a:spcAft>
                <a:spcPts val="0"/>
              </a:spcAft>
              <a:buSzPts val="1980"/>
              <a:buChar char="▪"/>
              <a:defRPr/>
            </a:lvl7pPr>
            <a:lvl8pPr indent="-354329" lvl="7" marL="3657600" algn="l">
              <a:lnSpc>
                <a:spcPct val="120000"/>
              </a:lnSpc>
              <a:spcBef>
                <a:spcPts val="500"/>
              </a:spcBef>
              <a:spcAft>
                <a:spcPts val="0"/>
              </a:spcAft>
              <a:buSzPts val="1980"/>
              <a:buChar char="▪"/>
              <a:defRPr/>
            </a:lvl8pPr>
            <a:lvl9pPr indent="-354329" lvl="8" marL="4114800" algn="l">
              <a:lnSpc>
                <a:spcPct val="120000"/>
              </a:lnSpc>
              <a:spcBef>
                <a:spcPts val="500"/>
              </a:spcBef>
              <a:spcAft>
                <a:spcPts val="0"/>
              </a:spcAft>
              <a:buSzPts val="1980"/>
              <a:buChar char="▪"/>
              <a:defRPr/>
            </a:lvl9pPr>
          </a:lstStyle>
          <a:p/>
        </p:txBody>
      </p:sp>
      <p:sp>
        <p:nvSpPr>
          <p:cNvPr id="106" name="Google Shape;106;p24"/>
          <p:cNvSpPr txBox="1"/>
          <p:nvPr>
            <p:ph idx="2" type="body"/>
          </p:nvPr>
        </p:nvSpPr>
        <p:spPr>
          <a:xfrm>
            <a:off x="5118447" y="3672162"/>
            <a:ext cx="6272022" cy="2383586"/>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1000"/>
              </a:spcBef>
              <a:spcAft>
                <a:spcPts val="0"/>
              </a:spcAft>
              <a:buSzPts val="1980"/>
              <a:buChar char="▪"/>
              <a:defRPr/>
            </a:lvl1pPr>
            <a:lvl2pPr indent="-354330" lvl="1" marL="914400" algn="l">
              <a:lnSpc>
                <a:spcPct val="120000"/>
              </a:lnSpc>
              <a:spcBef>
                <a:spcPts val="500"/>
              </a:spcBef>
              <a:spcAft>
                <a:spcPts val="0"/>
              </a:spcAft>
              <a:buSzPts val="1980"/>
              <a:buChar char="▪"/>
              <a:defRPr/>
            </a:lvl2pPr>
            <a:lvl3pPr indent="-354330" lvl="2" marL="1371600" algn="l">
              <a:lnSpc>
                <a:spcPct val="120000"/>
              </a:lnSpc>
              <a:spcBef>
                <a:spcPts val="500"/>
              </a:spcBef>
              <a:spcAft>
                <a:spcPts val="0"/>
              </a:spcAft>
              <a:buSzPts val="1980"/>
              <a:buChar char="▪"/>
              <a:defRPr/>
            </a:lvl3pPr>
            <a:lvl4pPr indent="-354330" lvl="3" marL="1828800" algn="l">
              <a:lnSpc>
                <a:spcPct val="120000"/>
              </a:lnSpc>
              <a:spcBef>
                <a:spcPts val="500"/>
              </a:spcBef>
              <a:spcAft>
                <a:spcPts val="0"/>
              </a:spcAft>
              <a:buSzPts val="1980"/>
              <a:buChar char="▪"/>
              <a:defRPr/>
            </a:lvl4pPr>
            <a:lvl5pPr indent="-354329" lvl="4" marL="2286000" algn="l">
              <a:lnSpc>
                <a:spcPct val="120000"/>
              </a:lnSpc>
              <a:spcBef>
                <a:spcPts val="500"/>
              </a:spcBef>
              <a:spcAft>
                <a:spcPts val="0"/>
              </a:spcAft>
              <a:buSzPts val="1980"/>
              <a:buChar char="▪"/>
              <a:defRPr/>
            </a:lvl5pPr>
            <a:lvl6pPr indent="-354329" lvl="5" marL="2743200" algn="l">
              <a:lnSpc>
                <a:spcPct val="120000"/>
              </a:lnSpc>
              <a:spcBef>
                <a:spcPts val="500"/>
              </a:spcBef>
              <a:spcAft>
                <a:spcPts val="0"/>
              </a:spcAft>
              <a:buSzPts val="1980"/>
              <a:buChar char="▪"/>
              <a:defRPr/>
            </a:lvl6pPr>
            <a:lvl7pPr indent="-354329" lvl="6" marL="3200400" algn="l">
              <a:lnSpc>
                <a:spcPct val="120000"/>
              </a:lnSpc>
              <a:spcBef>
                <a:spcPts val="500"/>
              </a:spcBef>
              <a:spcAft>
                <a:spcPts val="0"/>
              </a:spcAft>
              <a:buSzPts val="1980"/>
              <a:buChar char="▪"/>
              <a:defRPr/>
            </a:lvl7pPr>
            <a:lvl8pPr indent="-354329" lvl="7" marL="3657600" algn="l">
              <a:lnSpc>
                <a:spcPct val="120000"/>
              </a:lnSpc>
              <a:spcBef>
                <a:spcPts val="500"/>
              </a:spcBef>
              <a:spcAft>
                <a:spcPts val="0"/>
              </a:spcAft>
              <a:buSzPts val="1980"/>
              <a:buChar char="▪"/>
              <a:defRPr/>
            </a:lvl8pPr>
            <a:lvl9pPr indent="-354329" lvl="8" marL="4114800" algn="l">
              <a:lnSpc>
                <a:spcPct val="120000"/>
              </a:lnSpc>
              <a:spcBef>
                <a:spcPts val="500"/>
              </a:spcBef>
              <a:spcAft>
                <a:spcPts val="0"/>
              </a:spcAft>
              <a:buSzPts val="1980"/>
              <a:buChar char="▪"/>
              <a:defRPr/>
            </a:lvl9pPr>
          </a:lstStyle>
          <a:p/>
        </p:txBody>
      </p:sp>
      <p:sp>
        <p:nvSpPr>
          <p:cNvPr id="107" name="Google Shape;107;p24"/>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4"/>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4"/>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5"/>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5"/>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5"/>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4" name="Shape 114"/>
        <p:cNvGrpSpPr/>
        <p:nvPr/>
      </p:nvGrpSpPr>
      <p:grpSpPr>
        <a:xfrm>
          <a:off x="0" y="0"/>
          <a:ext cx="0" cy="0"/>
          <a:chOff x="0" y="0"/>
          <a:chExt cx="0" cy="0"/>
        </a:xfrm>
      </p:grpSpPr>
      <p:grpSp>
        <p:nvGrpSpPr>
          <p:cNvPr id="115" name="Google Shape;115;p26"/>
          <p:cNvGrpSpPr/>
          <p:nvPr/>
        </p:nvGrpSpPr>
        <p:grpSpPr>
          <a:xfrm>
            <a:off x="-329674" y="-59376"/>
            <a:ext cx="12515851" cy="6923798"/>
            <a:chOff x="-329674" y="-51881"/>
            <a:chExt cx="12515851" cy="6923798"/>
          </a:xfrm>
        </p:grpSpPr>
        <p:sp>
          <p:nvSpPr>
            <p:cNvPr id="116" name="Google Shape;116;p26"/>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6"/>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6"/>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6"/>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6"/>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6"/>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6"/>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6"/>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6"/>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6"/>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6"/>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6"/>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6"/>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6"/>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6"/>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6"/>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6"/>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26"/>
          <p:cNvGrpSpPr/>
          <p:nvPr/>
        </p:nvGrpSpPr>
        <p:grpSpPr>
          <a:xfrm>
            <a:off x="3259545" y="1186483"/>
            <a:ext cx="5666145" cy="4477933"/>
            <a:chOff x="3259545" y="1186483"/>
            <a:chExt cx="5666145" cy="4477933"/>
          </a:xfrm>
        </p:grpSpPr>
        <p:sp>
          <p:nvSpPr>
            <p:cNvPr id="136" name="Google Shape;136;p26"/>
            <p:cNvSpPr/>
            <p:nvPr/>
          </p:nvSpPr>
          <p:spPr>
            <a:xfrm>
              <a:off x="3259545" y="1186483"/>
              <a:ext cx="5657881" cy="7161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6"/>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6"/>
            <p:cNvSpPr/>
            <p:nvPr/>
          </p:nvSpPr>
          <p:spPr>
            <a:xfrm>
              <a:off x="3259545" y="1991156"/>
              <a:ext cx="5666145" cy="3322196"/>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6"/>
          <p:cNvSpPr txBox="1"/>
          <p:nvPr>
            <p:ph type="title"/>
          </p:nvPr>
        </p:nvSpPr>
        <p:spPr>
          <a:xfrm>
            <a:off x="3344216" y="2074730"/>
            <a:ext cx="5490224" cy="1689390"/>
          </a:xfrm>
          <a:prstGeom prst="rect">
            <a:avLst/>
          </a:prstGeom>
          <a:noFill/>
          <a:ln>
            <a:noFill/>
          </a:ln>
        </p:spPr>
        <p:txBody>
          <a:bodyPr anchorCtr="0" anchor="b" bIns="0" lIns="228600" spcFirstLastPara="1" rIns="228600" wrap="square" tIns="228600">
            <a:normAutofit/>
          </a:bodyPr>
          <a:lstStyle>
            <a:lvl1pPr lvl="0" algn="ctr">
              <a:lnSpc>
                <a:spcPct val="85000"/>
              </a:lnSpc>
              <a:spcBef>
                <a:spcPts val="0"/>
              </a:spcBef>
              <a:spcAft>
                <a:spcPts val="0"/>
              </a:spcAft>
              <a:buClr>
                <a:srgbClr val="FFFEFF"/>
              </a:buClr>
              <a:buSzPts val="4400"/>
              <a:buFont typeface="Calibri"/>
              <a:buNone/>
              <a:defRPr sz="44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6"/>
          <p:cNvSpPr txBox="1"/>
          <p:nvPr>
            <p:ph idx="1" type="body"/>
          </p:nvPr>
        </p:nvSpPr>
        <p:spPr>
          <a:xfrm>
            <a:off x="3344215" y="3846851"/>
            <a:ext cx="5490223" cy="1383770"/>
          </a:xfrm>
          <a:prstGeom prst="rect">
            <a:avLst/>
          </a:prstGeom>
          <a:noFill/>
          <a:ln>
            <a:noFill/>
          </a:ln>
        </p:spPr>
        <p:txBody>
          <a:bodyPr anchorCtr="0" anchor="t" bIns="45700" lIns="91425" spcFirstLastPara="1" rIns="91425" wrap="square" tIns="0">
            <a:normAutofit/>
          </a:bodyPr>
          <a:lstStyle>
            <a:lvl1pPr indent="-228600" lvl="0" marL="457200" algn="ctr">
              <a:lnSpc>
                <a:spcPct val="120000"/>
              </a:lnSpc>
              <a:spcBef>
                <a:spcPts val="1000"/>
              </a:spcBef>
              <a:spcAft>
                <a:spcPts val="0"/>
              </a:spcAft>
              <a:buSzPts val="1980"/>
              <a:buNone/>
              <a:defRPr sz="1800">
                <a:solidFill>
                  <a:srgbClr val="FFFEFF"/>
                </a:solidFill>
              </a:defRPr>
            </a:lvl1pPr>
            <a:lvl2pPr indent="-228600" lvl="1" marL="914400" algn="l">
              <a:lnSpc>
                <a:spcPct val="120000"/>
              </a:lnSpc>
              <a:spcBef>
                <a:spcPts val="500"/>
              </a:spcBef>
              <a:spcAft>
                <a:spcPts val="0"/>
              </a:spcAft>
              <a:buSzPts val="1980"/>
              <a:buNone/>
              <a:defRPr sz="1800">
                <a:solidFill>
                  <a:srgbClr val="888888"/>
                </a:solidFill>
              </a:defRPr>
            </a:lvl2pPr>
            <a:lvl3pPr indent="-228600" lvl="2" marL="1371600" algn="l">
              <a:lnSpc>
                <a:spcPct val="120000"/>
              </a:lnSpc>
              <a:spcBef>
                <a:spcPts val="500"/>
              </a:spcBef>
              <a:spcAft>
                <a:spcPts val="0"/>
              </a:spcAft>
              <a:buSzPts val="1980"/>
              <a:buNone/>
              <a:defRPr sz="1800">
                <a:solidFill>
                  <a:srgbClr val="888888"/>
                </a:solidFill>
              </a:defRPr>
            </a:lvl3pPr>
            <a:lvl4pPr indent="-228600" lvl="3" marL="1828800" algn="l">
              <a:lnSpc>
                <a:spcPct val="120000"/>
              </a:lnSpc>
              <a:spcBef>
                <a:spcPts val="500"/>
              </a:spcBef>
              <a:spcAft>
                <a:spcPts val="0"/>
              </a:spcAft>
              <a:buSzPts val="1760"/>
              <a:buNone/>
              <a:defRPr sz="1600">
                <a:solidFill>
                  <a:srgbClr val="888888"/>
                </a:solidFill>
              </a:defRPr>
            </a:lvl4pPr>
            <a:lvl5pPr indent="-228600" lvl="4" marL="2286000" algn="l">
              <a:lnSpc>
                <a:spcPct val="120000"/>
              </a:lnSpc>
              <a:spcBef>
                <a:spcPts val="500"/>
              </a:spcBef>
              <a:spcAft>
                <a:spcPts val="0"/>
              </a:spcAft>
              <a:buSzPts val="1760"/>
              <a:buNone/>
              <a:defRPr sz="1600">
                <a:solidFill>
                  <a:srgbClr val="888888"/>
                </a:solidFill>
              </a:defRPr>
            </a:lvl5pPr>
            <a:lvl6pPr indent="-228600" lvl="5" marL="2743200" algn="l">
              <a:lnSpc>
                <a:spcPct val="120000"/>
              </a:lnSpc>
              <a:spcBef>
                <a:spcPts val="500"/>
              </a:spcBef>
              <a:spcAft>
                <a:spcPts val="0"/>
              </a:spcAft>
              <a:buSzPts val="1760"/>
              <a:buNone/>
              <a:defRPr sz="1600">
                <a:solidFill>
                  <a:srgbClr val="888888"/>
                </a:solidFill>
              </a:defRPr>
            </a:lvl6pPr>
            <a:lvl7pPr indent="-228600" lvl="6" marL="3200400" algn="l">
              <a:lnSpc>
                <a:spcPct val="120000"/>
              </a:lnSpc>
              <a:spcBef>
                <a:spcPts val="500"/>
              </a:spcBef>
              <a:spcAft>
                <a:spcPts val="0"/>
              </a:spcAft>
              <a:buSzPts val="1760"/>
              <a:buNone/>
              <a:defRPr sz="1600">
                <a:solidFill>
                  <a:srgbClr val="888888"/>
                </a:solidFill>
              </a:defRPr>
            </a:lvl7pPr>
            <a:lvl8pPr indent="-228600" lvl="7" marL="3657600" algn="l">
              <a:lnSpc>
                <a:spcPct val="120000"/>
              </a:lnSpc>
              <a:spcBef>
                <a:spcPts val="500"/>
              </a:spcBef>
              <a:spcAft>
                <a:spcPts val="0"/>
              </a:spcAft>
              <a:buSzPts val="1760"/>
              <a:buNone/>
              <a:defRPr sz="1600">
                <a:solidFill>
                  <a:srgbClr val="888888"/>
                </a:solidFill>
              </a:defRPr>
            </a:lvl8pPr>
            <a:lvl9pPr indent="-228600" lvl="8" marL="4114800" algn="l">
              <a:lnSpc>
                <a:spcPct val="120000"/>
              </a:lnSpc>
              <a:spcBef>
                <a:spcPts val="500"/>
              </a:spcBef>
              <a:spcAft>
                <a:spcPts val="0"/>
              </a:spcAft>
              <a:buSzPts val="1760"/>
              <a:buNone/>
              <a:defRPr sz="1600">
                <a:solidFill>
                  <a:srgbClr val="888888"/>
                </a:solidFill>
              </a:defRPr>
            </a:lvl9pPr>
          </a:lstStyle>
          <a:p/>
        </p:txBody>
      </p:sp>
      <p:sp>
        <p:nvSpPr>
          <p:cNvPr id="141" name="Google Shape;141;p26"/>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6"/>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6"/>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4" name="Shape 144"/>
        <p:cNvGrpSpPr/>
        <p:nvPr/>
      </p:nvGrpSpPr>
      <p:grpSpPr>
        <a:xfrm>
          <a:off x="0" y="0"/>
          <a:ext cx="0" cy="0"/>
          <a:chOff x="0" y="0"/>
          <a:chExt cx="0" cy="0"/>
        </a:xfrm>
      </p:grpSpPr>
      <p:grpSp>
        <p:nvGrpSpPr>
          <p:cNvPr id="145" name="Google Shape;145;p27"/>
          <p:cNvGrpSpPr/>
          <p:nvPr/>
        </p:nvGrpSpPr>
        <p:grpSpPr>
          <a:xfrm>
            <a:off x="-417513" y="0"/>
            <a:ext cx="12584114" cy="6853238"/>
            <a:chOff x="-417513" y="0"/>
            <a:chExt cx="12584114" cy="6853238"/>
          </a:xfrm>
        </p:grpSpPr>
        <p:sp>
          <p:nvSpPr>
            <p:cNvPr id="146" name="Google Shape;146;p27"/>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7"/>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7"/>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7"/>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7"/>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7"/>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7"/>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7"/>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7"/>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7"/>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7"/>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7"/>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7"/>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7"/>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7"/>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27"/>
          <p:cNvGrpSpPr/>
          <p:nvPr/>
        </p:nvGrpSpPr>
        <p:grpSpPr>
          <a:xfrm>
            <a:off x="800144" y="1699589"/>
            <a:ext cx="3674476" cy="3470421"/>
            <a:chOff x="697883" y="1816768"/>
            <a:chExt cx="3674476" cy="3470421"/>
          </a:xfrm>
        </p:grpSpPr>
        <p:sp>
          <p:nvSpPr>
            <p:cNvPr id="168" name="Google Shape;168;p27"/>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27"/>
          <p:cNvSpPr txBox="1"/>
          <p:nvPr>
            <p:ph type="title"/>
          </p:nvPr>
        </p:nvSpPr>
        <p:spPr>
          <a:xfrm>
            <a:off x="889001" y="2363915"/>
            <a:ext cx="3500828" cy="2460497"/>
          </a:xfrm>
          <a:prstGeom prst="rect">
            <a:avLst/>
          </a:prstGeom>
          <a:noFill/>
          <a:ln>
            <a:noFill/>
          </a:ln>
        </p:spPr>
        <p:txBody>
          <a:bodyPr anchorCtr="0" anchor="ctr" bIns="91425" lIns="91425" spcFirstLastPara="1" rIns="91425" wrap="square" tIns="91425">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27"/>
          <p:cNvSpPr txBox="1"/>
          <p:nvPr>
            <p:ph idx="1" type="body"/>
          </p:nvPr>
        </p:nvSpPr>
        <p:spPr>
          <a:xfrm>
            <a:off x="5125137" y="803185"/>
            <a:ext cx="6265088" cy="685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2420"/>
              <a:buNone/>
              <a:defRPr b="0" sz="2200" cap="none">
                <a:solidFill>
                  <a:schemeClr val="accent1"/>
                </a:solidFill>
              </a:defRPr>
            </a:lvl1pPr>
            <a:lvl2pPr indent="-228600" lvl="1" marL="914400" algn="l">
              <a:lnSpc>
                <a:spcPct val="120000"/>
              </a:lnSpc>
              <a:spcBef>
                <a:spcPts val="500"/>
              </a:spcBef>
              <a:spcAft>
                <a:spcPts val="0"/>
              </a:spcAft>
              <a:buSzPts val="2200"/>
              <a:buNone/>
              <a:defRPr b="1" sz="2000"/>
            </a:lvl2pPr>
            <a:lvl3pPr indent="-228600" lvl="2" marL="1371600" algn="l">
              <a:lnSpc>
                <a:spcPct val="120000"/>
              </a:lnSpc>
              <a:spcBef>
                <a:spcPts val="500"/>
              </a:spcBef>
              <a:spcAft>
                <a:spcPts val="0"/>
              </a:spcAft>
              <a:buSzPts val="1980"/>
              <a:buNone/>
              <a:defRPr b="1" sz="1800"/>
            </a:lvl3pPr>
            <a:lvl4pPr indent="-228600" lvl="3" marL="1828800" algn="l">
              <a:lnSpc>
                <a:spcPct val="120000"/>
              </a:lnSpc>
              <a:spcBef>
                <a:spcPts val="500"/>
              </a:spcBef>
              <a:spcAft>
                <a:spcPts val="0"/>
              </a:spcAft>
              <a:buSzPts val="1760"/>
              <a:buNone/>
              <a:defRPr b="1" sz="1600"/>
            </a:lvl4pPr>
            <a:lvl5pPr indent="-228600" lvl="4" marL="2286000" algn="l">
              <a:lnSpc>
                <a:spcPct val="120000"/>
              </a:lnSpc>
              <a:spcBef>
                <a:spcPts val="500"/>
              </a:spcBef>
              <a:spcAft>
                <a:spcPts val="0"/>
              </a:spcAft>
              <a:buSzPts val="1760"/>
              <a:buNone/>
              <a:defRPr b="1" sz="1600"/>
            </a:lvl5pPr>
            <a:lvl6pPr indent="-228600" lvl="5" marL="2743200" algn="l">
              <a:lnSpc>
                <a:spcPct val="120000"/>
              </a:lnSpc>
              <a:spcBef>
                <a:spcPts val="500"/>
              </a:spcBef>
              <a:spcAft>
                <a:spcPts val="0"/>
              </a:spcAft>
              <a:buSzPts val="1760"/>
              <a:buNone/>
              <a:defRPr b="1" sz="1600"/>
            </a:lvl6pPr>
            <a:lvl7pPr indent="-228600" lvl="6" marL="3200400" algn="l">
              <a:lnSpc>
                <a:spcPct val="120000"/>
              </a:lnSpc>
              <a:spcBef>
                <a:spcPts val="500"/>
              </a:spcBef>
              <a:spcAft>
                <a:spcPts val="0"/>
              </a:spcAft>
              <a:buSzPts val="1760"/>
              <a:buNone/>
              <a:defRPr b="1" sz="1600"/>
            </a:lvl7pPr>
            <a:lvl8pPr indent="-228600" lvl="7" marL="3657600" algn="l">
              <a:lnSpc>
                <a:spcPct val="120000"/>
              </a:lnSpc>
              <a:spcBef>
                <a:spcPts val="500"/>
              </a:spcBef>
              <a:spcAft>
                <a:spcPts val="0"/>
              </a:spcAft>
              <a:buSzPts val="1760"/>
              <a:buNone/>
              <a:defRPr b="1" sz="1600"/>
            </a:lvl8pPr>
            <a:lvl9pPr indent="-228600" lvl="8" marL="4114800" algn="l">
              <a:lnSpc>
                <a:spcPct val="120000"/>
              </a:lnSpc>
              <a:spcBef>
                <a:spcPts val="500"/>
              </a:spcBef>
              <a:spcAft>
                <a:spcPts val="0"/>
              </a:spcAft>
              <a:buSzPts val="1760"/>
              <a:buNone/>
              <a:defRPr b="1" sz="1600"/>
            </a:lvl9pPr>
          </a:lstStyle>
          <a:p/>
        </p:txBody>
      </p:sp>
      <p:sp>
        <p:nvSpPr>
          <p:cNvPr id="173" name="Google Shape;173;p27"/>
          <p:cNvSpPr txBox="1"/>
          <p:nvPr>
            <p:ph idx="2" type="body"/>
          </p:nvPr>
        </p:nvSpPr>
        <p:spPr>
          <a:xfrm>
            <a:off x="5125305" y="1488985"/>
            <a:ext cx="6264350" cy="1696853"/>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1000"/>
              </a:spcBef>
              <a:spcAft>
                <a:spcPts val="0"/>
              </a:spcAft>
              <a:buSzPts val="1980"/>
              <a:buChar char="▪"/>
              <a:defRPr/>
            </a:lvl1pPr>
            <a:lvl2pPr indent="-354330" lvl="1" marL="914400" algn="l">
              <a:lnSpc>
                <a:spcPct val="120000"/>
              </a:lnSpc>
              <a:spcBef>
                <a:spcPts val="500"/>
              </a:spcBef>
              <a:spcAft>
                <a:spcPts val="0"/>
              </a:spcAft>
              <a:buSzPts val="1980"/>
              <a:buChar char="▪"/>
              <a:defRPr/>
            </a:lvl2pPr>
            <a:lvl3pPr indent="-354330" lvl="2" marL="1371600" algn="l">
              <a:lnSpc>
                <a:spcPct val="120000"/>
              </a:lnSpc>
              <a:spcBef>
                <a:spcPts val="500"/>
              </a:spcBef>
              <a:spcAft>
                <a:spcPts val="0"/>
              </a:spcAft>
              <a:buSzPts val="1980"/>
              <a:buChar char="▪"/>
              <a:defRPr/>
            </a:lvl3pPr>
            <a:lvl4pPr indent="-354330" lvl="3" marL="1828800" algn="l">
              <a:lnSpc>
                <a:spcPct val="120000"/>
              </a:lnSpc>
              <a:spcBef>
                <a:spcPts val="500"/>
              </a:spcBef>
              <a:spcAft>
                <a:spcPts val="0"/>
              </a:spcAft>
              <a:buSzPts val="1980"/>
              <a:buChar char="▪"/>
              <a:defRPr/>
            </a:lvl4pPr>
            <a:lvl5pPr indent="-354329" lvl="4" marL="2286000" algn="l">
              <a:lnSpc>
                <a:spcPct val="120000"/>
              </a:lnSpc>
              <a:spcBef>
                <a:spcPts val="500"/>
              </a:spcBef>
              <a:spcAft>
                <a:spcPts val="0"/>
              </a:spcAft>
              <a:buSzPts val="1980"/>
              <a:buChar char="▪"/>
              <a:defRPr/>
            </a:lvl5pPr>
            <a:lvl6pPr indent="-354329" lvl="5" marL="2743200" algn="l">
              <a:lnSpc>
                <a:spcPct val="120000"/>
              </a:lnSpc>
              <a:spcBef>
                <a:spcPts val="500"/>
              </a:spcBef>
              <a:spcAft>
                <a:spcPts val="0"/>
              </a:spcAft>
              <a:buSzPts val="1980"/>
              <a:buChar char="▪"/>
              <a:defRPr/>
            </a:lvl6pPr>
            <a:lvl7pPr indent="-354329" lvl="6" marL="3200400" algn="l">
              <a:lnSpc>
                <a:spcPct val="120000"/>
              </a:lnSpc>
              <a:spcBef>
                <a:spcPts val="500"/>
              </a:spcBef>
              <a:spcAft>
                <a:spcPts val="0"/>
              </a:spcAft>
              <a:buSzPts val="1980"/>
              <a:buChar char="▪"/>
              <a:defRPr/>
            </a:lvl7pPr>
            <a:lvl8pPr indent="-354329" lvl="7" marL="3657600" algn="l">
              <a:lnSpc>
                <a:spcPct val="120000"/>
              </a:lnSpc>
              <a:spcBef>
                <a:spcPts val="500"/>
              </a:spcBef>
              <a:spcAft>
                <a:spcPts val="0"/>
              </a:spcAft>
              <a:buSzPts val="1980"/>
              <a:buChar char="▪"/>
              <a:defRPr/>
            </a:lvl8pPr>
            <a:lvl9pPr indent="-354329" lvl="8" marL="4114800" algn="l">
              <a:lnSpc>
                <a:spcPct val="120000"/>
              </a:lnSpc>
              <a:spcBef>
                <a:spcPts val="500"/>
              </a:spcBef>
              <a:spcAft>
                <a:spcPts val="0"/>
              </a:spcAft>
              <a:buSzPts val="1980"/>
              <a:buChar char="▪"/>
              <a:defRPr/>
            </a:lvl9pPr>
          </a:lstStyle>
          <a:p/>
        </p:txBody>
      </p:sp>
      <p:sp>
        <p:nvSpPr>
          <p:cNvPr id="174" name="Google Shape;174;p27"/>
          <p:cNvSpPr txBox="1"/>
          <p:nvPr>
            <p:ph idx="3" type="body"/>
          </p:nvPr>
        </p:nvSpPr>
        <p:spPr>
          <a:xfrm>
            <a:off x="5118653" y="3665887"/>
            <a:ext cx="6264414" cy="6858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2420"/>
              <a:buNone/>
              <a:defRPr b="0" sz="2200" cap="none">
                <a:solidFill>
                  <a:schemeClr val="accent1"/>
                </a:solidFill>
              </a:defRPr>
            </a:lvl1pPr>
            <a:lvl2pPr indent="-228600" lvl="1" marL="914400" algn="l">
              <a:lnSpc>
                <a:spcPct val="120000"/>
              </a:lnSpc>
              <a:spcBef>
                <a:spcPts val="500"/>
              </a:spcBef>
              <a:spcAft>
                <a:spcPts val="0"/>
              </a:spcAft>
              <a:buSzPts val="2200"/>
              <a:buNone/>
              <a:defRPr b="1" sz="2000"/>
            </a:lvl2pPr>
            <a:lvl3pPr indent="-228600" lvl="2" marL="1371600" algn="l">
              <a:lnSpc>
                <a:spcPct val="120000"/>
              </a:lnSpc>
              <a:spcBef>
                <a:spcPts val="500"/>
              </a:spcBef>
              <a:spcAft>
                <a:spcPts val="0"/>
              </a:spcAft>
              <a:buSzPts val="1980"/>
              <a:buNone/>
              <a:defRPr b="1" sz="1800"/>
            </a:lvl3pPr>
            <a:lvl4pPr indent="-228600" lvl="3" marL="1828800" algn="l">
              <a:lnSpc>
                <a:spcPct val="120000"/>
              </a:lnSpc>
              <a:spcBef>
                <a:spcPts val="500"/>
              </a:spcBef>
              <a:spcAft>
                <a:spcPts val="0"/>
              </a:spcAft>
              <a:buSzPts val="1760"/>
              <a:buNone/>
              <a:defRPr b="1" sz="1600"/>
            </a:lvl4pPr>
            <a:lvl5pPr indent="-228600" lvl="4" marL="2286000" algn="l">
              <a:lnSpc>
                <a:spcPct val="120000"/>
              </a:lnSpc>
              <a:spcBef>
                <a:spcPts val="500"/>
              </a:spcBef>
              <a:spcAft>
                <a:spcPts val="0"/>
              </a:spcAft>
              <a:buSzPts val="1760"/>
              <a:buNone/>
              <a:defRPr b="1" sz="1600"/>
            </a:lvl5pPr>
            <a:lvl6pPr indent="-228600" lvl="5" marL="2743200" algn="l">
              <a:lnSpc>
                <a:spcPct val="120000"/>
              </a:lnSpc>
              <a:spcBef>
                <a:spcPts val="500"/>
              </a:spcBef>
              <a:spcAft>
                <a:spcPts val="0"/>
              </a:spcAft>
              <a:buSzPts val="1760"/>
              <a:buNone/>
              <a:defRPr b="1" sz="1600"/>
            </a:lvl6pPr>
            <a:lvl7pPr indent="-228600" lvl="6" marL="3200400" algn="l">
              <a:lnSpc>
                <a:spcPct val="120000"/>
              </a:lnSpc>
              <a:spcBef>
                <a:spcPts val="500"/>
              </a:spcBef>
              <a:spcAft>
                <a:spcPts val="0"/>
              </a:spcAft>
              <a:buSzPts val="1760"/>
              <a:buNone/>
              <a:defRPr b="1" sz="1600"/>
            </a:lvl7pPr>
            <a:lvl8pPr indent="-228600" lvl="7" marL="3657600" algn="l">
              <a:lnSpc>
                <a:spcPct val="120000"/>
              </a:lnSpc>
              <a:spcBef>
                <a:spcPts val="500"/>
              </a:spcBef>
              <a:spcAft>
                <a:spcPts val="0"/>
              </a:spcAft>
              <a:buSzPts val="1760"/>
              <a:buNone/>
              <a:defRPr b="1" sz="1600"/>
            </a:lvl8pPr>
            <a:lvl9pPr indent="-228600" lvl="8" marL="4114800" algn="l">
              <a:lnSpc>
                <a:spcPct val="120000"/>
              </a:lnSpc>
              <a:spcBef>
                <a:spcPts val="500"/>
              </a:spcBef>
              <a:spcAft>
                <a:spcPts val="0"/>
              </a:spcAft>
              <a:buSzPts val="1760"/>
              <a:buNone/>
              <a:defRPr b="1" sz="1600"/>
            </a:lvl9pPr>
          </a:lstStyle>
          <a:p/>
        </p:txBody>
      </p:sp>
      <p:sp>
        <p:nvSpPr>
          <p:cNvPr id="175" name="Google Shape;175;p27"/>
          <p:cNvSpPr txBox="1"/>
          <p:nvPr>
            <p:ph idx="4" type="body"/>
          </p:nvPr>
        </p:nvSpPr>
        <p:spPr>
          <a:xfrm>
            <a:off x="5118447" y="4351687"/>
            <a:ext cx="6265588" cy="1704060"/>
          </a:xfrm>
          <a:prstGeom prst="rect">
            <a:avLst/>
          </a:prstGeom>
          <a:noFill/>
          <a:ln>
            <a:noFill/>
          </a:ln>
        </p:spPr>
        <p:txBody>
          <a:bodyPr anchorCtr="0" anchor="t" bIns="45700" lIns="91425" spcFirstLastPara="1" rIns="91425" wrap="square" tIns="45700">
            <a:normAutofit/>
          </a:bodyPr>
          <a:lstStyle>
            <a:lvl1pPr indent="-354330" lvl="0" marL="457200" algn="l">
              <a:lnSpc>
                <a:spcPct val="120000"/>
              </a:lnSpc>
              <a:spcBef>
                <a:spcPts val="1000"/>
              </a:spcBef>
              <a:spcAft>
                <a:spcPts val="0"/>
              </a:spcAft>
              <a:buSzPts val="1980"/>
              <a:buChar char="▪"/>
              <a:defRPr/>
            </a:lvl1pPr>
            <a:lvl2pPr indent="-354330" lvl="1" marL="914400" algn="l">
              <a:lnSpc>
                <a:spcPct val="120000"/>
              </a:lnSpc>
              <a:spcBef>
                <a:spcPts val="500"/>
              </a:spcBef>
              <a:spcAft>
                <a:spcPts val="0"/>
              </a:spcAft>
              <a:buSzPts val="1980"/>
              <a:buChar char="▪"/>
              <a:defRPr/>
            </a:lvl2pPr>
            <a:lvl3pPr indent="-354330" lvl="2" marL="1371600" algn="l">
              <a:lnSpc>
                <a:spcPct val="120000"/>
              </a:lnSpc>
              <a:spcBef>
                <a:spcPts val="500"/>
              </a:spcBef>
              <a:spcAft>
                <a:spcPts val="0"/>
              </a:spcAft>
              <a:buSzPts val="1980"/>
              <a:buChar char="▪"/>
              <a:defRPr/>
            </a:lvl3pPr>
            <a:lvl4pPr indent="-354330" lvl="3" marL="1828800" algn="l">
              <a:lnSpc>
                <a:spcPct val="120000"/>
              </a:lnSpc>
              <a:spcBef>
                <a:spcPts val="500"/>
              </a:spcBef>
              <a:spcAft>
                <a:spcPts val="0"/>
              </a:spcAft>
              <a:buSzPts val="1980"/>
              <a:buChar char="▪"/>
              <a:defRPr/>
            </a:lvl4pPr>
            <a:lvl5pPr indent="-354329" lvl="4" marL="2286000" algn="l">
              <a:lnSpc>
                <a:spcPct val="120000"/>
              </a:lnSpc>
              <a:spcBef>
                <a:spcPts val="500"/>
              </a:spcBef>
              <a:spcAft>
                <a:spcPts val="0"/>
              </a:spcAft>
              <a:buSzPts val="1980"/>
              <a:buChar char="▪"/>
              <a:defRPr/>
            </a:lvl5pPr>
            <a:lvl6pPr indent="-354329" lvl="5" marL="2743200" algn="l">
              <a:lnSpc>
                <a:spcPct val="120000"/>
              </a:lnSpc>
              <a:spcBef>
                <a:spcPts val="500"/>
              </a:spcBef>
              <a:spcAft>
                <a:spcPts val="0"/>
              </a:spcAft>
              <a:buSzPts val="1980"/>
              <a:buChar char="▪"/>
              <a:defRPr/>
            </a:lvl6pPr>
            <a:lvl7pPr indent="-354329" lvl="6" marL="3200400" algn="l">
              <a:lnSpc>
                <a:spcPct val="120000"/>
              </a:lnSpc>
              <a:spcBef>
                <a:spcPts val="500"/>
              </a:spcBef>
              <a:spcAft>
                <a:spcPts val="0"/>
              </a:spcAft>
              <a:buSzPts val="1980"/>
              <a:buChar char="▪"/>
              <a:defRPr/>
            </a:lvl7pPr>
            <a:lvl8pPr indent="-354329" lvl="7" marL="3657600" algn="l">
              <a:lnSpc>
                <a:spcPct val="120000"/>
              </a:lnSpc>
              <a:spcBef>
                <a:spcPts val="500"/>
              </a:spcBef>
              <a:spcAft>
                <a:spcPts val="0"/>
              </a:spcAft>
              <a:buSzPts val="1980"/>
              <a:buChar char="▪"/>
              <a:defRPr/>
            </a:lvl8pPr>
            <a:lvl9pPr indent="-354329" lvl="8" marL="4114800" algn="l">
              <a:lnSpc>
                <a:spcPct val="120000"/>
              </a:lnSpc>
              <a:spcBef>
                <a:spcPts val="500"/>
              </a:spcBef>
              <a:spcAft>
                <a:spcPts val="0"/>
              </a:spcAft>
              <a:buSzPts val="1980"/>
              <a:buChar char="▪"/>
              <a:defRPr/>
            </a:lvl9pPr>
          </a:lstStyle>
          <a:p/>
        </p:txBody>
      </p:sp>
      <p:sp>
        <p:nvSpPr>
          <p:cNvPr id="176" name="Google Shape;176;p27"/>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7"/>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7"/>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9" name="Shape 179"/>
        <p:cNvGrpSpPr/>
        <p:nvPr/>
      </p:nvGrpSpPr>
      <p:grpSpPr>
        <a:xfrm>
          <a:off x="0" y="0"/>
          <a:ext cx="0" cy="0"/>
          <a:chOff x="0" y="0"/>
          <a:chExt cx="0" cy="0"/>
        </a:xfrm>
      </p:grpSpPr>
      <p:grpSp>
        <p:nvGrpSpPr>
          <p:cNvPr id="180" name="Google Shape;180;p28"/>
          <p:cNvGrpSpPr/>
          <p:nvPr/>
        </p:nvGrpSpPr>
        <p:grpSpPr>
          <a:xfrm>
            <a:off x="-417513" y="0"/>
            <a:ext cx="12584114" cy="6853238"/>
            <a:chOff x="-417513" y="0"/>
            <a:chExt cx="12584114" cy="6853238"/>
          </a:xfrm>
        </p:grpSpPr>
        <p:sp>
          <p:nvSpPr>
            <p:cNvPr id="181" name="Google Shape;181;p28"/>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8"/>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8"/>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8"/>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8"/>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8"/>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8"/>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28"/>
          <p:cNvGrpSpPr/>
          <p:nvPr/>
        </p:nvGrpSpPr>
        <p:grpSpPr>
          <a:xfrm>
            <a:off x="800144" y="1699589"/>
            <a:ext cx="3674476" cy="3470421"/>
            <a:chOff x="697883" y="1816768"/>
            <a:chExt cx="3674476" cy="3470421"/>
          </a:xfrm>
        </p:grpSpPr>
        <p:sp>
          <p:nvSpPr>
            <p:cNvPr id="203" name="Google Shape;203;p28"/>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8"/>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28"/>
          <p:cNvSpPr txBox="1"/>
          <p:nvPr>
            <p:ph type="title"/>
          </p:nvPr>
        </p:nvSpPr>
        <p:spPr>
          <a:xfrm>
            <a:off x="888632" y="2349925"/>
            <a:ext cx="3501196" cy="2456442"/>
          </a:xfrm>
          <a:prstGeom prst="rect">
            <a:avLst/>
          </a:prstGeom>
          <a:noFill/>
          <a:ln>
            <a:noFill/>
          </a:ln>
        </p:spPr>
        <p:txBody>
          <a:bodyPr anchorCtr="0" anchor="ctr" bIns="228600" lIns="228600" spcFirstLastPara="1" rIns="228600" wrap="square" tIns="228600">
            <a:normAutofit/>
          </a:bodyPr>
          <a:lstStyle>
            <a:lvl1pPr lvl="0" algn="ctr">
              <a:lnSpc>
                <a:spcPct val="85000"/>
              </a:lnSpc>
              <a:spcBef>
                <a:spcPts val="0"/>
              </a:spcBef>
              <a:spcAft>
                <a:spcPts val="0"/>
              </a:spcAft>
              <a:buClr>
                <a:srgbClr val="FFFEFF"/>
              </a:buClr>
              <a:buSzPts val="4000"/>
              <a:buFont typeface="Calibri"/>
              <a:buNone/>
              <a:defRPr>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28"/>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8"/>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8"/>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0" name="Shape 210"/>
        <p:cNvGrpSpPr/>
        <p:nvPr/>
      </p:nvGrpSpPr>
      <p:grpSpPr>
        <a:xfrm>
          <a:off x="0" y="0"/>
          <a:ext cx="0" cy="0"/>
          <a:chOff x="0" y="0"/>
          <a:chExt cx="0" cy="0"/>
        </a:xfrm>
      </p:grpSpPr>
      <p:grpSp>
        <p:nvGrpSpPr>
          <p:cNvPr id="211" name="Google Shape;211;p29"/>
          <p:cNvGrpSpPr/>
          <p:nvPr/>
        </p:nvGrpSpPr>
        <p:grpSpPr>
          <a:xfrm>
            <a:off x="-417513" y="0"/>
            <a:ext cx="12584114" cy="6853238"/>
            <a:chOff x="-417513" y="0"/>
            <a:chExt cx="12584114" cy="6853238"/>
          </a:xfrm>
        </p:grpSpPr>
        <p:sp>
          <p:nvSpPr>
            <p:cNvPr id="212" name="Google Shape;212;p29"/>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9"/>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9"/>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9"/>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9"/>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9"/>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9"/>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9"/>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9"/>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9"/>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9"/>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9"/>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9"/>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29"/>
          <p:cNvGrpSpPr/>
          <p:nvPr/>
        </p:nvGrpSpPr>
        <p:grpSpPr>
          <a:xfrm>
            <a:off x="800144" y="1699589"/>
            <a:ext cx="3674476" cy="3470421"/>
            <a:chOff x="697883" y="1816768"/>
            <a:chExt cx="3674476" cy="3470421"/>
          </a:xfrm>
        </p:grpSpPr>
        <p:sp>
          <p:nvSpPr>
            <p:cNvPr id="234" name="Google Shape;234;p29"/>
            <p:cNvSpPr/>
            <p:nvPr/>
          </p:nvSpPr>
          <p:spPr>
            <a:xfrm>
              <a:off x="697883" y="1816768"/>
              <a:ext cx="3674476"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9"/>
            <p:cNvSpPr/>
            <p:nvPr/>
          </p:nvSpPr>
          <p:spPr>
            <a:xfrm rot="10800000">
              <a:off x="2380224" y="5014786"/>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p:nvPr/>
          </p:nvSpPr>
          <p:spPr>
            <a:xfrm>
              <a:off x="704075" y="2392840"/>
              <a:ext cx="3668284"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29"/>
          <p:cNvSpPr txBox="1"/>
          <p:nvPr>
            <p:ph type="title"/>
          </p:nvPr>
        </p:nvSpPr>
        <p:spPr>
          <a:xfrm>
            <a:off x="888631" y="2352026"/>
            <a:ext cx="3501197" cy="1223298"/>
          </a:xfrm>
          <a:prstGeom prst="rect">
            <a:avLst/>
          </a:prstGeom>
          <a:noFill/>
          <a:ln>
            <a:noFill/>
          </a:ln>
        </p:spPr>
        <p:txBody>
          <a:bodyPr anchorCtr="0" anchor="b" bIns="0" lIns="228600" spcFirstLastPara="1" rIns="228600" wrap="square" tIns="228600">
            <a:noAutofit/>
          </a:bodyPr>
          <a:lstStyle>
            <a:lvl1pPr lvl="0" algn="ctr">
              <a:lnSpc>
                <a:spcPct val="85000"/>
              </a:lnSpc>
              <a:spcBef>
                <a:spcPts val="0"/>
              </a:spcBef>
              <a:spcAft>
                <a:spcPts val="0"/>
              </a:spcAft>
              <a:buClr>
                <a:srgbClr val="FFFEFF"/>
              </a:buClr>
              <a:buSzPts val="3200"/>
              <a:buFont typeface="Calibri"/>
              <a:buNone/>
              <a:defRPr sz="32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29"/>
          <p:cNvSpPr txBox="1"/>
          <p:nvPr>
            <p:ph idx="1" type="body"/>
          </p:nvPr>
        </p:nvSpPr>
        <p:spPr>
          <a:xfrm>
            <a:off x="5109983" y="802809"/>
            <a:ext cx="6275035" cy="5249940"/>
          </a:xfrm>
          <a:prstGeom prst="rect">
            <a:avLst/>
          </a:prstGeom>
          <a:noFill/>
          <a:ln>
            <a:noFill/>
          </a:ln>
        </p:spPr>
        <p:txBody>
          <a:bodyPr anchorCtr="0" anchor="ctr" bIns="45700" lIns="91425" spcFirstLastPara="1" rIns="91425" wrap="square" tIns="45700">
            <a:normAutofit/>
          </a:bodyPr>
          <a:lstStyle>
            <a:lvl1pPr indent="-354330" lvl="0" marL="457200" algn="l">
              <a:lnSpc>
                <a:spcPct val="120000"/>
              </a:lnSpc>
              <a:spcBef>
                <a:spcPts val="1000"/>
              </a:spcBef>
              <a:spcAft>
                <a:spcPts val="0"/>
              </a:spcAft>
              <a:buSzPts val="1980"/>
              <a:buChar char="▪"/>
              <a:defRPr/>
            </a:lvl1pPr>
            <a:lvl2pPr indent="-354330" lvl="1" marL="914400" algn="l">
              <a:lnSpc>
                <a:spcPct val="120000"/>
              </a:lnSpc>
              <a:spcBef>
                <a:spcPts val="500"/>
              </a:spcBef>
              <a:spcAft>
                <a:spcPts val="0"/>
              </a:spcAft>
              <a:buSzPts val="1980"/>
              <a:buChar char="▪"/>
              <a:defRPr/>
            </a:lvl2pPr>
            <a:lvl3pPr indent="-354330" lvl="2" marL="1371600" algn="l">
              <a:lnSpc>
                <a:spcPct val="120000"/>
              </a:lnSpc>
              <a:spcBef>
                <a:spcPts val="500"/>
              </a:spcBef>
              <a:spcAft>
                <a:spcPts val="0"/>
              </a:spcAft>
              <a:buSzPts val="1980"/>
              <a:buChar char="▪"/>
              <a:defRPr/>
            </a:lvl3pPr>
            <a:lvl4pPr indent="-354330" lvl="3" marL="1828800" algn="l">
              <a:lnSpc>
                <a:spcPct val="120000"/>
              </a:lnSpc>
              <a:spcBef>
                <a:spcPts val="500"/>
              </a:spcBef>
              <a:spcAft>
                <a:spcPts val="0"/>
              </a:spcAft>
              <a:buSzPts val="1980"/>
              <a:buChar char="▪"/>
              <a:defRPr/>
            </a:lvl4pPr>
            <a:lvl5pPr indent="-354329" lvl="4" marL="2286000" algn="l">
              <a:lnSpc>
                <a:spcPct val="120000"/>
              </a:lnSpc>
              <a:spcBef>
                <a:spcPts val="500"/>
              </a:spcBef>
              <a:spcAft>
                <a:spcPts val="0"/>
              </a:spcAft>
              <a:buSzPts val="1980"/>
              <a:buChar char="▪"/>
              <a:defRPr/>
            </a:lvl5pPr>
            <a:lvl6pPr indent="-354329" lvl="5" marL="2743200" algn="l">
              <a:lnSpc>
                <a:spcPct val="120000"/>
              </a:lnSpc>
              <a:spcBef>
                <a:spcPts val="500"/>
              </a:spcBef>
              <a:spcAft>
                <a:spcPts val="0"/>
              </a:spcAft>
              <a:buSzPts val="1980"/>
              <a:buChar char="▪"/>
              <a:defRPr/>
            </a:lvl6pPr>
            <a:lvl7pPr indent="-354329" lvl="6" marL="3200400" algn="l">
              <a:lnSpc>
                <a:spcPct val="120000"/>
              </a:lnSpc>
              <a:spcBef>
                <a:spcPts val="500"/>
              </a:spcBef>
              <a:spcAft>
                <a:spcPts val="0"/>
              </a:spcAft>
              <a:buSzPts val="1980"/>
              <a:buChar char="▪"/>
              <a:defRPr/>
            </a:lvl7pPr>
            <a:lvl8pPr indent="-354329" lvl="7" marL="3657600" algn="l">
              <a:lnSpc>
                <a:spcPct val="120000"/>
              </a:lnSpc>
              <a:spcBef>
                <a:spcPts val="500"/>
              </a:spcBef>
              <a:spcAft>
                <a:spcPts val="0"/>
              </a:spcAft>
              <a:buSzPts val="1980"/>
              <a:buChar char="▪"/>
              <a:defRPr/>
            </a:lvl8pPr>
            <a:lvl9pPr indent="-354329" lvl="8" marL="4114800" algn="l">
              <a:lnSpc>
                <a:spcPct val="120000"/>
              </a:lnSpc>
              <a:spcBef>
                <a:spcPts val="500"/>
              </a:spcBef>
              <a:spcAft>
                <a:spcPts val="0"/>
              </a:spcAft>
              <a:buSzPts val="1980"/>
              <a:buChar char="▪"/>
              <a:defRPr/>
            </a:lvl9pPr>
          </a:lstStyle>
          <a:p/>
        </p:txBody>
      </p:sp>
      <p:sp>
        <p:nvSpPr>
          <p:cNvPr id="239" name="Google Shape;239;p29"/>
          <p:cNvSpPr txBox="1"/>
          <p:nvPr>
            <p:ph idx="2" type="body"/>
          </p:nvPr>
        </p:nvSpPr>
        <p:spPr>
          <a:xfrm>
            <a:off x="888631" y="3580186"/>
            <a:ext cx="3501197" cy="122116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760"/>
              <a:buNone/>
              <a:defRPr sz="1600">
                <a:solidFill>
                  <a:srgbClr val="FFFEFF"/>
                </a:solidFill>
              </a:defRPr>
            </a:lvl1pPr>
            <a:lvl2pPr indent="-228600" lvl="1" marL="914400" algn="l">
              <a:lnSpc>
                <a:spcPct val="120000"/>
              </a:lnSpc>
              <a:spcBef>
                <a:spcPts val="500"/>
              </a:spcBef>
              <a:spcAft>
                <a:spcPts val="0"/>
              </a:spcAft>
              <a:buSzPts val="1540"/>
              <a:buNone/>
              <a:defRPr sz="1400"/>
            </a:lvl2pPr>
            <a:lvl3pPr indent="-228600" lvl="2" marL="1371600" algn="l">
              <a:lnSpc>
                <a:spcPct val="120000"/>
              </a:lnSpc>
              <a:spcBef>
                <a:spcPts val="500"/>
              </a:spcBef>
              <a:spcAft>
                <a:spcPts val="0"/>
              </a:spcAft>
              <a:buSzPts val="1320"/>
              <a:buNone/>
              <a:defRPr sz="1200"/>
            </a:lvl3pPr>
            <a:lvl4pPr indent="-228600" lvl="3" marL="1828800" algn="l">
              <a:lnSpc>
                <a:spcPct val="120000"/>
              </a:lnSpc>
              <a:spcBef>
                <a:spcPts val="500"/>
              </a:spcBef>
              <a:spcAft>
                <a:spcPts val="0"/>
              </a:spcAft>
              <a:buSzPts val="1100"/>
              <a:buNone/>
              <a:defRPr sz="1000"/>
            </a:lvl4pPr>
            <a:lvl5pPr indent="-228600" lvl="4" marL="2286000" algn="l">
              <a:lnSpc>
                <a:spcPct val="120000"/>
              </a:lnSpc>
              <a:spcBef>
                <a:spcPts val="500"/>
              </a:spcBef>
              <a:spcAft>
                <a:spcPts val="0"/>
              </a:spcAft>
              <a:buSzPts val="1100"/>
              <a:buNone/>
              <a:defRPr sz="1000"/>
            </a:lvl5pPr>
            <a:lvl6pPr indent="-228600" lvl="5" marL="2743200" algn="l">
              <a:lnSpc>
                <a:spcPct val="120000"/>
              </a:lnSpc>
              <a:spcBef>
                <a:spcPts val="500"/>
              </a:spcBef>
              <a:spcAft>
                <a:spcPts val="0"/>
              </a:spcAft>
              <a:buSzPts val="1100"/>
              <a:buNone/>
              <a:defRPr sz="1000"/>
            </a:lvl6pPr>
            <a:lvl7pPr indent="-228600" lvl="6" marL="3200400" algn="l">
              <a:lnSpc>
                <a:spcPct val="120000"/>
              </a:lnSpc>
              <a:spcBef>
                <a:spcPts val="500"/>
              </a:spcBef>
              <a:spcAft>
                <a:spcPts val="0"/>
              </a:spcAft>
              <a:buSzPts val="1100"/>
              <a:buNone/>
              <a:defRPr sz="1000"/>
            </a:lvl7pPr>
            <a:lvl8pPr indent="-228600" lvl="7" marL="3657600" algn="l">
              <a:lnSpc>
                <a:spcPct val="120000"/>
              </a:lnSpc>
              <a:spcBef>
                <a:spcPts val="500"/>
              </a:spcBef>
              <a:spcAft>
                <a:spcPts val="0"/>
              </a:spcAft>
              <a:buSzPts val="1100"/>
              <a:buNone/>
              <a:defRPr sz="1000"/>
            </a:lvl8pPr>
            <a:lvl9pPr indent="-228600" lvl="8" marL="4114800" algn="l">
              <a:lnSpc>
                <a:spcPct val="120000"/>
              </a:lnSpc>
              <a:spcBef>
                <a:spcPts val="500"/>
              </a:spcBef>
              <a:spcAft>
                <a:spcPts val="0"/>
              </a:spcAft>
              <a:buSzPts val="1100"/>
              <a:buNone/>
              <a:defRPr sz="1000"/>
            </a:lvl9pPr>
          </a:lstStyle>
          <a:p/>
        </p:txBody>
      </p:sp>
      <p:sp>
        <p:nvSpPr>
          <p:cNvPr id="240" name="Google Shape;240;p29"/>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29"/>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29"/>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3" name="Shape 243"/>
        <p:cNvGrpSpPr/>
        <p:nvPr/>
      </p:nvGrpSpPr>
      <p:grpSpPr>
        <a:xfrm>
          <a:off x="0" y="0"/>
          <a:ext cx="0" cy="0"/>
          <a:chOff x="0" y="0"/>
          <a:chExt cx="0" cy="0"/>
        </a:xfrm>
      </p:grpSpPr>
      <p:grpSp>
        <p:nvGrpSpPr>
          <p:cNvPr id="244" name="Google Shape;244;p30"/>
          <p:cNvGrpSpPr/>
          <p:nvPr/>
        </p:nvGrpSpPr>
        <p:grpSpPr>
          <a:xfrm>
            <a:off x="-329674" y="-59376"/>
            <a:ext cx="12515851" cy="6923798"/>
            <a:chOff x="-329674" y="-51881"/>
            <a:chExt cx="12515851" cy="6923798"/>
          </a:xfrm>
        </p:grpSpPr>
        <p:sp>
          <p:nvSpPr>
            <p:cNvPr id="245" name="Google Shape;245;p30"/>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0"/>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0"/>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0"/>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0"/>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0"/>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0"/>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0"/>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0"/>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0"/>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0"/>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0"/>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0"/>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0"/>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0"/>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0"/>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0"/>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0"/>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0"/>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30"/>
          <p:cNvGrpSpPr/>
          <p:nvPr/>
        </p:nvGrpSpPr>
        <p:grpSpPr>
          <a:xfrm>
            <a:off x="805336" y="1698331"/>
            <a:ext cx="5941540" cy="3470421"/>
            <a:chOff x="805336" y="1698331"/>
            <a:chExt cx="5941540" cy="3470421"/>
          </a:xfrm>
        </p:grpSpPr>
        <p:sp>
          <p:nvSpPr>
            <p:cNvPr id="265" name="Google Shape;265;p30"/>
            <p:cNvSpPr/>
            <p:nvPr/>
          </p:nvSpPr>
          <p:spPr>
            <a:xfrm>
              <a:off x="805336" y="1698331"/>
              <a:ext cx="5941540" cy="5029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0"/>
            <p:cNvSpPr/>
            <p:nvPr/>
          </p:nvSpPr>
          <p:spPr>
            <a:xfrm rot="10800000">
              <a:off x="3618113" y="4896349"/>
              <a:ext cx="315988" cy="272403"/>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0"/>
            <p:cNvSpPr/>
            <p:nvPr/>
          </p:nvSpPr>
          <p:spPr>
            <a:xfrm>
              <a:off x="805336" y="2274403"/>
              <a:ext cx="5941540" cy="2624327"/>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30"/>
          <p:cNvSpPr/>
          <p:nvPr>
            <p:ph idx="2" type="pic"/>
          </p:nvPr>
        </p:nvSpPr>
        <p:spPr>
          <a:xfrm>
            <a:off x="7543510" y="0"/>
            <a:ext cx="4648490" cy="6858000"/>
          </a:xfrm>
          <a:prstGeom prst="rect">
            <a:avLst/>
          </a:prstGeom>
          <a:solidFill>
            <a:srgbClr val="FEFEFE"/>
          </a:solidFill>
          <a:ln>
            <a:noFill/>
          </a:ln>
        </p:spPr>
      </p:sp>
      <p:sp>
        <p:nvSpPr>
          <p:cNvPr id="269" name="Google Shape;269;p30"/>
          <p:cNvSpPr txBox="1"/>
          <p:nvPr>
            <p:ph type="title"/>
          </p:nvPr>
        </p:nvSpPr>
        <p:spPr>
          <a:xfrm>
            <a:off x="885443" y="2360255"/>
            <a:ext cx="5776646" cy="1178032"/>
          </a:xfrm>
          <a:prstGeom prst="rect">
            <a:avLst/>
          </a:prstGeom>
          <a:noFill/>
          <a:ln>
            <a:noFill/>
          </a:ln>
        </p:spPr>
        <p:txBody>
          <a:bodyPr anchorCtr="0" anchor="b" bIns="0" lIns="228600" spcFirstLastPara="1" rIns="228600" wrap="square" tIns="228600">
            <a:normAutofit/>
          </a:bodyPr>
          <a:lstStyle>
            <a:lvl1pPr lvl="0" algn="ctr">
              <a:lnSpc>
                <a:spcPct val="85000"/>
              </a:lnSpc>
              <a:spcBef>
                <a:spcPts val="0"/>
              </a:spcBef>
              <a:spcAft>
                <a:spcPts val="0"/>
              </a:spcAft>
              <a:buClr>
                <a:srgbClr val="FFFEFF"/>
              </a:buClr>
              <a:buSzPts val="3600"/>
              <a:buFont typeface="Calibri"/>
              <a:buNone/>
              <a:defRPr sz="3600">
                <a:solidFill>
                  <a:srgbClr val="FFFE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30"/>
          <p:cNvSpPr txBox="1"/>
          <p:nvPr>
            <p:ph idx="1" type="body"/>
          </p:nvPr>
        </p:nvSpPr>
        <p:spPr>
          <a:xfrm>
            <a:off x="885443" y="3545012"/>
            <a:ext cx="5776646" cy="127419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980"/>
              <a:buNone/>
              <a:defRPr sz="1800">
                <a:solidFill>
                  <a:srgbClr val="FFFEFF"/>
                </a:solidFill>
              </a:defRPr>
            </a:lvl1pPr>
            <a:lvl2pPr indent="-228600" lvl="1" marL="914400" algn="l">
              <a:lnSpc>
                <a:spcPct val="120000"/>
              </a:lnSpc>
              <a:spcBef>
                <a:spcPts val="500"/>
              </a:spcBef>
              <a:spcAft>
                <a:spcPts val="0"/>
              </a:spcAft>
              <a:buSzPts val="1540"/>
              <a:buNone/>
              <a:defRPr sz="1400"/>
            </a:lvl2pPr>
            <a:lvl3pPr indent="-228600" lvl="2" marL="1371600" algn="l">
              <a:lnSpc>
                <a:spcPct val="120000"/>
              </a:lnSpc>
              <a:spcBef>
                <a:spcPts val="500"/>
              </a:spcBef>
              <a:spcAft>
                <a:spcPts val="0"/>
              </a:spcAft>
              <a:buSzPts val="1320"/>
              <a:buNone/>
              <a:defRPr sz="1200"/>
            </a:lvl3pPr>
            <a:lvl4pPr indent="-228600" lvl="3" marL="1828800" algn="l">
              <a:lnSpc>
                <a:spcPct val="120000"/>
              </a:lnSpc>
              <a:spcBef>
                <a:spcPts val="500"/>
              </a:spcBef>
              <a:spcAft>
                <a:spcPts val="0"/>
              </a:spcAft>
              <a:buSzPts val="1100"/>
              <a:buNone/>
              <a:defRPr sz="1000"/>
            </a:lvl4pPr>
            <a:lvl5pPr indent="-228600" lvl="4" marL="2286000" algn="l">
              <a:lnSpc>
                <a:spcPct val="120000"/>
              </a:lnSpc>
              <a:spcBef>
                <a:spcPts val="500"/>
              </a:spcBef>
              <a:spcAft>
                <a:spcPts val="0"/>
              </a:spcAft>
              <a:buSzPts val="1100"/>
              <a:buNone/>
              <a:defRPr sz="1000"/>
            </a:lvl5pPr>
            <a:lvl6pPr indent="-228600" lvl="5" marL="2743200" algn="l">
              <a:lnSpc>
                <a:spcPct val="120000"/>
              </a:lnSpc>
              <a:spcBef>
                <a:spcPts val="500"/>
              </a:spcBef>
              <a:spcAft>
                <a:spcPts val="0"/>
              </a:spcAft>
              <a:buSzPts val="1100"/>
              <a:buNone/>
              <a:defRPr sz="1000"/>
            </a:lvl6pPr>
            <a:lvl7pPr indent="-228600" lvl="6" marL="3200400" algn="l">
              <a:lnSpc>
                <a:spcPct val="120000"/>
              </a:lnSpc>
              <a:spcBef>
                <a:spcPts val="500"/>
              </a:spcBef>
              <a:spcAft>
                <a:spcPts val="0"/>
              </a:spcAft>
              <a:buSzPts val="1100"/>
              <a:buNone/>
              <a:defRPr sz="1000"/>
            </a:lvl7pPr>
            <a:lvl8pPr indent="-228600" lvl="7" marL="3657600" algn="l">
              <a:lnSpc>
                <a:spcPct val="120000"/>
              </a:lnSpc>
              <a:spcBef>
                <a:spcPts val="500"/>
              </a:spcBef>
              <a:spcAft>
                <a:spcPts val="0"/>
              </a:spcAft>
              <a:buSzPts val="1100"/>
              <a:buNone/>
              <a:defRPr sz="1000"/>
            </a:lvl8pPr>
            <a:lvl9pPr indent="-228600" lvl="8" marL="4114800" algn="l">
              <a:lnSpc>
                <a:spcPct val="120000"/>
              </a:lnSpc>
              <a:spcBef>
                <a:spcPts val="500"/>
              </a:spcBef>
              <a:spcAft>
                <a:spcPts val="0"/>
              </a:spcAft>
              <a:buSzPts val="1100"/>
              <a:buNone/>
              <a:defRPr sz="1000"/>
            </a:lvl9pPr>
          </a:lstStyle>
          <a:p/>
        </p:txBody>
      </p:sp>
      <p:sp>
        <p:nvSpPr>
          <p:cNvPr id="271" name="Google Shape;271;p30"/>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0"/>
          <p:cNvSpPr txBox="1"/>
          <p:nvPr>
            <p:ph idx="11" type="ftr"/>
          </p:nvPr>
        </p:nvSpPr>
        <p:spPr>
          <a:xfrm>
            <a:off x="804672" y="6227064"/>
            <a:ext cx="5942203" cy="32004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30"/>
          <p:cNvSpPr txBox="1"/>
          <p:nvPr>
            <p:ph idx="12" type="sldNum"/>
          </p:nvPr>
        </p:nvSpPr>
        <p:spPr>
          <a:xfrm>
            <a:off x="5828377" y="320040"/>
            <a:ext cx="914400" cy="3200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91161" y="2358391"/>
            <a:ext cx="3498667" cy="2456485"/>
          </a:xfrm>
          <a:prstGeom prst="rect">
            <a:avLst/>
          </a:prstGeom>
          <a:noFill/>
          <a:ln>
            <a:noFill/>
          </a:ln>
        </p:spPr>
        <p:txBody>
          <a:bodyPr anchorCtr="0" anchor="ctr" bIns="228600" lIns="228600" spcFirstLastPara="1" rIns="228600" wrap="square" tIns="228600">
            <a:normAutofit/>
          </a:bodyPr>
          <a:lstStyle>
            <a:lvl1pPr lvl="0" marR="0" rtl="0" algn="ctr">
              <a:lnSpc>
                <a:spcPct val="85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5434982" y="794719"/>
            <a:ext cx="5950036" cy="5257090"/>
          </a:xfrm>
          <a:prstGeom prst="rect">
            <a:avLst/>
          </a:prstGeom>
          <a:noFill/>
          <a:ln>
            <a:noFill/>
          </a:ln>
        </p:spPr>
        <p:txBody>
          <a:bodyPr anchorCtr="0" anchor="t" bIns="45700" lIns="91425" spcFirstLastPara="1" rIns="91425" wrap="square" tIns="45700">
            <a:normAutofit/>
          </a:bodyPr>
          <a:lstStyle>
            <a:lvl1pPr indent="-354330" lvl="0" marL="457200" marR="0" rtl="0" algn="l">
              <a:lnSpc>
                <a:spcPct val="120000"/>
              </a:lnSpc>
              <a:spcBef>
                <a:spcPts val="1000"/>
              </a:spcBef>
              <a:spcAft>
                <a:spcPts val="0"/>
              </a:spcAft>
              <a:buClr>
                <a:schemeClr val="accent1"/>
              </a:buClr>
              <a:buSzPts val="1980"/>
              <a:buFont typeface="Noto Sans Symbols"/>
              <a:buChar char="▪"/>
              <a:defRPr b="0" i="0" sz="1800" u="none" cap="none" strike="noStrike">
                <a:solidFill>
                  <a:schemeClr val="dk1"/>
                </a:solidFill>
                <a:latin typeface="Rockwell"/>
                <a:ea typeface="Rockwell"/>
                <a:cs typeface="Rockwell"/>
                <a:sym typeface="Rockwell"/>
              </a:defRPr>
            </a:lvl1pPr>
            <a:lvl2pPr indent="-340360" lvl="1" marL="914400" marR="0" rtl="0" algn="l">
              <a:lnSpc>
                <a:spcPct val="120000"/>
              </a:lnSpc>
              <a:spcBef>
                <a:spcPts val="500"/>
              </a:spcBef>
              <a:spcAft>
                <a:spcPts val="0"/>
              </a:spcAft>
              <a:buClr>
                <a:schemeClr val="accent1"/>
              </a:buClr>
              <a:buSzPts val="1760"/>
              <a:buFont typeface="Noto Sans Symbols"/>
              <a:buChar char="▪"/>
              <a:defRPr b="0" i="0" sz="1600" u="none" cap="none" strike="noStrike">
                <a:solidFill>
                  <a:schemeClr val="dk1"/>
                </a:solidFill>
                <a:latin typeface="Rockwell"/>
                <a:ea typeface="Rockwell"/>
                <a:cs typeface="Rockwell"/>
                <a:sym typeface="Rockwell"/>
              </a:defRPr>
            </a:lvl2pPr>
            <a:lvl3pPr indent="-326389" lvl="2" marL="1371600" marR="0" rtl="0" algn="l">
              <a:lnSpc>
                <a:spcPct val="120000"/>
              </a:lnSpc>
              <a:spcBef>
                <a:spcPts val="500"/>
              </a:spcBef>
              <a:spcAft>
                <a:spcPts val="0"/>
              </a:spcAft>
              <a:buClr>
                <a:schemeClr val="accent1"/>
              </a:buClr>
              <a:buSzPts val="1540"/>
              <a:buFont typeface="Noto Sans Symbols"/>
              <a:buChar char="▪"/>
              <a:defRPr b="0" i="0" sz="1400" u="none" cap="none" strike="noStrike">
                <a:solidFill>
                  <a:schemeClr val="dk1"/>
                </a:solidFill>
                <a:latin typeface="Rockwell"/>
                <a:ea typeface="Rockwell"/>
                <a:cs typeface="Rockwell"/>
                <a:sym typeface="Rockwell"/>
              </a:defRPr>
            </a:lvl3pPr>
            <a:lvl4pPr indent="-312419" lvl="3" marL="1828800" marR="0" rtl="0" algn="l">
              <a:lnSpc>
                <a:spcPct val="120000"/>
              </a:lnSpc>
              <a:spcBef>
                <a:spcPts val="500"/>
              </a:spcBef>
              <a:spcAft>
                <a:spcPts val="0"/>
              </a:spcAft>
              <a:buClr>
                <a:schemeClr val="accent1"/>
              </a:buClr>
              <a:buSzPts val="1320"/>
              <a:buFont typeface="Noto Sans Symbols"/>
              <a:buChar char="▪"/>
              <a:defRPr b="0" i="0" sz="1200" u="none" cap="none" strike="noStrike">
                <a:solidFill>
                  <a:schemeClr val="dk1"/>
                </a:solidFill>
                <a:latin typeface="Rockwell"/>
                <a:ea typeface="Rockwell"/>
                <a:cs typeface="Rockwell"/>
                <a:sym typeface="Rockwell"/>
              </a:defRPr>
            </a:lvl4pPr>
            <a:lvl5pPr indent="-312420" lvl="4" marL="2286000" marR="0" rtl="0" algn="l">
              <a:lnSpc>
                <a:spcPct val="120000"/>
              </a:lnSpc>
              <a:spcBef>
                <a:spcPts val="500"/>
              </a:spcBef>
              <a:spcAft>
                <a:spcPts val="0"/>
              </a:spcAft>
              <a:buClr>
                <a:schemeClr val="accent1"/>
              </a:buClr>
              <a:buSzPts val="1320"/>
              <a:buFont typeface="Noto Sans Symbols"/>
              <a:buChar char="▪"/>
              <a:defRPr b="0" i="0" sz="1200" u="none" cap="none" strike="noStrike">
                <a:solidFill>
                  <a:schemeClr val="dk1"/>
                </a:solidFill>
                <a:latin typeface="Rockwell"/>
                <a:ea typeface="Rockwell"/>
                <a:cs typeface="Rockwell"/>
                <a:sym typeface="Rockwell"/>
              </a:defRPr>
            </a:lvl5pPr>
            <a:lvl6pPr indent="-312420" lvl="5" marL="2743200" marR="0" rtl="0" algn="l">
              <a:lnSpc>
                <a:spcPct val="120000"/>
              </a:lnSpc>
              <a:spcBef>
                <a:spcPts val="500"/>
              </a:spcBef>
              <a:spcAft>
                <a:spcPts val="0"/>
              </a:spcAft>
              <a:buClr>
                <a:schemeClr val="accent1"/>
              </a:buClr>
              <a:buSzPts val="1320"/>
              <a:buFont typeface="Noto Sans Symbols"/>
              <a:buChar char="▪"/>
              <a:defRPr b="0" i="0" sz="1200" u="none" cap="none" strike="noStrike">
                <a:solidFill>
                  <a:schemeClr val="dk1"/>
                </a:solidFill>
                <a:latin typeface="Rockwell"/>
                <a:ea typeface="Rockwell"/>
                <a:cs typeface="Rockwell"/>
                <a:sym typeface="Rockwell"/>
              </a:defRPr>
            </a:lvl6pPr>
            <a:lvl7pPr indent="-312420" lvl="6" marL="3200400" marR="0" rtl="0" algn="l">
              <a:lnSpc>
                <a:spcPct val="120000"/>
              </a:lnSpc>
              <a:spcBef>
                <a:spcPts val="500"/>
              </a:spcBef>
              <a:spcAft>
                <a:spcPts val="0"/>
              </a:spcAft>
              <a:buClr>
                <a:schemeClr val="accent1"/>
              </a:buClr>
              <a:buSzPts val="1320"/>
              <a:buFont typeface="Noto Sans Symbols"/>
              <a:buChar char="▪"/>
              <a:defRPr b="0" i="0" sz="1200" u="none" cap="none" strike="noStrike">
                <a:solidFill>
                  <a:schemeClr val="dk1"/>
                </a:solidFill>
                <a:latin typeface="Rockwell"/>
                <a:ea typeface="Rockwell"/>
                <a:cs typeface="Rockwell"/>
                <a:sym typeface="Rockwell"/>
              </a:defRPr>
            </a:lvl7pPr>
            <a:lvl8pPr indent="-312420" lvl="7" marL="3657600" marR="0" rtl="0" algn="l">
              <a:lnSpc>
                <a:spcPct val="120000"/>
              </a:lnSpc>
              <a:spcBef>
                <a:spcPts val="500"/>
              </a:spcBef>
              <a:spcAft>
                <a:spcPts val="0"/>
              </a:spcAft>
              <a:buClr>
                <a:schemeClr val="accent1"/>
              </a:buClr>
              <a:buSzPts val="1320"/>
              <a:buFont typeface="Noto Sans Symbols"/>
              <a:buChar char="▪"/>
              <a:defRPr b="0" i="0" sz="1200" u="none" cap="none" strike="noStrike">
                <a:solidFill>
                  <a:schemeClr val="dk1"/>
                </a:solidFill>
                <a:latin typeface="Rockwell"/>
                <a:ea typeface="Rockwell"/>
                <a:cs typeface="Rockwell"/>
                <a:sym typeface="Rockwell"/>
              </a:defRPr>
            </a:lvl8pPr>
            <a:lvl9pPr indent="-312420" lvl="8" marL="4114800" marR="0" rtl="0" algn="l">
              <a:lnSpc>
                <a:spcPct val="120000"/>
              </a:lnSpc>
              <a:spcBef>
                <a:spcPts val="500"/>
              </a:spcBef>
              <a:spcAft>
                <a:spcPts val="0"/>
              </a:spcAft>
              <a:buClr>
                <a:schemeClr val="accent1"/>
              </a:buClr>
              <a:buSzPts val="1320"/>
              <a:buFont typeface="Noto Sans Symbols"/>
              <a:buChar char="▪"/>
              <a:defRPr b="0" i="0" sz="1200" u="none" cap="none" strike="noStrike">
                <a:solidFill>
                  <a:schemeClr val="dk1"/>
                </a:solidFill>
                <a:latin typeface="Rockwell"/>
                <a:ea typeface="Rockwell"/>
                <a:cs typeface="Rockwell"/>
                <a:sym typeface="Rockwell"/>
              </a:defRPr>
            </a:lvl9pPr>
          </a:lstStyle>
          <a:p/>
        </p:txBody>
      </p:sp>
      <p:sp>
        <p:nvSpPr>
          <p:cNvPr id="12" name="Google Shape;12;p21"/>
          <p:cNvSpPr txBox="1"/>
          <p:nvPr>
            <p:ph idx="10" type="dt"/>
          </p:nvPr>
        </p:nvSpPr>
        <p:spPr>
          <a:xfrm>
            <a:off x="804672" y="320040"/>
            <a:ext cx="3657600"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21"/>
          <p:cNvSpPr txBox="1"/>
          <p:nvPr>
            <p:ph idx="11" type="ftr"/>
          </p:nvPr>
        </p:nvSpPr>
        <p:spPr>
          <a:xfrm>
            <a:off x="804672" y="6227064"/>
            <a:ext cx="10588752" cy="32004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888888"/>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4" name="Google Shape;14;p21"/>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888888"/>
                </a:solidFill>
                <a:latin typeface="Rockwell"/>
                <a:ea typeface="Rockwell"/>
                <a:cs typeface="Rockwell"/>
                <a:sym typeface="Rockwell"/>
              </a:defRPr>
            </a:lvl1pPr>
            <a:lvl2pPr indent="0" lvl="1" marL="0" marR="0" rtl="0" algn="r">
              <a:spcBef>
                <a:spcPts val="0"/>
              </a:spcBef>
              <a:buNone/>
              <a:defRPr b="0" i="0" sz="1000" u="none" cap="none" strike="noStrike">
                <a:solidFill>
                  <a:srgbClr val="888888"/>
                </a:solidFill>
                <a:latin typeface="Rockwell"/>
                <a:ea typeface="Rockwell"/>
                <a:cs typeface="Rockwell"/>
                <a:sym typeface="Rockwell"/>
              </a:defRPr>
            </a:lvl2pPr>
            <a:lvl3pPr indent="0" lvl="2" marL="0" marR="0" rtl="0" algn="r">
              <a:spcBef>
                <a:spcPts val="0"/>
              </a:spcBef>
              <a:buNone/>
              <a:defRPr b="0" i="0" sz="1000" u="none" cap="none" strike="noStrike">
                <a:solidFill>
                  <a:srgbClr val="888888"/>
                </a:solidFill>
                <a:latin typeface="Rockwell"/>
                <a:ea typeface="Rockwell"/>
                <a:cs typeface="Rockwell"/>
                <a:sym typeface="Rockwell"/>
              </a:defRPr>
            </a:lvl3pPr>
            <a:lvl4pPr indent="0" lvl="3" marL="0" marR="0" rtl="0" algn="r">
              <a:spcBef>
                <a:spcPts val="0"/>
              </a:spcBef>
              <a:buNone/>
              <a:defRPr b="0" i="0" sz="1000" u="none" cap="none" strike="noStrike">
                <a:solidFill>
                  <a:srgbClr val="888888"/>
                </a:solidFill>
                <a:latin typeface="Rockwell"/>
                <a:ea typeface="Rockwell"/>
                <a:cs typeface="Rockwell"/>
                <a:sym typeface="Rockwell"/>
              </a:defRPr>
            </a:lvl4pPr>
            <a:lvl5pPr indent="0" lvl="4" marL="0" marR="0" rtl="0" algn="r">
              <a:spcBef>
                <a:spcPts val="0"/>
              </a:spcBef>
              <a:buNone/>
              <a:defRPr b="0" i="0" sz="1000" u="none" cap="none" strike="noStrike">
                <a:solidFill>
                  <a:srgbClr val="888888"/>
                </a:solidFill>
                <a:latin typeface="Rockwell"/>
                <a:ea typeface="Rockwell"/>
                <a:cs typeface="Rockwell"/>
                <a:sym typeface="Rockwell"/>
              </a:defRPr>
            </a:lvl5pPr>
            <a:lvl6pPr indent="0" lvl="5" marL="0" marR="0" rtl="0" algn="r">
              <a:spcBef>
                <a:spcPts val="0"/>
              </a:spcBef>
              <a:buNone/>
              <a:defRPr b="0" i="0" sz="1000" u="none" cap="none" strike="noStrike">
                <a:solidFill>
                  <a:srgbClr val="888888"/>
                </a:solidFill>
                <a:latin typeface="Rockwell"/>
                <a:ea typeface="Rockwell"/>
                <a:cs typeface="Rockwell"/>
                <a:sym typeface="Rockwell"/>
              </a:defRPr>
            </a:lvl6pPr>
            <a:lvl7pPr indent="0" lvl="6" marL="0" marR="0" rtl="0" algn="r">
              <a:spcBef>
                <a:spcPts val="0"/>
              </a:spcBef>
              <a:buNone/>
              <a:defRPr b="0" i="0" sz="1000" u="none" cap="none" strike="noStrike">
                <a:solidFill>
                  <a:srgbClr val="888888"/>
                </a:solidFill>
                <a:latin typeface="Rockwell"/>
                <a:ea typeface="Rockwell"/>
                <a:cs typeface="Rockwell"/>
                <a:sym typeface="Rockwell"/>
              </a:defRPr>
            </a:lvl7pPr>
            <a:lvl8pPr indent="0" lvl="7" marL="0" marR="0" rtl="0" algn="r">
              <a:spcBef>
                <a:spcPts val="0"/>
              </a:spcBef>
              <a:buNone/>
              <a:defRPr b="0" i="0" sz="1000" u="none" cap="none" strike="noStrike">
                <a:solidFill>
                  <a:srgbClr val="888888"/>
                </a:solidFill>
                <a:latin typeface="Rockwell"/>
                <a:ea typeface="Rockwell"/>
                <a:cs typeface="Rockwell"/>
                <a:sym typeface="Rockwell"/>
              </a:defRPr>
            </a:lvl8pPr>
            <a:lvl9pPr indent="0" lvl="8" marL="0" marR="0" rtl="0" algn="r">
              <a:spcBef>
                <a:spcPts val="0"/>
              </a:spcBef>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degruyter.com/document/doi/10.31819/9783964565518-019/pdf" TargetMode="External"/><Relationship Id="rId4" Type="http://schemas.openxmlformats.org/officeDocument/2006/relationships/hyperlink" Target="https://babel.banrepcultural.org/digital/collection/p17054coll10/id/4271" TargetMode="External"/><Relationship Id="rId5" Type="http://schemas.openxmlformats.org/officeDocument/2006/relationships/hyperlink" Target="https://babel.banrepcultural.org/digital/collection/p17054coll32/id/11/" TargetMode="External"/><Relationship Id="rId6" Type="http://schemas.openxmlformats.org/officeDocument/2006/relationships/hyperlink" Target="https://www.radionacional.co/podcast/mujeres-pioneras/soledad-acosta-de-samper-la-primera-escritora-de-colombia" TargetMode="External"/><Relationship Id="rId7"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omments" Target="../comments/comment1.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
          <p:cNvSpPr txBox="1"/>
          <p:nvPr>
            <p:ph type="ctrTitle"/>
          </p:nvPr>
        </p:nvSpPr>
        <p:spPr>
          <a:xfrm>
            <a:off x="1759236" y="2075504"/>
            <a:ext cx="8679915" cy="1748729"/>
          </a:xfrm>
          <a:prstGeom prst="rect">
            <a:avLst/>
          </a:prstGeom>
          <a:noFill/>
          <a:ln>
            <a:noFill/>
          </a:ln>
        </p:spPr>
        <p:txBody>
          <a:bodyPr anchorCtr="0" anchor="b" bIns="0" lIns="228600" spcFirstLastPara="1" rIns="228600" wrap="square" tIns="228600">
            <a:normAutofit/>
          </a:bodyPr>
          <a:lstStyle/>
          <a:p>
            <a:pPr indent="0" lvl="0" marL="0" rtl="0" algn="ctr">
              <a:lnSpc>
                <a:spcPct val="80000"/>
              </a:lnSpc>
              <a:spcBef>
                <a:spcPts val="0"/>
              </a:spcBef>
              <a:spcAft>
                <a:spcPts val="0"/>
              </a:spcAft>
              <a:buClr>
                <a:srgbClr val="FFFEFF"/>
              </a:buClr>
              <a:buSzPts val="5400"/>
              <a:buFont typeface="Calibri"/>
              <a:buNone/>
            </a:pPr>
            <a:r>
              <a:rPr lang="en-US"/>
              <a:t>Miradas Disciplinares</a:t>
            </a:r>
            <a:endParaRPr/>
          </a:p>
        </p:txBody>
      </p:sp>
      <p:sp>
        <p:nvSpPr>
          <p:cNvPr id="343" name="Google Shape;343;p1"/>
          <p:cNvSpPr txBox="1"/>
          <p:nvPr>
            <p:ph idx="1" type="subTitle"/>
          </p:nvPr>
        </p:nvSpPr>
        <p:spPr>
          <a:xfrm>
            <a:off x="1759237" y="3906266"/>
            <a:ext cx="8673427" cy="1322587"/>
          </a:xfrm>
          <a:prstGeom prst="rect">
            <a:avLst/>
          </a:prstGeom>
          <a:noFill/>
          <a:ln>
            <a:noFill/>
          </a:ln>
        </p:spPr>
        <p:txBody>
          <a:bodyPr anchorCtr="0" anchor="t" bIns="45700" lIns="91425" spcFirstLastPara="1" rIns="91425" wrap="square" tIns="0">
            <a:normAutofit/>
          </a:bodyPr>
          <a:lstStyle/>
          <a:p>
            <a:pPr indent="0" lvl="0" marL="0" rtl="0" algn="ctr">
              <a:lnSpc>
                <a:spcPct val="100000"/>
              </a:lnSpc>
              <a:spcBef>
                <a:spcPts val="0"/>
              </a:spcBef>
              <a:spcAft>
                <a:spcPts val="0"/>
              </a:spcAft>
              <a:buSzPts val="1980"/>
              <a:buNone/>
            </a:pPr>
            <a:r>
              <a:rPr lang="en-US"/>
              <a:t>La historiografía en el siglo XIX y ”lo colonial”</a:t>
            </a:r>
            <a:endParaRPr/>
          </a:p>
          <a:p>
            <a:pPr indent="0" lvl="0" marL="0" rtl="0" algn="ctr">
              <a:lnSpc>
                <a:spcPct val="100000"/>
              </a:lnSpc>
              <a:spcBef>
                <a:spcPts val="1000"/>
              </a:spcBef>
              <a:spcAft>
                <a:spcPts val="0"/>
              </a:spcAft>
              <a:buSzPts val="1100"/>
              <a:buNone/>
            </a:pPr>
            <a:r>
              <a:rPr lang="en-US" sz="1000"/>
              <a:t>Alejandra Araya Espinoza, 2023</a:t>
            </a:r>
            <a:endParaRPr sz="1000"/>
          </a:p>
          <a:p>
            <a:pPr indent="0" lvl="0" marL="0" rtl="0" algn="ctr">
              <a:lnSpc>
                <a:spcPct val="100000"/>
              </a:lnSpc>
              <a:spcBef>
                <a:spcPts val="1000"/>
              </a:spcBef>
              <a:spcAft>
                <a:spcPts val="0"/>
              </a:spcAft>
              <a:buSzPts val="1100"/>
              <a:buNone/>
            </a:pPr>
            <a:r>
              <a:t/>
            </a:r>
            <a:endParaRPr sz="1000"/>
          </a:p>
          <a:p>
            <a:pPr indent="0" lvl="0" marL="0" rtl="0" algn="ctr">
              <a:lnSpc>
                <a:spcPct val="100000"/>
              </a:lnSpc>
              <a:spcBef>
                <a:spcPts val="1000"/>
              </a:spcBef>
              <a:spcAft>
                <a:spcPts val="0"/>
              </a:spcAft>
              <a:buSzPts val="1100"/>
              <a:buNone/>
            </a:pPr>
            <a:r>
              <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f4e8c817c3_0_14"/>
          <p:cNvSpPr txBox="1"/>
          <p:nvPr>
            <p:ph type="title"/>
          </p:nvPr>
        </p:nvSpPr>
        <p:spPr>
          <a:xfrm>
            <a:off x="888631" y="2349925"/>
            <a:ext cx="3498900" cy="2456400"/>
          </a:xfrm>
          <a:prstGeom prst="rect">
            <a:avLst/>
          </a:prstGeom>
        </p:spPr>
        <p:txBody>
          <a:bodyPr anchorCtr="0" anchor="ctr" bIns="228600" lIns="228600" spcFirstLastPara="1" rIns="228600" wrap="square" tIns="228600">
            <a:normAutofit fontScale="90000"/>
          </a:bodyPr>
          <a:lstStyle/>
          <a:p>
            <a:pPr indent="0" lvl="0" marL="0" rtl="0" algn="ctr">
              <a:spcBef>
                <a:spcPts val="0"/>
              </a:spcBef>
              <a:spcAft>
                <a:spcPts val="0"/>
              </a:spcAft>
              <a:buNone/>
            </a:pPr>
            <a:r>
              <a:rPr lang="en-US"/>
              <a:t>Los archivos, comparar situación metropolitana con la colonial</a:t>
            </a:r>
            <a:endParaRPr/>
          </a:p>
        </p:txBody>
      </p:sp>
      <p:sp>
        <p:nvSpPr>
          <p:cNvPr id="400" name="Google Shape;400;g2f4e8c817c3_0_14"/>
          <p:cNvSpPr txBox="1"/>
          <p:nvPr>
            <p:ph idx="1" type="body"/>
          </p:nvPr>
        </p:nvSpPr>
        <p:spPr>
          <a:xfrm>
            <a:off x="5118447" y="803186"/>
            <a:ext cx="6282000" cy="52485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rPr lang="en-US"/>
              <a:t>“En ese sentido, la importancia que se otorga al archivo es algo absolutamente moderno. El depósito documental siempre existió para salvaguardar las gestas de los reyes, administrar dominios, amparar derechos, etc… el archivo era un acto de poder…pero no siempre acudían al archivo para establecer sus fuentes. Fue en el ochocientos, al constituirse como suministros de la memoria nacional, cuando empezaron a ser visitados y a ser tomados como lugares emblemáticos para la construcción de las respectivas historias…” (p.168)</a:t>
            </a:r>
            <a:endParaRPr/>
          </a:p>
          <a:p>
            <a:pPr indent="0" lvl="0" marL="0" rtl="0" algn="l">
              <a:spcBef>
                <a:spcPts val="1000"/>
              </a:spcBef>
              <a:spcAft>
                <a:spcPts val="0"/>
              </a:spcAft>
              <a:buNone/>
            </a:pPr>
            <a:r>
              <a:rPr lang="en-US"/>
              <a:t>Anaclet Pons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f4e8c817c3_0_20"/>
          <p:cNvSpPr txBox="1"/>
          <p:nvPr>
            <p:ph type="title"/>
          </p:nvPr>
        </p:nvSpPr>
        <p:spPr>
          <a:xfrm>
            <a:off x="888631" y="2349925"/>
            <a:ext cx="3498900" cy="2456400"/>
          </a:xfrm>
          <a:prstGeom prst="rect">
            <a:avLst/>
          </a:prstGeom>
        </p:spPr>
        <p:txBody>
          <a:bodyPr anchorCtr="0" anchor="ctr" bIns="228600" lIns="228600" spcFirstLastPara="1" rIns="228600" wrap="square" tIns="228600">
            <a:noAutofit/>
          </a:bodyPr>
          <a:lstStyle/>
          <a:p>
            <a:pPr indent="0" lvl="0" marL="0" rtl="0" algn="ctr">
              <a:spcBef>
                <a:spcPts val="0"/>
              </a:spcBef>
              <a:spcAft>
                <a:spcPts val="0"/>
              </a:spcAft>
              <a:buSzPts val="990"/>
              <a:buNone/>
            </a:pPr>
            <a:r>
              <a:rPr lang="en-US" sz="2900"/>
              <a:t>historiador, autoridad-autor</a:t>
            </a:r>
            <a:endParaRPr sz="2900"/>
          </a:p>
          <a:p>
            <a:pPr indent="0" lvl="0" marL="0" rtl="0" algn="ctr">
              <a:spcBef>
                <a:spcPts val="0"/>
              </a:spcBef>
              <a:spcAft>
                <a:spcPts val="0"/>
              </a:spcAft>
              <a:buSzPts val="990"/>
              <a:buNone/>
            </a:pPr>
            <a:r>
              <a:rPr lang="en-US" sz="2900"/>
              <a:t>Siguiendo a Carolyn Steedman, </a:t>
            </a:r>
            <a:r>
              <a:rPr i="1" lang="en-US" sz="2900"/>
              <a:t>Dust. The archive and cultural history</a:t>
            </a:r>
            <a:endParaRPr i="1" sz="2900"/>
          </a:p>
        </p:txBody>
      </p:sp>
      <p:sp>
        <p:nvSpPr>
          <p:cNvPr id="407" name="Google Shape;407;g2f4e8c817c3_0_20"/>
          <p:cNvSpPr txBox="1"/>
          <p:nvPr>
            <p:ph idx="1" type="body"/>
          </p:nvPr>
        </p:nvSpPr>
        <p:spPr>
          <a:xfrm>
            <a:off x="5118447" y="803186"/>
            <a:ext cx="6282000" cy="52485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rPr lang="en-US"/>
              <a:t>“La monumental autoridad del historiador como escritor deriva de dos factores: de que los archivos </a:t>
            </a:r>
            <a:r>
              <a:rPr i="1" lang="en-US"/>
              <a:t>son</a:t>
            </a:r>
            <a:r>
              <a:rPr lang="en-US"/>
              <a:t> y de la retórica convencional de la escritura de la historia, que siempre afirma (a través de notas al pie,a través de la referencia casual a una signatura) que uno </a:t>
            </a:r>
            <a:r>
              <a:rPr i="1" lang="en-US"/>
              <a:t>sabe</a:t>
            </a:r>
            <a:r>
              <a:rPr lang="en-US"/>
              <a:t> porque ha estado allí. La ficción es que la autoridad proviene de los propios documentos, así como la sujeción del historiador a los límites que estos le imponen en cualquier exposición en la que las emplee. Pero en realidad deriva de</a:t>
            </a:r>
            <a:r>
              <a:rPr i="1" lang="en-US"/>
              <a:t> haber estado allí</a:t>
            </a:r>
            <a:r>
              <a:rPr lang="en-US"/>
              <a:t>…de manera que entonces y solo entonces, uno se puede presentar como movido y dictado por esas fuentes, presentando un relato en la forma en que debe ser contado”</a:t>
            </a:r>
            <a:endParaRPr/>
          </a:p>
          <a:p>
            <a:pPr indent="0" lvl="0" marL="0" rtl="0" algn="l">
              <a:spcBef>
                <a:spcPts val="1000"/>
              </a:spcBef>
              <a:spcAft>
                <a:spcPts val="0"/>
              </a:spcAft>
              <a:buNone/>
            </a:pPr>
            <a:r>
              <a:rPr lang="en-US"/>
              <a:t>Citado por Pons, p.176-177.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1" name="Shape 411"/>
        <p:cNvGrpSpPr/>
        <p:nvPr/>
      </p:nvGrpSpPr>
      <p:grpSpPr>
        <a:xfrm>
          <a:off x="0" y="0"/>
          <a:ext cx="0" cy="0"/>
          <a:chOff x="0" y="0"/>
          <a:chExt cx="0" cy="0"/>
        </a:xfrm>
      </p:grpSpPr>
      <p:sp>
        <p:nvSpPr>
          <p:cNvPr id="412" name="Google Shape;412;g2f4e8c817c3_0_26"/>
          <p:cNvSpPr/>
          <p:nvPr/>
        </p:nvSpPr>
        <p:spPr>
          <a:xfrm>
            <a:off x="0" y="1"/>
            <a:ext cx="12192000" cy="3442855"/>
          </a:xfrm>
          <a:custGeom>
            <a:rect b="b" l="l" r="r" t="t"/>
            <a:pathLst>
              <a:path extrusionOk="0" h="3442855" w="12192000">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3" name="Google Shape;413;g2f4e8c817c3_0_26"/>
          <p:cNvSpPr txBox="1"/>
          <p:nvPr>
            <p:ph type="title"/>
          </p:nvPr>
        </p:nvSpPr>
        <p:spPr>
          <a:xfrm>
            <a:off x="1304924" y="627385"/>
            <a:ext cx="9620400" cy="8562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600"/>
              <a:buFont typeface="Arial"/>
              <a:buNone/>
            </a:pPr>
            <a:br>
              <a:rPr b="0" i="0" lang="en-US" sz="1600" u="none" cap="none" strike="noStrike">
                <a:latin typeface="Arial"/>
                <a:ea typeface="Arial"/>
                <a:cs typeface="Arial"/>
                <a:sym typeface="Arial"/>
              </a:rPr>
            </a:br>
            <a:r>
              <a:rPr b="1" i="0" lang="en-US" sz="1600" u="none" cap="none" strike="noStrike">
                <a:latin typeface="Verdana"/>
                <a:ea typeface="Verdana"/>
                <a:cs typeface="Verdana"/>
                <a:sym typeface="Verdana"/>
              </a:rPr>
              <a:t>NEB B 1495</a:t>
            </a:r>
            <a:br>
              <a:rPr b="1" i="0" lang="en-US" sz="1600" u="none" cap="none" strike="noStrike">
                <a:latin typeface="Verdana"/>
                <a:ea typeface="Verdana"/>
                <a:cs typeface="Verdana"/>
                <a:sym typeface="Verdana"/>
              </a:rPr>
            </a:br>
            <a:r>
              <a:rPr b="1" i="0" lang="en-US" sz="1600" u="none" cap="none" strike="noStrike">
                <a:latin typeface="Verdana"/>
                <a:ea typeface="Verdana"/>
                <a:cs typeface="Verdana"/>
                <a:sym typeface="Verdana"/>
              </a:rPr>
              <a:t>                </a:t>
            </a:r>
            <a:endParaRPr b="0" i="0" sz="1600" u="none" cap="none" strike="noStrike">
              <a:latin typeface="Arial"/>
              <a:ea typeface="Arial"/>
              <a:cs typeface="Arial"/>
              <a:sym typeface="Arial"/>
            </a:endParaRPr>
          </a:p>
        </p:txBody>
      </p:sp>
      <p:sp>
        <p:nvSpPr>
          <p:cNvPr id="414" name="Google Shape;414;g2f4e8c817c3_0_26"/>
          <p:cNvSpPr/>
          <p:nvPr/>
        </p:nvSpPr>
        <p:spPr>
          <a:xfrm>
            <a:off x="2771775" y="1609518"/>
            <a:ext cx="6612827" cy="2940368"/>
          </a:xfrm>
          <a:custGeom>
            <a:rect b="b" l="l" r="r" t="t"/>
            <a:pathLst>
              <a:path extrusionOk="0" h="2400300" w="2400300">
                <a:moveTo>
                  <a:pt x="0" y="0"/>
                </a:moveTo>
                <a:lnTo>
                  <a:pt x="2400300" y="0"/>
                </a:lnTo>
                <a:lnTo>
                  <a:pt x="2400300" y="2400300"/>
                </a:lnTo>
                <a:lnTo>
                  <a:pt x="0" y="2400300"/>
                </a:lnTo>
                <a:close/>
              </a:path>
            </a:pathLst>
          </a:custGeom>
          <a:solidFill>
            <a:srgbClr val="FFFFFF"/>
          </a:solidFill>
          <a:ln>
            <a:noFill/>
          </a:ln>
          <a:effectLst>
            <a:outerShdw blurRad="38100" rotWithShape="0" algn="tl" dir="3000000" dist="12700">
              <a:srgbClr val="000000">
                <a:alpha val="2667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15" name="Google Shape;415;g2f4e8c817c3_0_26"/>
          <p:cNvPicPr preferRelativeResize="0"/>
          <p:nvPr/>
        </p:nvPicPr>
        <p:blipFill rotWithShape="1">
          <a:blip r:embed="rId3">
            <a:alphaModFix/>
          </a:blip>
          <a:srcRect b="0" l="0" r="0" t="0"/>
          <a:stretch/>
        </p:blipFill>
        <p:spPr>
          <a:xfrm>
            <a:off x="2932642" y="2200583"/>
            <a:ext cx="6286500" cy="1760220"/>
          </a:xfrm>
          <a:prstGeom prst="rect">
            <a:avLst/>
          </a:prstGeom>
          <a:noFill/>
          <a:ln>
            <a:noFill/>
          </a:ln>
        </p:spPr>
      </p:pic>
      <p:sp>
        <p:nvSpPr>
          <p:cNvPr id="416" name="Google Shape;416;g2f4e8c817c3_0_26"/>
          <p:cNvSpPr txBox="1"/>
          <p:nvPr>
            <p:ph idx="1" type="body"/>
          </p:nvPr>
        </p:nvSpPr>
        <p:spPr>
          <a:xfrm>
            <a:off x="1819275" y="4845083"/>
            <a:ext cx="8572500" cy="1374600"/>
          </a:xfrm>
          <a:prstGeom prst="rect">
            <a:avLst/>
          </a:prstGeom>
          <a:noFill/>
          <a:ln>
            <a:noFill/>
          </a:ln>
        </p:spPr>
        <p:txBody>
          <a:bodyPr anchorCtr="0" anchor="ctr"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000"/>
              <a:buChar char="▪"/>
            </a:pPr>
            <a:r>
              <a:rPr lang="en-US" sz="2000"/>
              <a:t>Autoras/autoridad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0" name="Shape 420"/>
        <p:cNvGrpSpPr/>
        <p:nvPr/>
      </p:nvGrpSpPr>
      <p:grpSpPr>
        <a:xfrm>
          <a:off x="0" y="0"/>
          <a:ext cx="0" cy="0"/>
          <a:chOff x="0" y="0"/>
          <a:chExt cx="0" cy="0"/>
        </a:xfrm>
      </p:grpSpPr>
      <p:pic>
        <p:nvPicPr>
          <p:cNvPr id="421" name="Google Shape;421;g2f4e8c817c3_0_34"/>
          <p:cNvPicPr preferRelativeResize="0"/>
          <p:nvPr>
            <p:ph idx="1" type="body"/>
          </p:nvPr>
        </p:nvPicPr>
        <p:blipFill rotWithShape="1">
          <a:blip r:embed="rId3">
            <a:alphaModFix/>
          </a:blip>
          <a:srcRect b="0" l="0" r="0" t="0"/>
          <a:stretch/>
        </p:blipFill>
        <p:spPr>
          <a:xfrm>
            <a:off x="2781929" y="643466"/>
            <a:ext cx="6628200" cy="5571000"/>
          </a:xfrm>
          <a:prstGeom prst="rect">
            <a:avLst/>
          </a:prstGeom>
          <a:noFill/>
          <a:ln>
            <a:noFill/>
          </a:ln>
        </p:spPr>
      </p:pic>
      <p:sp>
        <p:nvSpPr>
          <p:cNvPr id="422" name="Google Shape;422;g2f4e8c817c3_0_34"/>
          <p:cNvSpPr/>
          <p:nvPr/>
        </p:nvSpPr>
        <p:spPr>
          <a:xfrm>
            <a:off x="1913467" y="744652"/>
            <a:ext cx="6978300" cy="5032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6666FF"/>
              </a:buClr>
              <a:buSzPts val="900"/>
              <a:buFont typeface="Verdana"/>
              <a:buNone/>
            </a:pPr>
            <a:r>
              <a:rPr b="1" i="0" lang="en-US" sz="900" u="none" cap="none" strike="noStrike">
                <a:solidFill>
                  <a:srgbClr val="6666FF"/>
                </a:solidFill>
                <a:latin typeface="Verdana"/>
                <a:ea typeface="Verdana"/>
                <a:cs typeface="Verdana"/>
                <a:sym typeface="Verdana"/>
              </a:rPr>
              <a:t>RAE A 1726</a:t>
            </a:r>
            <a:br>
              <a:rPr b="0" i="0" lang="en-US" sz="1200" u="none" cap="none" strike="noStrike">
                <a:solidFill>
                  <a:schemeClr val="lt1"/>
                </a:solidFill>
                <a:latin typeface="Calibri"/>
                <a:ea typeface="Calibri"/>
                <a:cs typeface="Calibri"/>
                <a:sym typeface="Calibri"/>
              </a:rPr>
            </a:br>
            <a:r>
              <a:rPr b="0" i="0" lang="en-US" sz="1800" u="none" cap="none" strike="noStrike">
                <a:solidFill>
                  <a:schemeClr val="lt1"/>
                </a:solidFill>
                <a:latin typeface="Arial"/>
                <a:ea typeface="Arial"/>
                <a:cs typeface="Arial"/>
                <a:sym typeface="Arial"/>
              </a:rPr>
              <a:t>  </a:t>
            </a:r>
            <a:r>
              <a:rPr b="0" i="0" lang="en-US" sz="31200" u="none" cap="none" strike="noStrike">
                <a:solidFill>
                  <a:schemeClr val="lt1"/>
                </a:solidFill>
                <a:latin typeface="Arial"/>
                <a:ea typeface="Arial"/>
                <a:cs typeface="Arial"/>
                <a:sym typeface="Arial"/>
              </a:rPr>
              <a:t>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6" name="Shape 426"/>
        <p:cNvGrpSpPr/>
        <p:nvPr/>
      </p:nvGrpSpPr>
      <p:grpSpPr>
        <a:xfrm>
          <a:off x="0" y="0"/>
          <a:ext cx="0" cy="0"/>
          <a:chOff x="0" y="0"/>
          <a:chExt cx="0" cy="0"/>
        </a:xfrm>
      </p:grpSpPr>
      <p:sp>
        <p:nvSpPr>
          <p:cNvPr id="427" name="Google Shape;427;g2f4e8c817c3_0_39"/>
          <p:cNvSpPr/>
          <p:nvPr/>
        </p:nvSpPr>
        <p:spPr>
          <a:xfrm>
            <a:off x="0" y="0"/>
            <a:ext cx="12192000" cy="6858000"/>
          </a:xfrm>
          <a:prstGeom prst="rect">
            <a:avLst/>
          </a:prstGeom>
          <a:solidFill>
            <a:srgbClr val="FEF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8" name="Google Shape;428;g2f4e8c817c3_0_39"/>
          <p:cNvSpPr/>
          <p:nvPr/>
        </p:nvSpPr>
        <p:spPr>
          <a:xfrm>
            <a:off x="477012" y="480060"/>
            <a:ext cx="11238000" cy="589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29" name="Google Shape;429;g2f4e8c817c3_0_39"/>
          <p:cNvPicPr preferRelativeResize="0"/>
          <p:nvPr>
            <p:ph idx="1" type="body"/>
          </p:nvPr>
        </p:nvPicPr>
        <p:blipFill rotWithShape="1">
          <a:blip r:embed="rId3">
            <a:alphaModFix/>
          </a:blip>
          <a:srcRect b="0" l="0" r="0" t="0"/>
          <a:stretch/>
        </p:blipFill>
        <p:spPr>
          <a:xfrm>
            <a:off x="643467" y="1243182"/>
            <a:ext cx="11345100" cy="454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3" name="Shape 433"/>
        <p:cNvGrpSpPr/>
        <p:nvPr/>
      </p:nvGrpSpPr>
      <p:grpSpPr>
        <a:xfrm>
          <a:off x="0" y="0"/>
          <a:ext cx="0" cy="0"/>
          <a:chOff x="0" y="0"/>
          <a:chExt cx="0" cy="0"/>
        </a:xfrm>
      </p:grpSpPr>
      <p:sp>
        <p:nvSpPr>
          <p:cNvPr id="434" name="Google Shape;434;g2f4e8c817c3_0_4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5" name="Google Shape;435;g2f4e8c817c3_0_45"/>
          <p:cNvSpPr txBox="1"/>
          <p:nvPr>
            <p:ph type="title"/>
          </p:nvPr>
        </p:nvSpPr>
        <p:spPr>
          <a:xfrm>
            <a:off x="630936" y="502920"/>
            <a:ext cx="3420000" cy="1463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Autoras/autoridad</a:t>
            </a:r>
            <a:endParaRPr/>
          </a:p>
        </p:txBody>
      </p:sp>
      <p:sp>
        <p:nvSpPr>
          <p:cNvPr id="436" name="Google Shape;436;g2f4e8c817c3_0_45"/>
          <p:cNvSpPr/>
          <p:nvPr/>
        </p:nvSpPr>
        <p:spPr>
          <a:xfrm rot="5400000">
            <a:off x="3566159" y="1225296"/>
            <a:ext cx="1554480" cy="18288"/>
          </a:xfrm>
          <a:custGeom>
            <a:rect b="b" l="l" r="r" t="t"/>
            <a:pathLst>
              <a:path extrusionOk="0" fill="none" h="18288" w="155448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extrusionOk="0" h="18288" w="155448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7" name="Google Shape;437;g2f4e8c817c3_0_45"/>
          <p:cNvSpPr txBox="1"/>
          <p:nvPr>
            <p:ph idx="1" type="body"/>
          </p:nvPr>
        </p:nvSpPr>
        <p:spPr>
          <a:xfrm>
            <a:off x="4654295" y="502920"/>
            <a:ext cx="6894600" cy="1463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200"/>
              <a:buChar char="▪"/>
            </a:pPr>
            <a:br>
              <a:rPr b="0" i="0" lang="en-US" sz="2200" u="none" cap="none" strike="noStrike"/>
            </a:br>
            <a:r>
              <a:rPr b="1" i="0" lang="en-US" sz="2200" u="none" cap="none" strike="noStrike"/>
              <a:t>RAE A 1726</a:t>
            </a:r>
            <a:br>
              <a:rPr b="1" i="0" lang="en-US" sz="2200" u="none" cap="none" strike="noStrike"/>
            </a:br>
            <a:r>
              <a:rPr b="1" i="0" lang="en-US" sz="2200" u="none" cap="none" strike="noStrike"/>
              <a:t>           </a:t>
            </a:r>
            <a:endParaRPr b="0" i="0" sz="2200" u="none" cap="none" strike="noStrike"/>
          </a:p>
        </p:txBody>
      </p:sp>
      <p:pic>
        <p:nvPicPr>
          <p:cNvPr id="438" name="Google Shape;438;g2f4e8c817c3_0_45"/>
          <p:cNvPicPr preferRelativeResize="0"/>
          <p:nvPr/>
        </p:nvPicPr>
        <p:blipFill rotWithShape="1">
          <a:blip r:embed="rId3">
            <a:alphaModFix/>
          </a:blip>
          <a:srcRect b="0" l="0" r="0" t="0"/>
          <a:stretch/>
        </p:blipFill>
        <p:spPr>
          <a:xfrm>
            <a:off x="1713267" y="2290936"/>
            <a:ext cx="8753273" cy="39593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8"/>
          <p:cNvSpPr txBox="1"/>
          <p:nvPr>
            <p:ph type="title"/>
          </p:nvPr>
        </p:nvSpPr>
        <p:spPr>
          <a:xfrm>
            <a:off x="873978" y="2039943"/>
            <a:ext cx="3291622" cy="838773"/>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rgbClr val="FFFEFF"/>
              </a:buClr>
              <a:buSzPct val="100000"/>
              <a:buFont typeface="Calibri"/>
              <a:buNone/>
            </a:pPr>
            <a:r>
              <a:rPr lang="en-US" sz="2000"/>
              <a:t>Historia/historiografía canon del siglo XVI y XVII</a:t>
            </a:r>
            <a:endParaRPr/>
          </a:p>
        </p:txBody>
      </p:sp>
      <p:sp>
        <p:nvSpPr>
          <p:cNvPr id="444" name="Google Shape;444;p8"/>
          <p:cNvSpPr txBox="1"/>
          <p:nvPr>
            <p:ph idx="1" type="body"/>
          </p:nvPr>
        </p:nvSpPr>
        <p:spPr>
          <a:xfrm>
            <a:off x="873102" y="2878716"/>
            <a:ext cx="3427965" cy="1862617"/>
          </a:xfrm>
          <a:prstGeom prst="rect">
            <a:avLst/>
          </a:prstGeom>
          <a:noFill/>
          <a:ln>
            <a:noFill/>
          </a:ln>
        </p:spPr>
        <p:txBody>
          <a:bodyPr anchorCtr="0" anchor="ctr" bIns="45700" lIns="91425" spcFirstLastPara="1" rIns="91425" wrap="square" tIns="45700">
            <a:normAutofit fontScale="70000" lnSpcReduction="20000"/>
          </a:bodyPr>
          <a:lstStyle/>
          <a:p>
            <a:pPr indent="-228600" lvl="0" marL="228600" rtl="0" algn="l">
              <a:lnSpc>
                <a:spcPct val="120000"/>
              </a:lnSpc>
              <a:spcBef>
                <a:spcPts val="0"/>
              </a:spcBef>
              <a:spcAft>
                <a:spcPts val="0"/>
              </a:spcAft>
              <a:buSzPct val="110000"/>
              <a:buChar char="▪"/>
            </a:pPr>
            <a:r>
              <a:rPr lang="en-US" sz="1600">
                <a:solidFill>
                  <a:srgbClr val="FFFFFE"/>
                </a:solidFill>
              </a:rPr>
              <a:t>1611, Tesoro de la Lengua Castallena, Sebastián de Orozco y Covarrubias</a:t>
            </a:r>
            <a:endParaRPr/>
          </a:p>
          <a:p>
            <a:pPr indent="-228600" lvl="0" marL="228600" rtl="0" algn="l">
              <a:lnSpc>
                <a:spcPct val="120000"/>
              </a:lnSpc>
              <a:spcBef>
                <a:spcPts val="1000"/>
              </a:spcBef>
              <a:spcAft>
                <a:spcPts val="0"/>
              </a:spcAft>
              <a:buSzPct val="110000"/>
              <a:buChar char="▪"/>
            </a:pPr>
            <a:r>
              <a:rPr lang="en-US" sz="1600">
                <a:solidFill>
                  <a:srgbClr val="FFFFFE"/>
                </a:solidFill>
              </a:rPr>
              <a:t>Un tipo de Narración</a:t>
            </a:r>
            <a:endParaRPr sz="1600">
              <a:solidFill>
                <a:srgbClr val="FFFFFE"/>
              </a:solidFill>
            </a:endParaRPr>
          </a:p>
          <a:p>
            <a:pPr indent="-228600" lvl="0" marL="228600" rtl="0" algn="l">
              <a:lnSpc>
                <a:spcPct val="120000"/>
              </a:lnSpc>
              <a:spcBef>
                <a:spcPts val="1000"/>
              </a:spcBef>
              <a:spcAft>
                <a:spcPts val="0"/>
              </a:spcAft>
              <a:buSzPct val="110000"/>
              <a:buChar char="▪"/>
            </a:pPr>
            <a:r>
              <a:rPr lang="en-US" sz="1600">
                <a:solidFill>
                  <a:srgbClr val="FFFFFE"/>
                </a:solidFill>
              </a:rPr>
              <a:t>Acontecimientos pasados</a:t>
            </a:r>
            <a:endParaRPr sz="1600">
              <a:solidFill>
                <a:srgbClr val="FFFFFE"/>
              </a:solidFill>
            </a:endParaRPr>
          </a:p>
          <a:p>
            <a:pPr indent="-228600" lvl="0" marL="228600" rtl="0" algn="l">
              <a:lnSpc>
                <a:spcPct val="120000"/>
              </a:lnSpc>
              <a:spcBef>
                <a:spcPts val="1000"/>
              </a:spcBef>
              <a:spcAft>
                <a:spcPts val="0"/>
              </a:spcAft>
              <a:buSzPct val="110000"/>
              <a:buChar char="▪"/>
            </a:pPr>
            <a:r>
              <a:rPr lang="en-US" sz="1600">
                <a:solidFill>
                  <a:srgbClr val="FFFFFE"/>
                </a:solidFill>
              </a:rPr>
              <a:t>Historiador como autor de historias, de vista o buenos originales</a:t>
            </a:r>
            <a:endParaRPr sz="1600">
              <a:solidFill>
                <a:srgbClr val="FFFFFE"/>
              </a:solidFill>
            </a:endParaRPr>
          </a:p>
          <a:p>
            <a:pPr indent="-228600" lvl="0" marL="228600" rtl="0" algn="l">
              <a:lnSpc>
                <a:spcPct val="120000"/>
              </a:lnSpc>
              <a:spcBef>
                <a:spcPts val="1000"/>
              </a:spcBef>
              <a:spcAft>
                <a:spcPts val="0"/>
              </a:spcAft>
              <a:buSzPct val="110000"/>
              <a:buChar char="▪"/>
            </a:pPr>
            <a:r>
              <a:rPr lang="en-US" sz="1600">
                <a:solidFill>
                  <a:srgbClr val="FFFFFE"/>
                </a:solidFill>
              </a:rPr>
              <a:t>No miente, averigua la verdad  rigor</a:t>
            </a:r>
            <a:endParaRPr/>
          </a:p>
        </p:txBody>
      </p:sp>
      <p:pic>
        <p:nvPicPr>
          <p:cNvPr id="445" name="Google Shape;445;p8"/>
          <p:cNvPicPr preferRelativeResize="0"/>
          <p:nvPr/>
        </p:nvPicPr>
        <p:blipFill rotWithShape="1">
          <a:blip r:embed="rId3">
            <a:alphaModFix/>
          </a:blip>
          <a:srcRect b="3" l="1727" r="1443" t="0"/>
          <a:stretch/>
        </p:blipFill>
        <p:spPr>
          <a:xfrm>
            <a:off x="6641544" y="0"/>
            <a:ext cx="4641833" cy="6858000"/>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9"/>
          <p:cNvSpPr txBox="1"/>
          <p:nvPr>
            <p:ph type="title"/>
          </p:nvPr>
        </p:nvSpPr>
        <p:spPr>
          <a:xfrm>
            <a:off x="873978" y="2358390"/>
            <a:ext cx="4036689" cy="1070609"/>
          </a:xfrm>
          <a:prstGeom prst="rect">
            <a:avLst/>
          </a:prstGeom>
          <a:noFill/>
          <a:ln>
            <a:noFill/>
          </a:ln>
        </p:spPr>
        <p:txBody>
          <a:bodyPr anchorCtr="0" anchor="ctr" bIns="228600" lIns="228600" spcFirstLastPara="1" rIns="228600" wrap="square" tIns="228600">
            <a:normAutofit/>
          </a:bodyPr>
          <a:lstStyle/>
          <a:p>
            <a:pPr indent="0" lvl="0" marL="0" rtl="0" algn="ctr">
              <a:lnSpc>
                <a:spcPct val="85000"/>
              </a:lnSpc>
              <a:spcBef>
                <a:spcPts val="0"/>
              </a:spcBef>
              <a:spcAft>
                <a:spcPts val="0"/>
              </a:spcAft>
              <a:buClr>
                <a:srgbClr val="FFFEFF"/>
              </a:buClr>
              <a:buSzPts val="4000"/>
              <a:buFont typeface="Calibri"/>
              <a:buNone/>
            </a:pPr>
            <a:r>
              <a:rPr b="1" lang="en-US"/>
              <a:t>RAE A 1734</a:t>
            </a:r>
            <a:endParaRPr sz="3600"/>
          </a:p>
        </p:txBody>
      </p:sp>
      <p:sp>
        <p:nvSpPr>
          <p:cNvPr id="451" name="Google Shape;451;p9"/>
          <p:cNvSpPr txBox="1"/>
          <p:nvPr>
            <p:ph idx="1" type="body"/>
          </p:nvPr>
        </p:nvSpPr>
        <p:spPr>
          <a:xfrm>
            <a:off x="873102" y="3175786"/>
            <a:ext cx="5742817" cy="1642273"/>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SzPts val="1760"/>
              <a:buChar char="▪"/>
            </a:pPr>
            <a:r>
              <a:rPr lang="en-US" sz="1600">
                <a:solidFill>
                  <a:srgbClr val="FFFFFE"/>
                </a:solidFill>
              </a:rPr>
              <a:t>Siglo XVII: el historiador, autoridad</a:t>
            </a:r>
            <a:endParaRPr sz="1600">
              <a:solidFill>
                <a:srgbClr val="FFFFFE"/>
              </a:solidFill>
            </a:endParaRPr>
          </a:p>
        </p:txBody>
      </p:sp>
      <p:pic>
        <p:nvPicPr>
          <p:cNvPr id="452" name="Google Shape;452;p9"/>
          <p:cNvPicPr preferRelativeResize="0"/>
          <p:nvPr/>
        </p:nvPicPr>
        <p:blipFill rotWithShape="1">
          <a:blip r:embed="rId3">
            <a:alphaModFix/>
          </a:blip>
          <a:srcRect b="0" l="0" r="0" t="0"/>
          <a:stretch/>
        </p:blipFill>
        <p:spPr>
          <a:xfrm>
            <a:off x="5450046" y="237067"/>
            <a:ext cx="3169022" cy="65616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6" name="Shape 456"/>
        <p:cNvGrpSpPr/>
        <p:nvPr/>
      </p:nvGrpSpPr>
      <p:grpSpPr>
        <a:xfrm>
          <a:off x="0" y="0"/>
          <a:ext cx="0" cy="0"/>
          <a:chOff x="0" y="0"/>
          <a:chExt cx="0" cy="0"/>
        </a:xfrm>
      </p:grpSpPr>
      <p:grpSp>
        <p:nvGrpSpPr>
          <p:cNvPr id="457" name="Google Shape;457;p14"/>
          <p:cNvGrpSpPr/>
          <p:nvPr/>
        </p:nvGrpSpPr>
        <p:grpSpPr>
          <a:xfrm>
            <a:off x="-417513" y="0"/>
            <a:ext cx="12584114" cy="6853238"/>
            <a:chOff x="-417513" y="0"/>
            <a:chExt cx="12584114" cy="6853238"/>
          </a:xfrm>
        </p:grpSpPr>
        <p:sp>
          <p:nvSpPr>
            <p:cNvPr id="458" name="Google Shape;458;p1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59" name="Google Shape;459;p1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60" name="Google Shape;460;p1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61" name="Google Shape;461;p1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62" name="Google Shape;462;p1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63" name="Google Shape;463;p1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64" name="Google Shape;464;p1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65" name="Google Shape;465;p1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66" name="Google Shape;466;p1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67" name="Google Shape;467;p1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68" name="Google Shape;468;p1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69" name="Google Shape;469;p1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70" name="Google Shape;470;p1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71" name="Google Shape;471;p1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72" name="Google Shape;472;p1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73" name="Google Shape;473;p1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74" name="Google Shape;474;p1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75" name="Google Shape;475;p1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76" name="Google Shape;476;p1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77" name="Google Shape;477;p1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78" name="Google Shape;478;p1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479" name="Google Shape;479;p14"/>
          <p:cNvGrpSpPr/>
          <p:nvPr/>
        </p:nvGrpSpPr>
        <p:grpSpPr>
          <a:xfrm>
            <a:off x="800144" y="1699589"/>
            <a:ext cx="3674476" cy="3470421"/>
            <a:chOff x="697883" y="1816768"/>
            <a:chExt cx="3674476" cy="3470421"/>
          </a:xfrm>
        </p:grpSpPr>
        <p:sp>
          <p:nvSpPr>
            <p:cNvPr id="480" name="Google Shape;480;p14"/>
            <p:cNvSpPr/>
            <p:nvPr/>
          </p:nvSpPr>
          <p:spPr>
            <a:xfrm>
              <a:off x="697883" y="1816768"/>
              <a:ext cx="3674476" cy="50292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481" name="Google Shape;481;p14"/>
            <p:cNvSpPr/>
            <p:nvPr/>
          </p:nvSpPr>
          <p:spPr>
            <a:xfrm rot="10800000">
              <a:off x="2380224" y="5014786"/>
              <a:ext cx="315988" cy="272403"/>
            </a:xfrm>
            <a:prstGeom prst="triangle">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482" name="Google Shape;482;p14"/>
            <p:cNvSpPr/>
            <p:nvPr/>
          </p:nvSpPr>
          <p:spPr>
            <a:xfrm>
              <a:off x="704075" y="2392840"/>
              <a:ext cx="3668284" cy="2624327"/>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483" name="Google Shape;483;p14"/>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484" name="Google Shape;484;p14"/>
          <p:cNvGrpSpPr/>
          <p:nvPr/>
        </p:nvGrpSpPr>
        <p:grpSpPr>
          <a:xfrm>
            <a:off x="-417513" y="0"/>
            <a:ext cx="12584114" cy="6853238"/>
            <a:chOff x="-417513" y="0"/>
            <a:chExt cx="12584114" cy="6853238"/>
          </a:xfrm>
        </p:grpSpPr>
        <p:sp>
          <p:nvSpPr>
            <p:cNvPr id="485" name="Google Shape;485;p14"/>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6" name="Google Shape;486;p14"/>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7" name="Google Shape;487;p14"/>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8" name="Google Shape;488;p14"/>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89" name="Google Shape;489;p14"/>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0" name="Google Shape;490;p14"/>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1" name="Google Shape;491;p14"/>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2" name="Google Shape;492;p14"/>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3" name="Google Shape;493;p14"/>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4" name="Google Shape;494;p14"/>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5" name="Google Shape;495;p14"/>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6" name="Google Shape;496;p14"/>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7" name="Google Shape;497;p14"/>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8" name="Google Shape;498;p14"/>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499" name="Google Shape;499;p14"/>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0" name="Google Shape;500;p14"/>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1" name="Google Shape;501;p14"/>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2" name="Google Shape;502;p14"/>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3" name="Google Shape;503;p14"/>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4" name="Google Shape;504;p14"/>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05" name="Google Shape;505;p14"/>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506" name="Google Shape;506;p14"/>
          <p:cNvSpPr/>
          <p:nvPr/>
        </p:nvSpPr>
        <p:spPr>
          <a:xfrm>
            <a:off x="791682" y="1377682"/>
            <a:ext cx="5936885" cy="502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07" name="Google Shape;507;p14"/>
          <p:cNvSpPr/>
          <p:nvPr/>
        </p:nvSpPr>
        <p:spPr>
          <a:xfrm>
            <a:off x="7549557" y="0"/>
            <a:ext cx="4640799" cy="6858000"/>
          </a:xfrm>
          <a:prstGeom prst="rect">
            <a:avLst/>
          </a:prstGeom>
          <a:solidFill>
            <a:schemeClr val="lt1"/>
          </a:solidFill>
          <a:ln cap="flat" cmpd="sng" w="9525">
            <a:solidFill>
              <a:schemeClr val="dk1">
                <a:alpha val="2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pic>
        <p:nvPicPr>
          <p:cNvPr descr="MC0007601.jpg" id="508" name="Google Shape;508;p14"/>
          <p:cNvPicPr preferRelativeResize="0"/>
          <p:nvPr>
            <p:ph idx="2" type="body"/>
          </p:nvPr>
        </p:nvPicPr>
        <p:blipFill rotWithShape="1">
          <a:blip r:embed="rId3">
            <a:alphaModFix/>
          </a:blip>
          <a:srcRect b="0" l="0" r="0" t="0"/>
          <a:stretch/>
        </p:blipFill>
        <p:spPr>
          <a:xfrm>
            <a:off x="7891724" y="320040"/>
            <a:ext cx="3966589" cy="2945193"/>
          </a:xfrm>
          <a:prstGeom prst="rect">
            <a:avLst/>
          </a:prstGeom>
          <a:noFill/>
          <a:ln cap="flat" cmpd="sng" w="9525">
            <a:solidFill>
              <a:schemeClr val="lt1"/>
            </a:solidFill>
            <a:prstDash val="solid"/>
            <a:round/>
            <a:headEnd len="sm" w="sm" type="none"/>
            <a:tailEnd len="sm" w="sm" type="none"/>
          </a:ln>
        </p:spPr>
      </p:pic>
      <p:sp>
        <p:nvSpPr>
          <p:cNvPr id="509" name="Google Shape;509;p14"/>
          <p:cNvSpPr/>
          <p:nvPr/>
        </p:nvSpPr>
        <p:spPr>
          <a:xfrm rot="10800000">
            <a:off x="3602131" y="5223532"/>
            <a:ext cx="315988" cy="27240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10" name="Google Shape;510;p14"/>
          <p:cNvSpPr/>
          <p:nvPr/>
        </p:nvSpPr>
        <p:spPr>
          <a:xfrm>
            <a:off x="791682" y="1961035"/>
            <a:ext cx="5935796" cy="32676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11" name="Google Shape;511;p14"/>
          <p:cNvSpPr txBox="1"/>
          <p:nvPr>
            <p:ph type="title"/>
          </p:nvPr>
        </p:nvSpPr>
        <p:spPr>
          <a:xfrm>
            <a:off x="873978" y="2039943"/>
            <a:ext cx="5767566" cy="838773"/>
          </a:xfrm>
          <a:prstGeom prst="rect">
            <a:avLst/>
          </a:prstGeom>
          <a:noFill/>
          <a:ln>
            <a:noFill/>
          </a:ln>
        </p:spPr>
        <p:txBody>
          <a:bodyPr anchorCtr="0" anchor="ctr" bIns="228600" lIns="228600" spcFirstLastPara="1" rIns="228600" wrap="square" tIns="228600">
            <a:normAutofit/>
          </a:bodyPr>
          <a:lstStyle/>
          <a:p>
            <a:pPr indent="0" lvl="0" marL="0" rtl="0" algn="ctr">
              <a:lnSpc>
                <a:spcPct val="85000"/>
              </a:lnSpc>
              <a:spcBef>
                <a:spcPts val="0"/>
              </a:spcBef>
              <a:spcAft>
                <a:spcPts val="0"/>
              </a:spcAft>
              <a:buClr>
                <a:srgbClr val="FFFEFF"/>
              </a:buClr>
              <a:buSzPts val="2800"/>
              <a:buFont typeface="Calibri"/>
              <a:buNone/>
            </a:pPr>
            <a:r>
              <a:rPr lang="en-US" sz="2800"/>
              <a:t>Diego Barros Arana (1830-1903)</a:t>
            </a:r>
            <a:endParaRPr/>
          </a:p>
        </p:txBody>
      </p:sp>
      <p:sp>
        <p:nvSpPr>
          <p:cNvPr id="512" name="Google Shape;512;p14"/>
          <p:cNvSpPr txBox="1"/>
          <p:nvPr/>
        </p:nvSpPr>
        <p:spPr>
          <a:xfrm>
            <a:off x="873102" y="2878716"/>
            <a:ext cx="5768442" cy="2262085"/>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accent1"/>
              </a:buClr>
              <a:buSzPts val="1760"/>
              <a:buFont typeface="Noto Sans Symbols"/>
              <a:buChar char="▪"/>
            </a:pPr>
            <a:r>
              <a:rPr lang="en-US" sz="1600">
                <a:solidFill>
                  <a:srgbClr val="FFFFFE"/>
                </a:solidFill>
                <a:latin typeface="Rockwell"/>
                <a:ea typeface="Rockwell"/>
                <a:cs typeface="Rockwell"/>
                <a:sym typeface="Rockwell"/>
              </a:rPr>
              <a:t>Historia General de Chile 16 volúmenes</a:t>
            </a:r>
            <a:endParaRPr sz="1600">
              <a:solidFill>
                <a:srgbClr val="FFFFFE"/>
              </a:solidFill>
              <a:latin typeface="Rockwell"/>
              <a:ea typeface="Rockwell"/>
              <a:cs typeface="Rockwell"/>
              <a:sym typeface="Rockwell"/>
            </a:endParaRPr>
          </a:p>
        </p:txBody>
      </p:sp>
      <p:pic>
        <p:nvPicPr>
          <p:cNvPr descr="MC0007602.jpg" id="513" name="Google Shape;513;p14"/>
          <p:cNvPicPr preferRelativeResize="0"/>
          <p:nvPr>
            <p:ph idx="1" type="body"/>
          </p:nvPr>
        </p:nvPicPr>
        <p:blipFill rotWithShape="1">
          <a:blip r:embed="rId4">
            <a:alphaModFix/>
          </a:blip>
          <a:srcRect b="0" l="0" r="0" t="0"/>
          <a:stretch/>
        </p:blipFill>
        <p:spPr>
          <a:xfrm>
            <a:off x="8902667" y="3585273"/>
            <a:ext cx="1944094" cy="2956797"/>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7" name="Shape 517"/>
        <p:cNvGrpSpPr/>
        <p:nvPr/>
      </p:nvGrpSpPr>
      <p:grpSpPr>
        <a:xfrm>
          <a:off x="0" y="0"/>
          <a:ext cx="0" cy="0"/>
          <a:chOff x="0" y="0"/>
          <a:chExt cx="0" cy="0"/>
        </a:xfrm>
      </p:grpSpPr>
      <p:sp>
        <p:nvSpPr>
          <p:cNvPr id="518" name="Google Shape;518;g2f4e8c817c3_0_12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g2f4e8c817c3_0_128"/>
          <p:cNvSpPr/>
          <p:nvPr/>
        </p:nvSpPr>
        <p:spPr>
          <a:xfrm>
            <a:off x="0" y="1"/>
            <a:ext cx="10915134" cy="2251389"/>
          </a:xfrm>
          <a:custGeom>
            <a:rect b="b" l="l" r="r" t="t"/>
            <a:pathLst>
              <a:path extrusionOk="0" h="2251389" w="10915134">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g2f4e8c817c3_0_128"/>
          <p:cNvSpPr txBox="1"/>
          <p:nvPr>
            <p:ph type="title"/>
          </p:nvPr>
        </p:nvSpPr>
        <p:spPr>
          <a:xfrm>
            <a:off x="1137037" y="609600"/>
            <a:ext cx="5915100" cy="133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100"/>
              <a:buFont typeface="Calibri"/>
              <a:buNone/>
            </a:pPr>
            <a:r>
              <a:rPr lang="en-US" sz="4100"/>
              <a:t>Soledad Acosta de Samper (Bogotá, 1833-1913)</a:t>
            </a:r>
            <a:endParaRPr/>
          </a:p>
        </p:txBody>
      </p:sp>
      <p:sp>
        <p:nvSpPr>
          <p:cNvPr id="521" name="Google Shape;521;g2f4e8c817c3_0_128"/>
          <p:cNvSpPr txBox="1"/>
          <p:nvPr>
            <p:ph idx="1" type="body"/>
          </p:nvPr>
        </p:nvSpPr>
        <p:spPr>
          <a:xfrm>
            <a:off x="1137037" y="2549718"/>
            <a:ext cx="5748000" cy="3552900"/>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lt1"/>
              </a:buClr>
              <a:buSzPts val="2000"/>
              <a:buNone/>
            </a:pPr>
            <a:r>
              <a:t/>
            </a:r>
            <a:endParaRPr sz="2000"/>
          </a:p>
          <a:p>
            <a:pPr indent="-228600" lvl="0" marL="228600" rtl="0" algn="l">
              <a:lnSpc>
                <a:spcPct val="90000"/>
              </a:lnSpc>
              <a:spcBef>
                <a:spcPts val="1000"/>
              </a:spcBef>
              <a:spcAft>
                <a:spcPts val="0"/>
              </a:spcAft>
              <a:buClr>
                <a:schemeClr val="lt1"/>
              </a:buClr>
              <a:buSzPts val="2000"/>
              <a:buChar char="▪"/>
            </a:pPr>
            <a:r>
              <a:rPr b="0" i="0" lang="en-US" sz="2000">
                <a:latin typeface="Times New Roman"/>
                <a:ea typeface="Times New Roman"/>
                <a:cs typeface="Times New Roman"/>
                <a:sym typeface="Times New Roman"/>
              </a:rPr>
              <a:t>“</a:t>
            </a:r>
            <a:r>
              <a:rPr lang="en-US" sz="2000">
                <a:latin typeface="Times New Roman"/>
                <a:ea typeface="Times New Roman"/>
                <a:cs typeface="Times New Roman"/>
                <a:sym typeface="Times New Roman"/>
              </a:rPr>
              <a:t>”</a:t>
            </a:r>
            <a:r>
              <a:rPr b="0" i="0" lang="en-US" sz="2000">
                <a:highlight>
                  <a:schemeClr val="lt1"/>
                </a:highlight>
                <a:latin typeface="Times New Roman"/>
                <a:ea typeface="Times New Roman"/>
                <a:cs typeface="Times New Roman"/>
                <a:sym typeface="Times New Roman"/>
              </a:rPr>
              <a:t>Hija de un hombre eminente de Colombia, el General Acosta, conocido entre nosotros por ser autor de la Historia de la Conquista y Colonización de los Estados Unidos de Colombia, diríase haber adquirido por herencia dotes de escritora y de historiadora notables y relevantes.” </a:t>
            </a:r>
            <a:r>
              <a:rPr lang="en-US" sz="2000">
                <a:highlight>
                  <a:schemeClr val="lt1"/>
                </a:highlight>
              </a:rPr>
              <a:t>Mercedes Cabello de Carbonera</a:t>
            </a:r>
            <a:endParaRPr>
              <a:highlight>
                <a:schemeClr val="lt1"/>
              </a:highlight>
            </a:endParaRPr>
          </a:p>
          <a:p>
            <a:pPr indent="-101600" lvl="0" marL="228600" rtl="0" algn="l">
              <a:lnSpc>
                <a:spcPct val="90000"/>
              </a:lnSpc>
              <a:spcBef>
                <a:spcPts val="1000"/>
              </a:spcBef>
              <a:spcAft>
                <a:spcPts val="0"/>
              </a:spcAft>
              <a:buClr>
                <a:schemeClr val="lt1"/>
              </a:buClr>
              <a:buSzPts val="2000"/>
              <a:buNone/>
            </a:pPr>
            <a:r>
              <a:t/>
            </a:r>
            <a:endParaRPr sz="2000">
              <a:highlight>
                <a:schemeClr val="lt1"/>
              </a:highlight>
            </a:endParaRPr>
          </a:p>
        </p:txBody>
      </p:sp>
      <p:sp>
        <p:nvSpPr>
          <p:cNvPr id="522" name="Google Shape;522;g2f4e8c817c3_0_128"/>
          <p:cNvSpPr/>
          <p:nvPr/>
        </p:nvSpPr>
        <p:spPr>
          <a:xfrm>
            <a:off x="7595584" y="610517"/>
            <a:ext cx="4008501" cy="5634704"/>
          </a:xfrm>
          <a:custGeom>
            <a:rect b="b" l="l" r="r" t="t"/>
            <a:pathLst>
              <a:path extrusionOk="0" h="2400300" w="2400300">
                <a:moveTo>
                  <a:pt x="0" y="0"/>
                </a:moveTo>
                <a:lnTo>
                  <a:pt x="2400300" y="0"/>
                </a:lnTo>
                <a:lnTo>
                  <a:pt x="2400300" y="2400300"/>
                </a:lnTo>
                <a:lnTo>
                  <a:pt x="0" y="2400300"/>
                </a:lnTo>
                <a:close/>
              </a:path>
            </a:pathLst>
          </a:custGeom>
          <a:solidFill>
            <a:srgbClr val="F2F2F2"/>
          </a:solidFill>
          <a:ln>
            <a:noFill/>
          </a:ln>
          <a:effectLst>
            <a:outerShdw blurRad="25400" rotWithShape="0" algn="tl" dir="3000000" dist="12700">
              <a:srgbClr val="000000">
                <a:alpha val="2667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3" name="Google Shape;523;g2f4e8c817c3_0_128"/>
          <p:cNvPicPr preferRelativeResize="0"/>
          <p:nvPr/>
        </p:nvPicPr>
        <p:blipFill rotWithShape="1">
          <a:blip r:embed="rId3">
            <a:alphaModFix/>
          </a:blip>
          <a:srcRect b="15196" l="0" r="0" t="0"/>
          <a:stretch/>
        </p:blipFill>
        <p:spPr>
          <a:xfrm>
            <a:off x="7761092" y="771383"/>
            <a:ext cx="3684567" cy="5311922"/>
          </a:xfrm>
          <a:prstGeom prst="rect">
            <a:avLst/>
          </a:prstGeom>
          <a:noFill/>
          <a:ln>
            <a:noFill/>
          </a:ln>
        </p:spPr>
      </p:pic>
      <p:sp>
        <p:nvSpPr>
          <p:cNvPr id="524" name="Google Shape;524;g2f4e8c817c3_0_128"/>
          <p:cNvSpPr/>
          <p:nvPr/>
        </p:nvSpPr>
        <p:spPr>
          <a:xfrm>
            <a:off x="6455391" y="5800300"/>
            <a:ext cx="5741575" cy="1057963"/>
          </a:xfrm>
          <a:custGeom>
            <a:rect b="b" l="l" r="r" t="t"/>
            <a:pathLst>
              <a:path extrusionOk="0" h="955271" w="5741575">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g2f4e8c817c3_0_128"/>
          <p:cNvSpPr/>
          <p:nvPr/>
        </p:nvSpPr>
        <p:spPr>
          <a:xfrm>
            <a:off x="9082623" y="6128773"/>
            <a:ext cx="1199972" cy="365637"/>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p2"/>
          <p:cNvSpPr txBox="1"/>
          <p:nvPr>
            <p:ph type="title"/>
          </p:nvPr>
        </p:nvSpPr>
        <p:spPr>
          <a:xfrm>
            <a:off x="648930" y="629267"/>
            <a:ext cx="9252154" cy="1016654"/>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chemeClr val="dk1"/>
              </a:buClr>
              <a:buSzPct val="100000"/>
              <a:buFont typeface="Calibri"/>
              <a:buNone/>
            </a:pPr>
            <a:r>
              <a:rPr lang="en-US" sz="4400">
                <a:solidFill>
                  <a:schemeClr val="dk1"/>
                </a:solidFill>
              </a:rPr>
              <a:t>Miradas sobre lo colonial</a:t>
            </a:r>
            <a:br>
              <a:rPr lang="en-US" sz="4400">
                <a:solidFill>
                  <a:schemeClr val="dk1"/>
                </a:solidFill>
              </a:rPr>
            </a:br>
            <a:endParaRPr>
              <a:solidFill>
                <a:srgbClr val="EBEBEB"/>
              </a:solidFill>
            </a:endParaRPr>
          </a:p>
        </p:txBody>
      </p:sp>
      <p:graphicFrame>
        <p:nvGraphicFramePr>
          <p:cNvPr id="349" name="Google Shape;349;p2"/>
          <p:cNvGraphicFramePr/>
          <p:nvPr/>
        </p:nvGraphicFramePr>
        <p:xfrm>
          <a:off x="899272" y="2810256"/>
          <a:ext cx="3000000" cy="3000000"/>
        </p:xfrm>
        <a:graphic>
          <a:graphicData uri="http://schemas.openxmlformats.org/drawingml/2006/table">
            <a:tbl>
              <a:tblPr>
                <a:solidFill>
                  <a:srgbClr val="FDEACE"/>
                </a:solidFill>
                <a:tableStyleId>{313E806D-3DF2-4687-B8A3-C5363C80C06F}</a:tableStyleId>
              </a:tblPr>
              <a:tblGrid>
                <a:gridCol w="10394675"/>
              </a:tblGrid>
              <a:tr h="3404275">
                <a:tc>
                  <a:txBody>
                    <a:bodyPr/>
                    <a:lstStyle/>
                    <a:p>
                      <a:pPr indent="0" lvl="0" marL="228600" marR="0" rtl="0" algn="l">
                        <a:lnSpc>
                          <a:spcPct val="106000"/>
                        </a:lnSpc>
                        <a:spcBef>
                          <a:spcPts val="0"/>
                        </a:spcBef>
                        <a:spcAft>
                          <a:spcPts val="0"/>
                        </a:spcAft>
                        <a:buNone/>
                      </a:pPr>
                      <a:r>
                        <a:rPr lang="en-US" sz="2200" u="none" cap="none" strike="noStrike">
                          <a:solidFill>
                            <a:schemeClr val="dk1"/>
                          </a:solidFill>
                        </a:rPr>
                        <a:t> </a:t>
                      </a:r>
                      <a:endParaRPr sz="2200" u="none" cap="none" strike="noStrike">
                        <a:solidFill>
                          <a:schemeClr val="dk1"/>
                        </a:solidFill>
                      </a:endParaRPr>
                    </a:p>
                    <a:p>
                      <a:pPr indent="0" lvl="0" marL="0" marR="0" rtl="0" algn="just">
                        <a:lnSpc>
                          <a:spcPct val="106000"/>
                        </a:lnSpc>
                        <a:spcBef>
                          <a:spcPts val="0"/>
                        </a:spcBef>
                        <a:spcAft>
                          <a:spcPts val="0"/>
                        </a:spcAft>
                        <a:buNone/>
                      </a:pPr>
                      <a:r>
                        <a:rPr lang="en-US" sz="2200" u="none" cap="none" strike="noStrike">
                          <a:solidFill>
                            <a:schemeClr val="dk1"/>
                          </a:solidFill>
                        </a:rPr>
                        <a:t>En este módulo se da cuenta de las </a:t>
                      </a:r>
                      <a:r>
                        <a:rPr lang="en-US" sz="2200" u="none" cap="none" strike="noStrike">
                          <a:solidFill>
                            <a:srgbClr val="FF0000"/>
                          </a:solidFill>
                        </a:rPr>
                        <a:t>trayectorias disciplinarias </a:t>
                      </a:r>
                      <a:r>
                        <a:rPr lang="en-US" sz="2200" u="none" cap="none" strike="noStrike">
                          <a:solidFill>
                            <a:schemeClr val="dk1"/>
                          </a:solidFill>
                        </a:rPr>
                        <a:t>y del saber que han </a:t>
                      </a:r>
                      <a:r>
                        <a:rPr lang="en-US" sz="2200" u="none" cap="none" strike="noStrike">
                          <a:solidFill>
                            <a:srgbClr val="FF0000"/>
                          </a:solidFill>
                        </a:rPr>
                        <a:t>constituido históricamente lo colonial</a:t>
                      </a:r>
                      <a:r>
                        <a:rPr lang="en-US" sz="2200" u="none" cap="none" strike="noStrike">
                          <a:solidFill>
                            <a:schemeClr val="dk1"/>
                          </a:solidFill>
                        </a:rPr>
                        <a:t>. Para ello, se discuten cuestiones como el </a:t>
                      </a:r>
                      <a:r>
                        <a:rPr lang="en-US" sz="2200" u="none" cap="none" strike="noStrike">
                          <a:solidFill>
                            <a:srgbClr val="FF0000"/>
                          </a:solidFill>
                        </a:rPr>
                        <a:t>canon de lo colonial en tanto periodo histórico</a:t>
                      </a:r>
                      <a:r>
                        <a:rPr lang="en-US" sz="2200" u="none" cap="none" strike="noStrike">
                          <a:solidFill>
                            <a:schemeClr val="dk1"/>
                          </a:solidFill>
                        </a:rPr>
                        <a:t>, sus límites, sus características, las </a:t>
                      </a:r>
                      <a:r>
                        <a:rPr lang="en-US" sz="2200" u="none" cap="none" strike="noStrike">
                          <a:solidFill>
                            <a:srgbClr val="FF0000"/>
                          </a:solidFill>
                        </a:rPr>
                        <a:t>periodificaciones</a:t>
                      </a:r>
                      <a:r>
                        <a:rPr lang="en-US" sz="2200" u="none" cap="none" strike="noStrike">
                          <a:solidFill>
                            <a:schemeClr val="dk1"/>
                          </a:solidFill>
                        </a:rPr>
                        <a:t>, la relación entre repertorios textuales de época y su lugar canónico en la reconstrucción de un periodo, así como la </a:t>
                      </a:r>
                      <a:r>
                        <a:rPr lang="en-US" sz="2200" u="none" cap="none" strike="noStrike">
                          <a:solidFill>
                            <a:srgbClr val="FF0000"/>
                          </a:solidFill>
                        </a:rPr>
                        <a:t>incidencia de dichas tradiciones en nuestro conocimiento actual de la experiencia colonial.</a:t>
                      </a:r>
                      <a:endParaRPr sz="2200" u="none" cap="none" strike="noStrike">
                        <a:solidFill>
                          <a:srgbClr val="FF0000"/>
                        </a:solidFill>
                        <a:latin typeface="Times New Roman"/>
                        <a:ea typeface="Times New Roman"/>
                        <a:cs typeface="Times New Roman"/>
                        <a:sym typeface="Times New Roman"/>
                      </a:endParaRPr>
                    </a:p>
                  </a:txBody>
                  <a:tcPr marT="0" marB="127750" marR="125075" marL="1250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29" name="Shape 529"/>
        <p:cNvGrpSpPr/>
        <p:nvPr/>
      </p:nvGrpSpPr>
      <p:grpSpPr>
        <a:xfrm>
          <a:off x="0" y="0"/>
          <a:ext cx="0" cy="0"/>
          <a:chOff x="0" y="0"/>
          <a:chExt cx="0" cy="0"/>
        </a:xfrm>
      </p:grpSpPr>
      <p:sp>
        <p:nvSpPr>
          <p:cNvPr id="530" name="Google Shape;530;g2f4e8c817c3_0_13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g2f4e8c817c3_0_139"/>
          <p:cNvSpPr/>
          <p:nvPr/>
        </p:nvSpPr>
        <p:spPr>
          <a:xfrm>
            <a:off x="0" y="1"/>
            <a:ext cx="10915134" cy="2251389"/>
          </a:xfrm>
          <a:custGeom>
            <a:rect b="b" l="l" r="r" t="t"/>
            <a:pathLst>
              <a:path extrusionOk="0" h="2251389" w="10915134">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g2f4e8c817c3_0_139"/>
          <p:cNvSpPr txBox="1"/>
          <p:nvPr>
            <p:ph type="title"/>
          </p:nvPr>
        </p:nvSpPr>
        <p:spPr>
          <a:xfrm>
            <a:off x="1137037" y="609600"/>
            <a:ext cx="5915100" cy="133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t/>
            </a:r>
            <a:endParaRPr/>
          </a:p>
        </p:txBody>
      </p:sp>
      <p:sp>
        <p:nvSpPr>
          <p:cNvPr id="533" name="Google Shape;533;g2f4e8c817c3_0_139"/>
          <p:cNvSpPr txBox="1"/>
          <p:nvPr>
            <p:ph idx="1" type="body"/>
          </p:nvPr>
        </p:nvSpPr>
        <p:spPr>
          <a:xfrm>
            <a:off x="1137037" y="2549718"/>
            <a:ext cx="5748000" cy="35529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lt1"/>
              </a:buClr>
              <a:buSzPts val="1400"/>
              <a:buChar char="▪"/>
            </a:pPr>
            <a:r>
              <a:rPr lang="en-US" sz="1400" u="sng">
                <a:solidFill>
                  <a:schemeClr val="hlink"/>
                </a:solidFill>
                <a:hlinkClick r:id="rId3"/>
              </a:rPr>
              <a:t>https://www.degruyter.com/document/doi/10.31819/9783964565518-019/pdf</a:t>
            </a:r>
            <a:endParaRPr sz="1400"/>
          </a:p>
          <a:p>
            <a:pPr indent="-228600" lvl="0" marL="228600" rtl="0" algn="l">
              <a:lnSpc>
                <a:spcPct val="90000"/>
              </a:lnSpc>
              <a:spcBef>
                <a:spcPts val="1000"/>
              </a:spcBef>
              <a:spcAft>
                <a:spcPts val="0"/>
              </a:spcAft>
              <a:buClr>
                <a:schemeClr val="lt1"/>
              </a:buClr>
              <a:buSzPts val="1400"/>
              <a:buChar char="▪"/>
            </a:pPr>
            <a:r>
              <a:rPr b="0" i="0" lang="en-US" sz="1400">
                <a:latin typeface="Helvetica Neue"/>
                <a:ea typeface="Helvetica Neue"/>
                <a:cs typeface="Helvetica Neue"/>
                <a:sym typeface="Helvetica Neue"/>
              </a:rPr>
              <a:t>Soledad Acosta de Samper registró su participación en el X Congreso Internacional de Americanistas como delegada de Colombia y su estadía en Europa en su obra “Viaje a España 1892”. Disponible en: </a:t>
            </a:r>
            <a:r>
              <a:rPr b="0" i="0" lang="en-US" sz="1400" u="sng" strike="noStrike">
                <a:solidFill>
                  <a:schemeClr val="hlink"/>
                </a:solidFill>
                <a:latin typeface="Helvetica Neue"/>
                <a:ea typeface="Helvetica Neue"/>
                <a:cs typeface="Helvetica Neue"/>
                <a:sym typeface="Helvetica Neue"/>
                <a:hlinkClick r:id="rId4"/>
              </a:rPr>
              <a:t>https://babel.banrepcultural.org/digital/collection/p17054coll10/id/4271</a:t>
            </a:r>
            <a:endParaRPr sz="1400"/>
          </a:p>
          <a:p>
            <a:pPr indent="-228600" lvl="0" marL="228600" rtl="0" algn="l">
              <a:lnSpc>
                <a:spcPct val="90000"/>
              </a:lnSpc>
              <a:spcBef>
                <a:spcPts val="1000"/>
              </a:spcBef>
              <a:spcAft>
                <a:spcPts val="0"/>
              </a:spcAft>
              <a:buClr>
                <a:schemeClr val="lt1"/>
              </a:buClr>
              <a:buSzPts val="1400"/>
              <a:buChar char="▪"/>
            </a:pPr>
            <a:r>
              <a:rPr lang="en-US" sz="1400"/>
              <a:t>Diario de Soledad Acosta de Samper</a:t>
            </a:r>
            <a:endParaRPr/>
          </a:p>
          <a:p>
            <a:pPr indent="-228600" lvl="0" marL="228600" rtl="0" algn="l">
              <a:lnSpc>
                <a:spcPct val="90000"/>
              </a:lnSpc>
              <a:spcBef>
                <a:spcPts val="1000"/>
              </a:spcBef>
              <a:spcAft>
                <a:spcPts val="0"/>
              </a:spcAft>
              <a:buClr>
                <a:schemeClr val="lt1"/>
              </a:buClr>
              <a:buSzPts val="1400"/>
              <a:buChar char="▪"/>
            </a:pPr>
            <a:r>
              <a:rPr lang="en-US" sz="1400" u="sng">
                <a:solidFill>
                  <a:schemeClr val="hlink"/>
                </a:solidFill>
                <a:hlinkClick r:id="rId5"/>
              </a:rPr>
              <a:t>https://babel.banrepcultural.org/digital/collection/p17054coll32/id/11/</a:t>
            </a:r>
            <a:endParaRPr sz="1400"/>
          </a:p>
          <a:p>
            <a:pPr indent="-228600" lvl="0" marL="228600" rtl="0" algn="l">
              <a:lnSpc>
                <a:spcPct val="90000"/>
              </a:lnSpc>
              <a:spcBef>
                <a:spcPts val="1000"/>
              </a:spcBef>
              <a:spcAft>
                <a:spcPts val="0"/>
              </a:spcAft>
              <a:buClr>
                <a:schemeClr val="lt1"/>
              </a:buClr>
              <a:buSzPts val="1400"/>
              <a:buChar char="▪"/>
            </a:pPr>
            <a:r>
              <a:rPr lang="en-US" sz="1400" u="sng">
                <a:solidFill>
                  <a:schemeClr val="hlink"/>
                </a:solidFill>
                <a:hlinkClick r:id="rId6"/>
              </a:rPr>
              <a:t>https://www.radionacional.co/podcast/mujeres-pioneras/soledad-acosta-de-samper-la-primera-escritora-de-colombia</a:t>
            </a:r>
            <a:endParaRPr sz="1400"/>
          </a:p>
          <a:p>
            <a:pPr indent="-228600" lvl="0" marL="228600" rtl="0" algn="l">
              <a:lnSpc>
                <a:spcPct val="90000"/>
              </a:lnSpc>
              <a:spcBef>
                <a:spcPts val="1000"/>
              </a:spcBef>
              <a:spcAft>
                <a:spcPts val="0"/>
              </a:spcAft>
              <a:buClr>
                <a:schemeClr val="lt1"/>
              </a:buClr>
              <a:buSzPts val="1400"/>
              <a:buChar char="▪"/>
            </a:pPr>
            <a:r>
              <a:rPr lang="en-US" sz="1400"/>
              <a:t>https://badac.uniandes.edu.co/coleccion/biblioteca-digital-soledad-acosta-de-samper/</a:t>
            </a:r>
            <a:endParaRPr sz="1400"/>
          </a:p>
          <a:p>
            <a:pPr indent="-139700" lvl="0" marL="228600" rtl="0" algn="l">
              <a:lnSpc>
                <a:spcPct val="90000"/>
              </a:lnSpc>
              <a:spcBef>
                <a:spcPts val="1000"/>
              </a:spcBef>
              <a:spcAft>
                <a:spcPts val="0"/>
              </a:spcAft>
              <a:buClr>
                <a:schemeClr val="lt1"/>
              </a:buClr>
              <a:buSzPts val="1400"/>
              <a:buNone/>
            </a:pPr>
            <a:r>
              <a:t/>
            </a:r>
            <a:endParaRPr sz="1400"/>
          </a:p>
        </p:txBody>
      </p:sp>
      <p:sp>
        <p:nvSpPr>
          <p:cNvPr id="534" name="Google Shape;534;g2f4e8c817c3_0_139"/>
          <p:cNvSpPr/>
          <p:nvPr/>
        </p:nvSpPr>
        <p:spPr>
          <a:xfrm>
            <a:off x="7595584" y="610517"/>
            <a:ext cx="4008501" cy="5634704"/>
          </a:xfrm>
          <a:custGeom>
            <a:rect b="b" l="l" r="r" t="t"/>
            <a:pathLst>
              <a:path extrusionOk="0" h="2400300" w="2400300">
                <a:moveTo>
                  <a:pt x="0" y="0"/>
                </a:moveTo>
                <a:lnTo>
                  <a:pt x="2400300" y="0"/>
                </a:lnTo>
                <a:lnTo>
                  <a:pt x="2400300" y="2400300"/>
                </a:lnTo>
                <a:lnTo>
                  <a:pt x="0" y="2400300"/>
                </a:lnTo>
                <a:close/>
              </a:path>
            </a:pathLst>
          </a:custGeom>
          <a:solidFill>
            <a:srgbClr val="F2F2F2"/>
          </a:solidFill>
          <a:ln>
            <a:noFill/>
          </a:ln>
          <a:effectLst>
            <a:outerShdw blurRad="25400" rotWithShape="0" algn="tl" dir="3000000" dist="12700">
              <a:srgbClr val="000000">
                <a:alpha val="2667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oledad Acosta de Samper - Wikipedia, la enciclopedia libre" id="535" name="Google Shape;535;g2f4e8c817c3_0_139"/>
          <p:cNvPicPr preferRelativeResize="0"/>
          <p:nvPr/>
        </p:nvPicPr>
        <p:blipFill rotWithShape="1">
          <a:blip r:embed="rId7">
            <a:alphaModFix/>
          </a:blip>
          <a:srcRect b="0" l="4979" r="0" t="0"/>
          <a:stretch/>
        </p:blipFill>
        <p:spPr>
          <a:xfrm>
            <a:off x="7761092" y="771383"/>
            <a:ext cx="3684567" cy="5311922"/>
          </a:xfrm>
          <a:prstGeom prst="rect">
            <a:avLst/>
          </a:prstGeom>
          <a:noFill/>
          <a:ln>
            <a:noFill/>
          </a:ln>
        </p:spPr>
      </p:pic>
      <p:sp>
        <p:nvSpPr>
          <p:cNvPr id="536" name="Google Shape;536;g2f4e8c817c3_0_139"/>
          <p:cNvSpPr/>
          <p:nvPr/>
        </p:nvSpPr>
        <p:spPr>
          <a:xfrm>
            <a:off x="6455391" y="5800300"/>
            <a:ext cx="5741575" cy="1057963"/>
          </a:xfrm>
          <a:custGeom>
            <a:rect b="b" l="l" r="r" t="t"/>
            <a:pathLst>
              <a:path extrusionOk="0" h="955271" w="5741575">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49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g2f4e8c817c3_0_139"/>
          <p:cNvSpPr/>
          <p:nvPr/>
        </p:nvSpPr>
        <p:spPr>
          <a:xfrm>
            <a:off x="9082623" y="6128773"/>
            <a:ext cx="1199972" cy="365637"/>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1" name="Shape 541"/>
        <p:cNvGrpSpPr/>
        <p:nvPr/>
      </p:nvGrpSpPr>
      <p:grpSpPr>
        <a:xfrm>
          <a:off x="0" y="0"/>
          <a:ext cx="0" cy="0"/>
          <a:chOff x="0" y="0"/>
          <a:chExt cx="0" cy="0"/>
        </a:xfrm>
      </p:grpSpPr>
      <p:sp>
        <p:nvSpPr>
          <p:cNvPr id="542" name="Google Shape;542;p10"/>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grpSp>
        <p:nvGrpSpPr>
          <p:cNvPr id="543" name="Google Shape;543;p10"/>
          <p:cNvGrpSpPr/>
          <p:nvPr/>
        </p:nvGrpSpPr>
        <p:grpSpPr>
          <a:xfrm>
            <a:off x="-417513" y="0"/>
            <a:ext cx="12584114" cy="6853238"/>
            <a:chOff x="-417513" y="0"/>
            <a:chExt cx="12584114" cy="6853238"/>
          </a:xfrm>
        </p:grpSpPr>
        <p:sp>
          <p:nvSpPr>
            <p:cNvPr id="544" name="Google Shape;544;p10"/>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5" name="Google Shape;545;p10"/>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6" name="Google Shape;546;p10"/>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7" name="Google Shape;547;p10"/>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8" name="Google Shape;548;p10"/>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49" name="Google Shape;549;p10"/>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0" name="Google Shape;550;p10"/>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1" name="Google Shape;551;p10"/>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2" name="Google Shape;552;p10"/>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3" name="Google Shape;553;p10"/>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4" name="Google Shape;554;p10"/>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5" name="Google Shape;555;p10"/>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6" name="Google Shape;556;p10"/>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7" name="Google Shape;557;p10"/>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8" name="Google Shape;558;p10"/>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59" name="Google Shape;559;p10"/>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60" name="Google Shape;560;p10"/>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61" name="Google Shape;561;p10"/>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62" name="Google Shape;562;p10"/>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63" name="Google Shape;563;p10"/>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64" name="Google Shape;564;p10"/>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565" name="Google Shape;565;p10"/>
          <p:cNvSpPr/>
          <p:nvPr/>
        </p:nvSpPr>
        <p:spPr>
          <a:xfrm>
            <a:off x="791682" y="1047102"/>
            <a:ext cx="5936885" cy="502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66" name="Google Shape;566;p10"/>
          <p:cNvSpPr/>
          <p:nvPr/>
        </p:nvSpPr>
        <p:spPr>
          <a:xfrm rot="10800000">
            <a:off x="3602131" y="5546507"/>
            <a:ext cx="315988" cy="27240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67" name="Google Shape;567;p10"/>
          <p:cNvSpPr/>
          <p:nvPr/>
        </p:nvSpPr>
        <p:spPr>
          <a:xfrm>
            <a:off x="791682" y="1634393"/>
            <a:ext cx="5935796" cy="391730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68" name="Google Shape;568;p10"/>
          <p:cNvSpPr txBox="1"/>
          <p:nvPr>
            <p:ph type="title"/>
          </p:nvPr>
        </p:nvSpPr>
        <p:spPr>
          <a:xfrm>
            <a:off x="873978" y="1718735"/>
            <a:ext cx="5767566" cy="1072378"/>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120000"/>
              </a:lnSpc>
              <a:spcBef>
                <a:spcPts val="0"/>
              </a:spcBef>
              <a:spcAft>
                <a:spcPts val="0"/>
              </a:spcAft>
              <a:buClr>
                <a:schemeClr val="accent1"/>
              </a:buClr>
              <a:buSzPct val="109999"/>
              <a:buFont typeface="Noto Sans Symbols"/>
              <a:buChar char="▪"/>
            </a:pPr>
            <a:r>
              <a:rPr lang="en-US" sz="3600">
                <a:solidFill>
                  <a:srgbClr val="FFFFFE"/>
                </a:solidFill>
              </a:rPr>
              <a:t>Enciclopedia Diderot y D’Alambert</a:t>
            </a:r>
            <a:br>
              <a:rPr lang="en-US" sz="3600">
                <a:solidFill>
                  <a:srgbClr val="FFFFFE"/>
                </a:solidFill>
              </a:rPr>
            </a:br>
            <a:r>
              <a:rPr lang="en-US" sz="3600">
                <a:solidFill>
                  <a:srgbClr val="FFFFFE"/>
                </a:solidFill>
              </a:rPr>
              <a:t>1750</a:t>
            </a:r>
            <a:br>
              <a:rPr lang="en-US" sz="3600">
                <a:solidFill>
                  <a:srgbClr val="FFFFFE"/>
                </a:solidFill>
              </a:rPr>
            </a:br>
            <a:endParaRPr sz="3600"/>
          </a:p>
        </p:txBody>
      </p:sp>
      <p:sp>
        <p:nvSpPr>
          <p:cNvPr id="569" name="Google Shape;569;p10"/>
          <p:cNvSpPr txBox="1"/>
          <p:nvPr/>
        </p:nvSpPr>
        <p:spPr>
          <a:xfrm>
            <a:off x="873102" y="2789239"/>
            <a:ext cx="5768442" cy="2683606"/>
          </a:xfrm>
          <a:prstGeom prst="rect">
            <a:avLst/>
          </a:prstGeom>
          <a:noFill/>
          <a:ln>
            <a:noFill/>
          </a:ln>
        </p:spPr>
        <p:txBody>
          <a:bodyPr anchorCtr="0" anchor="ctr" bIns="45700" lIns="91425" spcFirstLastPara="1" rIns="91425" wrap="square" tIns="45700">
            <a:normAutofit/>
          </a:bodyPr>
          <a:lstStyle/>
          <a:p>
            <a:pPr indent="111760" lvl="0" marL="0" marR="0" rtl="0" algn="l">
              <a:lnSpc>
                <a:spcPct val="120000"/>
              </a:lnSpc>
              <a:spcBef>
                <a:spcPts val="0"/>
              </a:spcBef>
              <a:spcAft>
                <a:spcPts val="0"/>
              </a:spcAft>
              <a:buClr>
                <a:schemeClr val="accent1"/>
              </a:buClr>
              <a:buSzPts val="1760"/>
              <a:buFont typeface="Noto Sans Symbols"/>
              <a:buNone/>
            </a:pPr>
            <a:r>
              <a:t/>
            </a:r>
            <a:endParaRPr sz="1600">
              <a:solidFill>
                <a:srgbClr val="FFFFFE"/>
              </a:solidFill>
              <a:latin typeface="Rockwell"/>
              <a:ea typeface="Rockwell"/>
              <a:cs typeface="Rockwell"/>
              <a:sym typeface="Rockwell"/>
            </a:endParaRPr>
          </a:p>
          <a:p>
            <a:pPr indent="0" lvl="0" marL="0" marR="0" rtl="0" algn="l">
              <a:lnSpc>
                <a:spcPct val="120000"/>
              </a:lnSpc>
              <a:spcBef>
                <a:spcPts val="600"/>
              </a:spcBef>
              <a:spcAft>
                <a:spcPts val="0"/>
              </a:spcAft>
              <a:buClr>
                <a:schemeClr val="accent1"/>
              </a:buClr>
              <a:buSzPts val="2200"/>
              <a:buFont typeface="Noto Sans Symbols"/>
              <a:buChar char="▪"/>
            </a:pPr>
            <a:r>
              <a:rPr lang="en-US" sz="2000">
                <a:solidFill>
                  <a:srgbClr val="FFFFFE"/>
                </a:solidFill>
                <a:latin typeface="Rockwell"/>
                <a:ea typeface="Rockwell"/>
                <a:cs typeface="Rockwell"/>
                <a:sym typeface="Rockwell"/>
              </a:rPr>
              <a:t>La historia forma parte de los Sistemas de conocimiento humanos</a:t>
            </a:r>
            <a:endParaRPr sz="2000">
              <a:solidFill>
                <a:srgbClr val="FFFFFE"/>
              </a:solidFill>
              <a:latin typeface="Rockwell"/>
              <a:ea typeface="Rockwell"/>
              <a:cs typeface="Rockwell"/>
              <a:sym typeface="Rockwell"/>
            </a:endParaRPr>
          </a:p>
          <a:p>
            <a:pPr indent="0" lvl="0" marL="0" marR="0" rtl="0" algn="l">
              <a:lnSpc>
                <a:spcPct val="120000"/>
              </a:lnSpc>
              <a:spcBef>
                <a:spcPts val="600"/>
              </a:spcBef>
              <a:spcAft>
                <a:spcPts val="0"/>
              </a:spcAft>
              <a:buClr>
                <a:schemeClr val="accent1"/>
              </a:buClr>
              <a:buSzPts val="2200"/>
              <a:buFont typeface="Noto Sans Symbols"/>
              <a:buChar char="▪"/>
            </a:pPr>
            <a:r>
              <a:rPr lang="en-US" sz="2000">
                <a:solidFill>
                  <a:srgbClr val="FFFFFE"/>
                </a:solidFill>
                <a:latin typeface="Rockwell"/>
                <a:ea typeface="Rockwell"/>
                <a:cs typeface="Rockwell"/>
                <a:sym typeface="Rockwell"/>
              </a:rPr>
              <a:t>(La enciclopedia lista de libros prohibidos por la inquisición)</a:t>
            </a:r>
            <a:endParaRPr/>
          </a:p>
        </p:txBody>
      </p:sp>
      <p:pic>
        <p:nvPicPr>
          <p:cNvPr descr="Letter&#10;&#10;Description automatically generated" id="570" name="Google Shape;570;p10"/>
          <p:cNvPicPr preferRelativeResize="0"/>
          <p:nvPr>
            <p:ph idx="1" type="body"/>
          </p:nvPr>
        </p:nvPicPr>
        <p:blipFill rotWithShape="1">
          <a:blip r:embed="rId3">
            <a:alphaModFix/>
          </a:blip>
          <a:srcRect b="-1" l="0" r="9751" t="0"/>
          <a:stretch/>
        </p:blipFill>
        <p:spPr>
          <a:xfrm>
            <a:off x="7549862" y="227"/>
            <a:ext cx="4641833"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4" name="Shape 574"/>
        <p:cNvGrpSpPr/>
        <p:nvPr/>
      </p:nvGrpSpPr>
      <p:grpSpPr>
        <a:xfrm>
          <a:off x="0" y="0"/>
          <a:ext cx="0" cy="0"/>
          <a:chOff x="0" y="0"/>
          <a:chExt cx="0" cy="0"/>
        </a:xfrm>
      </p:grpSpPr>
      <p:sp>
        <p:nvSpPr>
          <p:cNvPr id="575" name="Google Shape;575;p1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576" name="Google Shape;576;p11"/>
          <p:cNvGrpSpPr/>
          <p:nvPr/>
        </p:nvGrpSpPr>
        <p:grpSpPr>
          <a:xfrm>
            <a:off x="-417513" y="0"/>
            <a:ext cx="12584114" cy="6853238"/>
            <a:chOff x="-417513" y="0"/>
            <a:chExt cx="12584114" cy="6853238"/>
          </a:xfrm>
        </p:grpSpPr>
        <p:sp>
          <p:nvSpPr>
            <p:cNvPr id="577" name="Google Shape;577;p11"/>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78" name="Google Shape;578;p11"/>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79" name="Google Shape;579;p11"/>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0" name="Google Shape;580;p11"/>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1" name="Google Shape;581;p11"/>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2" name="Google Shape;582;p11"/>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3" name="Google Shape;583;p11"/>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4" name="Google Shape;584;p11"/>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5" name="Google Shape;585;p11"/>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6" name="Google Shape;586;p11"/>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7" name="Google Shape;587;p11"/>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8" name="Google Shape;588;p11"/>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89" name="Google Shape;589;p11"/>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90" name="Google Shape;590;p11"/>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91" name="Google Shape;591;p11"/>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92" name="Google Shape;592;p11"/>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93" name="Google Shape;593;p11"/>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94" name="Google Shape;594;p11"/>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95" name="Google Shape;595;p11"/>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96" name="Google Shape;596;p11"/>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597" name="Google Shape;597;p11"/>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598" name="Google Shape;598;p11"/>
          <p:cNvSpPr/>
          <p:nvPr/>
        </p:nvSpPr>
        <p:spPr>
          <a:xfrm>
            <a:off x="791682" y="1047102"/>
            <a:ext cx="5936885" cy="502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99" name="Google Shape;599;p11"/>
          <p:cNvSpPr/>
          <p:nvPr/>
        </p:nvSpPr>
        <p:spPr>
          <a:xfrm rot="10800000">
            <a:off x="3602131" y="5546507"/>
            <a:ext cx="315988" cy="27240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00" name="Google Shape;600;p11"/>
          <p:cNvSpPr/>
          <p:nvPr/>
        </p:nvSpPr>
        <p:spPr>
          <a:xfrm>
            <a:off x="791682" y="1634393"/>
            <a:ext cx="5935796" cy="391730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01" name="Google Shape;601;p11"/>
          <p:cNvSpPr txBox="1"/>
          <p:nvPr>
            <p:ph type="title"/>
          </p:nvPr>
        </p:nvSpPr>
        <p:spPr>
          <a:xfrm>
            <a:off x="873978" y="1718735"/>
            <a:ext cx="5767566" cy="1072378"/>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rgbClr val="FFFEFF"/>
              </a:buClr>
              <a:buSzPct val="100000"/>
              <a:buFont typeface="Calibri"/>
              <a:buNone/>
            </a:pPr>
            <a:r>
              <a:rPr lang="en-US" sz="3300"/>
              <a:t>Lugares comunes: memoria e historia</a:t>
            </a:r>
            <a:endParaRPr sz="3300"/>
          </a:p>
        </p:txBody>
      </p:sp>
      <p:sp>
        <p:nvSpPr>
          <p:cNvPr id="602" name="Google Shape;602;p11"/>
          <p:cNvSpPr txBox="1"/>
          <p:nvPr>
            <p:ph idx="1" type="body"/>
          </p:nvPr>
        </p:nvSpPr>
        <p:spPr>
          <a:xfrm>
            <a:off x="873102" y="2789239"/>
            <a:ext cx="5768442" cy="2683606"/>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SzPts val="1760"/>
              <a:buChar char="▪"/>
            </a:pPr>
            <a:r>
              <a:rPr lang="en-US" sz="1600">
                <a:solidFill>
                  <a:srgbClr val="FFFFFE"/>
                </a:solidFill>
              </a:rPr>
              <a:t>Historia sagrada</a:t>
            </a:r>
            <a:endParaRPr/>
          </a:p>
          <a:p>
            <a:pPr indent="-228600" lvl="0" marL="228600" rtl="0" algn="l">
              <a:lnSpc>
                <a:spcPct val="120000"/>
              </a:lnSpc>
              <a:spcBef>
                <a:spcPts val="1000"/>
              </a:spcBef>
              <a:spcAft>
                <a:spcPts val="0"/>
              </a:spcAft>
              <a:buSzPts val="1760"/>
              <a:buChar char="▪"/>
            </a:pPr>
            <a:r>
              <a:rPr lang="en-US" sz="1600">
                <a:solidFill>
                  <a:srgbClr val="FFFFFE"/>
                </a:solidFill>
              </a:rPr>
              <a:t>Historia Civil</a:t>
            </a:r>
            <a:endParaRPr/>
          </a:p>
          <a:p>
            <a:pPr indent="-228600" lvl="0" marL="228600" rtl="0" algn="l">
              <a:lnSpc>
                <a:spcPct val="120000"/>
              </a:lnSpc>
              <a:spcBef>
                <a:spcPts val="1000"/>
              </a:spcBef>
              <a:spcAft>
                <a:spcPts val="0"/>
              </a:spcAft>
              <a:buSzPts val="1760"/>
              <a:buChar char="▪"/>
            </a:pPr>
            <a:r>
              <a:rPr lang="en-US" sz="1600">
                <a:solidFill>
                  <a:srgbClr val="FFFFFE"/>
                </a:solidFill>
              </a:rPr>
              <a:t>Historia Natural</a:t>
            </a:r>
            <a:endParaRPr/>
          </a:p>
        </p:txBody>
      </p:sp>
      <p:pic>
        <p:nvPicPr>
          <p:cNvPr id="603" name="Google Shape;603;p11"/>
          <p:cNvPicPr preferRelativeResize="0"/>
          <p:nvPr/>
        </p:nvPicPr>
        <p:blipFill rotWithShape="1">
          <a:blip r:embed="rId3">
            <a:alphaModFix/>
          </a:blip>
          <a:srcRect b="2361" l="0" r="-1" t="7392"/>
          <a:stretch/>
        </p:blipFill>
        <p:spPr>
          <a:xfrm rot="5400000">
            <a:off x="6441778" y="1108310"/>
            <a:ext cx="6858000" cy="464183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7" name="Shape 607"/>
        <p:cNvGrpSpPr/>
        <p:nvPr/>
      </p:nvGrpSpPr>
      <p:grpSpPr>
        <a:xfrm>
          <a:off x="0" y="0"/>
          <a:ext cx="0" cy="0"/>
          <a:chOff x="0" y="0"/>
          <a:chExt cx="0" cy="0"/>
        </a:xfrm>
      </p:grpSpPr>
      <p:sp>
        <p:nvSpPr>
          <p:cNvPr id="608" name="Google Shape;608;p12"/>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609" name="Google Shape;609;p12"/>
          <p:cNvGrpSpPr/>
          <p:nvPr/>
        </p:nvGrpSpPr>
        <p:grpSpPr>
          <a:xfrm>
            <a:off x="-417513" y="0"/>
            <a:ext cx="12584114" cy="6853238"/>
            <a:chOff x="-417513" y="0"/>
            <a:chExt cx="12584114" cy="6853238"/>
          </a:xfrm>
        </p:grpSpPr>
        <p:sp>
          <p:nvSpPr>
            <p:cNvPr id="610" name="Google Shape;610;p12"/>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11" name="Google Shape;611;p12"/>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12" name="Google Shape;612;p12"/>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13" name="Google Shape;613;p12"/>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14" name="Google Shape;614;p12"/>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15" name="Google Shape;615;p12"/>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16" name="Google Shape;616;p12"/>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17" name="Google Shape;617;p12"/>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18" name="Google Shape;618;p12"/>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19" name="Google Shape;619;p12"/>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20" name="Google Shape;620;p12"/>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21" name="Google Shape;621;p12"/>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22" name="Google Shape;622;p12"/>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23" name="Google Shape;623;p12"/>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24" name="Google Shape;624;p12"/>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25" name="Google Shape;625;p12"/>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26" name="Google Shape;626;p12"/>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27" name="Google Shape;627;p12"/>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28" name="Google Shape;628;p12"/>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29" name="Google Shape;629;p12"/>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30" name="Google Shape;630;p12"/>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631" name="Google Shape;631;p12"/>
          <p:cNvSpPr/>
          <p:nvPr/>
        </p:nvSpPr>
        <p:spPr>
          <a:xfrm>
            <a:off x="791682" y="1047102"/>
            <a:ext cx="5936885" cy="502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32" name="Google Shape;632;p12"/>
          <p:cNvSpPr/>
          <p:nvPr/>
        </p:nvSpPr>
        <p:spPr>
          <a:xfrm rot="10800000">
            <a:off x="3602131" y="5546507"/>
            <a:ext cx="315988" cy="27240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33" name="Google Shape;633;p12"/>
          <p:cNvSpPr/>
          <p:nvPr/>
        </p:nvSpPr>
        <p:spPr>
          <a:xfrm>
            <a:off x="791682" y="1634393"/>
            <a:ext cx="5935796" cy="391730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34" name="Google Shape;634;p12"/>
          <p:cNvSpPr txBox="1"/>
          <p:nvPr>
            <p:ph type="title"/>
          </p:nvPr>
        </p:nvSpPr>
        <p:spPr>
          <a:xfrm>
            <a:off x="873978" y="1718735"/>
            <a:ext cx="5767566" cy="1072378"/>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rgbClr val="FFFEFF"/>
              </a:buClr>
              <a:buSzPct val="100000"/>
              <a:buFont typeface="Calibri"/>
              <a:buNone/>
            </a:pPr>
            <a:r>
              <a:rPr lang="en-US" sz="3600"/>
              <a:t>Historias patrias: siglo XIX americano</a:t>
            </a:r>
            <a:endParaRPr/>
          </a:p>
        </p:txBody>
      </p:sp>
      <p:sp>
        <p:nvSpPr>
          <p:cNvPr id="635" name="Google Shape;635;p12"/>
          <p:cNvSpPr txBox="1"/>
          <p:nvPr/>
        </p:nvSpPr>
        <p:spPr>
          <a:xfrm>
            <a:off x="873102" y="2789239"/>
            <a:ext cx="5768442" cy="2683606"/>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accent1"/>
              </a:buClr>
              <a:buSzPts val="1760"/>
              <a:buFont typeface="Noto Sans Symbols"/>
              <a:buChar char="▪"/>
            </a:pPr>
            <a:r>
              <a:rPr lang="en-US" sz="1600">
                <a:solidFill>
                  <a:srgbClr val="FFFFFE"/>
                </a:solidFill>
                <a:latin typeface="Rockwell"/>
                <a:ea typeface="Rockwell"/>
                <a:cs typeface="Rockwell"/>
                <a:sym typeface="Rockwell"/>
              </a:rPr>
              <a:t>La historia y la construcción de los estados nacionales</a:t>
            </a:r>
            <a:endParaRPr sz="1600">
              <a:solidFill>
                <a:srgbClr val="FFFFFE"/>
              </a:solidFill>
              <a:latin typeface="Rockwell"/>
              <a:ea typeface="Rockwell"/>
              <a:cs typeface="Rockwell"/>
              <a:sym typeface="Rockwell"/>
            </a:endParaRPr>
          </a:p>
          <a:p>
            <a:pPr indent="111760" lvl="0" marL="0" marR="0" rtl="0" algn="l">
              <a:lnSpc>
                <a:spcPct val="120000"/>
              </a:lnSpc>
              <a:spcBef>
                <a:spcPts val="600"/>
              </a:spcBef>
              <a:spcAft>
                <a:spcPts val="0"/>
              </a:spcAft>
              <a:buClr>
                <a:schemeClr val="accent1"/>
              </a:buClr>
              <a:buSzPts val="1760"/>
              <a:buFont typeface="Noto Sans Symbols"/>
              <a:buNone/>
            </a:pPr>
            <a:r>
              <a:t/>
            </a:r>
            <a:endParaRPr sz="1600">
              <a:solidFill>
                <a:srgbClr val="FFFFFE"/>
              </a:solidFill>
              <a:latin typeface="Rockwell"/>
              <a:ea typeface="Rockwell"/>
              <a:cs typeface="Rockwell"/>
              <a:sym typeface="Rockwell"/>
            </a:endParaRPr>
          </a:p>
          <a:p>
            <a:pPr indent="0" lvl="0" marL="0" marR="0" rtl="0" algn="l">
              <a:lnSpc>
                <a:spcPct val="120000"/>
              </a:lnSpc>
              <a:spcBef>
                <a:spcPts val="600"/>
              </a:spcBef>
              <a:spcAft>
                <a:spcPts val="0"/>
              </a:spcAft>
              <a:buClr>
                <a:schemeClr val="accent1"/>
              </a:buClr>
              <a:buSzPts val="1760"/>
              <a:buFont typeface="Noto Sans Symbols"/>
              <a:buChar char="▪"/>
            </a:pPr>
            <a:r>
              <a:rPr lang="en-US" sz="1600">
                <a:solidFill>
                  <a:srgbClr val="FFFFFE"/>
                </a:solidFill>
                <a:latin typeface="Rockwell"/>
                <a:ea typeface="Rockwell"/>
                <a:cs typeface="Rockwell"/>
                <a:sym typeface="Rockwell"/>
              </a:rPr>
              <a:t>Las instituciones, la historia instituyente, el campo de un nuevo discurso y de nuevos intelectuales públicos: historiografía e historiadores</a:t>
            </a:r>
            <a:endParaRPr sz="1600">
              <a:solidFill>
                <a:srgbClr val="FFFFFE"/>
              </a:solidFill>
              <a:latin typeface="Rockwell"/>
              <a:ea typeface="Rockwell"/>
              <a:cs typeface="Rockwell"/>
              <a:sym typeface="Rockwell"/>
            </a:endParaRPr>
          </a:p>
        </p:txBody>
      </p:sp>
      <p:pic>
        <p:nvPicPr>
          <p:cNvPr id="636" name="Google Shape;636;p12"/>
          <p:cNvPicPr preferRelativeResize="0"/>
          <p:nvPr>
            <p:ph idx="1" type="body"/>
          </p:nvPr>
        </p:nvPicPr>
        <p:blipFill rotWithShape="1">
          <a:blip r:embed="rId4">
            <a:alphaModFix/>
          </a:blip>
          <a:srcRect b="0" l="0" r="0" t="9752"/>
          <a:stretch/>
        </p:blipFill>
        <p:spPr>
          <a:xfrm rot="5400000">
            <a:off x="6441778" y="1108310"/>
            <a:ext cx="6858000" cy="46418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0" name="Shape 640"/>
        <p:cNvGrpSpPr/>
        <p:nvPr/>
      </p:nvGrpSpPr>
      <p:grpSpPr>
        <a:xfrm>
          <a:off x="0" y="0"/>
          <a:ext cx="0" cy="0"/>
          <a:chOff x="0" y="0"/>
          <a:chExt cx="0" cy="0"/>
        </a:xfrm>
      </p:grpSpPr>
      <p:sp>
        <p:nvSpPr>
          <p:cNvPr id="641" name="Google Shape;641;p13"/>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642" name="Google Shape;642;p13"/>
          <p:cNvGrpSpPr/>
          <p:nvPr/>
        </p:nvGrpSpPr>
        <p:grpSpPr>
          <a:xfrm>
            <a:off x="-417513" y="0"/>
            <a:ext cx="12584114" cy="6853238"/>
            <a:chOff x="-417513" y="0"/>
            <a:chExt cx="12584114" cy="6853238"/>
          </a:xfrm>
        </p:grpSpPr>
        <p:sp>
          <p:nvSpPr>
            <p:cNvPr id="643" name="Google Shape;643;p13"/>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44" name="Google Shape;644;p13"/>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45" name="Google Shape;645;p13"/>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46" name="Google Shape;646;p13"/>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47" name="Google Shape;647;p13"/>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48" name="Google Shape;648;p13"/>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49" name="Google Shape;649;p13"/>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50" name="Google Shape;650;p13"/>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51" name="Google Shape;651;p13"/>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52" name="Google Shape;652;p13"/>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53" name="Google Shape;653;p13"/>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54" name="Google Shape;654;p13"/>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55" name="Google Shape;655;p13"/>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56" name="Google Shape;656;p13"/>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57" name="Google Shape;657;p13"/>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58" name="Google Shape;658;p13"/>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59" name="Google Shape;659;p13"/>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chemeClr val="dk1">
                  <a:alpha val="20000"/>
                </a:scheme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0" name="Google Shape;660;p13"/>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1" name="Google Shape;661;p13"/>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2" name="Google Shape;662;p13"/>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63" name="Google Shape;663;p13"/>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
        <p:nvSpPr>
          <p:cNvPr id="664" name="Google Shape;664;p13"/>
          <p:cNvSpPr/>
          <p:nvPr/>
        </p:nvSpPr>
        <p:spPr>
          <a:xfrm>
            <a:off x="791682" y="1377682"/>
            <a:ext cx="5936885" cy="5029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65" name="Google Shape;665;p13"/>
          <p:cNvSpPr/>
          <p:nvPr/>
        </p:nvSpPr>
        <p:spPr>
          <a:xfrm rot="10800000">
            <a:off x="3602131" y="5223532"/>
            <a:ext cx="315988" cy="27240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66" name="Google Shape;666;p13"/>
          <p:cNvSpPr/>
          <p:nvPr/>
        </p:nvSpPr>
        <p:spPr>
          <a:xfrm>
            <a:off x="791682" y="1961035"/>
            <a:ext cx="5935796" cy="32676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67" name="Google Shape;667;p13"/>
          <p:cNvSpPr txBox="1"/>
          <p:nvPr>
            <p:ph type="title"/>
          </p:nvPr>
        </p:nvSpPr>
        <p:spPr>
          <a:xfrm>
            <a:off x="873978" y="2039943"/>
            <a:ext cx="5767566" cy="838773"/>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rgbClr val="FFFEFF"/>
              </a:buClr>
              <a:buSzPct val="100000"/>
              <a:buFont typeface="Calibri"/>
              <a:buNone/>
            </a:pPr>
            <a:r>
              <a:t/>
            </a:r>
            <a:endParaRPr sz="3600"/>
          </a:p>
        </p:txBody>
      </p:sp>
      <p:sp>
        <p:nvSpPr>
          <p:cNvPr id="668" name="Google Shape;668;p13"/>
          <p:cNvSpPr txBox="1"/>
          <p:nvPr>
            <p:ph idx="1" type="body"/>
          </p:nvPr>
        </p:nvSpPr>
        <p:spPr>
          <a:xfrm>
            <a:off x="873102" y="2878716"/>
            <a:ext cx="5768442" cy="2262085"/>
          </a:xfrm>
          <a:prstGeom prst="rect">
            <a:avLst/>
          </a:prstGeom>
          <a:noFill/>
          <a:ln>
            <a:noFill/>
          </a:ln>
        </p:spPr>
        <p:txBody>
          <a:bodyPr anchorCtr="0" anchor="ctr" bIns="45700" lIns="91425" spcFirstLastPara="1" rIns="91425" wrap="square" tIns="45700">
            <a:normAutofit/>
          </a:bodyPr>
          <a:lstStyle/>
          <a:p>
            <a:pPr indent="-116840" lvl="0" marL="228600" rtl="0" algn="l">
              <a:lnSpc>
                <a:spcPct val="120000"/>
              </a:lnSpc>
              <a:spcBef>
                <a:spcPts val="0"/>
              </a:spcBef>
              <a:spcAft>
                <a:spcPts val="0"/>
              </a:spcAft>
              <a:buSzPts val="1760"/>
              <a:buNone/>
            </a:pPr>
            <a:r>
              <a:t/>
            </a:r>
            <a:endParaRPr sz="1600">
              <a:solidFill>
                <a:srgbClr val="FFFFFE"/>
              </a:solidFill>
            </a:endParaRPr>
          </a:p>
        </p:txBody>
      </p:sp>
      <p:pic>
        <p:nvPicPr>
          <p:cNvPr id="669" name="Google Shape;669;p13"/>
          <p:cNvPicPr preferRelativeResize="0"/>
          <p:nvPr/>
        </p:nvPicPr>
        <p:blipFill rotWithShape="1">
          <a:blip r:embed="rId3">
            <a:alphaModFix/>
          </a:blip>
          <a:srcRect b="0" l="0" r="0" t="9752"/>
          <a:stretch/>
        </p:blipFill>
        <p:spPr>
          <a:xfrm rot="5400000">
            <a:off x="6441778" y="1108310"/>
            <a:ext cx="6858000" cy="46418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3" name="Shape 673"/>
        <p:cNvGrpSpPr/>
        <p:nvPr/>
      </p:nvGrpSpPr>
      <p:grpSpPr>
        <a:xfrm>
          <a:off x="0" y="0"/>
          <a:ext cx="0" cy="0"/>
          <a:chOff x="0" y="0"/>
          <a:chExt cx="0" cy="0"/>
        </a:xfrm>
      </p:grpSpPr>
      <p:grpSp>
        <p:nvGrpSpPr>
          <p:cNvPr id="674" name="Google Shape;674;p15"/>
          <p:cNvGrpSpPr/>
          <p:nvPr/>
        </p:nvGrpSpPr>
        <p:grpSpPr>
          <a:xfrm>
            <a:off x="-329674" y="-59376"/>
            <a:ext cx="12515851" cy="6923798"/>
            <a:chOff x="-329674" y="-51881"/>
            <a:chExt cx="12515851" cy="6923798"/>
          </a:xfrm>
        </p:grpSpPr>
        <p:sp>
          <p:nvSpPr>
            <p:cNvPr id="675" name="Google Shape;675;p15"/>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6" name="Google Shape;676;p15"/>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7" name="Google Shape;677;p15"/>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8" name="Google Shape;678;p15"/>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79" name="Google Shape;679;p15"/>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0" name="Google Shape;680;p15"/>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1" name="Google Shape;681;p15"/>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2" name="Google Shape;682;p15"/>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3" name="Google Shape;683;p15"/>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4" name="Google Shape;684;p15"/>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5" name="Google Shape;685;p15"/>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6" name="Google Shape;686;p15"/>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7" name="Google Shape;687;p15"/>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8" name="Google Shape;688;p15"/>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89" name="Google Shape;689;p15"/>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90" name="Google Shape;690;p15"/>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91" name="Google Shape;691;p15"/>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92" name="Google Shape;692;p15"/>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693" name="Google Shape;693;p15"/>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694" name="Google Shape;694;p15"/>
          <p:cNvGrpSpPr/>
          <p:nvPr/>
        </p:nvGrpSpPr>
        <p:grpSpPr>
          <a:xfrm>
            <a:off x="1669293" y="1186483"/>
            <a:ext cx="8848345" cy="4477933"/>
            <a:chOff x="1669293" y="1186483"/>
            <a:chExt cx="8848345" cy="4477933"/>
          </a:xfrm>
        </p:grpSpPr>
        <p:sp>
          <p:nvSpPr>
            <p:cNvPr id="695" name="Google Shape;695;p15"/>
            <p:cNvSpPr/>
            <p:nvPr/>
          </p:nvSpPr>
          <p:spPr>
            <a:xfrm>
              <a:off x="1674042" y="1186483"/>
              <a:ext cx="8843596" cy="7161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696" name="Google Shape;696;p15"/>
            <p:cNvSpPr/>
            <p:nvPr/>
          </p:nvSpPr>
          <p:spPr>
            <a:xfrm rot="10800000">
              <a:off x="5892384" y="5313353"/>
              <a:ext cx="407233" cy="351063"/>
            </a:xfrm>
            <a:prstGeom prst="triangle">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697" name="Google Shape;697;p15"/>
            <p:cNvSpPr/>
            <p:nvPr/>
          </p:nvSpPr>
          <p:spPr>
            <a:xfrm>
              <a:off x="1669293" y="1991156"/>
              <a:ext cx="8845667" cy="3322196"/>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698" name="Google Shape;698;p15"/>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699" name="Google Shape;699;p15"/>
          <p:cNvGrpSpPr/>
          <p:nvPr/>
        </p:nvGrpSpPr>
        <p:grpSpPr>
          <a:xfrm>
            <a:off x="-329674" y="-59376"/>
            <a:ext cx="12515851" cy="6923798"/>
            <a:chOff x="-329674" y="-51881"/>
            <a:chExt cx="12515851" cy="6923798"/>
          </a:xfrm>
        </p:grpSpPr>
        <p:sp>
          <p:nvSpPr>
            <p:cNvPr id="700" name="Google Shape;700;p15"/>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01" name="Google Shape;701;p15"/>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02" name="Google Shape;702;p15"/>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03" name="Google Shape;703;p15"/>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04" name="Google Shape;704;p15"/>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05" name="Google Shape;705;p15"/>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06" name="Google Shape;706;p15"/>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07" name="Google Shape;707;p15"/>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08" name="Google Shape;708;p15"/>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09" name="Google Shape;709;p15"/>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10" name="Google Shape;710;p15"/>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11" name="Google Shape;711;p15"/>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12" name="Google Shape;712;p15"/>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13" name="Google Shape;713;p15"/>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14" name="Google Shape;714;p15"/>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15" name="Google Shape;715;p15"/>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16" name="Google Shape;716;p15"/>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17" name="Google Shape;717;p15"/>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18" name="Google Shape;718;p15"/>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pic>
        <p:nvPicPr>
          <p:cNvPr id="719" name="Google Shape;719;p15"/>
          <p:cNvPicPr preferRelativeResize="0"/>
          <p:nvPr>
            <p:ph idx="1" type="body"/>
          </p:nvPr>
        </p:nvPicPr>
        <p:blipFill rotWithShape="1">
          <a:blip r:embed="rId3">
            <a:alphaModFix/>
          </a:blip>
          <a:srcRect b="8994" l="0" r="-1" t="37137"/>
          <a:stretch/>
        </p:blipFill>
        <p:spPr>
          <a:xfrm>
            <a:off x="1" y="10"/>
            <a:ext cx="12191695" cy="4120995"/>
          </a:xfrm>
          <a:prstGeom prst="rect">
            <a:avLst/>
          </a:prstGeom>
          <a:noFill/>
          <a:ln>
            <a:noFill/>
          </a:ln>
        </p:spPr>
      </p:pic>
      <p:grpSp>
        <p:nvGrpSpPr>
          <p:cNvPr id="720" name="Google Shape;720;p15"/>
          <p:cNvGrpSpPr/>
          <p:nvPr/>
        </p:nvGrpSpPr>
        <p:grpSpPr>
          <a:xfrm>
            <a:off x="1" y="4206292"/>
            <a:ext cx="12192755" cy="1771275"/>
            <a:chOff x="1" y="3893141"/>
            <a:chExt cx="12192755" cy="1771275"/>
          </a:xfrm>
        </p:grpSpPr>
        <p:sp>
          <p:nvSpPr>
            <p:cNvPr id="721" name="Google Shape;721;p15"/>
            <p:cNvSpPr/>
            <p:nvPr/>
          </p:nvSpPr>
          <p:spPr>
            <a:xfrm rot="10800000">
              <a:off x="5892384" y="5313353"/>
              <a:ext cx="407233" cy="35106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722" name="Google Shape;722;p15"/>
            <p:cNvSpPr/>
            <p:nvPr/>
          </p:nvSpPr>
          <p:spPr>
            <a:xfrm>
              <a:off x="1" y="3893141"/>
              <a:ext cx="12192755" cy="142021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723" name="Google Shape;723;p15"/>
          <p:cNvSpPr txBox="1"/>
          <p:nvPr>
            <p:ph type="title"/>
          </p:nvPr>
        </p:nvSpPr>
        <p:spPr>
          <a:xfrm>
            <a:off x="1683982" y="4293388"/>
            <a:ext cx="8833655" cy="727748"/>
          </a:xfrm>
          <a:prstGeom prst="rect">
            <a:avLst/>
          </a:prstGeom>
          <a:noFill/>
          <a:ln>
            <a:noFill/>
          </a:ln>
        </p:spPr>
        <p:txBody>
          <a:bodyPr anchorCtr="0" anchor="b" bIns="0" lIns="228600" spcFirstLastPara="1" rIns="228600" wrap="square" tIns="228600">
            <a:normAutofit fontScale="90000"/>
          </a:bodyPr>
          <a:lstStyle/>
          <a:p>
            <a:pPr indent="0" lvl="0" marL="0" rtl="0" algn="ctr">
              <a:lnSpc>
                <a:spcPct val="80000"/>
              </a:lnSpc>
              <a:spcBef>
                <a:spcPts val="0"/>
              </a:spcBef>
              <a:spcAft>
                <a:spcPts val="0"/>
              </a:spcAft>
              <a:buClr>
                <a:srgbClr val="FFFEFF"/>
              </a:buClr>
              <a:buSzPct val="100000"/>
              <a:buFont typeface="Calibri"/>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7" name="Shape 727"/>
        <p:cNvGrpSpPr/>
        <p:nvPr/>
      </p:nvGrpSpPr>
      <p:grpSpPr>
        <a:xfrm>
          <a:off x="0" y="0"/>
          <a:ext cx="0" cy="0"/>
          <a:chOff x="0" y="0"/>
          <a:chExt cx="0" cy="0"/>
        </a:xfrm>
      </p:grpSpPr>
      <p:grpSp>
        <p:nvGrpSpPr>
          <p:cNvPr id="728" name="Google Shape;728;p16"/>
          <p:cNvGrpSpPr/>
          <p:nvPr/>
        </p:nvGrpSpPr>
        <p:grpSpPr>
          <a:xfrm>
            <a:off x="-329674" y="-59376"/>
            <a:ext cx="12515851" cy="6923798"/>
            <a:chOff x="-329674" y="-51881"/>
            <a:chExt cx="12515851" cy="6923798"/>
          </a:xfrm>
        </p:grpSpPr>
        <p:sp>
          <p:nvSpPr>
            <p:cNvPr id="729" name="Google Shape;729;p16"/>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30" name="Google Shape;730;p16"/>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31" name="Google Shape;731;p16"/>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32" name="Google Shape;732;p16"/>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33" name="Google Shape;733;p16"/>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34" name="Google Shape;734;p16"/>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35" name="Google Shape;735;p16"/>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36" name="Google Shape;736;p16"/>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37" name="Google Shape;737;p16"/>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38" name="Google Shape;738;p16"/>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39" name="Google Shape;739;p16"/>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40" name="Google Shape;740;p16"/>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41" name="Google Shape;741;p16"/>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42" name="Google Shape;742;p16"/>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43" name="Google Shape;743;p16"/>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44" name="Google Shape;744;p16"/>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45" name="Google Shape;745;p16"/>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46" name="Google Shape;746;p16"/>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47" name="Google Shape;747;p16"/>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748" name="Google Shape;748;p16"/>
          <p:cNvGrpSpPr/>
          <p:nvPr/>
        </p:nvGrpSpPr>
        <p:grpSpPr>
          <a:xfrm>
            <a:off x="1669293" y="1186483"/>
            <a:ext cx="8848345" cy="4477933"/>
            <a:chOff x="1669293" y="1186483"/>
            <a:chExt cx="8848345" cy="4477933"/>
          </a:xfrm>
        </p:grpSpPr>
        <p:sp>
          <p:nvSpPr>
            <p:cNvPr id="749" name="Google Shape;749;p16"/>
            <p:cNvSpPr/>
            <p:nvPr/>
          </p:nvSpPr>
          <p:spPr>
            <a:xfrm>
              <a:off x="1674042" y="1186483"/>
              <a:ext cx="8843596" cy="7161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750" name="Google Shape;750;p16"/>
            <p:cNvSpPr/>
            <p:nvPr/>
          </p:nvSpPr>
          <p:spPr>
            <a:xfrm rot="10800000">
              <a:off x="5892384" y="5313353"/>
              <a:ext cx="407233" cy="351063"/>
            </a:xfrm>
            <a:prstGeom prst="triangle">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751" name="Google Shape;751;p16"/>
            <p:cNvSpPr/>
            <p:nvPr/>
          </p:nvSpPr>
          <p:spPr>
            <a:xfrm>
              <a:off x="1669293" y="1991156"/>
              <a:ext cx="8845667" cy="3322196"/>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752" name="Google Shape;752;p16"/>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753" name="Google Shape;753;p16"/>
          <p:cNvGrpSpPr/>
          <p:nvPr/>
        </p:nvGrpSpPr>
        <p:grpSpPr>
          <a:xfrm>
            <a:off x="-329674" y="-59376"/>
            <a:ext cx="12515851" cy="6923798"/>
            <a:chOff x="-329674" y="-51881"/>
            <a:chExt cx="12515851" cy="6923798"/>
          </a:xfrm>
        </p:grpSpPr>
        <p:sp>
          <p:nvSpPr>
            <p:cNvPr id="754" name="Google Shape;754;p16"/>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5" name="Google Shape;755;p16"/>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6" name="Google Shape;756;p16"/>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7" name="Google Shape;757;p16"/>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8" name="Google Shape;758;p16"/>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59" name="Google Shape;759;p16"/>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0" name="Google Shape;760;p16"/>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1" name="Google Shape;761;p16"/>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2" name="Google Shape;762;p16"/>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3" name="Google Shape;763;p16"/>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4" name="Google Shape;764;p16"/>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5" name="Google Shape;765;p16"/>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6" name="Google Shape;766;p16"/>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7" name="Google Shape;767;p16"/>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8" name="Google Shape;768;p16"/>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69" name="Google Shape;769;p16"/>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70" name="Google Shape;770;p16"/>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71" name="Google Shape;771;p16"/>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72" name="Google Shape;772;p16"/>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773" name="Google Shape;773;p16"/>
          <p:cNvGrpSpPr/>
          <p:nvPr/>
        </p:nvGrpSpPr>
        <p:grpSpPr>
          <a:xfrm>
            <a:off x="807084" y="1186483"/>
            <a:ext cx="4473771" cy="4477933"/>
            <a:chOff x="807084" y="1186483"/>
            <a:chExt cx="4473771" cy="4477933"/>
          </a:xfrm>
        </p:grpSpPr>
        <p:sp>
          <p:nvSpPr>
            <p:cNvPr id="774" name="Google Shape;774;p16"/>
            <p:cNvSpPr/>
            <p:nvPr/>
          </p:nvSpPr>
          <p:spPr>
            <a:xfrm>
              <a:off x="807607" y="1186483"/>
              <a:ext cx="4472724" cy="7161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775" name="Google Shape;775;p16"/>
            <p:cNvSpPr/>
            <p:nvPr/>
          </p:nvSpPr>
          <p:spPr>
            <a:xfrm rot="10800000">
              <a:off x="2840353" y="5313353"/>
              <a:ext cx="407233" cy="35106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776" name="Google Shape;776;p16"/>
            <p:cNvSpPr/>
            <p:nvPr/>
          </p:nvSpPr>
          <p:spPr>
            <a:xfrm>
              <a:off x="807084" y="1991156"/>
              <a:ext cx="4473771" cy="33221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777" name="Google Shape;777;p16"/>
          <p:cNvSpPr txBox="1"/>
          <p:nvPr>
            <p:ph type="title"/>
          </p:nvPr>
        </p:nvSpPr>
        <p:spPr>
          <a:xfrm>
            <a:off x="895415" y="2075504"/>
            <a:ext cx="4299456" cy="2042725"/>
          </a:xfrm>
          <a:prstGeom prst="rect">
            <a:avLst/>
          </a:prstGeom>
          <a:noFill/>
          <a:ln>
            <a:noFill/>
          </a:ln>
        </p:spPr>
        <p:txBody>
          <a:bodyPr anchorCtr="0" anchor="b" bIns="0" lIns="228600" spcFirstLastPara="1" rIns="228600" wrap="square" tIns="228600">
            <a:normAutofit/>
          </a:bodyPr>
          <a:lstStyle/>
          <a:p>
            <a:pPr indent="0" lvl="0" marL="0" rtl="0" algn="ctr">
              <a:lnSpc>
                <a:spcPct val="80000"/>
              </a:lnSpc>
              <a:spcBef>
                <a:spcPts val="0"/>
              </a:spcBef>
              <a:spcAft>
                <a:spcPts val="0"/>
              </a:spcAft>
              <a:buClr>
                <a:srgbClr val="FFFEFF"/>
              </a:buClr>
              <a:buSzPts val="3400"/>
              <a:buFont typeface="Calibri"/>
              <a:buNone/>
            </a:pPr>
            <a:r>
              <a:rPr lang="en-US" sz="3400"/>
              <a:t>Una estética: romanticismo e imagen de “lo colonial”</a:t>
            </a:r>
            <a:endParaRPr/>
          </a:p>
        </p:txBody>
      </p:sp>
      <p:sp>
        <p:nvSpPr>
          <p:cNvPr id="778" name="Google Shape;778;p16"/>
          <p:cNvSpPr txBox="1"/>
          <p:nvPr>
            <p:ph idx="1" type="body"/>
          </p:nvPr>
        </p:nvSpPr>
        <p:spPr>
          <a:xfrm>
            <a:off x="895416" y="4202728"/>
            <a:ext cx="4299455" cy="1026125"/>
          </a:xfrm>
          <a:prstGeom prst="rect">
            <a:avLst/>
          </a:prstGeom>
          <a:noFill/>
          <a:ln>
            <a:noFill/>
          </a:ln>
        </p:spPr>
        <p:txBody>
          <a:bodyPr anchorCtr="0" anchor="ctr" bIns="45700" lIns="91425" spcFirstLastPara="1" rIns="91425" wrap="square" tIns="0">
            <a:normAutofit/>
          </a:bodyPr>
          <a:lstStyle/>
          <a:p>
            <a:pPr indent="0" lvl="0" marL="0" rtl="0" algn="ctr">
              <a:lnSpc>
                <a:spcPct val="100000"/>
              </a:lnSpc>
              <a:spcBef>
                <a:spcPts val="0"/>
              </a:spcBef>
              <a:spcAft>
                <a:spcPts val="0"/>
              </a:spcAft>
              <a:buSzPts val="1980"/>
              <a:buNone/>
            </a:pPr>
            <a:r>
              <a:rPr lang="en-US">
                <a:solidFill>
                  <a:srgbClr val="FFFEFF"/>
                </a:solidFill>
              </a:rPr>
              <a:t>La construcción de los tipos populares</a:t>
            </a:r>
            <a:endParaRPr/>
          </a:p>
          <a:p>
            <a:pPr indent="0" lvl="0" marL="0" rtl="0" algn="ctr">
              <a:lnSpc>
                <a:spcPct val="100000"/>
              </a:lnSpc>
              <a:spcBef>
                <a:spcPts val="1000"/>
              </a:spcBef>
              <a:spcAft>
                <a:spcPts val="0"/>
              </a:spcAft>
              <a:buSzPts val="1980"/>
              <a:buNone/>
            </a:pPr>
            <a:r>
              <a:rPr lang="en-US">
                <a:solidFill>
                  <a:srgbClr val="FFFEFF"/>
                </a:solidFill>
              </a:rPr>
              <a:t>Lo “colonial” y el folclore</a:t>
            </a:r>
            <a:endParaRPr/>
          </a:p>
        </p:txBody>
      </p:sp>
      <p:pic>
        <p:nvPicPr>
          <p:cNvPr id="779" name="Google Shape;779;p16"/>
          <p:cNvPicPr preferRelativeResize="0"/>
          <p:nvPr/>
        </p:nvPicPr>
        <p:blipFill rotWithShape="1">
          <a:blip r:embed="rId3">
            <a:alphaModFix/>
          </a:blip>
          <a:srcRect b="0" l="11061" r="9468" t="0"/>
          <a:stretch/>
        </p:blipFill>
        <p:spPr>
          <a:xfrm>
            <a:off x="6092491" y="10"/>
            <a:ext cx="3052074" cy="68579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3" name="Shape 783"/>
        <p:cNvGrpSpPr/>
        <p:nvPr/>
      </p:nvGrpSpPr>
      <p:grpSpPr>
        <a:xfrm>
          <a:off x="0" y="0"/>
          <a:ext cx="0" cy="0"/>
          <a:chOff x="0" y="0"/>
          <a:chExt cx="0" cy="0"/>
        </a:xfrm>
      </p:grpSpPr>
      <p:grpSp>
        <p:nvGrpSpPr>
          <p:cNvPr id="784" name="Google Shape;784;p17"/>
          <p:cNvGrpSpPr/>
          <p:nvPr/>
        </p:nvGrpSpPr>
        <p:grpSpPr>
          <a:xfrm>
            <a:off x="-329674" y="-59376"/>
            <a:ext cx="12515851" cy="6923798"/>
            <a:chOff x="-329674" y="-51881"/>
            <a:chExt cx="12515851" cy="6923798"/>
          </a:xfrm>
        </p:grpSpPr>
        <p:sp>
          <p:nvSpPr>
            <p:cNvPr id="785" name="Google Shape;785;p17"/>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6" name="Google Shape;786;p17"/>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7" name="Google Shape;787;p17"/>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8" name="Google Shape;788;p17"/>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89" name="Google Shape;789;p17"/>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0" name="Google Shape;790;p17"/>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1" name="Google Shape;791;p17"/>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2" name="Google Shape;792;p17"/>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3" name="Google Shape;793;p17"/>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4" name="Google Shape;794;p17"/>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5" name="Google Shape;795;p17"/>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6" name="Google Shape;796;p17"/>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7" name="Google Shape;797;p17"/>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8" name="Google Shape;798;p17"/>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799" name="Google Shape;799;p17"/>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0" name="Google Shape;800;p17"/>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1" name="Google Shape;801;p17"/>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2" name="Google Shape;802;p17"/>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03" name="Google Shape;803;p17"/>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804" name="Google Shape;804;p17"/>
          <p:cNvGrpSpPr/>
          <p:nvPr/>
        </p:nvGrpSpPr>
        <p:grpSpPr>
          <a:xfrm>
            <a:off x="1669293" y="1186483"/>
            <a:ext cx="8848345" cy="4477933"/>
            <a:chOff x="1669293" y="1186483"/>
            <a:chExt cx="8848345" cy="4477933"/>
          </a:xfrm>
        </p:grpSpPr>
        <p:sp>
          <p:nvSpPr>
            <p:cNvPr id="805" name="Google Shape;805;p17"/>
            <p:cNvSpPr/>
            <p:nvPr/>
          </p:nvSpPr>
          <p:spPr>
            <a:xfrm>
              <a:off x="1674042" y="1186483"/>
              <a:ext cx="8843596" cy="7161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806" name="Google Shape;806;p17"/>
            <p:cNvSpPr/>
            <p:nvPr/>
          </p:nvSpPr>
          <p:spPr>
            <a:xfrm rot="10800000">
              <a:off x="5892384" y="5313353"/>
              <a:ext cx="407233" cy="351063"/>
            </a:xfrm>
            <a:prstGeom prst="triangle">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807" name="Google Shape;807;p17"/>
            <p:cNvSpPr/>
            <p:nvPr/>
          </p:nvSpPr>
          <p:spPr>
            <a:xfrm>
              <a:off x="1669293" y="1991156"/>
              <a:ext cx="8845667" cy="3322196"/>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808" name="Google Shape;808;p17"/>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809" name="Google Shape;809;p17"/>
          <p:cNvGrpSpPr/>
          <p:nvPr/>
        </p:nvGrpSpPr>
        <p:grpSpPr>
          <a:xfrm>
            <a:off x="-329674" y="-59376"/>
            <a:ext cx="12515851" cy="6923798"/>
            <a:chOff x="-329674" y="-51881"/>
            <a:chExt cx="12515851" cy="6923798"/>
          </a:xfrm>
        </p:grpSpPr>
        <p:sp>
          <p:nvSpPr>
            <p:cNvPr id="810" name="Google Shape;810;p17"/>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1" name="Google Shape;811;p17"/>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2" name="Google Shape;812;p17"/>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3" name="Google Shape;813;p17"/>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4" name="Google Shape;814;p17"/>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5" name="Google Shape;815;p17"/>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6" name="Google Shape;816;p17"/>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7" name="Google Shape;817;p17"/>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8" name="Google Shape;818;p17"/>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19" name="Google Shape;819;p17"/>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0" name="Google Shape;820;p17"/>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1" name="Google Shape;821;p17"/>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2" name="Google Shape;822;p17"/>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3" name="Google Shape;823;p17"/>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4" name="Google Shape;824;p17"/>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5" name="Google Shape;825;p17"/>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6" name="Google Shape;826;p17"/>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7" name="Google Shape;827;p17"/>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28" name="Google Shape;828;p17"/>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829" name="Google Shape;829;p17"/>
          <p:cNvGrpSpPr/>
          <p:nvPr/>
        </p:nvGrpSpPr>
        <p:grpSpPr>
          <a:xfrm>
            <a:off x="807084" y="1186483"/>
            <a:ext cx="5941686" cy="4477933"/>
            <a:chOff x="807084" y="1186483"/>
            <a:chExt cx="5941686" cy="4477933"/>
          </a:xfrm>
        </p:grpSpPr>
        <p:sp>
          <p:nvSpPr>
            <p:cNvPr id="830" name="Google Shape;830;p17"/>
            <p:cNvSpPr/>
            <p:nvPr/>
          </p:nvSpPr>
          <p:spPr>
            <a:xfrm>
              <a:off x="807780" y="1186483"/>
              <a:ext cx="5940295" cy="7161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831" name="Google Shape;831;p17"/>
            <p:cNvSpPr/>
            <p:nvPr/>
          </p:nvSpPr>
          <p:spPr>
            <a:xfrm rot="10800000">
              <a:off x="3574311" y="5313353"/>
              <a:ext cx="407233" cy="35106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832" name="Google Shape;832;p17"/>
            <p:cNvSpPr/>
            <p:nvPr/>
          </p:nvSpPr>
          <p:spPr>
            <a:xfrm>
              <a:off x="807084" y="1991156"/>
              <a:ext cx="5941686" cy="33221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833" name="Google Shape;833;p17"/>
          <p:cNvSpPr txBox="1"/>
          <p:nvPr>
            <p:ph type="title"/>
          </p:nvPr>
        </p:nvSpPr>
        <p:spPr>
          <a:xfrm>
            <a:off x="895414" y="2075504"/>
            <a:ext cx="5769989" cy="1748729"/>
          </a:xfrm>
          <a:prstGeom prst="rect">
            <a:avLst/>
          </a:prstGeom>
          <a:noFill/>
          <a:ln>
            <a:noFill/>
          </a:ln>
        </p:spPr>
        <p:txBody>
          <a:bodyPr anchorCtr="0" anchor="b" bIns="0" lIns="228600" spcFirstLastPara="1" rIns="228600" wrap="square" tIns="228600">
            <a:normAutofit/>
          </a:bodyPr>
          <a:lstStyle/>
          <a:p>
            <a:pPr indent="0" lvl="0" marL="0" rtl="0" algn="ctr">
              <a:lnSpc>
                <a:spcPct val="80000"/>
              </a:lnSpc>
              <a:spcBef>
                <a:spcPts val="0"/>
              </a:spcBef>
              <a:spcAft>
                <a:spcPts val="0"/>
              </a:spcAft>
              <a:buClr>
                <a:srgbClr val="FFFEFF"/>
              </a:buClr>
              <a:buSzPts val="5400"/>
              <a:buFont typeface="Calibri"/>
              <a:buNone/>
            </a:pPr>
            <a:r>
              <a:rPr lang="en-US" sz="5400"/>
              <a:t>¿La fotografía otro lenguaje?</a:t>
            </a:r>
            <a:endParaRPr/>
          </a:p>
        </p:txBody>
      </p:sp>
      <p:pic>
        <p:nvPicPr>
          <p:cNvPr id="834" name="Google Shape;834;p17"/>
          <p:cNvPicPr preferRelativeResize="0"/>
          <p:nvPr>
            <p:ph idx="1" type="body"/>
          </p:nvPr>
        </p:nvPicPr>
        <p:blipFill rotWithShape="1">
          <a:blip r:embed="rId3">
            <a:alphaModFix/>
          </a:blip>
          <a:srcRect b="-1" l="0" r="-1" t="8997"/>
          <a:stretch/>
        </p:blipFill>
        <p:spPr>
          <a:xfrm>
            <a:off x="7557328" y="227"/>
            <a:ext cx="4634671"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8" name="Shape 838"/>
        <p:cNvGrpSpPr/>
        <p:nvPr/>
      </p:nvGrpSpPr>
      <p:grpSpPr>
        <a:xfrm>
          <a:off x="0" y="0"/>
          <a:ext cx="0" cy="0"/>
          <a:chOff x="0" y="0"/>
          <a:chExt cx="0" cy="0"/>
        </a:xfrm>
      </p:grpSpPr>
      <p:grpSp>
        <p:nvGrpSpPr>
          <p:cNvPr id="839" name="Google Shape;839;p18"/>
          <p:cNvGrpSpPr/>
          <p:nvPr/>
        </p:nvGrpSpPr>
        <p:grpSpPr>
          <a:xfrm>
            <a:off x="-329674" y="-59376"/>
            <a:ext cx="12515851" cy="6923798"/>
            <a:chOff x="-329674" y="-51881"/>
            <a:chExt cx="12515851" cy="6923798"/>
          </a:xfrm>
        </p:grpSpPr>
        <p:sp>
          <p:nvSpPr>
            <p:cNvPr id="840" name="Google Shape;840;p18"/>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1" name="Google Shape;841;p18"/>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2" name="Google Shape;842;p18"/>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3" name="Google Shape;843;p18"/>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4" name="Google Shape;844;p18"/>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5" name="Google Shape;845;p18"/>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6" name="Google Shape;846;p18"/>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7" name="Google Shape;847;p18"/>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8" name="Google Shape;848;p18"/>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49" name="Google Shape;849;p18"/>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0" name="Google Shape;850;p18"/>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1" name="Google Shape;851;p18"/>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2" name="Google Shape;852;p18"/>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3" name="Google Shape;853;p18"/>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4" name="Google Shape;854;p18"/>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5" name="Google Shape;855;p18"/>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6" name="Google Shape;856;p18"/>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7" name="Google Shape;857;p18"/>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58" name="Google Shape;858;p18"/>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859" name="Google Shape;859;p18"/>
          <p:cNvGrpSpPr/>
          <p:nvPr/>
        </p:nvGrpSpPr>
        <p:grpSpPr>
          <a:xfrm>
            <a:off x="1669293" y="1186483"/>
            <a:ext cx="8848345" cy="4477933"/>
            <a:chOff x="1669293" y="1186483"/>
            <a:chExt cx="8848345" cy="4477933"/>
          </a:xfrm>
        </p:grpSpPr>
        <p:sp>
          <p:nvSpPr>
            <p:cNvPr id="860" name="Google Shape;860;p18"/>
            <p:cNvSpPr/>
            <p:nvPr/>
          </p:nvSpPr>
          <p:spPr>
            <a:xfrm>
              <a:off x="1674042" y="1186483"/>
              <a:ext cx="8843596" cy="7161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861" name="Google Shape;861;p18"/>
            <p:cNvSpPr/>
            <p:nvPr/>
          </p:nvSpPr>
          <p:spPr>
            <a:xfrm rot="10800000">
              <a:off x="5892384" y="5313353"/>
              <a:ext cx="407233" cy="351063"/>
            </a:xfrm>
            <a:prstGeom prst="triangle">
              <a:avLst>
                <a:gd fmla="val 50000" name="adj"/>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sp>
          <p:nvSpPr>
            <p:cNvPr id="862" name="Google Shape;862;p18"/>
            <p:cNvSpPr/>
            <p:nvPr/>
          </p:nvSpPr>
          <p:spPr>
            <a:xfrm>
              <a:off x="1669293" y="1991156"/>
              <a:ext cx="8845667" cy="3322196"/>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863" name="Google Shape;863;p18"/>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nvGrpSpPr>
          <p:cNvPr id="864" name="Google Shape;864;p18"/>
          <p:cNvGrpSpPr/>
          <p:nvPr/>
        </p:nvGrpSpPr>
        <p:grpSpPr>
          <a:xfrm>
            <a:off x="-329674" y="-59376"/>
            <a:ext cx="12515851" cy="6923798"/>
            <a:chOff x="-329674" y="-51881"/>
            <a:chExt cx="12515851" cy="6923798"/>
          </a:xfrm>
        </p:grpSpPr>
        <p:sp>
          <p:nvSpPr>
            <p:cNvPr id="865" name="Google Shape;865;p18"/>
            <p:cNvSpPr/>
            <p:nvPr/>
          </p:nvSpPr>
          <p:spPr>
            <a:xfrm>
              <a:off x="-329674" y="1298404"/>
              <a:ext cx="9702800" cy="5573512"/>
            </a:xfrm>
            <a:custGeom>
              <a:rect b="b" l="l" r="r" t="t"/>
              <a:pathLst>
                <a:path extrusionOk="0" h="1169" w="2038">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6" name="Google Shape;866;p18"/>
            <p:cNvSpPr/>
            <p:nvPr/>
          </p:nvSpPr>
          <p:spPr>
            <a:xfrm>
              <a:off x="670451" y="2018236"/>
              <a:ext cx="7373938" cy="4848892"/>
            </a:xfrm>
            <a:custGeom>
              <a:rect b="b" l="l" r="r" t="t"/>
              <a:pathLst>
                <a:path extrusionOk="0" h="1017" w="1549">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7" name="Google Shape;867;p18"/>
            <p:cNvSpPr/>
            <p:nvPr/>
          </p:nvSpPr>
          <p:spPr>
            <a:xfrm>
              <a:off x="251351" y="1788400"/>
              <a:ext cx="8035925" cy="5083516"/>
            </a:xfrm>
            <a:custGeom>
              <a:rect b="b" l="l" r="r" t="t"/>
              <a:pathLst>
                <a:path extrusionOk="0" h="1066" w="1688">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8" name="Google Shape;868;p18"/>
            <p:cNvSpPr/>
            <p:nvPr/>
          </p:nvSpPr>
          <p:spPr>
            <a:xfrm>
              <a:off x="-1061" y="549842"/>
              <a:ext cx="10334625" cy="6322075"/>
            </a:xfrm>
            <a:custGeom>
              <a:rect b="b" l="l" r="r" t="t"/>
              <a:pathLst>
                <a:path extrusionOk="0" h="1326" w="2171">
                  <a:moveTo>
                    <a:pt x="1873" y="1326"/>
                  </a:moveTo>
                  <a:cubicBezTo>
                    <a:pt x="2171" y="1045"/>
                    <a:pt x="1825" y="678"/>
                    <a:pt x="1609" y="473"/>
                  </a:cubicBezTo>
                  <a:cubicBezTo>
                    <a:pt x="1406" y="281"/>
                    <a:pt x="1159" y="116"/>
                    <a:pt x="880" y="63"/>
                  </a:cubicBezTo>
                  <a:cubicBezTo>
                    <a:pt x="545" y="0"/>
                    <a:pt x="214" y="161"/>
                    <a:pt x="0" y="42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69" name="Google Shape;869;p18"/>
            <p:cNvSpPr/>
            <p:nvPr/>
          </p:nvSpPr>
          <p:spPr>
            <a:xfrm>
              <a:off x="3701" y="6186246"/>
              <a:ext cx="504825" cy="681527"/>
            </a:xfrm>
            <a:custGeom>
              <a:rect b="b" l="l" r="r" t="t"/>
              <a:pathLst>
                <a:path extrusionOk="0" h="143" w="106">
                  <a:moveTo>
                    <a:pt x="0" y="0"/>
                  </a:moveTo>
                  <a:cubicBezTo>
                    <a:pt x="35" y="54"/>
                    <a:pt x="70" y="101"/>
                    <a:pt x="106" y="143"/>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0" name="Google Shape;870;p18"/>
            <p:cNvSpPr/>
            <p:nvPr/>
          </p:nvSpPr>
          <p:spPr>
            <a:xfrm>
              <a:off x="-1061" y="-51881"/>
              <a:ext cx="11091863" cy="6923796"/>
            </a:xfrm>
            <a:custGeom>
              <a:rect b="b" l="l" r="r" t="t"/>
              <a:pathLst>
                <a:path extrusionOk="0" h="1452" w="2330">
                  <a:moveTo>
                    <a:pt x="2046" y="1452"/>
                  </a:moveTo>
                  <a:cubicBezTo>
                    <a:pt x="2330" y="1153"/>
                    <a:pt x="2049" y="821"/>
                    <a:pt x="1813" y="601"/>
                  </a:cubicBezTo>
                  <a:cubicBezTo>
                    <a:pt x="1569" y="375"/>
                    <a:pt x="1282" y="179"/>
                    <a:pt x="956" y="97"/>
                  </a:cubicBezTo>
                  <a:cubicBezTo>
                    <a:pt x="572" y="0"/>
                    <a:pt x="292" y="101"/>
                    <a:pt x="0" y="366"/>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1" name="Google Shape;871;p18"/>
            <p:cNvSpPr/>
            <p:nvPr/>
          </p:nvSpPr>
          <p:spPr>
            <a:xfrm>
              <a:off x="5426601" y="5579"/>
              <a:ext cx="5788025" cy="6847184"/>
            </a:xfrm>
            <a:custGeom>
              <a:rect b="b" l="l" r="r" t="t"/>
              <a:pathLst>
                <a:path extrusionOk="0" h="1436" w="1216">
                  <a:moveTo>
                    <a:pt x="1094" y="1436"/>
                  </a:moveTo>
                  <a:cubicBezTo>
                    <a:pt x="1216" y="1114"/>
                    <a:pt x="904" y="770"/>
                    <a:pt x="709" y="551"/>
                  </a:cubicBezTo>
                  <a:cubicBezTo>
                    <a:pt x="509" y="327"/>
                    <a:pt x="274" y="127"/>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2" name="Google Shape;872;p18"/>
            <p:cNvSpPr/>
            <p:nvPr/>
          </p:nvSpPr>
          <p:spPr>
            <a:xfrm>
              <a:off x="-1061" y="5579"/>
              <a:ext cx="1057275" cy="614491"/>
            </a:xfrm>
            <a:custGeom>
              <a:rect b="b" l="l" r="r" t="t"/>
              <a:pathLst>
                <a:path extrusionOk="0" h="129" w="222">
                  <a:moveTo>
                    <a:pt x="222" y="0"/>
                  </a:moveTo>
                  <a:cubicBezTo>
                    <a:pt x="152" y="35"/>
                    <a:pt x="76" y="78"/>
                    <a:pt x="0" y="129"/>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3" name="Google Shape;873;p18"/>
            <p:cNvSpPr/>
            <p:nvPr/>
          </p:nvSpPr>
          <p:spPr>
            <a:xfrm>
              <a:off x="5821889" y="5579"/>
              <a:ext cx="5588000" cy="6866337"/>
            </a:xfrm>
            <a:custGeom>
              <a:rect b="b" l="l" r="r" t="t"/>
              <a:pathLst>
                <a:path extrusionOk="0" h="1440" w="1174">
                  <a:moveTo>
                    <a:pt x="1067" y="1440"/>
                  </a:moveTo>
                  <a:cubicBezTo>
                    <a:pt x="1174" y="1124"/>
                    <a:pt x="887" y="797"/>
                    <a:pt x="698" y="577"/>
                  </a:cubicBezTo>
                  <a:cubicBezTo>
                    <a:pt x="500" y="348"/>
                    <a:pt x="270" y="141"/>
                    <a:pt x="0" y="0"/>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4" name="Google Shape;874;p18"/>
            <p:cNvSpPr/>
            <p:nvPr/>
          </p:nvSpPr>
          <p:spPr>
            <a:xfrm>
              <a:off x="3701" y="790"/>
              <a:ext cx="595313" cy="352734"/>
            </a:xfrm>
            <a:custGeom>
              <a:rect b="b" l="l" r="r" t="t"/>
              <a:pathLst>
                <a:path extrusionOk="0" h="74" w="125">
                  <a:moveTo>
                    <a:pt x="125" y="0"/>
                  </a:moveTo>
                  <a:cubicBezTo>
                    <a:pt x="85" y="22"/>
                    <a:pt x="43" y="47"/>
                    <a:pt x="0" y="74"/>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5" name="Google Shape;875;p18"/>
            <p:cNvSpPr/>
            <p:nvPr/>
          </p:nvSpPr>
          <p:spPr>
            <a:xfrm>
              <a:off x="6012389" y="5579"/>
              <a:ext cx="5497513" cy="6866337"/>
            </a:xfrm>
            <a:custGeom>
              <a:rect b="b" l="l" r="r" t="t"/>
              <a:pathLst>
                <a:path extrusionOk="0" h="1440" w="1155">
                  <a:moveTo>
                    <a:pt x="1056" y="1440"/>
                  </a:moveTo>
                  <a:cubicBezTo>
                    <a:pt x="1155" y="1123"/>
                    <a:pt x="875" y="801"/>
                    <a:pt x="686" y="580"/>
                  </a:cubicBezTo>
                  <a:cubicBezTo>
                    <a:pt x="491" y="352"/>
                    <a:pt x="264" y="145"/>
                    <a:pt x="0" y="0"/>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6" name="Google Shape;876;p18"/>
            <p:cNvSpPr/>
            <p:nvPr/>
          </p:nvSpPr>
          <p:spPr>
            <a:xfrm>
              <a:off x="-1061" y="5579"/>
              <a:ext cx="357188" cy="213875"/>
            </a:xfrm>
            <a:custGeom>
              <a:rect b="b" l="l" r="r" t="t"/>
              <a:pathLst>
                <a:path extrusionOk="0" h="45" w="75">
                  <a:moveTo>
                    <a:pt x="75" y="0"/>
                  </a:moveTo>
                  <a:cubicBezTo>
                    <a:pt x="50" y="14"/>
                    <a:pt x="25" y="29"/>
                    <a:pt x="0" y="45"/>
                  </a:cubicBezTo>
                </a:path>
              </a:pathLst>
            </a:custGeom>
            <a:noFill/>
            <a:ln cap="flat" cmpd="sng" w="12700">
              <a:solidFill>
                <a:schemeClr val="dk1">
                  <a:alpha val="20000"/>
                </a:scheme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7" name="Google Shape;877;p18"/>
            <p:cNvSpPr/>
            <p:nvPr/>
          </p:nvSpPr>
          <p:spPr>
            <a:xfrm>
              <a:off x="6210826" y="790"/>
              <a:ext cx="5522913" cy="6871126"/>
            </a:xfrm>
            <a:custGeom>
              <a:rect b="b" l="l" r="r" t="t"/>
              <a:pathLst>
                <a:path extrusionOk="0" h="1441" w="1160">
                  <a:moveTo>
                    <a:pt x="1053" y="1441"/>
                  </a:moveTo>
                  <a:cubicBezTo>
                    <a:pt x="1160" y="1129"/>
                    <a:pt x="892" y="817"/>
                    <a:pt x="705" y="599"/>
                  </a:cubicBezTo>
                  <a:cubicBezTo>
                    <a:pt x="503" y="365"/>
                    <a:pt x="270" y="152"/>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8" name="Google Shape;878;p18"/>
            <p:cNvSpPr/>
            <p:nvPr/>
          </p:nvSpPr>
          <p:spPr>
            <a:xfrm>
              <a:off x="6463239" y="5579"/>
              <a:ext cx="5413375" cy="6866337"/>
            </a:xfrm>
            <a:custGeom>
              <a:rect b="b" l="l" r="r" t="t"/>
              <a:pathLst>
                <a:path extrusionOk="0" h="1440" w="1137">
                  <a:moveTo>
                    <a:pt x="1040" y="1440"/>
                  </a:moveTo>
                  <a:cubicBezTo>
                    <a:pt x="1137" y="1131"/>
                    <a:pt x="883" y="828"/>
                    <a:pt x="698" y="611"/>
                  </a:cubicBezTo>
                  <a:cubicBezTo>
                    <a:pt x="498" y="375"/>
                    <a:pt x="268" y="159"/>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79" name="Google Shape;879;p18"/>
            <p:cNvSpPr/>
            <p:nvPr/>
          </p:nvSpPr>
          <p:spPr>
            <a:xfrm>
              <a:off x="6877576" y="5579"/>
              <a:ext cx="5037138" cy="6861550"/>
            </a:xfrm>
            <a:custGeom>
              <a:rect b="b" l="l" r="r" t="t"/>
              <a:pathLst>
                <a:path extrusionOk="0" h="1439" w="1058">
                  <a:moveTo>
                    <a:pt x="1011" y="1439"/>
                  </a:moveTo>
                  <a:cubicBezTo>
                    <a:pt x="1058" y="1131"/>
                    <a:pt x="825" y="841"/>
                    <a:pt x="648" y="617"/>
                  </a:cubicBezTo>
                  <a:cubicBezTo>
                    <a:pt x="462" y="383"/>
                    <a:pt x="248" y="16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0" name="Google Shape;880;p18"/>
            <p:cNvSpPr/>
            <p:nvPr/>
          </p:nvSpPr>
          <p:spPr>
            <a:xfrm>
              <a:off x="8768289" y="5579"/>
              <a:ext cx="3417888" cy="2742066"/>
            </a:xfrm>
            <a:custGeom>
              <a:rect b="b" l="l" r="r" t="t"/>
              <a:pathLst>
                <a:path extrusionOk="0" h="575" w="718">
                  <a:moveTo>
                    <a:pt x="718" y="575"/>
                  </a:moveTo>
                  <a:cubicBezTo>
                    <a:pt x="500" y="360"/>
                    <a:pt x="260" y="163"/>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1" name="Google Shape;881;p18"/>
            <p:cNvSpPr/>
            <p:nvPr/>
          </p:nvSpPr>
          <p:spPr>
            <a:xfrm>
              <a:off x="9235014" y="10367"/>
              <a:ext cx="2951163" cy="2555325"/>
            </a:xfrm>
            <a:custGeom>
              <a:rect b="b" l="l" r="r" t="t"/>
              <a:pathLst>
                <a:path extrusionOk="0" h="536" w="620">
                  <a:moveTo>
                    <a:pt x="620" y="536"/>
                  </a:moveTo>
                  <a:cubicBezTo>
                    <a:pt x="404" y="314"/>
                    <a:pt x="196" y="138"/>
                    <a:pt x="0" y="0"/>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2" name="Google Shape;882;p18"/>
            <p:cNvSpPr/>
            <p:nvPr/>
          </p:nvSpPr>
          <p:spPr>
            <a:xfrm>
              <a:off x="10020826" y="5579"/>
              <a:ext cx="2165350" cy="1358265"/>
            </a:xfrm>
            <a:custGeom>
              <a:rect b="b" l="l" r="r" t="t"/>
              <a:pathLst>
                <a:path extrusionOk="0" h="285" w="455">
                  <a:moveTo>
                    <a:pt x="0" y="0"/>
                  </a:moveTo>
                  <a:cubicBezTo>
                    <a:pt x="153" y="85"/>
                    <a:pt x="308" y="180"/>
                    <a:pt x="455" y="285"/>
                  </a:cubicBezTo>
                </a:path>
              </a:pathLst>
            </a:custGeom>
            <a:noFill/>
            <a:ln cap="flat" cmpd="sng" w="9525">
              <a:solidFill>
                <a:schemeClr val="dk1">
                  <a:alpha val="20000"/>
                </a:scheme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883" name="Google Shape;883;p18"/>
            <p:cNvSpPr/>
            <p:nvPr/>
          </p:nvSpPr>
          <p:spPr>
            <a:xfrm>
              <a:off x="11290826" y="5579"/>
              <a:ext cx="895350" cy="534687"/>
            </a:xfrm>
            <a:custGeom>
              <a:rect b="b" l="l" r="r" t="t"/>
              <a:pathLst>
                <a:path extrusionOk="0" h="112" w="188">
                  <a:moveTo>
                    <a:pt x="0" y="0"/>
                  </a:moveTo>
                  <a:cubicBezTo>
                    <a:pt x="63" y="36"/>
                    <a:pt x="126" y="73"/>
                    <a:pt x="188" y="112"/>
                  </a:cubicBezTo>
                </a:path>
              </a:pathLst>
            </a:custGeom>
            <a:noFill/>
            <a:ln cap="flat" cmpd="sng" w="9525">
              <a:solidFill>
                <a:schemeClr val="dk1">
                  <a:alpha val="20000"/>
                </a:scheme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grpSp>
        <p:nvGrpSpPr>
          <p:cNvPr id="884" name="Google Shape;884;p18"/>
          <p:cNvGrpSpPr/>
          <p:nvPr/>
        </p:nvGrpSpPr>
        <p:grpSpPr>
          <a:xfrm>
            <a:off x="807084" y="1186483"/>
            <a:ext cx="6509954" cy="4477933"/>
            <a:chOff x="807084" y="1186483"/>
            <a:chExt cx="6509954" cy="4477933"/>
          </a:xfrm>
        </p:grpSpPr>
        <p:sp>
          <p:nvSpPr>
            <p:cNvPr id="885" name="Google Shape;885;p18"/>
            <p:cNvSpPr/>
            <p:nvPr/>
          </p:nvSpPr>
          <p:spPr>
            <a:xfrm>
              <a:off x="807846" y="1186483"/>
              <a:ext cx="6508430" cy="71618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886" name="Google Shape;886;p18"/>
            <p:cNvSpPr/>
            <p:nvPr/>
          </p:nvSpPr>
          <p:spPr>
            <a:xfrm rot="10800000">
              <a:off x="3858445" y="5313353"/>
              <a:ext cx="407233" cy="351063"/>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887" name="Google Shape;887;p18"/>
            <p:cNvSpPr/>
            <p:nvPr/>
          </p:nvSpPr>
          <p:spPr>
            <a:xfrm>
              <a:off x="807084" y="1991156"/>
              <a:ext cx="6509954" cy="33221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grpSp>
      <p:sp>
        <p:nvSpPr>
          <p:cNvPr id="888" name="Google Shape;888;p18"/>
          <p:cNvSpPr txBox="1"/>
          <p:nvPr>
            <p:ph type="title"/>
          </p:nvPr>
        </p:nvSpPr>
        <p:spPr>
          <a:xfrm>
            <a:off x="895414" y="2075504"/>
            <a:ext cx="6337231" cy="1748729"/>
          </a:xfrm>
          <a:prstGeom prst="rect">
            <a:avLst/>
          </a:prstGeom>
          <a:noFill/>
          <a:ln>
            <a:noFill/>
          </a:ln>
        </p:spPr>
        <p:txBody>
          <a:bodyPr anchorCtr="0" anchor="b" bIns="0" lIns="228600" spcFirstLastPara="1" rIns="228600" wrap="square" tIns="228600">
            <a:normAutofit/>
          </a:bodyPr>
          <a:lstStyle/>
          <a:p>
            <a:pPr indent="0" lvl="0" marL="0" rtl="0" algn="ctr">
              <a:lnSpc>
                <a:spcPct val="80000"/>
              </a:lnSpc>
              <a:spcBef>
                <a:spcPts val="0"/>
              </a:spcBef>
              <a:spcAft>
                <a:spcPts val="0"/>
              </a:spcAft>
              <a:buClr>
                <a:srgbClr val="FFFEFF"/>
              </a:buClr>
              <a:buSzPts val="5400"/>
              <a:buFont typeface="Calibri"/>
              <a:buNone/>
            </a:pPr>
            <a:r>
              <a:rPr lang="en-US" sz="5400"/>
              <a:t>Exotismo de lo racial</a:t>
            </a:r>
            <a:endParaRPr/>
          </a:p>
        </p:txBody>
      </p:sp>
      <p:pic>
        <p:nvPicPr>
          <p:cNvPr id="889" name="Google Shape;889;p18"/>
          <p:cNvPicPr preferRelativeResize="0"/>
          <p:nvPr>
            <p:ph idx="1" type="body"/>
          </p:nvPr>
        </p:nvPicPr>
        <p:blipFill rotWithShape="1">
          <a:blip r:embed="rId3">
            <a:alphaModFix/>
          </a:blip>
          <a:srcRect b="0" l="5850" r="535" t="0"/>
          <a:stretch/>
        </p:blipFill>
        <p:spPr>
          <a:xfrm>
            <a:off x="8131304" y="227"/>
            <a:ext cx="4060695"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9"/>
          <p:cNvSpPr txBox="1"/>
          <p:nvPr>
            <p:ph type="title"/>
          </p:nvPr>
        </p:nvSpPr>
        <p:spPr>
          <a:xfrm>
            <a:off x="888631" y="2349925"/>
            <a:ext cx="3498979" cy="2456442"/>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rgbClr val="FFFEFF"/>
              </a:buClr>
              <a:buSzPct val="100000"/>
              <a:buFont typeface="Calibri"/>
              <a:buNone/>
            </a:pPr>
            <a:r>
              <a:rPr lang="en-US"/>
              <a:t>La seducción de lo exótico, sensualidad, imagen de América</a:t>
            </a:r>
            <a:endParaRPr/>
          </a:p>
        </p:txBody>
      </p:sp>
      <p:pic>
        <p:nvPicPr>
          <p:cNvPr id="895" name="Google Shape;895;p19"/>
          <p:cNvPicPr preferRelativeResize="0"/>
          <p:nvPr>
            <p:ph idx="1" type="body"/>
          </p:nvPr>
        </p:nvPicPr>
        <p:blipFill rotWithShape="1">
          <a:blip r:embed="rId3">
            <a:alphaModFix/>
          </a:blip>
          <a:srcRect b="0" l="0" r="0" t="0"/>
          <a:stretch/>
        </p:blipFill>
        <p:spPr>
          <a:xfrm>
            <a:off x="5216491" y="803275"/>
            <a:ext cx="6084956" cy="5248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
          <p:cNvSpPr txBox="1"/>
          <p:nvPr>
            <p:ph type="title"/>
          </p:nvPr>
        </p:nvSpPr>
        <p:spPr>
          <a:xfrm>
            <a:off x="888631" y="2349925"/>
            <a:ext cx="3498979" cy="2456442"/>
          </a:xfrm>
          <a:prstGeom prst="rect">
            <a:avLst/>
          </a:prstGeom>
          <a:noFill/>
          <a:ln>
            <a:noFill/>
          </a:ln>
        </p:spPr>
        <p:txBody>
          <a:bodyPr anchorCtr="0" anchor="ctr" bIns="228600" lIns="228600" spcFirstLastPara="1" rIns="228600" wrap="square" tIns="228600">
            <a:normAutofit/>
          </a:bodyPr>
          <a:lstStyle/>
          <a:p>
            <a:pPr indent="0" lvl="0" marL="0" rtl="0" algn="ctr">
              <a:lnSpc>
                <a:spcPct val="85000"/>
              </a:lnSpc>
              <a:spcBef>
                <a:spcPts val="0"/>
              </a:spcBef>
              <a:spcAft>
                <a:spcPts val="0"/>
              </a:spcAft>
              <a:buClr>
                <a:srgbClr val="FFFEFF"/>
              </a:buClr>
              <a:buSzPts val="4000"/>
              <a:buFont typeface="Calibri"/>
              <a:buNone/>
            </a:pPr>
            <a:r>
              <a:rPr lang="en-US"/>
              <a:t>Canon Beatriz Gonzalez Stephan</a:t>
            </a:r>
            <a:endParaRPr/>
          </a:p>
        </p:txBody>
      </p:sp>
      <p:sp>
        <p:nvSpPr>
          <p:cNvPr id="355" name="Google Shape;355;p3"/>
          <p:cNvSpPr txBox="1"/>
          <p:nvPr>
            <p:ph idx="1" type="body"/>
          </p:nvPr>
        </p:nvSpPr>
        <p:spPr>
          <a:xfrm>
            <a:off x="5118447" y="803186"/>
            <a:ext cx="6281873" cy="5248622"/>
          </a:xfrm>
          <a:prstGeom prst="rect">
            <a:avLst/>
          </a:prstGeom>
          <a:noFill/>
          <a:ln>
            <a:noFill/>
          </a:ln>
        </p:spPr>
        <p:txBody>
          <a:bodyPr anchorCtr="0" anchor="ctr" bIns="45700" lIns="91425" spcFirstLastPara="1" rIns="91425" wrap="square" tIns="45700">
            <a:normAutofit fontScale="92500" lnSpcReduction="20000"/>
          </a:bodyPr>
          <a:lstStyle/>
          <a:p>
            <a:pPr indent="-228600" lvl="0" marL="228600" rtl="0" algn="l">
              <a:lnSpc>
                <a:spcPct val="120000"/>
              </a:lnSpc>
              <a:spcBef>
                <a:spcPts val="0"/>
              </a:spcBef>
              <a:spcAft>
                <a:spcPts val="0"/>
              </a:spcAft>
              <a:buSzPct val="109999"/>
              <a:buChar char="▪"/>
            </a:pPr>
            <a:r>
              <a:rPr lang="en-US"/>
              <a:t>El canon comprendido como “las posibilidades límites de la epistemología de la modernidad europea. Atrapados en la razón ilustrada, y desde las murallas de la “ciudad letrada” –</a:t>
            </a:r>
            <a:r>
              <a:rPr lang="en-US">
                <a:solidFill>
                  <a:srgbClr val="FF0000"/>
                </a:solidFill>
              </a:rPr>
              <a:t>cuyos bordes determinaba el horizonte de visibilidad o de ceguera- </a:t>
            </a:r>
            <a:r>
              <a:rPr lang="en-US"/>
              <a:t>se emprendieron en una doble </a:t>
            </a:r>
            <a:r>
              <a:rPr lang="en-US"/>
              <a:t>dirección</a:t>
            </a:r>
            <a:r>
              <a:rPr lang="en-US"/>
              <a:t> trabajos con carácter omnicomprensivo.”</a:t>
            </a:r>
            <a:endParaRPr/>
          </a:p>
          <a:p>
            <a:pPr indent="-228600" lvl="0" marL="228600" rtl="0" algn="l">
              <a:lnSpc>
                <a:spcPct val="120000"/>
              </a:lnSpc>
              <a:spcBef>
                <a:spcPts val="1000"/>
              </a:spcBef>
              <a:spcAft>
                <a:spcPts val="0"/>
              </a:spcAft>
              <a:buSzPct val="109999"/>
              <a:buChar char="▪"/>
            </a:pPr>
            <a:r>
              <a:rPr lang="en-US"/>
              <a:t>Dos direcciones:</a:t>
            </a:r>
            <a:endParaRPr/>
          </a:p>
          <a:p>
            <a:pPr indent="-228600" lvl="0" marL="228600" rtl="0" algn="l">
              <a:lnSpc>
                <a:spcPct val="120000"/>
              </a:lnSpc>
              <a:spcBef>
                <a:spcPts val="1000"/>
              </a:spcBef>
              <a:spcAft>
                <a:spcPts val="0"/>
              </a:spcAft>
              <a:buSzPct val="109999"/>
              <a:buChar char="▪"/>
            </a:pPr>
            <a:r>
              <a:rPr lang="en-US"/>
              <a:t>1. Balance crítico de la institución “literaria”, </a:t>
            </a:r>
            <a:r>
              <a:rPr lang="en-US"/>
              <a:t>disciplinar</a:t>
            </a:r>
            <a:r>
              <a:rPr lang="en-US"/>
              <a:t>, revisión de los </a:t>
            </a:r>
            <a:r>
              <a:rPr lang="en-US">
                <a:solidFill>
                  <a:srgbClr val="FF0000"/>
                </a:solidFill>
              </a:rPr>
              <a:t>silenciamientos del canon</a:t>
            </a:r>
            <a:r>
              <a:rPr lang="en-US"/>
              <a:t>: género, etnias y lenguas, redifnición de periodizaciones, fundaciones y continuidades. Revisión del “</a:t>
            </a:r>
            <a:r>
              <a:rPr lang="en-US">
                <a:solidFill>
                  <a:srgbClr val="FF0000"/>
                </a:solidFill>
              </a:rPr>
              <a:t>manual de uso</a:t>
            </a:r>
            <a:r>
              <a:rPr lang="en-US"/>
              <a:t>”. Una “biblioteca cuestionada”</a:t>
            </a:r>
            <a:endParaRPr/>
          </a:p>
          <a:p>
            <a:pPr indent="-228600" lvl="0" marL="228600" rtl="0" algn="l">
              <a:lnSpc>
                <a:spcPct val="120000"/>
              </a:lnSpc>
              <a:spcBef>
                <a:spcPts val="1000"/>
              </a:spcBef>
              <a:spcAft>
                <a:spcPts val="0"/>
              </a:spcAft>
              <a:buSzPct val="109999"/>
              <a:buChar char="▪"/>
            </a:pPr>
            <a:r>
              <a:rPr lang="en-US"/>
              <a:t>2. Diccionarios enciclopédicos, nuevo impulso desde la modernidad: “</a:t>
            </a:r>
            <a:r>
              <a:rPr lang="en-US">
                <a:solidFill>
                  <a:srgbClr val="FF0000"/>
                </a:solidFill>
              </a:rPr>
              <a:t>reposición del corpus de la </a:t>
            </a:r>
            <a:r>
              <a:rPr lang="en-US">
                <a:solidFill>
                  <a:srgbClr val="FF0000"/>
                </a:solidFill>
              </a:rPr>
              <a:t>biblioteca</a:t>
            </a:r>
            <a:r>
              <a:rPr lang="en-US">
                <a:solidFill>
                  <a:srgbClr val="FF0000"/>
                </a:solidFill>
              </a:rPr>
              <a:t> americana” </a:t>
            </a:r>
            <a:r>
              <a:rPr lang="en-US"/>
              <a:t>(Biblioteca Ayacucho, Colección Archivos, las historias literarias)</a:t>
            </a:r>
            <a:endParaRPr/>
          </a:p>
          <a:p>
            <a:pPr indent="-228600" lvl="0" marL="228600" rtl="0" algn="l">
              <a:lnSpc>
                <a:spcPct val="120000"/>
              </a:lnSpc>
              <a:spcBef>
                <a:spcPts val="1000"/>
              </a:spcBef>
              <a:spcAft>
                <a:spcPts val="0"/>
              </a:spcAft>
              <a:buSzPct val="109999"/>
              <a:buChar char="▪"/>
            </a:pPr>
            <a:r>
              <a:rPr lang="en-US"/>
              <a:t>Prefacio edición 2002, p.16</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9" name="Shape 899"/>
        <p:cNvGrpSpPr/>
        <p:nvPr/>
      </p:nvGrpSpPr>
      <p:grpSpPr>
        <a:xfrm>
          <a:off x="0" y="0"/>
          <a:ext cx="0" cy="0"/>
          <a:chOff x="0" y="0"/>
          <a:chExt cx="0" cy="0"/>
        </a:xfrm>
      </p:grpSpPr>
      <p:pic>
        <p:nvPicPr>
          <p:cNvPr descr="item1" id="900" name="Google Shape;900;p20"/>
          <p:cNvPicPr preferRelativeResize="0"/>
          <p:nvPr/>
        </p:nvPicPr>
        <p:blipFill rotWithShape="1">
          <a:blip r:embed="rId3">
            <a:alphaModFix/>
          </a:blip>
          <a:srcRect b="11638" l="0" r="0" t="4719"/>
          <a:stretch/>
        </p:blipFill>
        <p:spPr>
          <a:xfrm>
            <a:off x="20" y="10"/>
            <a:ext cx="12191980" cy="6857990"/>
          </a:xfrm>
          <a:prstGeom prst="rect">
            <a:avLst/>
          </a:prstGeom>
          <a:noFill/>
          <a:ln>
            <a:noFill/>
          </a:ln>
        </p:spPr>
      </p:pic>
      <p:grpSp>
        <p:nvGrpSpPr>
          <p:cNvPr id="901" name="Google Shape;901;p20"/>
          <p:cNvGrpSpPr/>
          <p:nvPr/>
        </p:nvGrpSpPr>
        <p:grpSpPr>
          <a:xfrm>
            <a:off x="-417513" y="0"/>
            <a:ext cx="12584114" cy="6853238"/>
            <a:chOff x="-417513" y="0"/>
            <a:chExt cx="12584114" cy="6853238"/>
          </a:xfrm>
        </p:grpSpPr>
        <p:sp>
          <p:nvSpPr>
            <p:cNvPr id="902" name="Google Shape;902;p20"/>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03" name="Google Shape;903;p20"/>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04" name="Google Shape;904;p20"/>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05" name="Google Shape;905;p20"/>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rgbClr val="FFFFFF">
                  <a:alpha val="20000"/>
                </a:srgb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06" name="Google Shape;906;p20"/>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rgbClr val="FFFFFF">
                  <a:alpha val="20000"/>
                </a:srgb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07" name="Google Shape;907;p20"/>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rgbClr val="FFFFFF">
                  <a:alpha val="20000"/>
                </a:srgbClr>
              </a:solidFill>
              <a:prstDash val="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08" name="Google Shape;908;p20"/>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09" name="Google Shape;909;p20"/>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10" name="Google Shape;910;p20"/>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11" name="Google Shape;911;p20"/>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12" name="Google Shape;912;p20"/>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13" name="Google Shape;913;p20"/>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14" name="Google Shape;914;p20"/>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15" name="Google Shape;915;p20"/>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16" name="Google Shape;916;p20"/>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17" name="Google Shape;917;p20"/>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rgbClr val="FFFFFF">
                  <a:alpha val="20000"/>
                </a:srgbClr>
              </a:solidFill>
              <a:prstDash val="dashDot"/>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18" name="Google Shape;918;p20"/>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rgbClr val="FFFFFF">
                  <a:alpha val="20000"/>
                </a:srgbClr>
              </a:solidFill>
              <a:prstDash val="lgDash"/>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19" name="Google Shape;919;p20"/>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20" name="Google Shape;920;p20"/>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21" name="Google Shape;921;p20"/>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922" name="Google Shape;922;p20"/>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rgbClr val="FFFFFF">
                  <a:alpha val="20000"/>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
          <p:cNvSpPr txBox="1"/>
          <p:nvPr>
            <p:ph type="title"/>
          </p:nvPr>
        </p:nvSpPr>
        <p:spPr>
          <a:xfrm>
            <a:off x="888631" y="2349925"/>
            <a:ext cx="3498979" cy="2456442"/>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rgbClr val="FFFEFF"/>
              </a:buClr>
              <a:buSzPct val="100000"/>
              <a:buFont typeface="Calibri"/>
              <a:buNone/>
            </a:pPr>
            <a:r>
              <a:rPr lang="en-US"/>
              <a:t>Reordenar el canon como compromiso político</a:t>
            </a:r>
            <a:br>
              <a:rPr lang="en-US"/>
            </a:br>
            <a:r>
              <a:rPr lang="en-US"/>
              <a:t>(Stephan)</a:t>
            </a:r>
            <a:endParaRPr/>
          </a:p>
        </p:txBody>
      </p:sp>
      <p:sp>
        <p:nvSpPr>
          <p:cNvPr id="361" name="Google Shape;361;p4"/>
          <p:cNvSpPr txBox="1"/>
          <p:nvPr>
            <p:ph idx="1" type="body"/>
          </p:nvPr>
        </p:nvSpPr>
        <p:spPr>
          <a:xfrm>
            <a:off x="5118447" y="803186"/>
            <a:ext cx="6281873" cy="5248622"/>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SzPts val="1980"/>
              <a:buChar char="▪"/>
            </a:pPr>
            <a:r>
              <a:rPr lang="en-US"/>
              <a:t>“Determinar la historia de la nación, o la historia de cualquiera de sus discursos constitutivos, es una forma de mirar también</a:t>
            </a:r>
            <a:r>
              <a:rPr lang="en-US">
                <a:highlight>
                  <a:srgbClr val="FF0000"/>
                </a:highlight>
              </a:rPr>
              <a:t> la crisis del lugar central del letrado</a:t>
            </a:r>
            <a:r>
              <a:rPr lang="en-US"/>
              <a:t>. Por ello, hablar del modo cómo se formaron las tradicionales ciudadanías –sobre todo a partir del </a:t>
            </a:r>
            <a:r>
              <a:rPr lang="en-US">
                <a:solidFill>
                  <a:srgbClr val="FF0000"/>
                </a:solidFill>
              </a:rPr>
              <a:t>capitalismo de la imprenta</a:t>
            </a:r>
            <a:r>
              <a:rPr lang="en-US"/>
              <a:t>- era revisar obligatoriamente no pocas </a:t>
            </a:r>
            <a:r>
              <a:rPr lang="en-US">
                <a:solidFill>
                  <a:srgbClr val="FF0000"/>
                </a:solidFill>
              </a:rPr>
              <a:t>prácticas sociales</a:t>
            </a:r>
            <a:r>
              <a:rPr lang="en-US"/>
              <a:t>, entre ellas, las que nos competía interrogar: </a:t>
            </a:r>
            <a:r>
              <a:rPr lang="en-US">
                <a:solidFill>
                  <a:srgbClr val="FF0000"/>
                </a:solidFill>
              </a:rPr>
              <a:t>la relación constitutiva entre entre la formación del estado nacional y la necesaria producción de un conjunto de ficciones historiográficas…simplificando, la articulación enre aparato estatal y </a:t>
            </a:r>
            <a:r>
              <a:rPr i="1" lang="en-US">
                <a:solidFill>
                  <a:srgbClr val="FF0000"/>
                </a:solidFill>
              </a:rPr>
              <a:t>escritura historiografíca</a:t>
            </a:r>
            <a:r>
              <a:rPr lang="en-US">
                <a:solidFill>
                  <a:srgbClr val="FF0000"/>
                </a:solidFill>
              </a:rPr>
              <a:t>, entre formación nacional y la </a:t>
            </a:r>
            <a:r>
              <a:rPr i="1" lang="en-US">
                <a:solidFill>
                  <a:srgbClr val="FF0000"/>
                </a:solidFill>
              </a:rPr>
              <a:t>creación de la institución literaria</a:t>
            </a:r>
            <a:r>
              <a:rPr lang="en-US"/>
              <a:t>”.</a:t>
            </a:r>
            <a:endParaRPr/>
          </a:p>
          <a:p>
            <a:pPr indent="-228600" lvl="0" marL="228600" rtl="0" algn="l">
              <a:lnSpc>
                <a:spcPct val="120000"/>
              </a:lnSpc>
              <a:spcBef>
                <a:spcPts val="1000"/>
              </a:spcBef>
              <a:spcAft>
                <a:spcPts val="0"/>
              </a:spcAft>
              <a:buSzPts val="1980"/>
              <a:buChar char="▪"/>
            </a:pPr>
            <a:r>
              <a:rPr lang="en-US"/>
              <a:t>(p.21)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
          <p:cNvSpPr txBox="1"/>
          <p:nvPr>
            <p:ph type="title"/>
          </p:nvPr>
        </p:nvSpPr>
        <p:spPr>
          <a:xfrm>
            <a:off x="888631" y="2349925"/>
            <a:ext cx="3498979" cy="2456442"/>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rgbClr val="FFFEFF"/>
              </a:buClr>
              <a:buSzPct val="100000"/>
              <a:buFont typeface="Calibri"/>
              <a:buNone/>
            </a:pPr>
            <a:r>
              <a:rPr lang="en-US"/>
              <a:t>Historia/historiografía hegemonía de la interpretación en el siglo XIX</a:t>
            </a:r>
            <a:endParaRPr/>
          </a:p>
        </p:txBody>
      </p:sp>
      <p:sp>
        <p:nvSpPr>
          <p:cNvPr id="367" name="Google Shape;367;p5"/>
          <p:cNvSpPr txBox="1"/>
          <p:nvPr>
            <p:ph idx="1" type="body"/>
          </p:nvPr>
        </p:nvSpPr>
        <p:spPr>
          <a:xfrm>
            <a:off x="5118447" y="803186"/>
            <a:ext cx="6281873" cy="5248622"/>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SzPts val="1980"/>
              <a:buChar char="▪"/>
            </a:pPr>
            <a:r>
              <a:rPr lang="en-US"/>
              <a:t>La historiografía como matriz de conocimiento y forma de saber</a:t>
            </a:r>
            <a:endParaRPr/>
          </a:p>
          <a:p>
            <a:pPr indent="-228600" lvl="0" marL="228600" rtl="0" algn="l">
              <a:lnSpc>
                <a:spcPct val="120000"/>
              </a:lnSpc>
              <a:spcBef>
                <a:spcPts val="1000"/>
              </a:spcBef>
              <a:spcAft>
                <a:spcPts val="0"/>
              </a:spcAft>
              <a:buSzPts val="1980"/>
              <a:buChar char="▪"/>
            </a:pPr>
            <a:r>
              <a:rPr lang="en-US"/>
              <a:t>Los historiadores como autoridades y autores</a:t>
            </a:r>
            <a:endParaRPr/>
          </a:p>
          <a:p>
            <a:pPr indent="-228600" lvl="0" marL="228600" rtl="0" algn="l">
              <a:lnSpc>
                <a:spcPct val="120000"/>
              </a:lnSpc>
              <a:spcBef>
                <a:spcPts val="1000"/>
              </a:spcBef>
              <a:spcAft>
                <a:spcPts val="0"/>
              </a:spcAft>
              <a:buSzPts val="1980"/>
              <a:buChar char="▪"/>
            </a:pPr>
            <a:r>
              <a:rPr lang="en-US"/>
              <a:t>Historia como teoría social del siglo XIX</a:t>
            </a:r>
            <a:endParaRPr/>
          </a:p>
          <a:p>
            <a:pPr indent="-228600" lvl="0" marL="228600" rtl="0" algn="l">
              <a:lnSpc>
                <a:spcPct val="120000"/>
              </a:lnSpc>
              <a:spcBef>
                <a:spcPts val="1000"/>
              </a:spcBef>
              <a:spcAft>
                <a:spcPts val="0"/>
              </a:spcAft>
              <a:buSzPts val="1980"/>
              <a:buChar char="▪"/>
            </a:pPr>
            <a:r>
              <a:rPr lang="en-US"/>
              <a:t>La historiografía del siglo XIX, historias “patrias”: construcción de tipos y estereotipos de “lo colonial”</a:t>
            </a:r>
            <a:endParaRPr/>
          </a:p>
          <a:p>
            <a:pPr indent="-228600" lvl="0" marL="228600" rtl="0" algn="l">
              <a:lnSpc>
                <a:spcPct val="120000"/>
              </a:lnSpc>
              <a:spcBef>
                <a:spcPts val="1000"/>
              </a:spcBef>
              <a:spcAft>
                <a:spcPts val="0"/>
              </a:spcAft>
              <a:buSzPts val="1980"/>
              <a:buChar char="▪"/>
            </a:pPr>
            <a:r>
              <a:rPr lang="en-US"/>
              <a:t>“lo colonial como paisaje”</a:t>
            </a:r>
            <a:endParaRPr/>
          </a:p>
          <a:p>
            <a:pPr indent="-228600" lvl="0" marL="228600" rtl="0" algn="l">
              <a:lnSpc>
                <a:spcPct val="120000"/>
              </a:lnSpc>
              <a:spcBef>
                <a:spcPts val="1000"/>
              </a:spcBef>
              <a:spcAft>
                <a:spcPts val="0"/>
              </a:spcAft>
              <a:buSzPts val="1980"/>
              <a:buChar char="▪"/>
            </a:pPr>
            <a:r>
              <a:rPr lang="en-US"/>
              <a:t>“lo colonial como atadura”</a:t>
            </a:r>
            <a:endParaRPr/>
          </a:p>
          <a:p>
            <a:pPr indent="-228600" lvl="0" marL="228600" rtl="0" algn="l">
              <a:lnSpc>
                <a:spcPct val="120000"/>
              </a:lnSpc>
              <a:spcBef>
                <a:spcPts val="1000"/>
              </a:spcBef>
              <a:spcAft>
                <a:spcPts val="0"/>
              </a:spcAft>
              <a:buSzPts val="1980"/>
              <a:buChar char="▪"/>
            </a:pPr>
            <a:r>
              <a:rPr lang="en-US"/>
              <a:t>“lo colonial como pasado”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
          <p:cNvSpPr txBox="1"/>
          <p:nvPr>
            <p:ph type="title"/>
          </p:nvPr>
        </p:nvSpPr>
        <p:spPr>
          <a:xfrm>
            <a:off x="888631" y="2349925"/>
            <a:ext cx="3498979" cy="2456442"/>
          </a:xfrm>
          <a:prstGeom prst="rect">
            <a:avLst/>
          </a:prstGeom>
          <a:noFill/>
          <a:ln>
            <a:noFill/>
          </a:ln>
        </p:spPr>
        <p:txBody>
          <a:bodyPr anchorCtr="0" anchor="ctr" bIns="228600" lIns="228600" spcFirstLastPara="1" rIns="228600" wrap="square" tIns="228600">
            <a:normAutofit fontScale="90000"/>
          </a:bodyPr>
          <a:lstStyle/>
          <a:p>
            <a:pPr indent="0" lvl="0" marL="0" rtl="0" algn="ctr">
              <a:lnSpc>
                <a:spcPct val="85000"/>
              </a:lnSpc>
              <a:spcBef>
                <a:spcPts val="0"/>
              </a:spcBef>
              <a:spcAft>
                <a:spcPts val="0"/>
              </a:spcAft>
              <a:buClr>
                <a:srgbClr val="FFFEFF"/>
              </a:buClr>
              <a:buSzPct val="100000"/>
              <a:buFont typeface="Calibri"/>
              <a:buNone/>
            </a:pPr>
            <a:r>
              <a:rPr lang="en-US"/>
              <a:t>Germán Colmenares, las “historias patrias”</a:t>
            </a:r>
            <a:endParaRPr/>
          </a:p>
        </p:txBody>
      </p:sp>
      <p:sp>
        <p:nvSpPr>
          <p:cNvPr id="373" name="Google Shape;373;p6"/>
          <p:cNvSpPr txBox="1"/>
          <p:nvPr>
            <p:ph idx="1" type="body"/>
          </p:nvPr>
        </p:nvSpPr>
        <p:spPr>
          <a:xfrm>
            <a:off x="5118447" y="803186"/>
            <a:ext cx="6281873" cy="5248622"/>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en-US"/>
              <a:t>las “historias patrias”, no pueden considerarse sin más, “el producto de una práctica profesional descuidada e irresponsable. “Su concepción original representaba la solución, en un plano ideológico, de conflictos culturales profundos. Como una forma de representación de la realidad crearon conciencia histórica que actuaba efectivamente en el universo de la política y de las relaciones sociales. Es probable que sus imágenes sigan actuando de una manera distorsionada en el presente y estén moldeando de alguna manera el futuro. Cabe preguntarse, por ejemplo si guerrilleros adolescentes, sin más bagaje intelectual que las “historias patrias”, no están siguiendo demasiado literalmente los pasos de los héroes epónimos” (p.19).</a:t>
            </a:r>
            <a:endParaRPr/>
          </a:p>
          <a:p>
            <a:pPr indent="-102870" lvl="0" marL="228600" rtl="0" algn="l">
              <a:lnSpc>
                <a:spcPct val="120000"/>
              </a:lnSpc>
              <a:spcBef>
                <a:spcPts val="1200"/>
              </a:spcBef>
              <a:spcAft>
                <a:spcPts val="0"/>
              </a:spcAft>
              <a:buSzPts val="198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2f4e8c817c3_0_1"/>
          <p:cNvSpPr txBox="1"/>
          <p:nvPr>
            <p:ph type="title"/>
          </p:nvPr>
        </p:nvSpPr>
        <p:spPr>
          <a:xfrm>
            <a:off x="888631" y="2349925"/>
            <a:ext cx="3498900" cy="2456400"/>
          </a:xfrm>
          <a:prstGeom prst="rect">
            <a:avLst/>
          </a:prstGeom>
        </p:spPr>
        <p:txBody>
          <a:bodyPr anchorCtr="0" anchor="ctr" bIns="228600" lIns="228600" spcFirstLastPara="1" rIns="228600" wrap="square" tIns="228600">
            <a:normAutofit fontScale="90000"/>
          </a:bodyPr>
          <a:lstStyle/>
          <a:p>
            <a:pPr indent="0" lvl="0" marL="0" rtl="0" algn="ctr">
              <a:spcBef>
                <a:spcPts val="0"/>
              </a:spcBef>
              <a:spcAft>
                <a:spcPts val="0"/>
              </a:spcAft>
              <a:buNone/>
            </a:pPr>
            <a:r>
              <a:rPr lang="en-US"/>
              <a:t>Lo colonial y las historias patrias, los historiadores</a:t>
            </a:r>
            <a:endParaRPr/>
          </a:p>
        </p:txBody>
      </p:sp>
      <p:sp>
        <p:nvSpPr>
          <p:cNvPr id="380" name="Google Shape;380;g2f4e8c817c3_0_1"/>
          <p:cNvSpPr txBox="1"/>
          <p:nvPr>
            <p:ph idx="1" type="body"/>
          </p:nvPr>
        </p:nvSpPr>
        <p:spPr>
          <a:xfrm>
            <a:off x="5118447" y="803186"/>
            <a:ext cx="6282000" cy="5248500"/>
          </a:xfrm>
          <a:prstGeom prst="rect">
            <a:avLst/>
          </a:prstGeom>
        </p:spPr>
        <p:txBody>
          <a:bodyPr anchorCtr="0" anchor="ctr" bIns="45700" lIns="91425" spcFirstLastPara="1" rIns="91425" wrap="square" tIns="45700">
            <a:normAutofit fontScale="92500" lnSpcReduction="20000"/>
          </a:bodyPr>
          <a:lstStyle/>
          <a:p>
            <a:pPr indent="0" lvl="0" marL="0" rtl="0" algn="l">
              <a:lnSpc>
                <a:spcPct val="115000"/>
              </a:lnSpc>
              <a:spcBef>
                <a:spcPts val="1200"/>
              </a:spcBef>
              <a:spcAft>
                <a:spcPts val="0"/>
              </a:spcAft>
              <a:buClr>
                <a:schemeClr val="dk1"/>
              </a:buClr>
              <a:buSzPct val="61111"/>
              <a:buFont typeface="Arial"/>
              <a:buNone/>
            </a:pPr>
            <a:r>
              <a:rPr lang="en-US"/>
              <a:t>“Los historiadores hispanoamericanos del siglo XIX recogieron la tradición intelectual de un lenguaje cuyo </a:t>
            </a:r>
            <a:r>
              <a:rPr lang="en-US">
                <a:solidFill>
                  <a:srgbClr val="FF0000"/>
                </a:solidFill>
              </a:rPr>
              <a:t>radicalismo postulaba una ruptura absoluta con el pasado colonial</a:t>
            </a:r>
            <a:r>
              <a:rPr lang="en-US"/>
              <a:t>. La opacidad y el espesor del periodo colonial solo servía para contrastar la luminosidad de los propósitos que iban a edificar una realidad enteramente nueva…” (p.19)</a:t>
            </a:r>
            <a:endParaRPr/>
          </a:p>
          <a:p>
            <a:pPr indent="0" lvl="0" marL="0" rtl="0" algn="l">
              <a:lnSpc>
                <a:spcPct val="115000"/>
              </a:lnSpc>
              <a:spcBef>
                <a:spcPts val="1200"/>
              </a:spcBef>
              <a:spcAft>
                <a:spcPts val="0"/>
              </a:spcAft>
              <a:buClr>
                <a:schemeClr val="dk1"/>
              </a:buClr>
              <a:buSzPct val="61111"/>
              <a:buFont typeface="Arial"/>
              <a:buNone/>
            </a:pPr>
            <a:r>
              <a:rPr lang="en-US"/>
              <a:t>“Sin embargo, paulatinamente iba abriéndose paso y agrandándose en la conciencia la permanencia agazapada e insidiosa.</a:t>
            </a:r>
            <a:r>
              <a:rPr lang="en-US">
                <a:solidFill>
                  <a:srgbClr val="FF0000"/>
                </a:solidFill>
              </a:rPr>
              <a:t> Los rastros de un pasado que se creía abolido se iban multiplicando con sólo desplazar la atención de las hazañas luminosas a lo simplemente cotidiano.</a:t>
            </a:r>
            <a:r>
              <a:rPr lang="en-US"/>
              <a:t> El periodo colonial, que antes podía resumirse en algunos rasgos someros que servían para contrastarlo con la nueva edad, se transparentaba ahora con más y más fuerza detrás de una apariencia de cambio. Este pasado, al que se creía abolido y que de pronto aparecía íntegro en las costumbres, la ignorancia y los prejuicios de las masas, generaba una tensión y un problema auténticos, que debía alimentar la historiografía del siglo XIX.” (p.20)</a:t>
            </a:r>
            <a:endParaRPr/>
          </a:p>
          <a:p>
            <a:pPr indent="0" lvl="0" marL="0" rtl="0" algn="l">
              <a:spcBef>
                <a:spcPts val="12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f4e8c817c3_0_8"/>
          <p:cNvSpPr txBox="1"/>
          <p:nvPr>
            <p:ph type="title"/>
          </p:nvPr>
        </p:nvSpPr>
        <p:spPr>
          <a:xfrm>
            <a:off x="888631" y="2349925"/>
            <a:ext cx="3498900" cy="2456400"/>
          </a:xfrm>
          <a:prstGeom prst="rect">
            <a:avLst/>
          </a:prstGeom>
        </p:spPr>
        <p:txBody>
          <a:bodyPr anchorCtr="0" anchor="ctr" bIns="228600" lIns="228600" spcFirstLastPara="1" rIns="228600" wrap="square" tIns="228600">
            <a:normAutofit fontScale="90000"/>
          </a:bodyPr>
          <a:lstStyle/>
          <a:p>
            <a:pPr indent="0" lvl="0" marL="0" rtl="0" algn="ctr">
              <a:spcBef>
                <a:spcPts val="0"/>
              </a:spcBef>
              <a:spcAft>
                <a:spcPts val="0"/>
              </a:spcAft>
              <a:buNone/>
            </a:pPr>
            <a:r>
              <a:rPr lang="en-US"/>
              <a:t>Beatriz González Stephan ¿una literatura, una historia?</a:t>
            </a:r>
            <a:endParaRPr/>
          </a:p>
        </p:txBody>
      </p:sp>
      <p:sp>
        <p:nvSpPr>
          <p:cNvPr id="387" name="Google Shape;387;g2f4e8c817c3_0_8"/>
          <p:cNvSpPr txBox="1"/>
          <p:nvPr>
            <p:ph idx="1" type="body"/>
          </p:nvPr>
        </p:nvSpPr>
        <p:spPr>
          <a:xfrm>
            <a:off x="5118447" y="803186"/>
            <a:ext cx="6282000" cy="52485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rPr lang="en-US"/>
              <a:t>“¿cómo inventar un pasado para reconocerse como nación en una historia de la literatura cuando ese pasado era rechazado por razones políticas? Y tampoco a estas alturas convenía demasiado reconocerse en el pasado indígena pre-hispánico. La modernidad no congeniaba con identidades no occidentales.</a:t>
            </a:r>
            <a:endParaRPr/>
          </a:p>
          <a:p>
            <a:pPr indent="0" lvl="0" marL="0" rtl="0" algn="l">
              <a:spcBef>
                <a:spcPts val="1000"/>
              </a:spcBef>
              <a:spcAft>
                <a:spcPts val="0"/>
              </a:spcAft>
              <a:buNone/>
            </a:pPr>
            <a:r>
              <a:rPr lang="en-US"/>
              <a:t>Si la idea de una literatura nacional que se manejaba estaba forjada sobre la unidad lingu{istica, el primer escollo radicaba en la carencia de una diferenciación con el idioma oficial de España y el dominante también en Hispanoamérica, una diferenciación de las literaturas americanas de la española y de las diferentes literaturas nacionales entre sí” (p.126)</a:t>
            </a:r>
            <a:endParaRPr/>
          </a:p>
          <a:p>
            <a:pPr indent="0" lvl="0" marL="0" rtl="0" algn="l">
              <a:spcBef>
                <a:spcPts val="1000"/>
              </a:spcBef>
              <a:spcAft>
                <a:spcPts val="0"/>
              </a:spcAft>
              <a:buNone/>
            </a:pPr>
            <a:r>
              <a:rPr lang="en-US"/>
              <a:t>La escritura de la historia, la especificidad diferencial.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7"/>
          <p:cNvSpPr txBox="1"/>
          <p:nvPr>
            <p:ph type="title"/>
          </p:nvPr>
        </p:nvSpPr>
        <p:spPr>
          <a:xfrm>
            <a:off x="888631" y="2349925"/>
            <a:ext cx="3498979" cy="2456442"/>
          </a:xfrm>
          <a:prstGeom prst="rect">
            <a:avLst/>
          </a:prstGeom>
          <a:noFill/>
          <a:ln>
            <a:noFill/>
          </a:ln>
        </p:spPr>
        <p:txBody>
          <a:bodyPr anchorCtr="0" anchor="ctr" bIns="228600" lIns="228600" spcFirstLastPara="1" rIns="228600" wrap="square" tIns="228600">
            <a:noAutofit/>
          </a:bodyPr>
          <a:lstStyle/>
          <a:p>
            <a:pPr indent="0" lvl="0" marL="0" rtl="0" algn="ctr">
              <a:lnSpc>
                <a:spcPct val="85000"/>
              </a:lnSpc>
              <a:spcBef>
                <a:spcPts val="0"/>
              </a:spcBef>
              <a:spcAft>
                <a:spcPts val="0"/>
              </a:spcAft>
              <a:buClr>
                <a:srgbClr val="FFFEFF"/>
              </a:buClr>
              <a:buSzPts val="3600"/>
              <a:buFont typeface="Calibri"/>
              <a:buNone/>
            </a:pPr>
            <a:r>
              <a:rPr lang="en-US" sz="3000"/>
              <a:t>Anaclet Pons, las prácticas de los historiadores de la “disciplina moderna”  el archivo, otra ficción</a:t>
            </a:r>
            <a:endParaRPr sz="3000"/>
          </a:p>
        </p:txBody>
      </p:sp>
      <p:sp>
        <p:nvSpPr>
          <p:cNvPr id="393" name="Google Shape;393;p7"/>
          <p:cNvSpPr txBox="1"/>
          <p:nvPr>
            <p:ph idx="1" type="body"/>
          </p:nvPr>
        </p:nvSpPr>
        <p:spPr>
          <a:xfrm>
            <a:off x="5118447" y="803186"/>
            <a:ext cx="6281873" cy="5248622"/>
          </a:xfrm>
          <a:prstGeom prst="rect">
            <a:avLst/>
          </a:prstGeom>
          <a:noFill/>
          <a:ln>
            <a:noFill/>
          </a:ln>
        </p:spPr>
        <p:txBody>
          <a:bodyPr anchorCtr="0" anchor="ctr" bIns="45700" lIns="91425" spcFirstLastPara="1" rIns="91425" wrap="square" tIns="45700">
            <a:normAutofit lnSpcReduction="10000"/>
          </a:bodyPr>
          <a:lstStyle/>
          <a:p>
            <a:pPr indent="-102870" lvl="0" marL="228600" rtl="0" algn="l">
              <a:lnSpc>
                <a:spcPct val="120000"/>
              </a:lnSpc>
              <a:spcBef>
                <a:spcPts val="0"/>
              </a:spcBef>
              <a:spcAft>
                <a:spcPts val="0"/>
              </a:spcAft>
              <a:buSzPts val="1980"/>
              <a:buNone/>
            </a:pPr>
            <a:r>
              <a:rPr lang="en-US"/>
              <a:t>“sentidos del ochocientos”, siguiendo a Michel de Certeau, en la relación entre un </a:t>
            </a:r>
            <a:r>
              <a:rPr i="1" lang="en-US"/>
              <a:t>grupo</a:t>
            </a:r>
            <a:r>
              <a:rPr lang="en-US"/>
              <a:t> (los “eruditos”), de los </a:t>
            </a:r>
            <a:r>
              <a:rPr i="1" lang="en-US"/>
              <a:t>lugares</a:t>
            </a:r>
            <a:r>
              <a:rPr lang="en-US"/>
              <a:t> (las “bibliotecas”) y de </a:t>
            </a:r>
            <a:r>
              <a:rPr i="1" lang="en-US"/>
              <a:t>prácticas</a:t>
            </a:r>
            <a:r>
              <a:rPr lang="en-US"/>
              <a:t> (copiado, impresión, comunicación, clasificación, etc. El primero de esos sentidos tiene que ver con la voluntad de justificar una memoria nacional, acorde con la legitimidad que se le supone al nuevo Estado-nación que emerge entonces. Es el monumento del recuerdo, el depósito sagrado que custodia la memoria nacional y que, a la vez, ha de generarla…Por lo tanto, el archivo se crea para fijar, para dar estabilidad y para autorizar esa memoria colectiva, recolectando aquello que pueda dar cuenta de lo ocurrido y que pueda ser interpretado como elemento de cohesión frente a otras narraciones, otras memorias…” (p.167-168)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tlas">
  <a:themeElements>
    <a:clrScheme name="Atlas">
      <a:dk1>
        <a:srgbClr val="000000"/>
      </a:dk1>
      <a:lt1>
        <a:srgbClr val="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2019-08-12T20:14:17Z</dcterms:created>
  <dc:creator>Alejandra Natalia Araya Espinoza (alaraya)</dc:creator>
</cp:coreProperties>
</file>