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7" r:id="rId1"/>
  </p:sldMasterIdLst>
  <p:notesMasterIdLst>
    <p:notesMasterId r:id="rId6"/>
  </p:notesMasterIdLst>
  <p:sldIdLst>
    <p:sldId id="256" r:id="rId2"/>
    <p:sldId id="259" r:id="rId3"/>
    <p:sldId id="260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0E20F-4CB0-4F4B-8CAC-6BB452F06F3D}" type="datetimeFigureOut">
              <a:rPr lang="es-ES_tradnl" smtClean="0"/>
              <a:t>07/08/2024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D4BF0-1C66-473A-BBD6-C06D5873AE4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47950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5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8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5701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603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2732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076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97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604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527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9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2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05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07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647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37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99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Programaci_n_Did_ctica_Qu_mica_y_PPedag_gica_2024.docx" TargetMode="External"/><Relationship Id="rId2" Type="http://schemas.openxmlformats.org/officeDocument/2006/relationships/hyperlink" Target="Programa_Did_ctica_Qu_mica_y_pr_ctica_pedag_gica_PEMBQ_FC_2024.docx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La_quimica_en_el_aula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FD8DE8-CA9E-A6D6-F758-7E9A587A3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965" y="2514601"/>
            <a:ext cx="9786648" cy="741218"/>
          </a:xfrm>
        </p:spPr>
        <p:txBody>
          <a:bodyPr>
            <a:normAutofit/>
          </a:bodyPr>
          <a:lstStyle/>
          <a:p>
            <a:r>
              <a:rPr lang="es-ES" sz="2800" dirty="0"/>
              <a:t>Didáctica de la Química y Práctica Pedagógica</a:t>
            </a:r>
            <a:endParaRPr lang="es-ES_tradnl" sz="2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BF7564-804E-6866-8980-59D44A0BF9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err="1"/>
              <a:t>Prof</a:t>
            </a:r>
            <a:r>
              <a:rPr lang="es-ES_tradnl" dirty="0"/>
              <a:t> Karen Martínez</a:t>
            </a:r>
          </a:p>
          <a:p>
            <a:r>
              <a:rPr lang="es-ES_tradnl" dirty="0"/>
              <a:t> 8 de agosto de 2024</a:t>
            </a:r>
          </a:p>
        </p:txBody>
      </p:sp>
    </p:spTree>
    <p:extLst>
      <p:ext uri="{BB962C8B-B14F-4D97-AF65-F5344CB8AC3E}">
        <p14:creationId xmlns:p14="http://schemas.microsoft.com/office/powerpoint/2010/main" val="307716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47CDC-B84E-EFA5-F6EC-3D0F1342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ADC5A-691D-8E0A-CA74-AAAD3FA9E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46088"/>
            <a:ext cx="10895012" cy="541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/>
              <a:t>Presentación del curso</a:t>
            </a:r>
          </a:p>
          <a:p>
            <a:pPr marL="0" indent="0">
              <a:buNone/>
            </a:pPr>
            <a:r>
              <a:rPr lang="es-ES" sz="2400" dirty="0">
                <a:hlinkClick r:id="rId2" action="ppaction://hlinkfile"/>
              </a:rPr>
              <a:t>Programa_Did_ctica_Qu_mica_y_pr_ctica_pedag_gica_PEMBQ_FC_2024.docx</a:t>
            </a:r>
            <a:endParaRPr lang="es-ES" sz="2400" dirty="0"/>
          </a:p>
          <a:p>
            <a:pPr marL="0" indent="0">
              <a:buNone/>
            </a:pPr>
            <a:r>
              <a:rPr lang="es-ES" sz="2400" dirty="0"/>
              <a:t>Programación del curso</a:t>
            </a:r>
          </a:p>
          <a:p>
            <a:pPr marL="0" indent="0">
              <a:buNone/>
            </a:pPr>
            <a:r>
              <a:rPr lang="es-ES" sz="2400" dirty="0">
                <a:hlinkClick r:id="rId3" action="ppaction://hlinkfile"/>
              </a:rPr>
              <a:t>Programaci_n_Did_ctica_Qu_mica_y_PPedag_gica_2024.docx</a:t>
            </a:r>
            <a:endParaRPr lang="es-ES" sz="2400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31405D-1501-35C8-0427-CF2B55150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631" y="4641272"/>
            <a:ext cx="3501197" cy="160077"/>
          </a:xfrm>
        </p:spPr>
        <p:txBody>
          <a:bodyPr>
            <a:normAutofit fontScale="32500" lnSpcReduction="20000"/>
          </a:bodyPr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51592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A62A1-7EE7-21A7-99A0-AF258CF4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24110"/>
            <a:ext cx="9675811" cy="1280890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¿Qué ideas tienen nuestros/as estudiantes escolares sobre la Química?</a:t>
            </a:r>
            <a:br>
              <a:rPr lang="es-ES_tradnl" dirty="0"/>
            </a:br>
            <a:endParaRPr lang="es-ES_tradnl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54E24D1-10D5-16A4-3D0D-BA294F52B6F9}"/>
              </a:ext>
            </a:extLst>
          </p:cNvPr>
          <p:cNvSpPr txBox="1"/>
          <p:nvPr/>
        </p:nvSpPr>
        <p:spPr>
          <a:xfrm>
            <a:off x="1136073" y="2757055"/>
            <a:ext cx="86729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En duplas conversen unos minutos al respecto… </a:t>
            </a:r>
          </a:p>
          <a:p>
            <a:endParaRPr lang="es-ES_tradnl" sz="2800" dirty="0"/>
          </a:p>
          <a:p>
            <a:endParaRPr lang="es-ES_tradnl" sz="2800" dirty="0"/>
          </a:p>
          <a:p>
            <a:r>
              <a:rPr lang="es-ES_tradnl" sz="2800" dirty="0"/>
              <a:t>¿Cómo fue su experiencia </a:t>
            </a:r>
          </a:p>
          <a:p>
            <a:r>
              <a:rPr lang="es-ES_tradnl" sz="2800" dirty="0"/>
              <a:t>como estudiante ?</a:t>
            </a:r>
          </a:p>
          <a:p>
            <a:endParaRPr lang="es-ES_tradnl" sz="2800" dirty="0"/>
          </a:p>
          <a:p>
            <a:r>
              <a:rPr lang="es-ES_tradnl" sz="2800" dirty="0"/>
              <a:t>¿Qué características pedagógicas recuerda de su profesor/a de Química escolar?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F84B1AA-7FAB-7A98-DE59-7C0CA5604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7682" y="3429000"/>
            <a:ext cx="3358245" cy="1840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693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29E02F-5723-5303-FBF4-D61A89D8C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727" y="624110"/>
            <a:ext cx="10049885" cy="1280890"/>
          </a:xfrm>
        </p:spPr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D95EF0-8065-822C-8A6F-1DA6DC774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5345" y="2133600"/>
            <a:ext cx="10299267" cy="3777622"/>
          </a:xfrm>
        </p:spPr>
        <p:txBody>
          <a:bodyPr>
            <a:noAutofit/>
          </a:bodyPr>
          <a:lstStyle/>
          <a:p>
            <a:r>
              <a:rPr lang="es-ES" sz="2400" dirty="0"/>
              <a:t>Para complementar el análisis formar grupos /duplas y leer :</a:t>
            </a:r>
          </a:p>
          <a:p>
            <a:r>
              <a:rPr lang="es-ES" sz="2400" dirty="0">
                <a:hlinkClick r:id="rId2" action="ppaction://hlinkfile"/>
              </a:rPr>
              <a:t>La_quimica_en_el_aula.pdf</a:t>
            </a:r>
            <a:endParaRPr lang="es-ES" sz="2400" dirty="0"/>
          </a:p>
          <a:p>
            <a:r>
              <a:rPr lang="es-ES" sz="2400" dirty="0"/>
              <a:t>Compartan sus ideas con el resto del curso.</a:t>
            </a:r>
          </a:p>
          <a:p>
            <a:pPr marL="0" indent="0">
              <a:buNone/>
            </a:pPr>
            <a:endParaRPr lang="es-ES" sz="2400" dirty="0"/>
          </a:p>
          <a:p>
            <a:pPr marL="0" indent="0">
              <a:buNone/>
            </a:pPr>
            <a:r>
              <a:rPr lang="es-ES" sz="2400" dirty="0"/>
              <a:t>Además:</a:t>
            </a:r>
          </a:p>
          <a:p>
            <a:pPr marL="0" indent="0">
              <a:buNone/>
            </a:pPr>
            <a:r>
              <a:rPr lang="es-ES" sz="2400" dirty="0"/>
              <a:t>Formar grupos para grupos de lectura.</a:t>
            </a:r>
          </a:p>
          <a:p>
            <a:pPr marL="0" indent="0">
              <a:buNone/>
            </a:pPr>
            <a:r>
              <a:rPr lang="es-ES" sz="2400" dirty="0"/>
              <a:t>Leer carta presentación a </a:t>
            </a:r>
            <a:r>
              <a:rPr lang="es-ES" sz="2400"/>
              <a:t>la práctica .</a:t>
            </a:r>
            <a:endParaRPr lang="es-ES" sz="2400" dirty="0"/>
          </a:p>
          <a:p>
            <a:pPr marL="0" indent="0">
              <a:buNone/>
            </a:pPr>
            <a:br>
              <a:rPr lang="es-ES" sz="2400" dirty="0"/>
            </a:b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99193046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</TotalTime>
  <Words>164</Words>
  <Application>Microsoft Office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Arial</vt:lpstr>
      <vt:lpstr>Century Gothic</vt:lpstr>
      <vt:lpstr>Wingdings 3</vt:lpstr>
      <vt:lpstr>Espiral</vt:lpstr>
      <vt:lpstr>Didáctica de la Química y Práctica Pedagógica</vt:lpstr>
      <vt:lpstr>  </vt:lpstr>
      <vt:lpstr>¿Qué ideas tienen nuestros/as estudiantes escolares sobre la Química?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Diseños Didácticos en Ciencias Naturales y Práctica Pedagógica</dc:title>
  <dc:creator>Karen Martínez</dc:creator>
  <cp:lastModifiedBy>Karen Martínez</cp:lastModifiedBy>
  <cp:revision>4</cp:revision>
  <dcterms:created xsi:type="dcterms:W3CDTF">2024-03-28T02:38:04Z</dcterms:created>
  <dcterms:modified xsi:type="dcterms:W3CDTF">2024-08-07T21:46:35Z</dcterms:modified>
</cp:coreProperties>
</file>