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4"/>
  </p:sldMasterIdLst>
  <p:notesMasterIdLst>
    <p:notesMasterId r:id="rId9"/>
  </p:notesMasterIdLst>
  <p:handoutMasterIdLst>
    <p:handoutMasterId r:id="rId10"/>
  </p:handoutMasterIdLst>
  <p:sldIdLst>
    <p:sldId id="278" r:id="rId5"/>
    <p:sldId id="284" r:id="rId6"/>
    <p:sldId id="286" r:id="rId7"/>
    <p:sldId id="28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A2B718-136C-4326-8EFF-8103FF9096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CF249BE-B33A-499E-BA6D-742E82070F36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b="1"/>
            <a:t>Actividades</a:t>
          </a:r>
          <a:endParaRPr lang="en-US"/>
        </a:p>
      </dgm:t>
    </dgm:pt>
    <dgm:pt modelId="{29275D47-91EA-4AFC-9E70-87F82C145CD1}" type="parTrans" cxnId="{918834A2-B2A2-43BA-9C04-964624FEF0CE}">
      <dgm:prSet/>
      <dgm:spPr/>
      <dgm:t>
        <a:bodyPr/>
        <a:lstStyle/>
        <a:p>
          <a:endParaRPr lang="en-US"/>
        </a:p>
      </dgm:t>
    </dgm:pt>
    <dgm:pt modelId="{9415FA3C-207B-4569-95C3-0BB1EF6EEA98}" type="sibTrans" cxnId="{918834A2-B2A2-43BA-9C04-964624FEF0CE}">
      <dgm:prSet/>
      <dgm:spPr/>
      <dgm:t>
        <a:bodyPr/>
        <a:lstStyle/>
        <a:p>
          <a:endParaRPr lang="en-US"/>
        </a:p>
      </dgm:t>
    </dgm:pt>
    <dgm:pt modelId="{E045C39A-EF82-4CB1-9C8A-1DADA00527BD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dirty="0"/>
            <a:t>I. Revisión y análisis del currículum de Química en las Bases Curriculares.</a:t>
          </a:r>
          <a:endParaRPr lang="en-US" dirty="0"/>
        </a:p>
      </dgm:t>
    </dgm:pt>
    <dgm:pt modelId="{B3EB8942-AB7C-4E6D-8B18-C7F2E6D3B82D}" type="parTrans" cxnId="{BCAE4505-658C-4EAE-96FE-2CB71B919A35}">
      <dgm:prSet/>
      <dgm:spPr/>
      <dgm:t>
        <a:bodyPr/>
        <a:lstStyle/>
        <a:p>
          <a:endParaRPr lang="en-US"/>
        </a:p>
      </dgm:t>
    </dgm:pt>
    <dgm:pt modelId="{E5D0DECF-7AAD-49EB-AAE1-D5A84F3BD4D5}" type="sibTrans" cxnId="{BCAE4505-658C-4EAE-96FE-2CB71B919A35}">
      <dgm:prSet/>
      <dgm:spPr/>
      <dgm:t>
        <a:bodyPr/>
        <a:lstStyle/>
        <a:p>
          <a:endParaRPr lang="en-US"/>
        </a:p>
      </dgm:t>
    </dgm:pt>
    <dgm:pt modelId="{E58C519C-8299-4018-88E2-8E7DAA1B8585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/>
            <a:t>En grupos pequeños revise por nivel:  7° Básico, 8° Básico, I Medio, II Medio, III Medio y IV Medio.</a:t>
          </a:r>
          <a:endParaRPr lang="en-US"/>
        </a:p>
      </dgm:t>
    </dgm:pt>
    <dgm:pt modelId="{71A4C051-E2C4-49E5-B14A-5CE8DB88CEAF}" type="parTrans" cxnId="{132EA026-4513-460D-A482-5B9626545A04}">
      <dgm:prSet/>
      <dgm:spPr/>
      <dgm:t>
        <a:bodyPr/>
        <a:lstStyle/>
        <a:p>
          <a:endParaRPr lang="en-US"/>
        </a:p>
      </dgm:t>
    </dgm:pt>
    <dgm:pt modelId="{C9EEEC87-7D86-4849-A542-6777CE8152C2}" type="sibTrans" cxnId="{132EA026-4513-460D-A482-5B9626545A04}">
      <dgm:prSet/>
      <dgm:spPr/>
      <dgm:t>
        <a:bodyPr/>
        <a:lstStyle/>
        <a:p>
          <a:endParaRPr lang="en-US"/>
        </a:p>
      </dgm:t>
    </dgm:pt>
    <dgm:pt modelId="{D287FC83-287C-4E50-B84F-D9E94AE09828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/>
            <a:t>Número de horas semanales, unidades , habilidades por nivel.</a:t>
          </a:r>
          <a:endParaRPr lang="en-US"/>
        </a:p>
      </dgm:t>
    </dgm:pt>
    <dgm:pt modelId="{8BF5EB35-AC91-4FE2-8B05-9755D37E2DEE}" type="parTrans" cxnId="{B4D04F26-FE18-4465-B4FC-A10A322C1825}">
      <dgm:prSet/>
      <dgm:spPr/>
      <dgm:t>
        <a:bodyPr/>
        <a:lstStyle/>
        <a:p>
          <a:endParaRPr lang="en-US"/>
        </a:p>
      </dgm:t>
    </dgm:pt>
    <dgm:pt modelId="{CFBEBBA4-553E-45C9-AE48-9A56D952CF1E}" type="sibTrans" cxnId="{B4D04F26-FE18-4465-B4FC-A10A322C1825}">
      <dgm:prSet/>
      <dgm:spPr/>
      <dgm:t>
        <a:bodyPr/>
        <a:lstStyle/>
        <a:p>
          <a:endParaRPr lang="en-US"/>
        </a:p>
      </dgm:t>
    </dgm:pt>
    <dgm:pt modelId="{D9720DBF-5101-46C6-BBAC-435A892EFF24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/>
            <a:t>En opinión del grupo :</a:t>
          </a:r>
          <a:endParaRPr lang="en-US"/>
        </a:p>
      </dgm:t>
    </dgm:pt>
    <dgm:pt modelId="{4C8EC285-699B-4DB4-92F8-6B0AE0816347}" type="parTrans" cxnId="{1C486D10-DC94-4CEC-AA2B-E6D325E9DB85}">
      <dgm:prSet/>
      <dgm:spPr/>
      <dgm:t>
        <a:bodyPr/>
        <a:lstStyle/>
        <a:p>
          <a:endParaRPr lang="en-US"/>
        </a:p>
      </dgm:t>
    </dgm:pt>
    <dgm:pt modelId="{3D998CA2-92F6-4FC3-9C5F-053138EBF2BA}" type="sibTrans" cxnId="{1C486D10-DC94-4CEC-AA2B-E6D325E9DB85}">
      <dgm:prSet/>
      <dgm:spPr/>
      <dgm:t>
        <a:bodyPr/>
        <a:lstStyle/>
        <a:p>
          <a:endParaRPr lang="en-US"/>
        </a:p>
      </dgm:t>
    </dgm:pt>
    <dgm:pt modelId="{8B7E2AEE-5955-49B4-A5FD-8F67ECC2639F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dirty="0"/>
            <a:t>¿Qué habilidades del </a:t>
          </a:r>
          <a:r>
            <a:rPr lang="es-ES_tradnl" dirty="0" err="1"/>
            <a:t>sXXI</a:t>
          </a:r>
          <a:r>
            <a:rPr lang="es-ES_tradnl" dirty="0"/>
            <a:t> reconoce en el currículum o le gustaría incluir especialmente?</a:t>
          </a:r>
          <a:endParaRPr lang="en-US" dirty="0"/>
        </a:p>
      </dgm:t>
    </dgm:pt>
    <dgm:pt modelId="{FBAE69A9-3247-4D99-85EE-39E0CBCA0ED3}" type="parTrans" cxnId="{430C5793-1820-49E2-9996-F15B00D2541C}">
      <dgm:prSet/>
      <dgm:spPr/>
      <dgm:t>
        <a:bodyPr/>
        <a:lstStyle/>
        <a:p>
          <a:endParaRPr lang="en-US"/>
        </a:p>
      </dgm:t>
    </dgm:pt>
    <dgm:pt modelId="{B482049F-FB43-4847-87AE-31A22C08EE0A}" type="sibTrans" cxnId="{430C5793-1820-49E2-9996-F15B00D2541C}">
      <dgm:prSet/>
      <dgm:spPr/>
      <dgm:t>
        <a:bodyPr/>
        <a:lstStyle/>
        <a:p>
          <a:endParaRPr lang="en-US"/>
        </a:p>
      </dgm:t>
    </dgm:pt>
    <dgm:pt modelId="{CA27A105-D69F-4AB2-B7C7-47E9D910DED6}" type="pres">
      <dgm:prSet presAssocID="{86A2B718-136C-4326-8EFF-8103FF90966E}" presName="root" presStyleCnt="0">
        <dgm:presLayoutVars>
          <dgm:dir/>
          <dgm:resizeHandles val="exact"/>
        </dgm:presLayoutVars>
      </dgm:prSet>
      <dgm:spPr/>
    </dgm:pt>
    <dgm:pt modelId="{FD3F9F45-747E-4CA4-A64B-207AD1B63B69}" type="pres">
      <dgm:prSet presAssocID="{0CF249BE-B33A-499E-BA6D-742E82070F36}" presName="compNode" presStyleCnt="0"/>
      <dgm:spPr/>
    </dgm:pt>
    <dgm:pt modelId="{6576AF77-5B4E-4E9F-A0D9-FC8EECFBCB46}" type="pres">
      <dgm:prSet presAssocID="{0CF249BE-B33A-499E-BA6D-742E82070F36}" presName="bgRect" presStyleLbl="bgShp" presStyleIdx="0" presStyleCnt="6"/>
      <dgm:spPr/>
    </dgm:pt>
    <dgm:pt modelId="{03786D26-3AA0-4258-9577-7099B96D18A2}" type="pres">
      <dgm:prSet presAssocID="{0CF249BE-B33A-499E-BA6D-742E82070F3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rección"/>
        </a:ext>
      </dgm:extLst>
    </dgm:pt>
    <dgm:pt modelId="{2E87ED44-4599-46E6-BA4D-097E9D9CEF27}" type="pres">
      <dgm:prSet presAssocID="{0CF249BE-B33A-499E-BA6D-742E82070F36}" presName="spaceRect" presStyleCnt="0"/>
      <dgm:spPr/>
    </dgm:pt>
    <dgm:pt modelId="{31DF699F-0D3F-41A2-8316-5BC7629D7791}" type="pres">
      <dgm:prSet presAssocID="{0CF249BE-B33A-499E-BA6D-742E82070F36}" presName="parTx" presStyleLbl="revTx" presStyleIdx="0" presStyleCnt="6">
        <dgm:presLayoutVars>
          <dgm:chMax val="0"/>
          <dgm:chPref val="0"/>
        </dgm:presLayoutVars>
      </dgm:prSet>
      <dgm:spPr/>
    </dgm:pt>
    <dgm:pt modelId="{242BE15C-FE80-4A60-B093-826CF50552E8}" type="pres">
      <dgm:prSet presAssocID="{9415FA3C-207B-4569-95C3-0BB1EF6EEA98}" presName="sibTrans" presStyleCnt="0"/>
      <dgm:spPr/>
    </dgm:pt>
    <dgm:pt modelId="{BB5C3E95-EF1F-432D-919F-4D80D61B6474}" type="pres">
      <dgm:prSet presAssocID="{E045C39A-EF82-4CB1-9C8A-1DADA00527BD}" presName="compNode" presStyleCnt="0"/>
      <dgm:spPr/>
    </dgm:pt>
    <dgm:pt modelId="{05A65B34-29FF-476B-B7D8-901E55B5353A}" type="pres">
      <dgm:prSet presAssocID="{E045C39A-EF82-4CB1-9C8A-1DADA00527BD}" presName="bgRect" presStyleLbl="bgShp" presStyleIdx="1" presStyleCnt="6"/>
      <dgm:spPr/>
    </dgm:pt>
    <dgm:pt modelId="{D36180B5-D3E3-436A-A0E7-272EB9096A6B}" type="pres">
      <dgm:prSet presAssocID="{E045C39A-EF82-4CB1-9C8A-1DADA00527BD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5CB3C668-11FA-411D-9784-A09CD7F88A3D}" type="pres">
      <dgm:prSet presAssocID="{E045C39A-EF82-4CB1-9C8A-1DADA00527BD}" presName="spaceRect" presStyleCnt="0"/>
      <dgm:spPr/>
    </dgm:pt>
    <dgm:pt modelId="{AC9C1CD5-B78A-4C8D-AD67-D9589E5FC27A}" type="pres">
      <dgm:prSet presAssocID="{E045C39A-EF82-4CB1-9C8A-1DADA00527BD}" presName="parTx" presStyleLbl="revTx" presStyleIdx="1" presStyleCnt="6">
        <dgm:presLayoutVars>
          <dgm:chMax val="0"/>
          <dgm:chPref val="0"/>
        </dgm:presLayoutVars>
      </dgm:prSet>
      <dgm:spPr/>
    </dgm:pt>
    <dgm:pt modelId="{1C79C644-D9D9-4291-A660-76FA2390170D}" type="pres">
      <dgm:prSet presAssocID="{E5D0DECF-7AAD-49EB-AAE1-D5A84F3BD4D5}" presName="sibTrans" presStyleCnt="0"/>
      <dgm:spPr/>
    </dgm:pt>
    <dgm:pt modelId="{10F7D776-975E-47DC-91F4-B4879F972BCC}" type="pres">
      <dgm:prSet presAssocID="{E58C519C-8299-4018-88E2-8E7DAA1B8585}" presName="compNode" presStyleCnt="0"/>
      <dgm:spPr/>
    </dgm:pt>
    <dgm:pt modelId="{07A06309-018A-4CE7-8E5E-ED26B23A184A}" type="pres">
      <dgm:prSet presAssocID="{E58C519C-8299-4018-88E2-8E7DAA1B8585}" presName="bgRect" presStyleLbl="bgShp" presStyleIdx="2" presStyleCnt="6"/>
      <dgm:spPr/>
    </dgm:pt>
    <dgm:pt modelId="{2D982D6B-45F6-46F6-8C0E-441841607D11}" type="pres">
      <dgm:prSet presAssocID="{E58C519C-8299-4018-88E2-8E7DAA1B858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549784E3-63FB-43E2-B309-C4BD0882512A}" type="pres">
      <dgm:prSet presAssocID="{E58C519C-8299-4018-88E2-8E7DAA1B8585}" presName="spaceRect" presStyleCnt="0"/>
      <dgm:spPr/>
    </dgm:pt>
    <dgm:pt modelId="{FB58121F-22E4-4C3F-959B-638B1453E4BE}" type="pres">
      <dgm:prSet presAssocID="{E58C519C-8299-4018-88E2-8E7DAA1B8585}" presName="parTx" presStyleLbl="revTx" presStyleIdx="2" presStyleCnt="6">
        <dgm:presLayoutVars>
          <dgm:chMax val="0"/>
          <dgm:chPref val="0"/>
        </dgm:presLayoutVars>
      </dgm:prSet>
      <dgm:spPr/>
    </dgm:pt>
    <dgm:pt modelId="{7B2A43F6-A424-4C96-AD14-1D2F8C9F4C7A}" type="pres">
      <dgm:prSet presAssocID="{C9EEEC87-7D86-4849-A542-6777CE8152C2}" presName="sibTrans" presStyleCnt="0"/>
      <dgm:spPr/>
    </dgm:pt>
    <dgm:pt modelId="{A2577146-A049-44D4-9F8A-0A9AC7287906}" type="pres">
      <dgm:prSet presAssocID="{D287FC83-287C-4E50-B84F-D9E94AE09828}" presName="compNode" presStyleCnt="0"/>
      <dgm:spPr/>
    </dgm:pt>
    <dgm:pt modelId="{5D3D0150-A85E-4EA5-ACDF-269DBF51EC80}" type="pres">
      <dgm:prSet presAssocID="{D287FC83-287C-4E50-B84F-D9E94AE09828}" presName="bgRect" presStyleLbl="bgShp" presStyleIdx="3" presStyleCnt="6"/>
      <dgm:spPr/>
    </dgm:pt>
    <dgm:pt modelId="{6108B03B-C1CA-48CB-8303-FD26F6440396}" type="pres">
      <dgm:prSet presAssocID="{D287FC83-287C-4E50-B84F-D9E94AE0982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opatín"/>
        </a:ext>
      </dgm:extLst>
    </dgm:pt>
    <dgm:pt modelId="{60DD4AB0-8B2E-4638-AA26-C72EF7E4E722}" type="pres">
      <dgm:prSet presAssocID="{D287FC83-287C-4E50-B84F-D9E94AE09828}" presName="spaceRect" presStyleCnt="0"/>
      <dgm:spPr/>
    </dgm:pt>
    <dgm:pt modelId="{4A663366-6FA6-44EB-A393-7985881911C7}" type="pres">
      <dgm:prSet presAssocID="{D287FC83-287C-4E50-B84F-D9E94AE09828}" presName="parTx" presStyleLbl="revTx" presStyleIdx="3" presStyleCnt="6">
        <dgm:presLayoutVars>
          <dgm:chMax val="0"/>
          <dgm:chPref val="0"/>
        </dgm:presLayoutVars>
      </dgm:prSet>
      <dgm:spPr/>
    </dgm:pt>
    <dgm:pt modelId="{0F96EE16-DCBA-4CD5-A011-72E4657A63EA}" type="pres">
      <dgm:prSet presAssocID="{CFBEBBA4-553E-45C9-AE48-9A56D952CF1E}" presName="sibTrans" presStyleCnt="0"/>
      <dgm:spPr/>
    </dgm:pt>
    <dgm:pt modelId="{CEB93C94-0836-4B34-A7E9-03467E238C20}" type="pres">
      <dgm:prSet presAssocID="{D9720DBF-5101-46C6-BBAC-435A892EFF24}" presName="compNode" presStyleCnt="0"/>
      <dgm:spPr/>
    </dgm:pt>
    <dgm:pt modelId="{45569BDE-A691-4D6B-854C-6A78A6C93EA8}" type="pres">
      <dgm:prSet presAssocID="{D9720DBF-5101-46C6-BBAC-435A892EFF24}" presName="bgRect" presStyleLbl="bgShp" presStyleIdx="4" presStyleCnt="6"/>
      <dgm:spPr/>
    </dgm:pt>
    <dgm:pt modelId="{AD7A6AFE-98EB-40A1-843A-33130A913AF5}" type="pres">
      <dgm:prSet presAssocID="{D9720DBF-5101-46C6-BBAC-435A892EFF24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eo"/>
        </a:ext>
      </dgm:extLst>
    </dgm:pt>
    <dgm:pt modelId="{88BF270A-3A10-4306-AE9F-49151FA34608}" type="pres">
      <dgm:prSet presAssocID="{D9720DBF-5101-46C6-BBAC-435A892EFF24}" presName="spaceRect" presStyleCnt="0"/>
      <dgm:spPr/>
    </dgm:pt>
    <dgm:pt modelId="{15854C7E-802E-47FA-ADFE-B2039289BA35}" type="pres">
      <dgm:prSet presAssocID="{D9720DBF-5101-46C6-BBAC-435A892EFF24}" presName="parTx" presStyleLbl="revTx" presStyleIdx="4" presStyleCnt="6">
        <dgm:presLayoutVars>
          <dgm:chMax val="0"/>
          <dgm:chPref val="0"/>
        </dgm:presLayoutVars>
      </dgm:prSet>
      <dgm:spPr/>
    </dgm:pt>
    <dgm:pt modelId="{9F37167D-8E42-46FE-806B-4420F4BA7E28}" type="pres">
      <dgm:prSet presAssocID="{3D998CA2-92F6-4FC3-9C5F-053138EBF2BA}" presName="sibTrans" presStyleCnt="0"/>
      <dgm:spPr/>
    </dgm:pt>
    <dgm:pt modelId="{223298A7-A8B8-4ACB-897B-37E3A21986C3}" type="pres">
      <dgm:prSet presAssocID="{8B7E2AEE-5955-49B4-A5FD-8F67ECC2639F}" presName="compNode" presStyleCnt="0"/>
      <dgm:spPr/>
    </dgm:pt>
    <dgm:pt modelId="{61DFD7F9-D2C5-42AA-8FAA-E27E71C58BC1}" type="pres">
      <dgm:prSet presAssocID="{8B7E2AEE-5955-49B4-A5FD-8F67ECC2639F}" presName="bgRect" presStyleLbl="bgShp" presStyleIdx="5" presStyleCnt="6" custLinFactNeighborX="-15107" custLinFactNeighborY="-7"/>
      <dgm:spPr/>
    </dgm:pt>
    <dgm:pt modelId="{2B8513F4-D425-4521-980E-91C073D62DA9}" type="pres">
      <dgm:prSet presAssocID="{8B7E2AEE-5955-49B4-A5FD-8F67ECC2639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5A4AE01-CC3F-42BE-9B55-8D877DD8637A}" type="pres">
      <dgm:prSet presAssocID="{8B7E2AEE-5955-49B4-A5FD-8F67ECC2639F}" presName="spaceRect" presStyleCnt="0"/>
      <dgm:spPr/>
    </dgm:pt>
    <dgm:pt modelId="{37264024-1382-4820-980C-E96A7CAC2D42}" type="pres">
      <dgm:prSet presAssocID="{8B7E2AEE-5955-49B4-A5FD-8F67ECC2639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BCAE4505-658C-4EAE-96FE-2CB71B919A35}" srcId="{86A2B718-136C-4326-8EFF-8103FF90966E}" destId="{E045C39A-EF82-4CB1-9C8A-1DADA00527BD}" srcOrd="1" destOrd="0" parTransId="{B3EB8942-AB7C-4E6D-8B18-C7F2E6D3B82D}" sibTransId="{E5D0DECF-7AAD-49EB-AAE1-D5A84F3BD4D5}"/>
    <dgm:cxn modelId="{1C486D10-DC94-4CEC-AA2B-E6D325E9DB85}" srcId="{86A2B718-136C-4326-8EFF-8103FF90966E}" destId="{D9720DBF-5101-46C6-BBAC-435A892EFF24}" srcOrd="4" destOrd="0" parTransId="{4C8EC285-699B-4DB4-92F8-6B0AE0816347}" sibTransId="{3D998CA2-92F6-4FC3-9C5F-053138EBF2BA}"/>
    <dgm:cxn modelId="{B0AE2E14-1D5C-4850-9165-BD72E91F73E1}" type="presOf" srcId="{0CF249BE-B33A-499E-BA6D-742E82070F36}" destId="{31DF699F-0D3F-41A2-8316-5BC7629D7791}" srcOrd="0" destOrd="0" presId="urn:microsoft.com/office/officeart/2018/2/layout/IconVerticalSolidList"/>
    <dgm:cxn modelId="{533E1117-2338-43DC-9504-0D938615A202}" type="presOf" srcId="{D9720DBF-5101-46C6-BBAC-435A892EFF24}" destId="{15854C7E-802E-47FA-ADFE-B2039289BA35}" srcOrd="0" destOrd="0" presId="urn:microsoft.com/office/officeart/2018/2/layout/IconVerticalSolidList"/>
    <dgm:cxn modelId="{B4D04F26-FE18-4465-B4FC-A10A322C1825}" srcId="{86A2B718-136C-4326-8EFF-8103FF90966E}" destId="{D287FC83-287C-4E50-B84F-D9E94AE09828}" srcOrd="3" destOrd="0" parTransId="{8BF5EB35-AC91-4FE2-8B05-9755D37E2DEE}" sibTransId="{CFBEBBA4-553E-45C9-AE48-9A56D952CF1E}"/>
    <dgm:cxn modelId="{132EA026-4513-460D-A482-5B9626545A04}" srcId="{86A2B718-136C-4326-8EFF-8103FF90966E}" destId="{E58C519C-8299-4018-88E2-8E7DAA1B8585}" srcOrd="2" destOrd="0" parTransId="{71A4C051-E2C4-49E5-B14A-5CE8DB88CEAF}" sibTransId="{C9EEEC87-7D86-4849-A542-6777CE8152C2}"/>
    <dgm:cxn modelId="{16BE3558-0AF2-4BF4-9921-C8B972FC4A1E}" type="presOf" srcId="{8B7E2AEE-5955-49B4-A5FD-8F67ECC2639F}" destId="{37264024-1382-4820-980C-E96A7CAC2D42}" srcOrd="0" destOrd="0" presId="urn:microsoft.com/office/officeart/2018/2/layout/IconVerticalSolidList"/>
    <dgm:cxn modelId="{00BE9691-5CBE-4C7D-B6BD-B4CB793D3813}" type="presOf" srcId="{86A2B718-136C-4326-8EFF-8103FF90966E}" destId="{CA27A105-D69F-4AB2-B7C7-47E9D910DED6}" srcOrd="0" destOrd="0" presId="urn:microsoft.com/office/officeart/2018/2/layout/IconVerticalSolidList"/>
    <dgm:cxn modelId="{430C5793-1820-49E2-9996-F15B00D2541C}" srcId="{86A2B718-136C-4326-8EFF-8103FF90966E}" destId="{8B7E2AEE-5955-49B4-A5FD-8F67ECC2639F}" srcOrd="5" destOrd="0" parTransId="{FBAE69A9-3247-4D99-85EE-39E0CBCA0ED3}" sibTransId="{B482049F-FB43-4847-87AE-31A22C08EE0A}"/>
    <dgm:cxn modelId="{918834A2-B2A2-43BA-9C04-964624FEF0CE}" srcId="{86A2B718-136C-4326-8EFF-8103FF90966E}" destId="{0CF249BE-B33A-499E-BA6D-742E82070F36}" srcOrd="0" destOrd="0" parTransId="{29275D47-91EA-4AFC-9E70-87F82C145CD1}" sibTransId="{9415FA3C-207B-4569-95C3-0BB1EF6EEA98}"/>
    <dgm:cxn modelId="{C9C16EDD-E7E7-4B98-A7BB-3982AC2EF641}" type="presOf" srcId="{E045C39A-EF82-4CB1-9C8A-1DADA00527BD}" destId="{AC9C1CD5-B78A-4C8D-AD67-D9589E5FC27A}" srcOrd="0" destOrd="0" presId="urn:microsoft.com/office/officeart/2018/2/layout/IconVerticalSolidList"/>
    <dgm:cxn modelId="{728617EF-BA2D-44D1-99F2-AE6CBB2503D6}" type="presOf" srcId="{E58C519C-8299-4018-88E2-8E7DAA1B8585}" destId="{FB58121F-22E4-4C3F-959B-638B1453E4BE}" srcOrd="0" destOrd="0" presId="urn:microsoft.com/office/officeart/2018/2/layout/IconVerticalSolidList"/>
    <dgm:cxn modelId="{BB9E75FA-5827-4904-80BD-A3F0480D7A4F}" type="presOf" srcId="{D287FC83-287C-4E50-B84F-D9E94AE09828}" destId="{4A663366-6FA6-44EB-A393-7985881911C7}" srcOrd="0" destOrd="0" presId="urn:microsoft.com/office/officeart/2018/2/layout/IconVerticalSolidList"/>
    <dgm:cxn modelId="{71D93402-3713-480D-A008-88F93C36FA47}" type="presParOf" srcId="{CA27A105-D69F-4AB2-B7C7-47E9D910DED6}" destId="{FD3F9F45-747E-4CA4-A64B-207AD1B63B69}" srcOrd="0" destOrd="0" presId="urn:microsoft.com/office/officeart/2018/2/layout/IconVerticalSolidList"/>
    <dgm:cxn modelId="{8FB6BDC0-2506-4289-AEE0-607422FD2172}" type="presParOf" srcId="{FD3F9F45-747E-4CA4-A64B-207AD1B63B69}" destId="{6576AF77-5B4E-4E9F-A0D9-FC8EECFBCB46}" srcOrd="0" destOrd="0" presId="urn:microsoft.com/office/officeart/2018/2/layout/IconVerticalSolidList"/>
    <dgm:cxn modelId="{F243C334-B060-4364-9E90-1C9651AE472D}" type="presParOf" srcId="{FD3F9F45-747E-4CA4-A64B-207AD1B63B69}" destId="{03786D26-3AA0-4258-9577-7099B96D18A2}" srcOrd="1" destOrd="0" presId="urn:microsoft.com/office/officeart/2018/2/layout/IconVerticalSolidList"/>
    <dgm:cxn modelId="{B3C790DF-B9FE-4372-865C-A4BD1B844D94}" type="presParOf" srcId="{FD3F9F45-747E-4CA4-A64B-207AD1B63B69}" destId="{2E87ED44-4599-46E6-BA4D-097E9D9CEF27}" srcOrd="2" destOrd="0" presId="urn:microsoft.com/office/officeart/2018/2/layout/IconVerticalSolidList"/>
    <dgm:cxn modelId="{BFD4FBD3-2FD6-4D5B-A43D-D07BA3331E39}" type="presParOf" srcId="{FD3F9F45-747E-4CA4-A64B-207AD1B63B69}" destId="{31DF699F-0D3F-41A2-8316-5BC7629D7791}" srcOrd="3" destOrd="0" presId="urn:microsoft.com/office/officeart/2018/2/layout/IconVerticalSolidList"/>
    <dgm:cxn modelId="{667E0C36-B2F6-47BA-B346-7B796DF8B2E4}" type="presParOf" srcId="{CA27A105-D69F-4AB2-B7C7-47E9D910DED6}" destId="{242BE15C-FE80-4A60-B093-826CF50552E8}" srcOrd="1" destOrd="0" presId="urn:microsoft.com/office/officeart/2018/2/layout/IconVerticalSolidList"/>
    <dgm:cxn modelId="{013CB49C-791B-4360-850D-DDAD01BA9EBC}" type="presParOf" srcId="{CA27A105-D69F-4AB2-B7C7-47E9D910DED6}" destId="{BB5C3E95-EF1F-432D-919F-4D80D61B6474}" srcOrd="2" destOrd="0" presId="urn:microsoft.com/office/officeart/2018/2/layout/IconVerticalSolidList"/>
    <dgm:cxn modelId="{DE6C5381-38BA-4DA8-A267-335C57835D2D}" type="presParOf" srcId="{BB5C3E95-EF1F-432D-919F-4D80D61B6474}" destId="{05A65B34-29FF-476B-B7D8-901E55B5353A}" srcOrd="0" destOrd="0" presId="urn:microsoft.com/office/officeart/2018/2/layout/IconVerticalSolidList"/>
    <dgm:cxn modelId="{4EA5A731-4298-4037-AA3D-ED62F82F9D85}" type="presParOf" srcId="{BB5C3E95-EF1F-432D-919F-4D80D61B6474}" destId="{D36180B5-D3E3-436A-A0E7-272EB9096A6B}" srcOrd="1" destOrd="0" presId="urn:microsoft.com/office/officeart/2018/2/layout/IconVerticalSolidList"/>
    <dgm:cxn modelId="{5B0A34B0-5F1C-4309-946E-4D1FDAF98EC2}" type="presParOf" srcId="{BB5C3E95-EF1F-432D-919F-4D80D61B6474}" destId="{5CB3C668-11FA-411D-9784-A09CD7F88A3D}" srcOrd="2" destOrd="0" presId="urn:microsoft.com/office/officeart/2018/2/layout/IconVerticalSolidList"/>
    <dgm:cxn modelId="{A7EA8D14-CB93-4F4E-B2B6-6D58BA7B5468}" type="presParOf" srcId="{BB5C3E95-EF1F-432D-919F-4D80D61B6474}" destId="{AC9C1CD5-B78A-4C8D-AD67-D9589E5FC27A}" srcOrd="3" destOrd="0" presId="urn:microsoft.com/office/officeart/2018/2/layout/IconVerticalSolidList"/>
    <dgm:cxn modelId="{F0669B9E-70AC-456A-9F59-A85DC5997ED0}" type="presParOf" srcId="{CA27A105-D69F-4AB2-B7C7-47E9D910DED6}" destId="{1C79C644-D9D9-4291-A660-76FA2390170D}" srcOrd="3" destOrd="0" presId="urn:microsoft.com/office/officeart/2018/2/layout/IconVerticalSolidList"/>
    <dgm:cxn modelId="{3EA8C49C-3B73-447B-A177-62D70F97B337}" type="presParOf" srcId="{CA27A105-D69F-4AB2-B7C7-47E9D910DED6}" destId="{10F7D776-975E-47DC-91F4-B4879F972BCC}" srcOrd="4" destOrd="0" presId="urn:microsoft.com/office/officeart/2018/2/layout/IconVerticalSolidList"/>
    <dgm:cxn modelId="{77E86D39-FFCA-4FE5-86EB-D0F2157EA6BE}" type="presParOf" srcId="{10F7D776-975E-47DC-91F4-B4879F972BCC}" destId="{07A06309-018A-4CE7-8E5E-ED26B23A184A}" srcOrd="0" destOrd="0" presId="urn:microsoft.com/office/officeart/2018/2/layout/IconVerticalSolidList"/>
    <dgm:cxn modelId="{EF07B0C1-6988-417F-80C1-473E7B5B501C}" type="presParOf" srcId="{10F7D776-975E-47DC-91F4-B4879F972BCC}" destId="{2D982D6B-45F6-46F6-8C0E-441841607D11}" srcOrd="1" destOrd="0" presId="urn:microsoft.com/office/officeart/2018/2/layout/IconVerticalSolidList"/>
    <dgm:cxn modelId="{0F58263F-8E17-465F-96CD-8532296D6BD9}" type="presParOf" srcId="{10F7D776-975E-47DC-91F4-B4879F972BCC}" destId="{549784E3-63FB-43E2-B309-C4BD0882512A}" srcOrd="2" destOrd="0" presId="urn:microsoft.com/office/officeart/2018/2/layout/IconVerticalSolidList"/>
    <dgm:cxn modelId="{6B54EFD3-1424-4AA3-A4BE-DA7058C5FD54}" type="presParOf" srcId="{10F7D776-975E-47DC-91F4-B4879F972BCC}" destId="{FB58121F-22E4-4C3F-959B-638B1453E4BE}" srcOrd="3" destOrd="0" presId="urn:microsoft.com/office/officeart/2018/2/layout/IconVerticalSolidList"/>
    <dgm:cxn modelId="{686DBEF2-A221-4917-88FF-7B5F5AED208F}" type="presParOf" srcId="{CA27A105-D69F-4AB2-B7C7-47E9D910DED6}" destId="{7B2A43F6-A424-4C96-AD14-1D2F8C9F4C7A}" srcOrd="5" destOrd="0" presId="urn:microsoft.com/office/officeart/2018/2/layout/IconVerticalSolidList"/>
    <dgm:cxn modelId="{5BBA0F53-F225-4313-B236-6FF91E92191A}" type="presParOf" srcId="{CA27A105-D69F-4AB2-B7C7-47E9D910DED6}" destId="{A2577146-A049-44D4-9F8A-0A9AC7287906}" srcOrd="6" destOrd="0" presId="urn:microsoft.com/office/officeart/2018/2/layout/IconVerticalSolidList"/>
    <dgm:cxn modelId="{6B23905F-AE7C-4EDB-B577-F23857E6EDD0}" type="presParOf" srcId="{A2577146-A049-44D4-9F8A-0A9AC7287906}" destId="{5D3D0150-A85E-4EA5-ACDF-269DBF51EC80}" srcOrd="0" destOrd="0" presId="urn:microsoft.com/office/officeart/2018/2/layout/IconVerticalSolidList"/>
    <dgm:cxn modelId="{411757F3-913A-4F6C-8F2A-12F854F0B3E7}" type="presParOf" srcId="{A2577146-A049-44D4-9F8A-0A9AC7287906}" destId="{6108B03B-C1CA-48CB-8303-FD26F6440396}" srcOrd="1" destOrd="0" presId="urn:microsoft.com/office/officeart/2018/2/layout/IconVerticalSolidList"/>
    <dgm:cxn modelId="{5B6AC341-2551-4073-953C-F03CA7442376}" type="presParOf" srcId="{A2577146-A049-44D4-9F8A-0A9AC7287906}" destId="{60DD4AB0-8B2E-4638-AA26-C72EF7E4E722}" srcOrd="2" destOrd="0" presId="urn:microsoft.com/office/officeart/2018/2/layout/IconVerticalSolidList"/>
    <dgm:cxn modelId="{7D70AA42-B9A7-4562-B60B-A14F4B2A0D84}" type="presParOf" srcId="{A2577146-A049-44D4-9F8A-0A9AC7287906}" destId="{4A663366-6FA6-44EB-A393-7985881911C7}" srcOrd="3" destOrd="0" presId="urn:microsoft.com/office/officeart/2018/2/layout/IconVerticalSolidList"/>
    <dgm:cxn modelId="{3A765AE4-04DE-436A-9B2E-CFD9B632A13A}" type="presParOf" srcId="{CA27A105-D69F-4AB2-B7C7-47E9D910DED6}" destId="{0F96EE16-DCBA-4CD5-A011-72E4657A63EA}" srcOrd="7" destOrd="0" presId="urn:microsoft.com/office/officeart/2018/2/layout/IconVerticalSolidList"/>
    <dgm:cxn modelId="{A8D64EC0-6FA5-46FD-B7D6-9266929DDA62}" type="presParOf" srcId="{CA27A105-D69F-4AB2-B7C7-47E9D910DED6}" destId="{CEB93C94-0836-4B34-A7E9-03467E238C20}" srcOrd="8" destOrd="0" presId="urn:microsoft.com/office/officeart/2018/2/layout/IconVerticalSolidList"/>
    <dgm:cxn modelId="{E3541799-9B3E-44E0-A57B-7AC1D2A626C0}" type="presParOf" srcId="{CEB93C94-0836-4B34-A7E9-03467E238C20}" destId="{45569BDE-A691-4D6B-854C-6A78A6C93EA8}" srcOrd="0" destOrd="0" presId="urn:microsoft.com/office/officeart/2018/2/layout/IconVerticalSolidList"/>
    <dgm:cxn modelId="{225259F3-AC4E-44AD-975A-E84C5E1669EC}" type="presParOf" srcId="{CEB93C94-0836-4B34-A7E9-03467E238C20}" destId="{AD7A6AFE-98EB-40A1-843A-33130A913AF5}" srcOrd="1" destOrd="0" presId="urn:microsoft.com/office/officeart/2018/2/layout/IconVerticalSolidList"/>
    <dgm:cxn modelId="{C9C1BCF1-F7A8-4655-AB72-EEC8E0C64A07}" type="presParOf" srcId="{CEB93C94-0836-4B34-A7E9-03467E238C20}" destId="{88BF270A-3A10-4306-AE9F-49151FA34608}" srcOrd="2" destOrd="0" presId="urn:microsoft.com/office/officeart/2018/2/layout/IconVerticalSolidList"/>
    <dgm:cxn modelId="{FA31E07F-745A-4BDD-B4F4-46D164DB6197}" type="presParOf" srcId="{CEB93C94-0836-4B34-A7E9-03467E238C20}" destId="{15854C7E-802E-47FA-ADFE-B2039289BA35}" srcOrd="3" destOrd="0" presId="urn:microsoft.com/office/officeart/2018/2/layout/IconVerticalSolidList"/>
    <dgm:cxn modelId="{291678EF-22C3-46DE-A144-012C9E7CB760}" type="presParOf" srcId="{CA27A105-D69F-4AB2-B7C7-47E9D910DED6}" destId="{9F37167D-8E42-46FE-806B-4420F4BA7E28}" srcOrd="9" destOrd="0" presId="urn:microsoft.com/office/officeart/2018/2/layout/IconVerticalSolidList"/>
    <dgm:cxn modelId="{A2D97BA0-571F-431E-B897-029156A1B93F}" type="presParOf" srcId="{CA27A105-D69F-4AB2-B7C7-47E9D910DED6}" destId="{223298A7-A8B8-4ACB-897B-37E3A21986C3}" srcOrd="10" destOrd="0" presId="urn:microsoft.com/office/officeart/2018/2/layout/IconVerticalSolidList"/>
    <dgm:cxn modelId="{8097972F-08E5-4EFA-962B-900F29BE42B1}" type="presParOf" srcId="{223298A7-A8B8-4ACB-897B-37E3A21986C3}" destId="{61DFD7F9-D2C5-42AA-8FAA-E27E71C58BC1}" srcOrd="0" destOrd="0" presId="urn:microsoft.com/office/officeart/2018/2/layout/IconVerticalSolidList"/>
    <dgm:cxn modelId="{BDA73667-882B-4B00-983A-3648A7982616}" type="presParOf" srcId="{223298A7-A8B8-4ACB-897B-37E3A21986C3}" destId="{2B8513F4-D425-4521-980E-91C073D62DA9}" srcOrd="1" destOrd="0" presId="urn:microsoft.com/office/officeart/2018/2/layout/IconVerticalSolidList"/>
    <dgm:cxn modelId="{6DE53B0F-A38E-4BDD-958F-C130D0F63B91}" type="presParOf" srcId="{223298A7-A8B8-4ACB-897B-37E3A21986C3}" destId="{75A4AE01-CC3F-42BE-9B55-8D877DD8637A}" srcOrd="2" destOrd="0" presId="urn:microsoft.com/office/officeart/2018/2/layout/IconVerticalSolidList"/>
    <dgm:cxn modelId="{06FA2CBE-ED68-4E46-9DBD-C3BCFE05BF7D}" type="presParOf" srcId="{223298A7-A8B8-4ACB-897B-37E3A21986C3}" destId="{37264024-1382-4820-980C-E96A7CAC2D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A2B718-136C-4326-8EFF-8103FF9096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CF249BE-B33A-499E-BA6D-742E82070F36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b="1"/>
            <a:t>Actividades</a:t>
          </a:r>
          <a:endParaRPr lang="en-US"/>
        </a:p>
      </dgm:t>
    </dgm:pt>
    <dgm:pt modelId="{29275D47-91EA-4AFC-9E70-87F82C145CD1}" type="parTrans" cxnId="{918834A2-B2A2-43BA-9C04-964624FEF0CE}">
      <dgm:prSet/>
      <dgm:spPr/>
      <dgm:t>
        <a:bodyPr/>
        <a:lstStyle/>
        <a:p>
          <a:endParaRPr lang="en-US"/>
        </a:p>
      </dgm:t>
    </dgm:pt>
    <dgm:pt modelId="{9415FA3C-207B-4569-95C3-0BB1EF6EEA98}" type="sibTrans" cxnId="{918834A2-B2A2-43BA-9C04-964624FEF0CE}">
      <dgm:prSet/>
      <dgm:spPr/>
      <dgm:t>
        <a:bodyPr/>
        <a:lstStyle/>
        <a:p>
          <a:endParaRPr lang="en-US"/>
        </a:p>
      </dgm:t>
    </dgm:pt>
    <dgm:pt modelId="{E045C39A-EF82-4CB1-9C8A-1DADA00527BD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dirty="0"/>
            <a:t>I. Revisión y análisis de los Estándares Disciplinares.</a:t>
          </a:r>
          <a:endParaRPr lang="en-US" dirty="0"/>
        </a:p>
      </dgm:t>
    </dgm:pt>
    <dgm:pt modelId="{B3EB8942-AB7C-4E6D-8B18-C7F2E6D3B82D}" type="parTrans" cxnId="{BCAE4505-658C-4EAE-96FE-2CB71B919A35}">
      <dgm:prSet/>
      <dgm:spPr/>
      <dgm:t>
        <a:bodyPr/>
        <a:lstStyle/>
        <a:p>
          <a:endParaRPr lang="en-US"/>
        </a:p>
      </dgm:t>
    </dgm:pt>
    <dgm:pt modelId="{E5D0DECF-7AAD-49EB-AAE1-D5A84F3BD4D5}" type="sibTrans" cxnId="{BCAE4505-658C-4EAE-96FE-2CB71B919A35}">
      <dgm:prSet/>
      <dgm:spPr/>
      <dgm:t>
        <a:bodyPr/>
        <a:lstStyle/>
        <a:p>
          <a:endParaRPr lang="en-US"/>
        </a:p>
      </dgm:t>
    </dgm:pt>
    <dgm:pt modelId="{E58C519C-8299-4018-88E2-8E7DAA1B8585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dirty="0"/>
            <a:t>Forme seis grupos .</a:t>
          </a:r>
          <a:endParaRPr lang="en-US" dirty="0"/>
        </a:p>
      </dgm:t>
    </dgm:pt>
    <dgm:pt modelId="{71A4C051-E2C4-49E5-B14A-5CE8DB88CEAF}" type="parTrans" cxnId="{132EA026-4513-460D-A482-5B9626545A04}">
      <dgm:prSet/>
      <dgm:spPr/>
      <dgm:t>
        <a:bodyPr/>
        <a:lstStyle/>
        <a:p>
          <a:endParaRPr lang="en-US"/>
        </a:p>
      </dgm:t>
    </dgm:pt>
    <dgm:pt modelId="{C9EEEC87-7D86-4849-A542-6777CE8152C2}" type="sibTrans" cxnId="{132EA026-4513-460D-A482-5B9626545A04}">
      <dgm:prSet/>
      <dgm:spPr/>
      <dgm:t>
        <a:bodyPr/>
        <a:lstStyle/>
        <a:p>
          <a:endParaRPr lang="en-US"/>
        </a:p>
      </dgm:t>
    </dgm:pt>
    <dgm:pt modelId="{D287FC83-287C-4E50-B84F-D9E94AE0982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Lea </a:t>
          </a:r>
          <a:r>
            <a:rPr lang="en-US" dirty="0" err="1"/>
            <a:t>en</a:t>
          </a:r>
          <a:r>
            <a:rPr lang="en-US" dirty="0"/>
            <a:t> forma individual </a:t>
          </a:r>
          <a:r>
            <a:rPr lang="en-US" dirty="0" err="1"/>
            <a:t>el</a:t>
          </a:r>
          <a:r>
            <a:rPr lang="en-US" dirty="0"/>
            <a:t> </a:t>
          </a:r>
          <a:r>
            <a:rPr lang="en-US" dirty="0" err="1"/>
            <a:t>estándar</a:t>
          </a:r>
          <a:r>
            <a:rPr lang="en-US" dirty="0"/>
            <a:t> </a:t>
          </a:r>
          <a:r>
            <a:rPr lang="en-US" dirty="0" err="1"/>
            <a:t>asignado</a:t>
          </a:r>
          <a:r>
            <a:rPr lang="en-US" dirty="0"/>
            <a:t>.</a:t>
          </a:r>
        </a:p>
      </dgm:t>
    </dgm:pt>
    <dgm:pt modelId="{8BF5EB35-AC91-4FE2-8B05-9755D37E2DEE}" type="parTrans" cxnId="{B4D04F26-FE18-4465-B4FC-A10A322C1825}">
      <dgm:prSet/>
      <dgm:spPr/>
      <dgm:t>
        <a:bodyPr/>
        <a:lstStyle/>
        <a:p>
          <a:endParaRPr lang="en-US"/>
        </a:p>
      </dgm:t>
    </dgm:pt>
    <dgm:pt modelId="{CFBEBBA4-553E-45C9-AE48-9A56D952CF1E}" type="sibTrans" cxnId="{B4D04F26-FE18-4465-B4FC-A10A322C1825}">
      <dgm:prSet/>
      <dgm:spPr/>
      <dgm:t>
        <a:bodyPr/>
        <a:lstStyle/>
        <a:p>
          <a:endParaRPr lang="en-US"/>
        </a:p>
      </dgm:t>
    </dgm:pt>
    <dgm:pt modelId="{D9720DBF-5101-46C6-BBAC-435A892EFF24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/>
            <a:t>En opinión del grupo :</a:t>
          </a:r>
          <a:endParaRPr lang="en-US"/>
        </a:p>
      </dgm:t>
    </dgm:pt>
    <dgm:pt modelId="{4C8EC285-699B-4DB4-92F8-6B0AE0816347}" type="parTrans" cxnId="{1C486D10-DC94-4CEC-AA2B-E6D325E9DB85}">
      <dgm:prSet/>
      <dgm:spPr/>
      <dgm:t>
        <a:bodyPr/>
        <a:lstStyle/>
        <a:p>
          <a:endParaRPr lang="en-US"/>
        </a:p>
      </dgm:t>
    </dgm:pt>
    <dgm:pt modelId="{3D998CA2-92F6-4FC3-9C5F-053138EBF2BA}" type="sibTrans" cxnId="{1C486D10-DC94-4CEC-AA2B-E6D325E9DB85}">
      <dgm:prSet/>
      <dgm:spPr/>
      <dgm:t>
        <a:bodyPr/>
        <a:lstStyle/>
        <a:p>
          <a:endParaRPr lang="en-US"/>
        </a:p>
      </dgm:t>
    </dgm:pt>
    <dgm:pt modelId="{8B7E2AEE-5955-49B4-A5FD-8F67ECC2639F}">
      <dgm:prSet/>
      <dgm:spPr/>
      <dgm:t>
        <a:bodyPr/>
        <a:lstStyle/>
        <a:p>
          <a:pPr>
            <a:lnSpc>
              <a:spcPct val="100000"/>
            </a:lnSpc>
          </a:pPr>
          <a:r>
            <a:rPr lang="es-ES_tradnl" dirty="0"/>
            <a:t>¿Qué aspecto/s del estándar le parece/n el/los  más relevante/s?</a:t>
          </a:r>
        </a:p>
        <a:p>
          <a:pPr>
            <a:lnSpc>
              <a:spcPct val="100000"/>
            </a:lnSpc>
          </a:pPr>
          <a:r>
            <a:rPr lang="es-ES_tradnl" dirty="0"/>
            <a:t>¿Qué aspectos del estándar  le resultan más desafiantes como futura/o Profesor de Química?</a:t>
          </a:r>
          <a:endParaRPr lang="en-US" dirty="0"/>
        </a:p>
      </dgm:t>
    </dgm:pt>
    <dgm:pt modelId="{FBAE69A9-3247-4D99-85EE-39E0CBCA0ED3}" type="parTrans" cxnId="{430C5793-1820-49E2-9996-F15B00D2541C}">
      <dgm:prSet/>
      <dgm:spPr/>
      <dgm:t>
        <a:bodyPr/>
        <a:lstStyle/>
        <a:p>
          <a:endParaRPr lang="en-US"/>
        </a:p>
      </dgm:t>
    </dgm:pt>
    <dgm:pt modelId="{B482049F-FB43-4847-87AE-31A22C08EE0A}" type="sibTrans" cxnId="{430C5793-1820-49E2-9996-F15B00D2541C}">
      <dgm:prSet/>
      <dgm:spPr/>
      <dgm:t>
        <a:bodyPr/>
        <a:lstStyle/>
        <a:p>
          <a:endParaRPr lang="en-US"/>
        </a:p>
      </dgm:t>
    </dgm:pt>
    <dgm:pt modelId="{CA27A105-D69F-4AB2-B7C7-47E9D910DED6}" type="pres">
      <dgm:prSet presAssocID="{86A2B718-136C-4326-8EFF-8103FF90966E}" presName="root" presStyleCnt="0">
        <dgm:presLayoutVars>
          <dgm:dir/>
          <dgm:resizeHandles val="exact"/>
        </dgm:presLayoutVars>
      </dgm:prSet>
      <dgm:spPr/>
    </dgm:pt>
    <dgm:pt modelId="{FD3F9F45-747E-4CA4-A64B-207AD1B63B69}" type="pres">
      <dgm:prSet presAssocID="{0CF249BE-B33A-499E-BA6D-742E82070F36}" presName="compNode" presStyleCnt="0"/>
      <dgm:spPr/>
    </dgm:pt>
    <dgm:pt modelId="{6576AF77-5B4E-4E9F-A0D9-FC8EECFBCB46}" type="pres">
      <dgm:prSet presAssocID="{0CF249BE-B33A-499E-BA6D-742E82070F36}" presName="bgRect" presStyleLbl="bgShp" presStyleIdx="0" presStyleCnt="6"/>
      <dgm:spPr/>
    </dgm:pt>
    <dgm:pt modelId="{03786D26-3AA0-4258-9577-7099B96D18A2}" type="pres">
      <dgm:prSet presAssocID="{0CF249BE-B33A-499E-BA6D-742E82070F36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rección"/>
        </a:ext>
      </dgm:extLst>
    </dgm:pt>
    <dgm:pt modelId="{2E87ED44-4599-46E6-BA4D-097E9D9CEF27}" type="pres">
      <dgm:prSet presAssocID="{0CF249BE-B33A-499E-BA6D-742E82070F36}" presName="spaceRect" presStyleCnt="0"/>
      <dgm:spPr/>
    </dgm:pt>
    <dgm:pt modelId="{31DF699F-0D3F-41A2-8316-5BC7629D7791}" type="pres">
      <dgm:prSet presAssocID="{0CF249BE-B33A-499E-BA6D-742E82070F36}" presName="parTx" presStyleLbl="revTx" presStyleIdx="0" presStyleCnt="6">
        <dgm:presLayoutVars>
          <dgm:chMax val="0"/>
          <dgm:chPref val="0"/>
        </dgm:presLayoutVars>
      </dgm:prSet>
      <dgm:spPr/>
    </dgm:pt>
    <dgm:pt modelId="{242BE15C-FE80-4A60-B093-826CF50552E8}" type="pres">
      <dgm:prSet presAssocID="{9415FA3C-207B-4569-95C3-0BB1EF6EEA98}" presName="sibTrans" presStyleCnt="0"/>
      <dgm:spPr/>
    </dgm:pt>
    <dgm:pt modelId="{BB5C3E95-EF1F-432D-919F-4D80D61B6474}" type="pres">
      <dgm:prSet presAssocID="{E045C39A-EF82-4CB1-9C8A-1DADA00527BD}" presName="compNode" presStyleCnt="0"/>
      <dgm:spPr/>
    </dgm:pt>
    <dgm:pt modelId="{05A65B34-29FF-476B-B7D8-901E55B5353A}" type="pres">
      <dgm:prSet presAssocID="{E045C39A-EF82-4CB1-9C8A-1DADA00527BD}" presName="bgRect" presStyleLbl="bgShp" presStyleIdx="1" presStyleCnt="6"/>
      <dgm:spPr/>
    </dgm:pt>
    <dgm:pt modelId="{D36180B5-D3E3-436A-A0E7-272EB9096A6B}" type="pres">
      <dgm:prSet presAssocID="{E045C39A-EF82-4CB1-9C8A-1DADA00527BD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bros"/>
        </a:ext>
      </dgm:extLst>
    </dgm:pt>
    <dgm:pt modelId="{5CB3C668-11FA-411D-9784-A09CD7F88A3D}" type="pres">
      <dgm:prSet presAssocID="{E045C39A-EF82-4CB1-9C8A-1DADA00527BD}" presName="spaceRect" presStyleCnt="0"/>
      <dgm:spPr/>
    </dgm:pt>
    <dgm:pt modelId="{AC9C1CD5-B78A-4C8D-AD67-D9589E5FC27A}" type="pres">
      <dgm:prSet presAssocID="{E045C39A-EF82-4CB1-9C8A-1DADA00527BD}" presName="parTx" presStyleLbl="revTx" presStyleIdx="1" presStyleCnt="6">
        <dgm:presLayoutVars>
          <dgm:chMax val="0"/>
          <dgm:chPref val="0"/>
        </dgm:presLayoutVars>
      </dgm:prSet>
      <dgm:spPr/>
    </dgm:pt>
    <dgm:pt modelId="{1C79C644-D9D9-4291-A660-76FA2390170D}" type="pres">
      <dgm:prSet presAssocID="{E5D0DECF-7AAD-49EB-AAE1-D5A84F3BD4D5}" presName="sibTrans" presStyleCnt="0"/>
      <dgm:spPr/>
    </dgm:pt>
    <dgm:pt modelId="{10F7D776-975E-47DC-91F4-B4879F972BCC}" type="pres">
      <dgm:prSet presAssocID="{E58C519C-8299-4018-88E2-8E7DAA1B8585}" presName="compNode" presStyleCnt="0"/>
      <dgm:spPr/>
    </dgm:pt>
    <dgm:pt modelId="{07A06309-018A-4CE7-8E5E-ED26B23A184A}" type="pres">
      <dgm:prSet presAssocID="{E58C519C-8299-4018-88E2-8E7DAA1B8585}" presName="bgRect" presStyleLbl="bgShp" presStyleIdx="2" presStyleCnt="6"/>
      <dgm:spPr/>
    </dgm:pt>
    <dgm:pt modelId="{2D982D6B-45F6-46F6-8C0E-441841607D11}" type="pres">
      <dgm:prSet presAssocID="{E58C519C-8299-4018-88E2-8E7DAA1B8585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ula de clases"/>
        </a:ext>
      </dgm:extLst>
    </dgm:pt>
    <dgm:pt modelId="{549784E3-63FB-43E2-B309-C4BD0882512A}" type="pres">
      <dgm:prSet presAssocID="{E58C519C-8299-4018-88E2-8E7DAA1B8585}" presName="spaceRect" presStyleCnt="0"/>
      <dgm:spPr/>
    </dgm:pt>
    <dgm:pt modelId="{FB58121F-22E4-4C3F-959B-638B1453E4BE}" type="pres">
      <dgm:prSet presAssocID="{E58C519C-8299-4018-88E2-8E7DAA1B8585}" presName="parTx" presStyleLbl="revTx" presStyleIdx="2" presStyleCnt="6">
        <dgm:presLayoutVars>
          <dgm:chMax val="0"/>
          <dgm:chPref val="0"/>
        </dgm:presLayoutVars>
      </dgm:prSet>
      <dgm:spPr/>
    </dgm:pt>
    <dgm:pt modelId="{7B2A43F6-A424-4C96-AD14-1D2F8C9F4C7A}" type="pres">
      <dgm:prSet presAssocID="{C9EEEC87-7D86-4849-A542-6777CE8152C2}" presName="sibTrans" presStyleCnt="0"/>
      <dgm:spPr/>
    </dgm:pt>
    <dgm:pt modelId="{A2577146-A049-44D4-9F8A-0A9AC7287906}" type="pres">
      <dgm:prSet presAssocID="{D287FC83-287C-4E50-B84F-D9E94AE09828}" presName="compNode" presStyleCnt="0"/>
      <dgm:spPr/>
    </dgm:pt>
    <dgm:pt modelId="{5D3D0150-A85E-4EA5-ACDF-269DBF51EC80}" type="pres">
      <dgm:prSet presAssocID="{D287FC83-287C-4E50-B84F-D9E94AE09828}" presName="bgRect" presStyleLbl="bgShp" presStyleIdx="3" presStyleCnt="6"/>
      <dgm:spPr/>
    </dgm:pt>
    <dgm:pt modelId="{6108B03B-C1CA-48CB-8303-FD26F6440396}" type="pres">
      <dgm:prSet presAssocID="{D287FC83-287C-4E50-B84F-D9E94AE0982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opatín"/>
        </a:ext>
      </dgm:extLst>
    </dgm:pt>
    <dgm:pt modelId="{60DD4AB0-8B2E-4638-AA26-C72EF7E4E722}" type="pres">
      <dgm:prSet presAssocID="{D287FC83-287C-4E50-B84F-D9E94AE09828}" presName="spaceRect" presStyleCnt="0"/>
      <dgm:spPr/>
    </dgm:pt>
    <dgm:pt modelId="{4A663366-6FA6-44EB-A393-7985881911C7}" type="pres">
      <dgm:prSet presAssocID="{D287FC83-287C-4E50-B84F-D9E94AE09828}" presName="parTx" presStyleLbl="revTx" presStyleIdx="3" presStyleCnt="6">
        <dgm:presLayoutVars>
          <dgm:chMax val="0"/>
          <dgm:chPref val="0"/>
        </dgm:presLayoutVars>
      </dgm:prSet>
      <dgm:spPr/>
    </dgm:pt>
    <dgm:pt modelId="{0F96EE16-DCBA-4CD5-A011-72E4657A63EA}" type="pres">
      <dgm:prSet presAssocID="{CFBEBBA4-553E-45C9-AE48-9A56D952CF1E}" presName="sibTrans" presStyleCnt="0"/>
      <dgm:spPr/>
    </dgm:pt>
    <dgm:pt modelId="{CEB93C94-0836-4B34-A7E9-03467E238C20}" type="pres">
      <dgm:prSet presAssocID="{D9720DBF-5101-46C6-BBAC-435A892EFF24}" presName="compNode" presStyleCnt="0"/>
      <dgm:spPr/>
    </dgm:pt>
    <dgm:pt modelId="{45569BDE-A691-4D6B-854C-6A78A6C93EA8}" type="pres">
      <dgm:prSet presAssocID="{D9720DBF-5101-46C6-BBAC-435A892EFF24}" presName="bgRect" presStyleLbl="bgShp" presStyleIdx="4" presStyleCnt="6"/>
      <dgm:spPr/>
    </dgm:pt>
    <dgm:pt modelId="{AD7A6AFE-98EB-40A1-843A-33130A913AF5}" type="pres">
      <dgm:prSet presAssocID="{D9720DBF-5101-46C6-BBAC-435A892EFF24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eo"/>
        </a:ext>
      </dgm:extLst>
    </dgm:pt>
    <dgm:pt modelId="{88BF270A-3A10-4306-AE9F-49151FA34608}" type="pres">
      <dgm:prSet presAssocID="{D9720DBF-5101-46C6-BBAC-435A892EFF24}" presName="spaceRect" presStyleCnt="0"/>
      <dgm:spPr/>
    </dgm:pt>
    <dgm:pt modelId="{15854C7E-802E-47FA-ADFE-B2039289BA35}" type="pres">
      <dgm:prSet presAssocID="{D9720DBF-5101-46C6-BBAC-435A892EFF24}" presName="parTx" presStyleLbl="revTx" presStyleIdx="4" presStyleCnt="6">
        <dgm:presLayoutVars>
          <dgm:chMax val="0"/>
          <dgm:chPref val="0"/>
        </dgm:presLayoutVars>
      </dgm:prSet>
      <dgm:spPr/>
    </dgm:pt>
    <dgm:pt modelId="{9F37167D-8E42-46FE-806B-4420F4BA7E28}" type="pres">
      <dgm:prSet presAssocID="{3D998CA2-92F6-4FC3-9C5F-053138EBF2BA}" presName="sibTrans" presStyleCnt="0"/>
      <dgm:spPr/>
    </dgm:pt>
    <dgm:pt modelId="{223298A7-A8B8-4ACB-897B-37E3A21986C3}" type="pres">
      <dgm:prSet presAssocID="{8B7E2AEE-5955-49B4-A5FD-8F67ECC2639F}" presName="compNode" presStyleCnt="0"/>
      <dgm:spPr/>
    </dgm:pt>
    <dgm:pt modelId="{61DFD7F9-D2C5-42AA-8FAA-E27E71C58BC1}" type="pres">
      <dgm:prSet presAssocID="{8B7E2AEE-5955-49B4-A5FD-8F67ECC2639F}" presName="bgRect" presStyleLbl="bgShp" presStyleIdx="5" presStyleCnt="6"/>
      <dgm:spPr/>
    </dgm:pt>
    <dgm:pt modelId="{2B8513F4-D425-4521-980E-91C073D62DA9}" type="pres">
      <dgm:prSet presAssocID="{8B7E2AEE-5955-49B4-A5FD-8F67ECC2639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5A4AE01-CC3F-42BE-9B55-8D877DD8637A}" type="pres">
      <dgm:prSet presAssocID="{8B7E2AEE-5955-49B4-A5FD-8F67ECC2639F}" presName="spaceRect" presStyleCnt="0"/>
      <dgm:spPr/>
    </dgm:pt>
    <dgm:pt modelId="{37264024-1382-4820-980C-E96A7CAC2D42}" type="pres">
      <dgm:prSet presAssocID="{8B7E2AEE-5955-49B4-A5FD-8F67ECC2639F}" presName="parTx" presStyleLbl="revTx" presStyleIdx="5" presStyleCnt="6" custScaleX="101807">
        <dgm:presLayoutVars>
          <dgm:chMax val="0"/>
          <dgm:chPref val="0"/>
        </dgm:presLayoutVars>
      </dgm:prSet>
      <dgm:spPr/>
    </dgm:pt>
  </dgm:ptLst>
  <dgm:cxnLst>
    <dgm:cxn modelId="{BCAE4505-658C-4EAE-96FE-2CB71B919A35}" srcId="{86A2B718-136C-4326-8EFF-8103FF90966E}" destId="{E045C39A-EF82-4CB1-9C8A-1DADA00527BD}" srcOrd="1" destOrd="0" parTransId="{B3EB8942-AB7C-4E6D-8B18-C7F2E6D3B82D}" sibTransId="{E5D0DECF-7AAD-49EB-AAE1-D5A84F3BD4D5}"/>
    <dgm:cxn modelId="{1C486D10-DC94-4CEC-AA2B-E6D325E9DB85}" srcId="{86A2B718-136C-4326-8EFF-8103FF90966E}" destId="{D9720DBF-5101-46C6-BBAC-435A892EFF24}" srcOrd="4" destOrd="0" parTransId="{4C8EC285-699B-4DB4-92F8-6B0AE0816347}" sibTransId="{3D998CA2-92F6-4FC3-9C5F-053138EBF2BA}"/>
    <dgm:cxn modelId="{B0AE2E14-1D5C-4850-9165-BD72E91F73E1}" type="presOf" srcId="{0CF249BE-B33A-499E-BA6D-742E82070F36}" destId="{31DF699F-0D3F-41A2-8316-5BC7629D7791}" srcOrd="0" destOrd="0" presId="urn:microsoft.com/office/officeart/2018/2/layout/IconVerticalSolidList"/>
    <dgm:cxn modelId="{533E1117-2338-43DC-9504-0D938615A202}" type="presOf" srcId="{D9720DBF-5101-46C6-BBAC-435A892EFF24}" destId="{15854C7E-802E-47FA-ADFE-B2039289BA35}" srcOrd="0" destOrd="0" presId="urn:microsoft.com/office/officeart/2018/2/layout/IconVerticalSolidList"/>
    <dgm:cxn modelId="{B4D04F26-FE18-4465-B4FC-A10A322C1825}" srcId="{86A2B718-136C-4326-8EFF-8103FF90966E}" destId="{D287FC83-287C-4E50-B84F-D9E94AE09828}" srcOrd="3" destOrd="0" parTransId="{8BF5EB35-AC91-4FE2-8B05-9755D37E2DEE}" sibTransId="{CFBEBBA4-553E-45C9-AE48-9A56D952CF1E}"/>
    <dgm:cxn modelId="{132EA026-4513-460D-A482-5B9626545A04}" srcId="{86A2B718-136C-4326-8EFF-8103FF90966E}" destId="{E58C519C-8299-4018-88E2-8E7DAA1B8585}" srcOrd="2" destOrd="0" parTransId="{71A4C051-E2C4-49E5-B14A-5CE8DB88CEAF}" sibTransId="{C9EEEC87-7D86-4849-A542-6777CE8152C2}"/>
    <dgm:cxn modelId="{16BE3558-0AF2-4BF4-9921-C8B972FC4A1E}" type="presOf" srcId="{8B7E2AEE-5955-49B4-A5FD-8F67ECC2639F}" destId="{37264024-1382-4820-980C-E96A7CAC2D42}" srcOrd="0" destOrd="0" presId="urn:microsoft.com/office/officeart/2018/2/layout/IconVerticalSolidList"/>
    <dgm:cxn modelId="{00BE9691-5CBE-4C7D-B6BD-B4CB793D3813}" type="presOf" srcId="{86A2B718-136C-4326-8EFF-8103FF90966E}" destId="{CA27A105-D69F-4AB2-B7C7-47E9D910DED6}" srcOrd="0" destOrd="0" presId="urn:microsoft.com/office/officeart/2018/2/layout/IconVerticalSolidList"/>
    <dgm:cxn modelId="{430C5793-1820-49E2-9996-F15B00D2541C}" srcId="{86A2B718-136C-4326-8EFF-8103FF90966E}" destId="{8B7E2AEE-5955-49B4-A5FD-8F67ECC2639F}" srcOrd="5" destOrd="0" parTransId="{FBAE69A9-3247-4D99-85EE-39E0CBCA0ED3}" sibTransId="{B482049F-FB43-4847-87AE-31A22C08EE0A}"/>
    <dgm:cxn modelId="{918834A2-B2A2-43BA-9C04-964624FEF0CE}" srcId="{86A2B718-136C-4326-8EFF-8103FF90966E}" destId="{0CF249BE-B33A-499E-BA6D-742E82070F36}" srcOrd="0" destOrd="0" parTransId="{29275D47-91EA-4AFC-9E70-87F82C145CD1}" sibTransId="{9415FA3C-207B-4569-95C3-0BB1EF6EEA98}"/>
    <dgm:cxn modelId="{C9C16EDD-E7E7-4B98-A7BB-3982AC2EF641}" type="presOf" srcId="{E045C39A-EF82-4CB1-9C8A-1DADA00527BD}" destId="{AC9C1CD5-B78A-4C8D-AD67-D9589E5FC27A}" srcOrd="0" destOrd="0" presId="urn:microsoft.com/office/officeart/2018/2/layout/IconVerticalSolidList"/>
    <dgm:cxn modelId="{728617EF-BA2D-44D1-99F2-AE6CBB2503D6}" type="presOf" srcId="{E58C519C-8299-4018-88E2-8E7DAA1B8585}" destId="{FB58121F-22E4-4C3F-959B-638B1453E4BE}" srcOrd="0" destOrd="0" presId="urn:microsoft.com/office/officeart/2018/2/layout/IconVerticalSolidList"/>
    <dgm:cxn modelId="{BB9E75FA-5827-4904-80BD-A3F0480D7A4F}" type="presOf" srcId="{D287FC83-287C-4E50-B84F-D9E94AE09828}" destId="{4A663366-6FA6-44EB-A393-7985881911C7}" srcOrd="0" destOrd="0" presId="urn:microsoft.com/office/officeart/2018/2/layout/IconVerticalSolidList"/>
    <dgm:cxn modelId="{71D93402-3713-480D-A008-88F93C36FA47}" type="presParOf" srcId="{CA27A105-D69F-4AB2-B7C7-47E9D910DED6}" destId="{FD3F9F45-747E-4CA4-A64B-207AD1B63B69}" srcOrd="0" destOrd="0" presId="urn:microsoft.com/office/officeart/2018/2/layout/IconVerticalSolidList"/>
    <dgm:cxn modelId="{8FB6BDC0-2506-4289-AEE0-607422FD2172}" type="presParOf" srcId="{FD3F9F45-747E-4CA4-A64B-207AD1B63B69}" destId="{6576AF77-5B4E-4E9F-A0D9-FC8EECFBCB46}" srcOrd="0" destOrd="0" presId="urn:microsoft.com/office/officeart/2018/2/layout/IconVerticalSolidList"/>
    <dgm:cxn modelId="{F243C334-B060-4364-9E90-1C9651AE472D}" type="presParOf" srcId="{FD3F9F45-747E-4CA4-A64B-207AD1B63B69}" destId="{03786D26-3AA0-4258-9577-7099B96D18A2}" srcOrd="1" destOrd="0" presId="urn:microsoft.com/office/officeart/2018/2/layout/IconVerticalSolidList"/>
    <dgm:cxn modelId="{B3C790DF-B9FE-4372-865C-A4BD1B844D94}" type="presParOf" srcId="{FD3F9F45-747E-4CA4-A64B-207AD1B63B69}" destId="{2E87ED44-4599-46E6-BA4D-097E9D9CEF27}" srcOrd="2" destOrd="0" presId="urn:microsoft.com/office/officeart/2018/2/layout/IconVerticalSolidList"/>
    <dgm:cxn modelId="{BFD4FBD3-2FD6-4D5B-A43D-D07BA3331E39}" type="presParOf" srcId="{FD3F9F45-747E-4CA4-A64B-207AD1B63B69}" destId="{31DF699F-0D3F-41A2-8316-5BC7629D7791}" srcOrd="3" destOrd="0" presId="urn:microsoft.com/office/officeart/2018/2/layout/IconVerticalSolidList"/>
    <dgm:cxn modelId="{667E0C36-B2F6-47BA-B346-7B796DF8B2E4}" type="presParOf" srcId="{CA27A105-D69F-4AB2-B7C7-47E9D910DED6}" destId="{242BE15C-FE80-4A60-B093-826CF50552E8}" srcOrd="1" destOrd="0" presId="urn:microsoft.com/office/officeart/2018/2/layout/IconVerticalSolidList"/>
    <dgm:cxn modelId="{013CB49C-791B-4360-850D-DDAD01BA9EBC}" type="presParOf" srcId="{CA27A105-D69F-4AB2-B7C7-47E9D910DED6}" destId="{BB5C3E95-EF1F-432D-919F-4D80D61B6474}" srcOrd="2" destOrd="0" presId="urn:microsoft.com/office/officeart/2018/2/layout/IconVerticalSolidList"/>
    <dgm:cxn modelId="{DE6C5381-38BA-4DA8-A267-335C57835D2D}" type="presParOf" srcId="{BB5C3E95-EF1F-432D-919F-4D80D61B6474}" destId="{05A65B34-29FF-476B-B7D8-901E55B5353A}" srcOrd="0" destOrd="0" presId="urn:microsoft.com/office/officeart/2018/2/layout/IconVerticalSolidList"/>
    <dgm:cxn modelId="{4EA5A731-4298-4037-AA3D-ED62F82F9D85}" type="presParOf" srcId="{BB5C3E95-EF1F-432D-919F-4D80D61B6474}" destId="{D36180B5-D3E3-436A-A0E7-272EB9096A6B}" srcOrd="1" destOrd="0" presId="urn:microsoft.com/office/officeart/2018/2/layout/IconVerticalSolidList"/>
    <dgm:cxn modelId="{5B0A34B0-5F1C-4309-946E-4D1FDAF98EC2}" type="presParOf" srcId="{BB5C3E95-EF1F-432D-919F-4D80D61B6474}" destId="{5CB3C668-11FA-411D-9784-A09CD7F88A3D}" srcOrd="2" destOrd="0" presId="urn:microsoft.com/office/officeart/2018/2/layout/IconVerticalSolidList"/>
    <dgm:cxn modelId="{A7EA8D14-CB93-4F4E-B2B6-6D58BA7B5468}" type="presParOf" srcId="{BB5C3E95-EF1F-432D-919F-4D80D61B6474}" destId="{AC9C1CD5-B78A-4C8D-AD67-D9589E5FC27A}" srcOrd="3" destOrd="0" presId="urn:microsoft.com/office/officeart/2018/2/layout/IconVerticalSolidList"/>
    <dgm:cxn modelId="{F0669B9E-70AC-456A-9F59-A85DC5997ED0}" type="presParOf" srcId="{CA27A105-D69F-4AB2-B7C7-47E9D910DED6}" destId="{1C79C644-D9D9-4291-A660-76FA2390170D}" srcOrd="3" destOrd="0" presId="urn:microsoft.com/office/officeart/2018/2/layout/IconVerticalSolidList"/>
    <dgm:cxn modelId="{3EA8C49C-3B73-447B-A177-62D70F97B337}" type="presParOf" srcId="{CA27A105-D69F-4AB2-B7C7-47E9D910DED6}" destId="{10F7D776-975E-47DC-91F4-B4879F972BCC}" srcOrd="4" destOrd="0" presId="urn:microsoft.com/office/officeart/2018/2/layout/IconVerticalSolidList"/>
    <dgm:cxn modelId="{77E86D39-FFCA-4FE5-86EB-D0F2157EA6BE}" type="presParOf" srcId="{10F7D776-975E-47DC-91F4-B4879F972BCC}" destId="{07A06309-018A-4CE7-8E5E-ED26B23A184A}" srcOrd="0" destOrd="0" presId="urn:microsoft.com/office/officeart/2018/2/layout/IconVerticalSolidList"/>
    <dgm:cxn modelId="{EF07B0C1-6988-417F-80C1-473E7B5B501C}" type="presParOf" srcId="{10F7D776-975E-47DC-91F4-B4879F972BCC}" destId="{2D982D6B-45F6-46F6-8C0E-441841607D11}" srcOrd="1" destOrd="0" presId="urn:microsoft.com/office/officeart/2018/2/layout/IconVerticalSolidList"/>
    <dgm:cxn modelId="{0F58263F-8E17-465F-96CD-8532296D6BD9}" type="presParOf" srcId="{10F7D776-975E-47DC-91F4-B4879F972BCC}" destId="{549784E3-63FB-43E2-B309-C4BD0882512A}" srcOrd="2" destOrd="0" presId="urn:microsoft.com/office/officeart/2018/2/layout/IconVerticalSolidList"/>
    <dgm:cxn modelId="{6B54EFD3-1424-4AA3-A4BE-DA7058C5FD54}" type="presParOf" srcId="{10F7D776-975E-47DC-91F4-B4879F972BCC}" destId="{FB58121F-22E4-4C3F-959B-638B1453E4BE}" srcOrd="3" destOrd="0" presId="urn:microsoft.com/office/officeart/2018/2/layout/IconVerticalSolidList"/>
    <dgm:cxn modelId="{686DBEF2-A221-4917-88FF-7B5F5AED208F}" type="presParOf" srcId="{CA27A105-D69F-4AB2-B7C7-47E9D910DED6}" destId="{7B2A43F6-A424-4C96-AD14-1D2F8C9F4C7A}" srcOrd="5" destOrd="0" presId="urn:microsoft.com/office/officeart/2018/2/layout/IconVerticalSolidList"/>
    <dgm:cxn modelId="{5BBA0F53-F225-4313-B236-6FF91E92191A}" type="presParOf" srcId="{CA27A105-D69F-4AB2-B7C7-47E9D910DED6}" destId="{A2577146-A049-44D4-9F8A-0A9AC7287906}" srcOrd="6" destOrd="0" presId="urn:microsoft.com/office/officeart/2018/2/layout/IconVerticalSolidList"/>
    <dgm:cxn modelId="{6B23905F-AE7C-4EDB-B577-F23857E6EDD0}" type="presParOf" srcId="{A2577146-A049-44D4-9F8A-0A9AC7287906}" destId="{5D3D0150-A85E-4EA5-ACDF-269DBF51EC80}" srcOrd="0" destOrd="0" presId="urn:microsoft.com/office/officeart/2018/2/layout/IconVerticalSolidList"/>
    <dgm:cxn modelId="{411757F3-913A-4F6C-8F2A-12F854F0B3E7}" type="presParOf" srcId="{A2577146-A049-44D4-9F8A-0A9AC7287906}" destId="{6108B03B-C1CA-48CB-8303-FD26F6440396}" srcOrd="1" destOrd="0" presId="urn:microsoft.com/office/officeart/2018/2/layout/IconVerticalSolidList"/>
    <dgm:cxn modelId="{5B6AC341-2551-4073-953C-F03CA7442376}" type="presParOf" srcId="{A2577146-A049-44D4-9F8A-0A9AC7287906}" destId="{60DD4AB0-8B2E-4638-AA26-C72EF7E4E722}" srcOrd="2" destOrd="0" presId="urn:microsoft.com/office/officeart/2018/2/layout/IconVerticalSolidList"/>
    <dgm:cxn modelId="{7D70AA42-B9A7-4562-B60B-A14F4B2A0D84}" type="presParOf" srcId="{A2577146-A049-44D4-9F8A-0A9AC7287906}" destId="{4A663366-6FA6-44EB-A393-7985881911C7}" srcOrd="3" destOrd="0" presId="urn:microsoft.com/office/officeart/2018/2/layout/IconVerticalSolidList"/>
    <dgm:cxn modelId="{3A765AE4-04DE-436A-9B2E-CFD9B632A13A}" type="presParOf" srcId="{CA27A105-D69F-4AB2-B7C7-47E9D910DED6}" destId="{0F96EE16-DCBA-4CD5-A011-72E4657A63EA}" srcOrd="7" destOrd="0" presId="urn:microsoft.com/office/officeart/2018/2/layout/IconVerticalSolidList"/>
    <dgm:cxn modelId="{A8D64EC0-6FA5-46FD-B7D6-9266929DDA62}" type="presParOf" srcId="{CA27A105-D69F-4AB2-B7C7-47E9D910DED6}" destId="{CEB93C94-0836-4B34-A7E9-03467E238C20}" srcOrd="8" destOrd="0" presId="urn:microsoft.com/office/officeart/2018/2/layout/IconVerticalSolidList"/>
    <dgm:cxn modelId="{E3541799-9B3E-44E0-A57B-7AC1D2A626C0}" type="presParOf" srcId="{CEB93C94-0836-4B34-A7E9-03467E238C20}" destId="{45569BDE-A691-4D6B-854C-6A78A6C93EA8}" srcOrd="0" destOrd="0" presId="urn:microsoft.com/office/officeart/2018/2/layout/IconVerticalSolidList"/>
    <dgm:cxn modelId="{225259F3-AC4E-44AD-975A-E84C5E1669EC}" type="presParOf" srcId="{CEB93C94-0836-4B34-A7E9-03467E238C20}" destId="{AD7A6AFE-98EB-40A1-843A-33130A913AF5}" srcOrd="1" destOrd="0" presId="urn:microsoft.com/office/officeart/2018/2/layout/IconVerticalSolidList"/>
    <dgm:cxn modelId="{C9C1BCF1-F7A8-4655-AB72-EEC8E0C64A07}" type="presParOf" srcId="{CEB93C94-0836-4B34-A7E9-03467E238C20}" destId="{88BF270A-3A10-4306-AE9F-49151FA34608}" srcOrd="2" destOrd="0" presId="urn:microsoft.com/office/officeart/2018/2/layout/IconVerticalSolidList"/>
    <dgm:cxn modelId="{FA31E07F-745A-4BDD-B4F4-46D164DB6197}" type="presParOf" srcId="{CEB93C94-0836-4B34-A7E9-03467E238C20}" destId="{15854C7E-802E-47FA-ADFE-B2039289BA35}" srcOrd="3" destOrd="0" presId="urn:microsoft.com/office/officeart/2018/2/layout/IconVerticalSolidList"/>
    <dgm:cxn modelId="{291678EF-22C3-46DE-A144-012C9E7CB760}" type="presParOf" srcId="{CA27A105-D69F-4AB2-B7C7-47E9D910DED6}" destId="{9F37167D-8E42-46FE-806B-4420F4BA7E28}" srcOrd="9" destOrd="0" presId="urn:microsoft.com/office/officeart/2018/2/layout/IconVerticalSolidList"/>
    <dgm:cxn modelId="{A2D97BA0-571F-431E-B897-029156A1B93F}" type="presParOf" srcId="{CA27A105-D69F-4AB2-B7C7-47E9D910DED6}" destId="{223298A7-A8B8-4ACB-897B-37E3A21986C3}" srcOrd="10" destOrd="0" presId="urn:microsoft.com/office/officeart/2018/2/layout/IconVerticalSolidList"/>
    <dgm:cxn modelId="{8097972F-08E5-4EFA-962B-900F29BE42B1}" type="presParOf" srcId="{223298A7-A8B8-4ACB-897B-37E3A21986C3}" destId="{61DFD7F9-D2C5-42AA-8FAA-E27E71C58BC1}" srcOrd="0" destOrd="0" presId="urn:microsoft.com/office/officeart/2018/2/layout/IconVerticalSolidList"/>
    <dgm:cxn modelId="{BDA73667-882B-4B00-983A-3648A7982616}" type="presParOf" srcId="{223298A7-A8B8-4ACB-897B-37E3A21986C3}" destId="{2B8513F4-D425-4521-980E-91C073D62DA9}" srcOrd="1" destOrd="0" presId="urn:microsoft.com/office/officeart/2018/2/layout/IconVerticalSolidList"/>
    <dgm:cxn modelId="{6DE53B0F-A38E-4BDD-958F-C130D0F63B91}" type="presParOf" srcId="{223298A7-A8B8-4ACB-897B-37E3A21986C3}" destId="{75A4AE01-CC3F-42BE-9B55-8D877DD8637A}" srcOrd="2" destOrd="0" presId="urn:microsoft.com/office/officeart/2018/2/layout/IconVerticalSolidList"/>
    <dgm:cxn modelId="{06FA2CBE-ED68-4E46-9DBD-C3BCFE05BF7D}" type="presParOf" srcId="{223298A7-A8B8-4ACB-897B-37E3A21986C3}" destId="{37264024-1382-4820-980C-E96A7CAC2D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6AF77-5B4E-4E9F-A0D9-FC8EECFBCB46}">
      <dsp:nvSpPr>
        <dsp:cNvPr id="0" name=""/>
        <dsp:cNvSpPr/>
      </dsp:nvSpPr>
      <dsp:spPr>
        <a:xfrm>
          <a:off x="0" y="1472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86D26-3AA0-4258-9577-7099B96D18A2}">
      <dsp:nvSpPr>
        <dsp:cNvPr id="0" name=""/>
        <dsp:cNvSpPr/>
      </dsp:nvSpPr>
      <dsp:spPr>
        <a:xfrm>
          <a:off x="189866" y="142696"/>
          <a:ext cx="345212" cy="3452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F699F-0D3F-41A2-8316-5BC7629D7791}">
      <dsp:nvSpPr>
        <dsp:cNvPr id="0" name=""/>
        <dsp:cNvSpPr/>
      </dsp:nvSpPr>
      <dsp:spPr>
        <a:xfrm>
          <a:off x="724945" y="1472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/>
            <a:t>Actividades</a:t>
          </a:r>
          <a:endParaRPr lang="en-US" sz="1700" kern="1200"/>
        </a:p>
      </dsp:txBody>
      <dsp:txXfrm>
        <a:off x="724945" y="1472"/>
        <a:ext cx="8879429" cy="627658"/>
      </dsp:txXfrm>
    </dsp:sp>
    <dsp:sp modelId="{05A65B34-29FF-476B-B7D8-901E55B5353A}">
      <dsp:nvSpPr>
        <dsp:cNvPr id="0" name=""/>
        <dsp:cNvSpPr/>
      </dsp:nvSpPr>
      <dsp:spPr>
        <a:xfrm>
          <a:off x="0" y="786046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6180B5-D3E3-436A-A0E7-272EB9096A6B}">
      <dsp:nvSpPr>
        <dsp:cNvPr id="0" name=""/>
        <dsp:cNvSpPr/>
      </dsp:nvSpPr>
      <dsp:spPr>
        <a:xfrm>
          <a:off x="189866" y="927269"/>
          <a:ext cx="345212" cy="3452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C1CD5-B78A-4C8D-AD67-D9589E5FC27A}">
      <dsp:nvSpPr>
        <dsp:cNvPr id="0" name=""/>
        <dsp:cNvSpPr/>
      </dsp:nvSpPr>
      <dsp:spPr>
        <a:xfrm>
          <a:off x="724945" y="786046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I. Revisión y análisis del currículum de Química en las Bases Curriculares.</a:t>
          </a:r>
          <a:endParaRPr lang="en-US" sz="1700" kern="1200" dirty="0"/>
        </a:p>
      </dsp:txBody>
      <dsp:txXfrm>
        <a:off x="724945" y="786046"/>
        <a:ext cx="8879429" cy="627658"/>
      </dsp:txXfrm>
    </dsp:sp>
    <dsp:sp modelId="{07A06309-018A-4CE7-8E5E-ED26B23A184A}">
      <dsp:nvSpPr>
        <dsp:cNvPr id="0" name=""/>
        <dsp:cNvSpPr/>
      </dsp:nvSpPr>
      <dsp:spPr>
        <a:xfrm>
          <a:off x="0" y="1570619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82D6B-45F6-46F6-8C0E-441841607D11}">
      <dsp:nvSpPr>
        <dsp:cNvPr id="0" name=""/>
        <dsp:cNvSpPr/>
      </dsp:nvSpPr>
      <dsp:spPr>
        <a:xfrm>
          <a:off x="189866" y="1711842"/>
          <a:ext cx="345212" cy="3452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8121F-22E4-4C3F-959B-638B1453E4BE}">
      <dsp:nvSpPr>
        <dsp:cNvPr id="0" name=""/>
        <dsp:cNvSpPr/>
      </dsp:nvSpPr>
      <dsp:spPr>
        <a:xfrm>
          <a:off x="724945" y="1570619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/>
            <a:t>En grupos pequeños revise por nivel:  7° Básico, 8° Básico, I Medio, II Medio, III Medio y IV Medio.</a:t>
          </a:r>
          <a:endParaRPr lang="en-US" sz="1700" kern="1200"/>
        </a:p>
      </dsp:txBody>
      <dsp:txXfrm>
        <a:off x="724945" y="1570619"/>
        <a:ext cx="8879429" cy="627658"/>
      </dsp:txXfrm>
    </dsp:sp>
    <dsp:sp modelId="{5D3D0150-A85E-4EA5-ACDF-269DBF51EC80}">
      <dsp:nvSpPr>
        <dsp:cNvPr id="0" name=""/>
        <dsp:cNvSpPr/>
      </dsp:nvSpPr>
      <dsp:spPr>
        <a:xfrm>
          <a:off x="0" y="2355192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8B03B-C1CA-48CB-8303-FD26F6440396}">
      <dsp:nvSpPr>
        <dsp:cNvPr id="0" name=""/>
        <dsp:cNvSpPr/>
      </dsp:nvSpPr>
      <dsp:spPr>
        <a:xfrm>
          <a:off x="189866" y="2496415"/>
          <a:ext cx="345212" cy="3452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63366-6FA6-44EB-A393-7985881911C7}">
      <dsp:nvSpPr>
        <dsp:cNvPr id="0" name=""/>
        <dsp:cNvSpPr/>
      </dsp:nvSpPr>
      <dsp:spPr>
        <a:xfrm>
          <a:off x="724945" y="2355192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/>
            <a:t>Número de horas semanales, unidades , habilidades por nivel.</a:t>
          </a:r>
          <a:endParaRPr lang="en-US" sz="1700" kern="1200"/>
        </a:p>
      </dsp:txBody>
      <dsp:txXfrm>
        <a:off x="724945" y="2355192"/>
        <a:ext cx="8879429" cy="627658"/>
      </dsp:txXfrm>
    </dsp:sp>
    <dsp:sp modelId="{45569BDE-A691-4D6B-854C-6A78A6C93EA8}">
      <dsp:nvSpPr>
        <dsp:cNvPr id="0" name=""/>
        <dsp:cNvSpPr/>
      </dsp:nvSpPr>
      <dsp:spPr>
        <a:xfrm>
          <a:off x="0" y="3139765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A6AFE-98EB-40A1-843A-33130A913AF5}">
      <dsp:nvSpPr>
        <dsp:cNvPr id="0" name=""/>
        <dsp:cNvSpPr/>
      </dsp:nvSpPr>
      <dsp:spPr>
        <a:xfrm>
          <a:off x="189866" y="3280988"/>
          <a:ext cx="345212" cy="34521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54C7E-802E-47FA-ADFE-B2039289BA35}">
      <dsp:nvSpPr>
        <dsp:cNvPr id="0" name=""/>
        <dsp:cNvSpPr/>
      </dsp:nvSpPr>
      <dsp:spPr>
        <a:xfrm>
          <a:off x="724945" y="3139765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/>
            <a:t>En opinión del grupo :</a:t>
          </a:r>
          <a:endParaRPr lang="en-US" sz="1700" kern="1200"/>
        </a:p>
      </dsp:txBody>
      <dsp:txXfrm>
        <a:off x="724945" y="3139765"/>
        <a:ext cx="8879429" cy="627658"/>
      </dsp:txXfrm>
    </dsp:sp>
    <dsp:sp modelId="{61DFD7F9-D2C5-42AA-8FAA-E27E71C58BC1}">
      <dsp:nvSpPr>
        <dsp:cNvPr id="0" name=""/>
        <dsp:cNvSpPr/>
      </dsp:nvSpPr>
      <dsp:spPr>
        <a:xfrm>
          <a:off x="0" y="3924294"/>
          <a:ext cx="9604375" cy="6276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513F4-D425-4521-980E-91C073D62DA9}">
      <dsp:nvSpPr>
        <dsp:cNvPr id="0" name=""/>
        <dsp:cNvSpPr/>
      </dsp:nvSpPr>
      <dsp:spPr>
        <a:xfrm>
          <a:off x="189866" y="4065561"/>
          <a:ext cx="345212" cy="34521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64024-1382-4820-980C-E96A7CAC2D42}">
      <dsp:nvSpPr>
        <dsp:cNvPr id="0" name=""/>
        <dsp:cNvSpPr/>
      </dsp:nvSpPr>
      <dsp:spPr>
        <a:xfrm>
          <a:off x="724945" y="3924338"/>
          <a:ext cx="8879429" cy="627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427" tIns="66427" rIns="66427" bIns="66427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¿Qué habilidades del </a:t>
          </a:r>
          <a:r>
            <a:rPr lang="es-ES_tradnl" sz="1700" kern="1200" dirty="0" err="1"/>
            <a:t>sXXI</a:t>
          </a:r>
          <a:r>
            <a:rPr lang="es-ES_tradnl" sz="1700" kern="1200" dirty="0"/>
            <a:t> reconoce en el currículum o le gustaría incluir especialmente?</a:t>
          </a:r>
          <a:endParaRPr lang="en-US" sz="1700" kern="1200" dirty="0"/>
        </a:p>
      </dsp:txBody>
      <dsp:txXfrm>
        <a:off x="724945" y="3924338"/>
        <a:ext cx="8879429" cy="627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6AF77-5B4E-4E9F-A0D9-FC8EECFBCB46}">
      <dsp:nvSpPr>
        <dsp:cNvPr id="0" name=""/>
        <dsp:cNvSpPr/>
      </dsp:nvSpPr>
      <dsp:spPr>
        <a:xfrm>
          <a:off x="-38617" y="9750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86D26-3AA0-4258-9577-7099B96D18A2}">
      <dsp:nvSpPr>
        <dsp:cNvPr id="0" name=""/>
        <dsp:cNvSpPr/>
      </dsp:nvSpPr>
      <dsp:spPr>
        <a:xfrm>
          <a:off x="188374" y="178587"/>
          <a:ext cx="412712" cy="4127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DF699F-0D3F-41A2-8316-5BC7629D7791}">
      <dsp:nvSpPr>
        <dsp:cNvPr id="0" name=""/>
        <dsp:cNvSpPr/>
      </dsp:nvSpPr>
      <dsp:spPr>
        <a:xfrm>
          <a:off x="828079" y="9750"/>
          <a:ext cx="8735983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b="1" kern="1200"/>
            <a:t>Actividades</a:t>
          </a:r>
          <a:endParaRPr lang="en-US" sz="1700" kern="1200"/>
        </a:p>
      </dsp:txBody>
      <dsp:txXfrm>
        <a:off x="828079" y="9750"/>
        <a:ext cx="8735983" cy="750386"/>
      </dsp:txXfrm>
    </dsp:sp>
    <dsp:sp modelId="{05A65B34-29FF-476B-B7D8-901E55B5353A}">
      <dsp:nvSpPr>
        <dsp:cNvPr id="0" name=""/>
        <dsp:cNvSpPr/>
      </dsp:nvSpPr>
      <dsp:spPr>
        <a:xfrm>
          <a:off x="-38617" y="947734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6180B5-D3E3-436A-A0E7-272EB9096A6B}">
      <dsp:nvSpPr>
        <dsp:cNvPr id="0" name=""/>
        <dsp:cNvSpPr/>
      </dsp:nvSpPr>
      <dsp:spPr>
        <a:xfrm>
          <a:off x="188374" y="1116571"/>
          <a:ext cx="412712" cy="4127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9C1CD5-B78A-4C8D-AD67-D9589E5FC27A}">
      <dsp:nvSpPr>
        <dsp:cNvPr id="0" name=""/>
        <dsp:cNvSpPr/>
      </dsp:nvSpPr>
      <dsp:spPr>
        <a:xfrm>
          <a:off x="828079" y="947734"/>
          <a:ext cx="8735983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I. Revisión y análisis de los Estándares Disciplinares.</a:t>
          </a:r>
          <a:endParaRPr lang="en-US" sz="1700" kern="1200" dirty="0"/>
        </a:p>
      </dsp:txBody>
      <dsp:txXfrm>
        <a:off x="828079" y="947734"/>
        <a:ext cx="8735983" cy="750386"/>
      </dsp:txXfrm>
    </dsp:sp>
    <dsp:sp modelId="{07A06309-018A-4CE7-8E5E-ED26B23A184A}">
      <dsp:nvSpPr>
        <dsp:cNvPr id="0" name=""/>
        <dsp:cNvSpPr/>
      </dsp:nvSpPr>
      <dsp:spPr>
        <a:xfrm>
          <a:off x="-38617" y="1885717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982D6B-45F6-46F6-8C0E-441841607D11}">
      <dsp:nvSpPr>
        <dsp:cNvPr id="0" name=""/>
        <dsp:cNvSpPr/>
      </dsp:nvSpPr>
      <dsp:spPr>
        <a:xfrm>
          <a:off x="188374" y="2054554"/>
          <a:ext cx="412712" cy="4127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8121F-22E4-4C3F-959B-638B1453E4BE}">
      <dsp:nvSpPr>
        <dsp:cNvPr id="0" name=""/>
        <dsp:cNvSpPr/>
      </dsp:nvSpPr>
      <dsp:spPr>
        <a:xfrm>
          <a:off x="828079" y="1885717"/>
          <a:ext cx="8735983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Forme seis grupos .</a:t>
          </a:r>
          <a:endParaRPr lang="en-US" sz="1700" kern="1200" dirty="0"/>
        </a:p>
      </dsp:txBody>
      <dsp:txXfrm>
        <a:off x="828079" y="1885717"/>
        <a:ext cx="8735983" cy="750386"/>
      </dsp:txXfrm>
    </dsp:sp>
    <dsp:sp modelId="{5D3D0150-A85E-4EA5-ACDF-269DBF51EC80}">
      <dsp:nvSpPr>
        <dsp:cNvPr id="0" name=""/>
        <dsp:cNvSpPr/>
      </dsp:nvSpPr>
      <dsp:spPr>
        <a:xfrm>
          <a:off x="-38617" y="2823700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08B03B-C1CA-48CB-8303-FD26F6440396}">
      <dsp:nvSpPr>
        <dsp:cNvPr id="0" name=""/>
        <dsp:cNvSpPr/>
      </dsp:nvSpPr>
      <dsp:spPr>
        <a:xfrm>
          <a:off x="188374" y="2992537"/>
          <a:ext cx="412712" cy="4127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63366-6FA6-44EB-A393-7985881911C7}">
      <dsp:nvSpPr>
        <dsp:cNvPr id="0" name=""/>
        <dsp:cNvSpPr/>
      </dsp:nvSpPr>
      <dsp:spPr>
        <a:xfrm>
          <a:off x="828079" y="2823700"/>
          <a:ext cx="8735983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Lea </a:t>
          </a:r>
          <a:r>
            <a:rPr lang="en-US" sz="1700" kern="1200" dirty="0" err="1"/>
            <a:t>en</a:t>
          </a:r>
          <a:r>
            <a:rPr lang="en-US" sz="1700" kern="1200" dirty="0"/>
            <a:t> forma individual </a:t>
          </a:r>
          <a:r>
            <a:rPr lang="en-US" sz="1700" kern="1200" dirty="0" err="1"/>
            <a:t>el</a:t>
          </a:r>
          <a:r>
            <a:rPr lang="en-US" sz="1700" kern="1200" dirty="0"/>
            <a:t> </a:t>
          </a:r>
          <a:r>
            <a:rPr lang="en-US" sz="1700" kern="1200" dirty="0" err="1"/>
            <a:t>estándar</a:t>
          </a:r>
          <a:r>
            <a:rPr lang="en-US" sz="1700" kern="1200" dirty="0"/>
            <a:t> </a:t>
          </a:r>
          <a:r>
            <a:rPr lang="en-US" sz="1700" kern="1200" dirty="0" err="1"/>
            <a:t>asignado</a:t>
          </a:r>
          <a:r>
            <a:rPr lang="en-US" sz="1700" kern="1200" dirty="0"/>
            <a:t>.</a:t>
          </a:r>
        </a:p>
      </dsp:txBody>
      <dsp:txXfrm>
        <a:off x="828079" y="2823700"/>
        <a:ext cx="8735983" cy="750386"/>
      </dsp:txXfrm>
    </dsp:sp>
    <dsp:sp modelId="{45569BDE-A691-4D6B-854C-6A78A6C93EA8}">
      <dsp:nvSpPr>
        <dsp:cNvPr id="0" name=""/>
        <dsp:cNvSpPr/>
      </dsp:nvSpPr>
      <dsp:spPr>
        <a:xfrm>
          <a:off x="-38617" y="3761683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7A6AFE-98EB-40A1-843A-33130A913AF5}">
      <dsp:nvSpPr>
        <dsp:cNvPr id="0" name=""/>
        <dsp:cNvSpPr/>
      </dsp:nvSpPr>
      <dsp:spPr>
        <a:xfrm>
          <a:off x="188374" y="3930520"/>
          <a:ext cx="412712" cy="41271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54C7E-802E-47FA-ADFE-B2039289BA35}">
      <dsp:nvSpPr>
        <dsp:cNvPr id="0" name=""/>
        <dsp:cNvSpPr/>
      </dsp:nvSpPr>
      <dsp:spPr>
        <a:xfrm>
          <a:off x="828079" y="3761683"/>
          <a:ext cx="8735983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/>
            <a:t>En opinión del grupo :</a:t>
          </a:r>
          <a:endParaRPr lang="en-US" sz="1700" kern="1200"/>
        </a:p>
      </dsp:txBody>
      <dsp:txXfrm>
        <a:off x="828079" y="3761683"/>
        <a:ext cx="8735983" cy="750386"/>
      </dsp:txXfrm>
    </dsp:sp>
    <dsp:sp modelId="{61DFD7F9-D2C5-42AA-8FAA-E27E71C58BC1}">
      <dsp:nvSpPr>
        <dsp:cNvPr id="0" name=""/>
        <dsp:cNvSpPr/>
      </dsp:nvSpPr>
      <dsp:spPr>
        <a:xfrm>
          <a:off x="-38617" y="4699666"/>
          <a:ext cx="9604375" cy="7503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513F4-D425-4521-980E-91C073D62DA9}">
      <dsp:nvSpPr>
        <dsp:cNvPr id="0" name=""/>
        <dsp:cNvSpPr/>
      </dsp:nvSpPr>
      <dsp:spPr>
        <a:xfrm>
          <a:off x="188374" y="4868503"/>
          <a:ext cx="412712" cy="41271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64024-1382-4820-980C-E96A7CAC2D42}">
      <dsp:nvSpPr>
        <dsp:cNvPr id="0" name=""/>
        <dsp:cNvSpPr/>
      </dsp:nvSpPr>
      <dsp:spPr>
        <a:xfrm>
          <a:off x="749149" y="4699666"/>
          <a:ext cx="8893842" cy="750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416" tIns="79416" rIns="79416" bIns="79416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¿Qué aspecto/s del estándar le parece/n el/los  más relevante/s?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700" kern="1200" dirty="0"/>
            <a:t>¿Qué aspectos del estándar  le resultan más desafiantes como futura/o Profesor de Química?</a:t>
          </a:r>
          <a:endParaRPr lang="en-US" sz="1700" kern="1200" dirty="0"/>
        </a:p>
      </dsp:txBody>
      <dsp:txXfrm>
        <a:off x="749149" y="4699666"/>
        <a:ext cx="8893842" cy="750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6FB012-E420-4B95-AE63-A8D98F1E9FF8}" type="datetime1">
              <a:rPr lang="es-ES" smtClean="0"/>
              <a:t>21/08/2024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83E88-2765-4140-A04D-8B1D491FFF4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28893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BEC11F6-780B-4A70-BC74-0ABACE79CAA5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Haga clic para modificar los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E6DE88F-1F85-4A27-9D34-D74A50E7B0DA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7300918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2E6DE88F-1F85-4A27-9D34-D74A50E7B0D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7270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1329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768277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62675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00860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4CEA549-D5CD-4EAF-92DD-F120BAE2B00B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267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29117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9E704EA-5CB1-494A-9524-E0FAE6BBE6C4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86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E842E49-C804-4EEC-9941-A438EC0B005D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390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0CB7135-DC88-46C5-8577-B4652D9D518F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4564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B0BDDAF-5FB4-4645-B812-33656A6F2B85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35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pPr rtl="0"/>
            <a:endParaRPr lang="es-E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46213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305C6AA-9D71-4080-8813-13E932244C60}" type="datetime1">
              <a:rPr lang="es-ES" noProof="0" smtClean="0"/>
              <a:t>21/08/2024</a:t>
            </a:fld>
            <a:endParaRPr lang="es-E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3A98EE3D-8CD1-4C3F-BD1C-C98C9596463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048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LFB9WJeBCdA?si=EKQmdDkQagRPW2f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1F047C-C727-42A7-85C5-68C5AA1B1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78896" y="1814732"/>
            <a:ext cx="5975956" cy="1913206"/>
          </a:xfrm>
        </p:spPr>
        <p:txBody>
          <a:bodyPr rtlCol="0" anchor="ctr">
            <a:normAutofit/>
          </a:bodyPr>
          <a:lstStyle/>
          <a:p>
            <a:r>
              <a:rPr lang="es-ES" sz="2800" dirty="0"/>
              <a:t>Didáctica de la Química y Práctica Pedagógica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93FB3F-A8D4-46D3-A1C6-C79C645637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8896" y="4950269"/>
            <a:ext cx="5975956" cy="1145584"/>
          </a:xfrm>
        </p:spPr>
        <p:txBody>
          <a:bodyPr rtlCol="0">
            <a:normAutofit fontScale="92500" lnSpcReduction="20000"/>
          </a:bodyPr>
          <a:lstStyle/>
          <a:p>
            <a:pPr rtl="0">
              <a:lnSpc>
                <a:spcPct val="110000"/>
              </a:lnSpc>
            </a:pPr>
            <a:r>
              <a:rPr lang="es-ES" dirty="0"/>
              <a:t>Prof. Karen Martínez</a:t>
            </a:r>
          </a:p>
          <a:p>
            <a:pPr rtl="0">
              <a:lnSpc>
                <a:spcPct val="110000"/>
              </a:lnSpc>
            </a:pPr>
            <a:r>
              <a:rPr lang="es-ES" dirty="0"/>
              <a:t>Sesión 2  </a:t>
            </a:r>
          </a:p>
          <a:p>
            <a:pPr rtl="0">
              <a:lnSpc>
                <a:spcPct val="110000"/>
              </a:lnSpc>
            </a:pPr>
            <a:r>
              <a:rPr lang="es-ES" dirty="0"/>
              <a:t>22 de agosto de 2024</a:t>
            </a:r>
          </a:p>
        </p:txBody>
      </p:sp>
      <p:pic>
        <p:nvPicPr>
          <p:cNvPr id="6" name="Picture 4" descr="Estructura molecular y tabla periódica en un escritorio">
            <a:extLst>
              <a:ext uri="{FF2B5EF4-FFF2-40B4-BE49-F238E27FC236}">
                <a16:creationId xmlns:a16="http://schemas.microsoft.com/office/drawing/2014/main" id="{F7543134-0038-9CA0-DAE5-305FAF7831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607" r="44122" b="-2"/>
          <a:stretch/>
        </p:blipFill>
        <p:spPr>
          <a:xfrm>
            <a:off x="3179" y="-2"/>
            <a:ext cx="5075414" cy="6858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88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19AD428-D6D3-4F58-A177-7610402AD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s-ES_tradnl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24" name="Marcador de contenido 2">
            <a:extLst>
              <a:ext uri="{FF2B5EF4-FFF2-40B4-BE49-F238E27FC236}">
                <a16:creationId xmlns:a16="http://schemas.microsoft.com/office/drawing/2014/main" id="{B31FD38C-EB20-CD24-BBC7-CC2BF8689B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694519"/>
              </p:ext>
            </p:extLst>
          </p:nvPr>
        </p:nvGraphicFramePr>
        <p:xfrm>
          <a:off x="1450975" y="1501255"/>
          <a:ext cx="9604375" cy="455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5705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AD428-D6D3-4F58-A177-7610402AD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s-ES_tradnl" dirty="0"/>
          </a:p>
        </p:txBody>
      </p:sp>
      <p:graphicFrame>
        <p:nvGraphicFramePr>
          <p:cNvPr id="24" name="Marcador de contenido 2">
            <a:extLst>
              <a:ext uri="{FF2B5EF4-FFF2-40B4-BE49-F238E27FC236}">
                <a16:creationId xmlns:a16="http://schemas.microsoft.com/office/drawing/2014/main" id="{B31FD38C-EB20-CD24-BBC7-CC2BF8689B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776308"/>
              </p:ext>
            </p:extLst>
          </p:nvPr>
        </p:nvGraphicFramePr>
        <p:xfrm>
          <a:off x="1450975" y="804519"/>
          <a:ext cx="9604375" cy="5459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0701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13760-B965-F1DC-27C4-FC125A182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797F37-59E7-AD3F-1A9A-08E82CE23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Video: </a:t>
            </a:r>
          </a:p>
          <a:p>
            <a:r>
              <a:rPr lang="es-MX" dirty="0">
                <a:hlinkClick r:id="rId2"/>
              </a:rPr>
              <a:t>https://youtu.be/LFB9WJeBCdA?si=EKQmdDkQagRPW2fW</a:t>
            </a:r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8023461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C4C00F4-06E9-43E3-AD97-88A857CEFA8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0585E981-8C91-4205-A0C3-C991F42B4C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B270AB-C138-415C-897E-3C24487DEC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169</Words>
  <Application>Microsoft Office PowerPoint</Application>
  <PresentationFormat>Panorámica</PresentationFormat>
  <Paragraphs>20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Galería</vt:lpstr>
      <vt:lpstr>Didáctica de la Química y Práctica Pedagógica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 y Tutoría</dc:title>
  <dc:creator>K M A</dc:creator>
  <cp:lastModifiedBy>Karen Martínez</cp:lastModifiedBy>
  <cp:revision>27</cp:revision>
  <dcterms:created xsi:type="dcterms:W3CDTF">2022-03-14T00:26:17Z</dcterms:created>
  <dcterms:modified xsi:type="dcterms:W3CDTF">2024-08-22T03:08:35Z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