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smtClean="0"/>
              <a:pPr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995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42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678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738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223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11/14/2024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26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11/14/2024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411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520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11/14/2024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051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238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11/14/2024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772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08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C55CC97A-43A5-4771-9041-D9C7B3568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421AC71F-E15D-4C2B-A86A-508967C7F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3" name="Freeform 5">
              <a:extLst>
                <a:ext uri="{FF2B5EF4-FFF2-40B4-BE49-F238E27FC236}">
                  <a16:creationId xmlns:a16="http://schemas.microsoft.com/office/drawing/2014/main" id="{E0D8EC26-CB42-4C27-BA3A-0F51D272C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">
              <a:extLst>
                <a:ext uri="{FF2B5EF4-FFF2-40B4-BE49-F238E27FC236}">
                  <a16:creationId xmlns:a16="http://schemas.microsoft.com/office/drawing/2014/main" id="{A0D2053F-0217-41E7-B891-3429E7747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7">
              <a:extLst>
                <a:ext uri="{FF2B5EF4-FFF2-40B4-BE49-F238E27FC236}">
                  <a16:creationId xmlns:a16="http://schemas.microsoft.com/office/drawing/2014/main" id="{811DFF9B-83C9-4714-AFDE-42A227F91A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8">
              <a:extLst>
                <a:ext uri="{FF2B5EF4-FFF2-40B4-BE49-F238E27FC236}">
                  <a16:creationId xmlns:a16="http://schemas.microsoft.com/office/drawing/2014/main" id="{9CAA0A24-2F28-42D1-BF61-D2FF1686CB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id="{00F15048-829F-4C5C-AC79-922088F928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0">
              <a:extLst>
                <a:ext uri="{FF2B5EF4-FFF2-40B4-BE49-F238E27FC236}">
                  <a16:creationId xmlns:a16="http://schemas.microsoft.com/office/drawing/2014/main" id="{36430669-98F0-4FEE-B07C-7138223CD7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1">
              <a:extLst>
                <a:ext uri="{FF2B5EF4-FFF2-40B4-BE49-F238E27FC236}">
                  <a16:creationId xmlns:a16="http://schemas.microsoft.com/office/drawing/2014/main" id="{1369A969-5D54-4678-A752-54CF4F2B7C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2">
              <a:extLst>
                <a:ext uri="{FF2B5EF4-FFF2-40B4-BE49-F238E27FC236}">
                  <a16:creationId xmlns:a16="http://schemas.microsoft.com/office/drawing/2014/main" id="{CC418526-440A-4DF2-8713-E2C70E2748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3">
              <a:extLst>
                <a:ext uri="{FF2B5EF4-FFF2-40B4-BE49-F238E27FC236}">
                  <a16:creationId xmlns:a16="http://schemas.microsoft.com/office/drawing/2014/main" id="{57A9B96E-A7F4-4926-A021-3563FBB264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4">
              <a:extLst>
                <a:ext uri="{FF2B5EF4-FFF2-40B4-BE49-F238E27FC236}">
                  <a16:creationId xmlns:a16="http://schemas.microsoft.com/office/drawing/2014/main" id="{CD7FC2AF-E35F-4275-AB1F-F43AFEEB0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5">
              <a:extLst>
                <a:ext uri="{FF2B5EF4-FFF2-40B4-BE49-F238E27FC236}">
                  <a16:creationId xmlns:a16="http://schemas.microsoft.com/office/drawing/2014/main" id="{2F1EA55E-53F8-4FF7-8F94-86860F3AA2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6">
              <a:extLst>
                <a:ext uri="{FF2B5EF4-FFF2-40B4-BE49-F238E27FC236}">
                  <a16:creationId xmlns:a16="http://schemas.microsoft.com/office/drawing/2014/main" id="{E4179605-391B-4010-A9AE-B3C51C85A7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7">
              <a:extLst>
                <a:ext uri="{FF2B5EF4-FFF2-40B4-BE49-F238E27FC236}">
                  <a16:creationId xmlns:a16="http://schemas.microsoft.com/office/drawing/2014/main" id="{AAF97A09-2417-408F-AD73-4EB87B1F5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8">
              <a:extLst>
                <a:ext uri="{FF2B5EF4-FFF2-40B4-BE49-F238E27FC236}">
                  <a16:creationId xmlns:a16="http://schemas.microsoft.com/office/drawing/2014/main" id="{1566CF43-6410-470C-93F7-0C01F22977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9">
              <a:extLst>
                <a:ext uri="{FF2B5EF4-FFF2-40B4-BE49-F238E27FC236}">
                  <a16:creationId xmlns:a16="http://schemas.microsoft.com/office/drawing/2014/main" id="{A4FF3FA7-55B6-4AFF-837D-FDB90B5ED4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0">
              <a:extLst>
                <a:ext uri="{FF2B5EF4-FFF2-40B4-BE49-F238E27FC236}">
                  <a16:creationId xmlns:a16="http://schemas.microsoft.com/office/drawing/2014/main" id="{431378BD-AD71-4885-9530-114902E14A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1">
              <a:extLst>
                <a:ext uri="{FF2B5EF4-FFF2-40B4-BE49-F238E27FC236}">
                  <a16:creationId xmlns:a16="http://schemas.microsoft.com/office/drawing/2014/main" id="{9E678C5F-C928-4F1C-AC87-8D327FDCC9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2">
              <a:extLst>
                <a:ext uri="{FF2B5EF4-FFF2-40B4-BE49-F238E27FC236}">
                  <a16:creationId xmlns:a16="http://schemas.microsoft.com/office/drawing/2014/main" id="{997AEA9A-8B9B-4CC2-A38F-A44919A16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23">
              <a:extLst>
                <a:ext uri="{FF2B5EF4-FFF2-40B4-BE49-F238E27FC236}">
                  <a16:creationId xmlns:a16="http://schemas.microsoft.com/office/drawing/2014/main" id="{544AE5C5-757E-47DA-82E7-8B29C5CDA8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5" name="Picture 4" descr="Fórmulas químicas escritas en papel">
            <a:extLst>
              <a:ext uri="{FF2B5EF4-FFF2-40B4-BE49-F238E27FC236}">
                <a16:creationId xmlns:a16="http://schemas.microsoft.com/office/drawing/2014/main" id="{38265C70-8C23-ACD6-3121-266BF57D985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"/>
          <a:stretch/>
        </p:blipFill>
        <p:spPr>
          <a:xfrm>
            <a:off x="20" y="227"/>
            <a:ext cx="12191675" cy="6858000"/>
          </a:xfrm>
          <a:prstGeom prst="rect">
            <a:avLst/>
          </a:prstGeom>
        </p:spPr>
      </p:pic>
      <p:grpSp>
        <p:nvGrpSpPr>
          <p:cNvPr id="63" name="Group 62">
            <a:extLst>
              <a:ext uri="{FF2B5EF4-FFF2-40B4-BE49-F238E27FC236}">
                <a16:creationId xmlns:a16="http://schemas.microsoft.com/office/drawing/2014/main" id="{4A9D77C2-65A9-4B30-B6B4-4AC987D669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833747" y="1186483"/>
            <a:ext cx="4510627" cy="4477933"/>
            <a:chOff x="3833747" y="1186483"/>
            <a:chExt cx="4510627" cy="447793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DADD2F1-C636-4A08-BB00-B03811AA2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37681" y="1186483"/>
              <a:ext cx="4506693" cy="716184"/>
            </a:xfrm>
            <a:prstGeom prst="rect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Isosceles Triangle 39">
              <a:extLst>
                <a:ext uri="{FF2B5EF4-FFF2-40B4-BE49-F238E27FC236}">
                  <a16:creationId xmlns:a16="http://schemas.microsoft.com/office/drawing/2014/main" id="{8DEE39A4-4B18-4E77-82F0-6379F5AF5C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975F13A7-2C9E-4E4A-8FF5-6B4C9BADA1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33747" y="1991156"/>
              <a:ext cx="4510180" cy="3322196"/>
            </a:xfrm>
            <a:prstGeom prst="rect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1BCBC3E3-827E-ADA5-8C8F-4C2C36D86B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16043" y="2075504"/>
            <a:ext cx="4345588" cy="2042725"/>
          </a:xfrm>
        </p:spPr>
        <p:txBody>
          <a:bodyPr>
            <a:normAutofit/>
          </a:bodyPr>
          <a:lstStyle/>
          <a:p>
            <a:r>
              <a:rPr lang="es-MX" sz="4200"/>
              <a:t>Didáctica de la Química y Práctica Pedagógica</a:t>
            </a:r>
            <a:endParaRPr lang="es-CL" sz="420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1FB2370-E9CD-94E8-4A8E-DCFAB51235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6043" y="4202728"/>
            <a:ext cx="4345588" cy="1026125"/>
          </a:xfrm>
        </p:spPr>
        <p:txBody>
          <a:bodyPr>
            <a:normAutofit/>
          </a:bodyPr>
          <a:lstStyle/>
          <a:p>
            <a:r>
              <a:rPr lang="es-MX" dirty="0" err="1"/>
              <a:t>Prof</a:t>
            </a:r>
            <a:r>
              <a:rPr lang="es-MX" dirty="0"/>
              <a:t> Karen Martínez</a:t>
            </a:r>
          </a:p>
          <a:p>
            <a:r>
              <a:rPr lang="es-MX" dirty="0"/>
              <a:t>14  de noviembre de 2024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98418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C30185-8C2A-9878-B46B-888992F79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/>
              <a:t>Análisis y Reflexión de la implementación.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E36C2F-9A26-C464-A9BE-544318E89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/>
              <a:t>Tomando en cuenta las ideas de la lectura propuesta para hoy:</a:t>
            </a:r>
          </a:p>
          <a:p>
            <a:pPr marL="0" indent="0">
              <a:buNone/>
            </a:pPr>
            <a:r>
              <a:rPr lang="es-MX"/>
              <a:t>“Hacer unidades didácticas: una tarea fundamental en la planificación de las clases de ciencias” de A. Caamaño</a:t>
            </a:r>
          </a:p>
          <a:p>
            <a:pPr marL="0" indent="0">
              <a:buNone/>
            </a:pPr>
            <a:r>
              <a:rPr lang="es-MX"/>
              <a:t>1. Formar grupos de máximo cuatro estudiantes.</a:t>
            </a:r>
          </a:p>
          <a:p>
            <a:pPr marL="0" indent="0">
              <a:buNone/>
            </a:pPr>
            <a:r>
              <a:rPr lang="es-MX"/>
              <a:t>2. Cada estudiante compartirá con el grupo :</a:t>
            </a:r>
          </a:p>
          <a:p>
            <a:r>
              <a:rPr lang="es-MX"/>
              <a:t>Objetivo de su implementación</a:t>
            </a:r>
          </a:p>
          <a:p>
            <a:r>
              <a:rPr lang="es-MX"/>
              <a:t>Estrategia didáctica utilizada</a:t>
            </a:r>
          </a:p>
          <a:p>
            <a:r>
              <a:rPr lang="es-MX"/>
              <a:t>Actividad</a:t>
            </a:r>
          </a:p>
          <a:p>
            <a:r>
              <a:rPr lang="es-MX"/>
              <a:t>La evaluación realizada.</a:t>
            </a:r>
            <a:endParaRPr lang="es-CL"/>
          </a:p>
          <a:p>
            <a:pPr marL="0" indent="0">
              <a:buNone/>
            </a:pPr>
            <a:r>
              <a:rPr lang="es-CL"/>
              <a:t>3. Compartir al curso un análisis realizado.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8570382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78C30D"/>
      </a:accent1>
      <a:accent2>
        <a:srgbClr val="099B62"/>
      </a:accent2>
      <a:accent3>
        <a:srgbClr val="21CFDF"/>
      </a:accent3>
      <a:accent4>
        <a:srgbClr val="179FDF"/>
      </a:accent4>
      <a:accent5>
        <a:srgbClr val="E75710"/>
      </a:accent5>
      <a:accent6>
        <a:srgbClr val="F89C19"/>
      </a:accent6>
      <a:hlink>
        <a:srgbClr val="7CDE25"/>
      </a:hlink>
      <a:folHlink>
        <a:srgbClr val="BCE8A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EF0781-FB17-4F1F-B3B1-699933968C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31</TotalTime>
  <Words>94</Words>
  <Application>Microsoft Office PowerPoint</Application>
  <PresentationFormat>Panorámica</PresentationFormat>
  <Paragraphs>13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Calibri Light</vt:lpstr>
      <vt:lpstr>Rockwell</vt:lpstr>
      <vt:lpstr>Wingdings</vt:lpstr>
      <vt:lpstr>Atlas</vt:lpstr>
      <vt:lpstr>Didáctica de la Química y Práctica Pedagógica</vt:lpstr>
      <vt:lpstr>Análisis y Reflexión de la implementación.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Martínez</dc:creator>
  <cp:lastModifiedBy>Karen Martínez</cp:lastModifiedBy>
  <cp:revision>4</cp:revision>
  <dcterms:created xsi:type="dcterms:W3CDTF">2024-11-07T12:21:37Z</dcterms:created>
  <dcterms:modified xsi:type="dcterms:W3CDTF">2024-11-14T12:45:58Z</dcterms:modified>
</cp:coreProperties>
</file>