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CBC3E3-827E-ADA5-8C8F-4C2C36D86B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Didáctica de la Química y Práctica Pedagógica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FB2370-E9CD-94E8-4A8E-DCFAB51235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err="1"/>
              <a:t>Prof</a:t>
            </a:r>
            <a:r>
              <a:rPr lang="es-MX" dirty="0"/>
              <a:t> Karen Martínez</a:t>
            </a:r>
          </a:p>
          <a:p>
            <a:r>
              <a:rPr lang="es-MX" dirty="0"/>
              <a:t>7 de </a:t>
            </a:r>
            <a:r>
              <a:rPr lang="es-MX"/>
              <a:t>noviembre de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98418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C30185-8C2A-9878-B46B-888992F7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Responder a las preguntas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E36C2F-9A26-C464-A9BE-544318E89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Tomando en cuenta las ideas de las dos lecturas propuestas para hoy, reflexionen brevemente  y respondan como grupo a las preguntas: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Cómo las características de la Química se pueden expresar en nuestra práctica docente. </a:t>
            </a:r>
          </a:p>
          <a:p>
            <a:r>
              <a:rPr lang="es-MX" dirty="0"/>
              <a:t>Cómo podemos relacionar las habilidades del </a:t>
            </a:r>
            <a:r>
              <a:rPr lang="es-MX" dirty="0" err="1"/>
              <a:t>sXXI</a:t>
            </a:r>
            <a:r>
              <a:rPr lang="es-MX" dirty="0"/>
              <a:t> </a:t>
            </a:r>
            <a:r>
              <a:rPr lang="es-MX" b="1" dirty="0"/>
              <a:t>concretamente </a:t>
            </a:r>
            <a:r>
              <a:rPr lang="es-MX" dirty="0"/>
              <a:t>con las actividades de mi clase. Comente un ejemplo a partir de las clases implementadas o por implementar.</a:t>
            </a:r>
          </a:p>
          <a:p>
            <a:endParaRPr lang="es-MX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8570382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11</TotalTime>
  <Words>84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 Light</vt:lpstr>
      <vt:lpstr>Rockwell</vt:lpstr>
      <vt:lpstr>Wingdings</vt:lpstr>
      <vt:lpstr>Atlas</vt:lpstr>
      <vt:lpstr>Didáctica de la Química y Práctica Pedagógica</vt:lpstr>
      <vt:lpstr>Responder a las preguntas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2</cp:revision>
  <dcterms:created xsi:type="dcterms:W3CDTF">2024-11-07T12:21:37Z</dcterms:created>
  <dcterms:modified xsi:type="dcterms:W3CDTF">2024-11-07T12:32:48Z</dcterms:modified>
</cp:coreProperties>
</file>