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kkcEBG_xp0?feature=shared" TargetMode="External"/><Relationship Id="rId2" Type="http://schemas.openxmlformats.org/officeDocument/2006/relationships/hyperlink" Target="recursos%20did&#225;cticos%20en%20el%20proceso%20de%20ense&#241;anz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-xnpG9wMoc?feature=share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AC9AAA2-2BA2-90E6-C882-02821813C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982132"/>
            <a:ext cx="5292729" cy="2823880"/>
          </a:xfrm>
        </p:spPr>
        <p:txBody>
          <a:bodyPr>
            <a:normAutofit/>
          </a:bodyPr>
          <a:lstStyle/>
          <a:p>
            <a:r>
              <a:rPr lang="es-ES_tradnl" sz="4800" dirty="0">
                <a:solidFill>
                  <a:srgbClr val="262626"/>
                </a:solidFill>
              </a:rPr>
              <a:t>Didáctica de la Química y Práctica Pedagógica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2C4183-E726-F240-7FA0-A161F07AF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8" y="4076944"/>
            <a:ext cx="4094017" cy="1679620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000000"/>
                </a:solidFill>
              </a:rPr>
              <a:t>26  de septiembre de 2024</a:t>
            </a:r>
          </a:p>
        </p:txBody>
      </p:sp>
      <p:pic>
        <p:nvPicPr>
          <p:cNvPr id="7" name="Graphic 6" descr="Matraz">
            <a:extLst>
              <a:ext uri="{FF2B5EF4-FFF2-40B4-BE49-F238E27FC236}">
                <a16:creationId xmlns:a16="http://schemas.microsoft.com/office/drawing/2014/main" id="{84ED2D99-A810-1BB0-E583-B14E7CC82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6145" y="2611345"/>
            <a:ext cx="3021832" cy="3021832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406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8C372-5CA9-EB67-BDAD-E2EB9364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Hoy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B703DD-187B-5D75-2954-D0D38A61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56" y="2396836"/>
            <a:ext cx="9601196" cy="3617578"/>
          </a:xfrm>
        </p:spPr>
        <p:txBody>
          <a:bodyPr>
            <a:noAutofit/>
          </a:bodyPr>
          <a:lstStyle/>
          <a:p>
            <a:pPr marL="571500" indent="-571500">
              <a:buAutoNum type="romanUcPeriod"/>
            </a:pPr>
            <a:r>
              <a:rPr lang="es-ES" sz="2800" dirty="0">
                <a:solidFill>
                  <a:srgbClr val="000000"/>
                </a:solidFill>
                <a:latin typeface="+mj-lt"/>
              </a:rPr>
              <a:t>Fichas de lectura.</a:t>
            </a:r>
          </a:p>
          <a:p>
            <a:pPr marL="571500" indent="-571500">
              <a:buAutoNum type="romanUcPeriod"/>
            </a:pPr>
            <a:r>
              <a:rPr lang="es-ES" sz="2800" dirty="0">
                <a:solidFill>
                  <a:srgbClr val="000000"/>
                </a:solidFill>
                <a:latin typeface="+mj-lt"/>
              </a:rPr>
              <a:t>Considerando las fichas de lecturas hasta hoy , en grupos:</a:t>
            </a:r>
          </a:p>
          <a:p>
            <a:pPr marL="0" indent="0">
              <a:buNone/>
            </a:pPr>
            <a:r>
              <a:rPr lang="es-ES" sz="2800" b="1" dirty="0">
                <a:solidFill>
                  <a:srgbClr val="000000"/>
                </a:solidFill>
                <a:latin typeface="+mj-lt"/>
              </a:rPr>
              <a:t>Reflexione respecto a la elección de una determinada estrategia didáctica para trabajar en la planificación de su clase en su centro de práctica. </a:t>
            </a:r>
          </a:p>
          <a:p>
            <a:pPr marL="0" indent="0">
              <a:buNone/>
            </a:pPr>
            <a:r>
              <a:rPr lang="es-ES" sz="2800" dirty="0">
                <a:solidFill>
                  <a:srgbClr val="000000"/>
                </a:solidFill>
                <a:latin typeface="+mj-lt"/>
              </a:rPr>
              <a:t>Justifique su respuesta con un ejemplo.</a:t>
            </a:r>
          </a:p>
          <a:p>
            <a:pPr marL="0" indent="0">
              <a:buNone/>
            </a:pPr>
            <a:endParaRPr lang="es-ES" sz="28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es-ES" sz="28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s-ES" sz="2800" dirty="0">
                <a:solidFill>
                  <a:srgbClr val="000000"/>
                </a:solidFill>
                <a:latin typeface="+mj-lt"/>
              </a:rPr>
              <a:t>¿Qué es un recurso pedagógico? </a:t>
            </a:r>
          </a:p>
          <a:p>
            <a:r>
              <a:rPr lang="es-ES" sz="2800" dirty="0">
                <a:solidFill>
                  <a:srgbClr val="000000"/>
                </a:solidFill>
                <a:latin typeface="+mj-lt"/>
              </a:rPr>
              <a:t>material audiovisual, medios didácticos informáticos, soportes físicos y otros, que van a proporcionar al profesor/a ayuda para desarrollar su clase.</a:t>
            </a:r>
          </a:p>
          <a:p>
            <a:r>
              <a:rPr lang="es-ES" sz="2800" dirty="0">
                <a:solidFill>
                  <a:srgbClr val="000000"/>
                </a:solidFill>
                <a:latin typeface="+mj-lt"/>
              </a:rPr>
              <a:t>Lectura: </a:t>
            </a:r>
            <a:r>
              <a:rPr lang="es-ES" sz="2800" dirty="0">
                <a:solidFill>
                  <a:srgbClr val="000000"/>
                </a:solidFill>
                <a:latin typeface="+mj-lt"/>
                <a:hlinkClick r:id="rId2" action="ppaction://hlinkfile"/>
              </a:rPr>
              <a:t>recursos didácticos en el proceso de enseñanza.pdf</a:t>
            </a:r>
            <a:endParaRPr lang="es-ES" sz="2800" dirty="0">
              <a:solidFill>
                <a:srgbClr val="000000"/>
              </a:solidFill>
              <a:latin typeface="+mj-lt"/>
            </a:endParaRPr>
          </a:p>
          <a:p>
            <a:endParaRPr lang="es-ES" sz="2800" dirty="0">
              <a:solidFill>
                <a:srgbClr val="000000"/>
              </a:solidFill>
              <a:latin typeface="+mj-lt"/>
            </a:endParaRPr>
          </a:p>
          <a:p>
            <a:r>
              <a:rPr lang="es-ES" sz="2800" dirty="0">
                <a:solidFill>
                  <a:srgbClr val="000000"/>
                </a:solidFill>
                <a:latin typeface="+mj-lt"/>
                <a:hlinkClick r:id="rId3"/>
              </a:rPr>
              <a:t>https://youtu.be/_kkcEBG_xp0?feature=shared</a:t>
            </a:r>
            <a:endParaRPr lang="es-ES" sz="28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es-ES_tradn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218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3675D-E24A-F541-944A-237EFB4A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F908A-F518-1312-43D1-0AAD0EC93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/>
              <a:t>III. ¿Cuáles son las Fases de una clase?</a:t>
            </a:r>
          </a:p>
          <a:p>
            <a:pPr marL="0" indent="0">
              <a:buNone/>
            </a:pPr>
            <a:r>
              <a:rPr lang="es-ES_tradnl" dirty="0">
                <a:hlinkClick r:id="rId2"/>
              </a:rPr>
              <a:t>https://youtu.be/q-xnpG9wMoc?feature=shared</a:t>
            </a:r>
            <a:endParaRPr lang="es-ES_tradnl" dirty="0"/>
          </a:p>
          <a:p>
            <a:pPr marL="0" indent="0">
              <a:buNone/>
            </a:pPr>
            <a:r>
              <a:rPr lang="es-ES_tradnl" dirty="0"/>
              <a:t>IV. Trabajo personal : </a:t>
            </a:r>
          </a:p>
          <a:p>
            <a:pPr marL="0" indent="0">
              <a:buNone/>
            </a:pPr>
            <a:r>
              <a:rPr lang="es-ES_tradnl" dirty="0"/>
              <a:t>Panificación de una clase</a:t>
            </a:r>
          </a:p>
          <a:p>
            <a:pPr marL="0" indent="0">
              <a:buNone/>
            </a:pPr>
            <a:r>
              <a:rPr lang="es-ES_tradnl" dirty="0"/>
              <a:t>Elaboración de una cápsula educativa.</a:t>
            </a:r>
          </a:p>
          <a:p>
            <a:pPr marL="0" indent="0">
              <a:buNone/>
            </a:pPr>
            <a:r>
              <a:rPr lang="es-ES_tradnl"/>
              <a:t>Dudas.</a:t>
            </a: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7355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156</Words>
  <Application>Microsoft Office PowerPoint</Application>
  <PresentationFormat>Panorámica</PresentationFormat>
  <Paragraphs>21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Garamond</vt:lpstr>
      <vt:lpstr>Orgánico</vt:lpstr>
      <vt:lpstr>Didáctica de la Química y Práctica Pedagógica </vt:lpstr>
      <vt:lpstr>Hoy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Didáctica de la Química</dc:title>
  <dc:creator>Karen Martínez</dc:creator>
  <cp:lastModifiedBy>Karen Martínez</cp:lastModifiedBy>
  <cp:revision>6</cp:revision>
  <dcterms:created xsi:type="dcterms:W3CDTF">2023-05-22T00:39:30Z</dcterms:created>
  <dcterms:modified xsi:type="dcterms:W3CDTF">2024-09-26T01:57:41Z</dcterms:modified>
</cp:coreProperties>
</file>