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2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10/2/2024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10/2/2024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10/2/2024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10/2/2024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10/2/2024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10/2/2024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10/2/2024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10/2/2024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10/2/2024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10/2/2024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10/2/2024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10/2/2024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Karen\Desktop\cambio%20conceptual.pdf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10">
            <a:extLst>
              <a:ext uri="{FF2B5EF4-FFF2-40B4-BE49-F238E27FC236}">
                <a16:creationId xmlns:a16="http://schemas.microsoft.com/office/drawing/2014/main" id="{7EE9F1D6-64BF-4324-9841-93E3B60FD7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12">
            <a:extLst>
              <a:ext uri="{FF2B5EF4-FFF2-40B4-BE49-F238E27FC236}">
                <a16:creationId xmlns:a16="http://schemas.microsoft.com/office/drawing/2014/main" id="{B63EADF6-96FB-4085-86CE-E5754AD015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31" name="Picture 14">
            <a:extLst>
              <a:ext uri="{FF2B5EF4-FFF2-40B4-BE49-F238E27FC236}">
                <a16:creationId xmlns:a16="http://schemas.microsoft.com/office/drawing/2014/main" id="{E1A28DA3-A38C-4B8F-9153-AEE97C320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32" name="Rectangle 16">
            <a:extLst>
              <a:ext uri="{FF2B5EF4-FFF2-40B4-BE49-F238E27FC236}">
                <a16:creationId xmlns:a16="http://schemas.microsoft.com/office/drawing/2014/main" id="{91BA3BB2-3CF5-4447-8F36-4EDC5CC398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18">
            <a:extLst>
              <a:ext uri="{FF2B5EF4-FFF2-40B4-BE49-F238E27FC236}">
                <a16:creationId xmlns:a16="http://schemas.microsoft.com/office/drawing/2014/main" id="{B6C8642A-1839-4DA2-99E2-1C24CB20D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20">
            <a:extLst>
              <a:ext uri="{FF2B5EF4-FFF2-40B4-BE49-F238E27FC236}">
                <a16:creationId xmlns:a16="http://schemas.microsoft.com/office/drawing/2014/main" id="{2C500C40-E4A5-4D71-BF51-8B40908B58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1205F30-B355-EFB6-3506-EEDAFA8411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69804" y="1469036"/>
            <a:ext cx="4249209" cy="2788170"/>
          </a:xfrm>
        </p:spPr>
        <p:txBody>
          <a:bodyPr>
            <a:normAutofit/>
          </a:bodyPr>
          <a:lstStyle/>
          <a:p>
            <a:br>
              <a:rPr lang="es-MX" sz="3000" dirty="0"/>
            </a:br>
            <a:br>
              <a:rPr lang="es-MX" sz="3000" dirty="0"/>
            </a:br>
            <a:r>
              <a:rPr lang="es-MX" sz="3000" dirty="0"/>
              <a:t>Didáctica de Química y Práctica Pedagógica</a:t>
            </a:r>
            <a:endParaRPr lang="es-CL" sz="30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3912315-6A5C-FADD-4691-C991B6D181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95958" y="4076190"/>
            <a:ext cx="4600067" cy="2309620"/>
          </a:xfrm>
        </p:spPr>
        <p:txBody>
          <a:bodyPr>
            <a:normAutofit/>
          </a:bodyPr>
          <a:lstStyle/>
          <a:p>
            <a:r>
              <a:rPr lang="es-MX" dirty="0" err="1"/>
              <a:t>Prof</a:t>
            </a:r>
            <a:r>
              <a:rPr lang="es-MX" dirty="0"/>
              <a:t> Karen Martínez</a:t>
            </a:r>
          </a:p>
          <a:p>
            <a:r>
              <a:rPr lang="es-MX" dirty="0"/>
              <a:t>3 de octubre de 2024</a:t>
            </a:r>
            <a:endParaRPr lang="es-CL" dirty="0"/>
          </a:p>
        </p:txBody>
      </p:sp>
      <p:sp>
        <p:nvSpPr>
          <p:cNvPr id="35" name="Rectangle 22">
            <a:extLst>
              <a:ext uri="{FF2B5EF4-FFF2-40B4-BE49-F238E27FC236}">
                <a16:creationId xmlns:a16="http://schemas.microsoft.com/office/drawing/2014/main" id="{5750C232-8114-45E7-8E48-7D80EE5236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69065" y="647189"/>
            <a:ext cx="3673003" cy="556428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áfico 5" descr="Matraz contorno">
            <a:extLst>
              <a:ext uri="{FF2B5EF4-FFF2-40B4-BE49-F238E27FC236}">
                <a16:creationId xmlns:a16="http://schemas.microsoft.com/office/drawing/2014/main" id="{D54ABFE6-3151-B618-0FD5-ACCBCCE928D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380672" y="1910000"/>
            <a:ext cx="3039664" cy="3039664"/>
          </a:xfrm>
          <a:prstGeom prst="rect">
            <a:avLst/>
          </a:prstGeom>
          <a:ln>
            <a:noFill/>
          </a:ln>
        </p:spPr>
      </p:pic>
      <p:sp>
        <p:nvSpPr>
          <p:cNvPr id="36" name="Rectangle 24">
            <a:extLst>
              <a:ext uri="{FF2B5EF4-FFF2-40B4-BE49-F238E27FC236}">
                <a16:creationId xmlns:a16="http://schemas.microsoft.com/office/drawing/2014/main" id="{5257FDA9-983E-4BD5-A2EA-8B79B4B9F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16744" y="888935"/>
            <a:ext cx="3179298" cy="5078094"/>
          </a:xfrm>
          <a:prstGeom prst="rect">
            <a:avLst/>
          </a:prstGeom>
          <a:noFill/>
          <a:ln w="9525">
            <a:solidFill>
              <a:schemeClr val="accent6">
                <a:lumMod val="60000"/>
                <a:lumOff val="40000"/>
                <a:alpha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26">
            <a:extLst>
              <a:ext uri="{FF2B5EF4-FFF2-40B4-BE49-F238E27FC236}">
                <a16:creationId xmlns:a16="http://schemas.microsoft.com/office/drawing/2014/main" id="{277A7CBA-703A-4777-8681-036B48D806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0AEDDA1-9CF7-173E-4BF2-7F37B3C02E05}"/>
              </a:ext>
            </a:extLst>
          </p:cNvPr>
          <p:cNvSpPr txBox="1"/>
          <p:nvPr/>
        </p:nvSpPr>
        <p:spPr>
          <a:xfrm>
            <a:off x="6640643" y="36875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289745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8784B58C-6E7B-52E1-6B95-E443B0E406FB}"/>
              </a:ext>
            </a:extLst>
          </p:cNvPr>
          <p:cNvSpPr txBox="1"/>
          <p:nvPr/>
        </p:nvSpPr>
        <p:spPr>
          <a:xfrm>
            <a:off x="1374098" y="629588"/>
            <a:ext cx="9443803" cy="8038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CL" dirty="0">
              <a:effectLst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es-CL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Considerando: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CL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Importancia de la Química en la educación.</a:t>
            </a:r>
            <a:endParaRPr lang="es-CL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CL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Necesidad de un enfoque actualizado en la enseñanza de la Química.</a:t>
            </a:r>
            <a:endParaRPr lang="es-CL" sz="28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CL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Estrategias para el cambio :</a:t>
            </a:r>
            <a:endParaRPr lang="es-CL" sz="28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CL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Aprendizaje activo: experimentación y discusión.</a:t>
            </a:r>
            <a:endParaRPr lang="es-CL" sz="28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CL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Uso de modelos y representaciones visuales.</a:t>
            </a:r>
            <a:endParaRPr lang="es-CL" sz="28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CL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Integración de la tecnología en el aula.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CL" sz="28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Trabajar el cambio conceptual.</a:t>
            </a:r>
            <a:endParaRPr lang="es-CL" sz="28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s-CL" sz="28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s-CL" sz="28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s-CL" sz="28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s-CL" sz="28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s-CL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068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142B69EB-32C8-23F7-ACD7-89DB9F6737BF}"/>
              </a:ext>
            </a:extLst>
          </p:cNvPr>
          <p:cNvSpPr txBox="1"/>
          <p:nvPr/>
        </p:nvSpPr>
        <p:spPr>
          <a:xfrm>
            <a:off x="1633928" y="854439"/>
            <a:ext cx="9398833" cy="38132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s-CL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s-CL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es-CL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Objetivos del cambio: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CL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Mejorar en la comprensión de conceptos químicos.</a:t>
            </a:r>
            <a:endParaRPr lang="es-CL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CL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Fomento de habilidades críticas y de resolución de problemas.</a:t>
            </a:r>
            <a:endParaRPr lang="es-CL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CL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Estudiantes más motivados y comprometidos.</a:t>
            </a:r>
            <a:endParaRPr lang="es-CL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16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FB63C802-5427-3A8E-E778-A2FCC1BAB441}"/>
              </a:ext>
            </a:extLst>
          </p:cNvPr>
          <p:cNvSpPr txBox="1"/>
          <p:nvPr/>
        </p:nvSpPr>
        <p:spPr>
          <a:xfrm>
            <a:off x="1633928" y="674557"/>
            <a:ext cx="8604354" cy="61737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CL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3. Ejemplos Prácticos</a:t>
            </a:r>
            <a:r>
              <a:rPr lang="es-CL" sz="28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s-CL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CL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Proyectos de laboratorio colaborativos.</a:t>
            </a:r>
            <a:endParaRPr lang="es-CL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CL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Simulaciones y modelos interactivos.</a:t>
            </a:r>
            <a:endParaRPr lang="es-CL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CL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Casos de estudio en contextos reales.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s-CL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CL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Fichas de lectura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CL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Clases simuladas.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s-CL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CL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Lectura</a:t>
            </a:r>
            <a:r>
              <a:rPr lang="es-CL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sv-SE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 action="ppaction://hlinkfile"/>
              </a:rPr>
              <a:t>cambio </a:t>
            </a:r>
            <a:r>
              <a:rPr lang="sv-SE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 action="ppaction://hlinkfile"/>
              </a:rPr>
              <a:t>conceptual.pdf</a:t>
            </a:r>
            <a:endParaRPr lang="es-CL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s-CL" sz="28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s-CL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5162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9EE55977-FAB8-22A8-2E6D-BD82EEAD28BA}"/>
              </a:ext>
            </a:extLst>
          </p:cNvPr>
          <p:cNvSpPr txBox="1"/>
          <p:nvPr/>
        </p:nvSpPr>
        <p:spPr>
          <a:xfrm>
            <a:off x="1171731" y="2593060"/>
            <a:ext cx="9848537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800" dirty="0"/>
              <a:t>Evaluar, interpretar y sintetizar datos e información química. Demostrar una base sólida y equilibrada de conocimientos sobre materiales de laboratorio y habilidades prácticas. Manipular con seguridad materiales químicos y reconocer y valorar los riesgos en el uso de sustancias químicas y procedimientos de laboratorio</a:t>
            </a:r>
            <a:r>
              <a:rPr lang="es-MX" dirty="0"/>
              <a:t>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1888347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Azul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{ECC633B3-8F44-4B89-BC11-49FE817C3291}tf16401375</Template>
  <TotalTime>313</TotalTime>
  <Words>190</Words>
  <Application>Microsoft Office PowerPoint</Application>
  <PresentationFormat>Panorámica</PresentationFormat>
  <Paragraphs>31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3" baseType="lpstr">
      <vt:lpstr>Aptos</vt:lpstr>
      <vt:lpstr>Arial</vt:lpstr>
      <vt:lpstr>Courier New</vt:lpstr>
      <vt:lpstr>MS Shell Dlg 2</vt:lpstr>
      <vt:lpstr>Times New Roman</vt:lpstr>
      <vt:lpstr>Wingdings</vt:lpstr>
      <vt:lpstr>Wingdings 3</vt:lpstr>
      <vt:lpstr>Madison</vt:lpstr>
      <vt:lpstr>  Didáctica de Química y Práctica Pedagógica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Karen Martínez</dc:creator>
  <cp:lastModifiedBy>Karen Martínez</cp:lastModifiedBy>
  <cp:revision>1</cp:revision>
  <dcterms:created xsi:type="dcterms:W3CDTF">2024-10-02T19:37:04Z</dcterms:created>
  <dcterms:modified xsi:type="dcterms:W3CDTF">2024-10-03T00:50:30Z</dcterms:modified>
</cp:coreProperties>
</file>