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9" r:id="rId4"/>
    <p:sldId id="260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Resoluci&#243;n%20de%20problemas.pdf" TargetMode="External"/><Relationship Id="rId2" Type="http://schemas.openxmlformats.org/officeDocument/2006/relationships/hyperlink" Target="uso%20de%20recursos%20did&#225;ctico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44C11B-4B94-2842-5397-D4CE669221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Didáctica de la Química y Práctica Pedagógica.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0A24AF-9F46-46FD-86F3-A32387C02A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Clase 5 </a:t>
            </a:r>
          </a:p>
          <a:p>
            <a:r>
              <a:rPr lang="es-MX" dirty="0"/>
              <a:t>12 de septiembre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0898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9058B4-A624-56EA-4E73-F8299E052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Actividades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09A1AA-B74C-2E11-EB7E-4030B1BA4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1. Planificar en duplas una clase simulada de 20 minutos.</a:t>
            </a:r>
          </a:p>
          <a:p>
            <a:r>
              <a:rPr lang="es-MX" dirty="0"/>
              <a:t> 2. Subir a tareas en </a:t>
            </a:r>
            <a:r>
              <a:rPr lang="es-MX" dirty="0" err="1"/>
              <a:t>Ucursos</a:t>
            </a:r>
            <a:r>
              <a:rPr lang="es-MX" dirty="0"/>
              <a:t> la planificación de la clase.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49028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FA885E-3CF3-2688-29F1-78B239C4F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 de hoy: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FBEDC4-51AE-7A1F-E061-9872FB3B5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¿Cuál es el aporte del uso de recursos didácticos en la asignatura de Química ? Justifique su respuesta.</a:t>
            </a:r>
          </a:p>
        </p:txBody>
      </p:sp>
    </p:spTree>
    <p:extLst>
      <p:ext uri="{BB962C8B-B14F-4D97-AF65-F5344CB8AC3E}">
        <p14:creationId xmlns:p14="http://schemas.microsoft.com/office/powerpoint/2010/main" val="1967514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4E065B-22D3-12F7-D403-27FF938CE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658" y="1725561"/>
            <a:ext cx="3546952" cy="3080806"/>
          </a:xfrm>
        </p:spPr>
        <p:txBody>
          <a:bodyPr/>
          <a:lstStyle/>
          <a:p>
            <a:r>
              <a:rPr lang="es-MX" dirty="0"/>
              <a:t>Elaboración de un recurso pedagógico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886CA3-E5CE-C3A1-B2C8-1B0FE2AA9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755" y="803186"/>
            <a:ext cx="7315200" cy="5248622"/>
          </a:xfrm>
        </p:spPr>
        <p:txBody>
          <a:bodyPr>
            <a:normAutofit/>
          </a:bodyPr>
          <a:lstStyle/>
          <a:p>
            <a:endParaRPr lang="es-MX" dirty="0"/>
          </a:p>
          <a:p>
            <a:endParaRPr lang="es-MX" dirty="0"/>
          </a:p>
          <a:p>
            <a:r>
              <a:rPr lang="es-MX" dirty="0"/>
              <a:t>II. En duplas, elaborar una cápsula de 3 a 5 minutos.</a:t>
            </a:r>
          </a:p>
          <a:p>
            <a:r>
              <a:rPr lang="es-MX" dirty="0"/>
              <a:t>El recurso deberá ser subido junto a la planificación de la clase.</a:t>
            </a:r>
          </a:p>
          <a:p>
            <a:pPr marL="0" indent="0">
              <a:buNone/>
            </a:pPr>
            <a:endParaRPr lang="es-MX" sz="2100" dirty="0"/>
          </a:p>
          <a:p>
            <a:endParaRPr lang="es-MX" sz="2100" dirty="0"/>
          </a:p>
          <a:p>
            <a:endParaRPr lang="es-MX" sz="21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64333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8E056-C09D-0EEC-A8C5-86C3A5672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Lectura y trabajo personal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9D8ACB-737F-7C36-97AB-D510FA8C1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Lecturas:</a:t>
            </a:r>
          </a:p>
          <a:p>
            <a:r>
              <a:rPr lang="es-MX" dirty="0">
                <a:hlinkClick r:id="rId2" action="ppaction://hlinkfile"/>
              </a:rPr>
              <a:t>uso de recursos didácticos.pdf</a:t>
            </a:r>
            <a:endParaRPr lang="es-MX" dirty="0"/>
          </a:p>
          <a:p>
            <a:r>
              <a:rPr lang="es-MX" dirty="0">
                <a:hlinkClick r:id="rId3" action="ppaction://hlinkfile"/>
              </a:rPr>
              <a:t>Resolución de problemas.pdf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Trabajo personal y atención de consultas.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1573299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{B20B9AC8-2D44-44C3-A2D1-5FA7FF506F0F}tf16401371</Template>
  <TotalTime>512</TotalTime>
  <Words>121</Words>
  <Application>Microsoft Office PowerPoint</Application>
  <PresentationFormat>Panorámica</PresentationFormat>
  <Paragraphs>22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Calibri Light</vt:lpstr>
      <vt:lpstr>Rockwell</vt:lpstr>
      <vt:lpstr>Wingdings</vt:lpstr>
      <vt:lpstr>Atlas</vt:lpstr>
      <vt:lpstr>Didáctica de la Química y Práctica Pedagógica.</vt:lpstr>
      <vt:lpstr>Actividades</vt:lpstr>
      <vt:lpstr>Pregunta de hoy:</vt:lpstr>
      <vt:lpstr>Elaboración de un recurso pedagógico </vt:lpstr>
      <vt:lpstr>Lectura y trabajo personal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3</cp:revision>
  <dcterms:created xsi:type="dcterms:W3CDTF">2024-09-11T19:08:18Z</dcterms:created>
  <dcterms:modified xsi:type="dcterms:W3CDTF">2024-09-12T11:36:08Z</dcterms:modified>
</cp:coreProperties>
</file>