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63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456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92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05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2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3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37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89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6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5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92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4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66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26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BA05C2-31D1-72C0-60C0-530AD2831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2594679"/>
          </a:xfrm>
        </p:spPr>
        <p:txBody>
          <a:bodyPr>
            <a:normAutofit/>
          </a:bodyPr>
          <a:lstStyle/>
          <a:p>
            <a:r>
              <a:rPr lang="es-ES" sz="4400" dirty="0">
                <a:solidFill>
                  <a:schemeClr val="tx1"/>
                </a:solidFill>
              </a:rPr>
              <a:t>Didáctica de la Química y Práctica Pedagógica</a:t>
            </a:r>
            <a:endParaRPr lang="es-ES_tradnl" sz="4400" dirty="0">
              <a:solidFill>
                <a:schemeClr val="tx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BD4F32-9BF8-303B-5625-3A467F429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087091"/>
            <a:ext cx="7315200" cy="1497555"/>
          </a:xfrm>
        </p:spPr>
        <p:txBody>
          <a:bodyPr>
            <a:normAutofit/>
          </a:bodyPr>
          <a:lstStyle/>
          <a:p>
            <a:r>
              <a:rPr lang="es-ES_tradnl" dirty="0" err="1">
                <a:solidFill>
                  <a:schemeClr val="tx1"/>
                </a:solidFill>
              </a:rPr>
              <a:t>Prof</a:t>
            </a:r>
            <a:r>
              <a:rPr lang="es-ES_tradnl" dirty="0">
                <a:solidFill>
                  <a:schemeClr val="tx1"/>
                </a:solidFill>
              </a:rPr>
              <a:t> Karen Martínez</a:t>
            </a:r>
          </a:p>
          <a:p>
            <a:r>
              <a:rPr lang="es-ES_tradnl" dirty="0">
                <a:solidFill>
                  <a:schemeClr val="tx1"/>
                </a:solidFill>
              </a:rPr>
              <a:t>Clase 3</a:t>
            </a:r>
          </a:p>
          <a:p>
            <a:r>
              <a:rPr lang="es-ES_tradnl" dirty="0">
                <a:solidFill>
                  <a:schemeClr val="tx1"/>
                </a:solidFill>
              </a:rPr>
              <a:t>29 de agosto de 2024</a:t>
            </a:r>
          </a:p>
        </p:txBody>
      </p:sp>
    </p:spTree>
    <p:extLst>
      <p:ext uri="{BB962C8B-B14F-4D97-AF65-F5344CB8AC3E}">
        <p14:creationId xmlns:p14="http://schemas.microsoft.com/office/powerpoint/2010/main" val="2699021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D04CE1-3711-A48E-D7B2-6F70EC867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Hoy :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2626CB-EDC7-0890-0730-9F575EC7C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1. Introducción</a:t>
            </a:r>
          </a:p>
          <a:p>
            <a:r>
              <a:rPr lang="es-MX" dirty="0"/>
              <a:t>2. Presentación fichas de lectura.</a:t>
            </a:r>
          </a:p>
          <a:p>
            <a:r>
              <a:rPr lang="es-MX" dirty="0"/>
              <a:t>3. Reflexión en pequeños grupos. Responder a la pregunta: </a:t>
            </a:r>
          </a:p>
          <a:p>
            <a:r>
              <a:rPr lang="es-MX" b="1" dirty="0"/>
              <a:t>¿Cuáles deben ser las características de la enseñanza de la Química para la sociedad del siglo XXI?.</a:t>
            </a:r>
          </a:p>
          <a:p>
            <a:r>
              <a:rPr lang="es-MX" dirty="0"/>
              <a:t>4. Trabajo próxima clase. </a:t>
            </a:r>
            <a:r>
              <a:rPr lang="es-MX"/>
              <a:t>Explicar.</a:t>
            </a:r>
            <a:br>
              <a:rPr lang="es-MX" b="1" dirty="0"/>
            </a:br>
            <a:endParaRPr lang="es-MX" b="1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89038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BAAF6-BAAC-6BF3-E205-648C868AD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Química en el mundo de hoy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3CFAC7-EB82-5E2F-D5EA-0BFDCB9C7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1.Tendencias Actuales en Química:</a:t>
            </a:r>
          </a:p>
          <a:p>
            <a:pPr marL="0" indent="0">
              <a:buNone/>
            </a:pPr>
            <a:r>
              <a:rPr lang="es-MX" dirty="0"/>
              <a:t> La química verde, la química de materiales avanzados y la química en la medicina personalizada. </a:t>
            </a:r>
          </a:p>
          <a:p>
            <a:pPr marL="0" indent="0">
              <a:buNone/>
            </a:pPr>
            <a:r>
              <a:rPr lang="es-MX" dirty="0"/>
              <a:t>2.La Ciencia de la Incertidumbre.</a:t>
            </a:r>
          </a:p>
          <a:p>
            <a:pPr marL="0" indent="0">
              <a:buNone/>
            </a:pPr>
            <a:r>
              <a:rPr lang="es-MX" dirty="0"/>
              <a:t>3.Modelado y Simulación Avanzada.</a:t>
            </a:r>
          </a:p>
          <a:p>
            <a:pPr marL="0" indent="0">
              <a:buNone/>
            </a:pPr>
            <a:r>
              <a:rPr lang="es-MX" dirty="0"/>
              <a:t>4.Métodos Estadísticos en Química.</a:t>
            </a:r>
          </a:p>
          <a:p>
            <a:pPr marL="0" indent="0">
              <a:buNone/>
            </a:pPr>
            <a:r>
              <a:rPr lang="es-MX" dirty="0"/>
              <a:t>5.Impacto de la Química en Problemas Globales.</a:t>
            </a:r>
          </a:p>
          <a:p>
            <a:pPr marL="0" indent="0">
              <a:buNone/>
            </a:pPr>
            <a:r>
              <a:rPr lang="es-MX" dirty="0"/>
              <a:t>La Química en la resolución de problemas globales como el cambio climático, la contaminación y la seguridad alimentaria</a:t>
            </a:r>
          </a:p>
          <a:p>
            <a:pPr marL="0" indent="0">
              <a:buNone/>
            </a:pPr>
            <a:r>
              <a:rPr lang="es-MX" dirty="0"/>
              <a:t>6.Ética y Responsabilidad en la Investigación Química.</a:t>
            </a:r>
          </a:p>
          <a:p>
            <a:pPr marL="0" indent="0">
              <a:buNone/>
            </a:pPr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989258-7ECB-B482-E2D1-1463B838C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7668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38659B-8CE7-02F2-CED1-6565A1B0C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enseñanza de la Química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E83DF2-67D8-EAD5-49F0-745C4288E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MX" dirty="0"/>
          </a:p>
          <a:p>
            <a:r>
              <a:rPr lang="es-MX" dirty="0"/>
              <a:t>7.	Integración de Química con otras disciplinas científicas:</a:t>
            </a:r>
          </a:p>
          <a:p>
            <a:r>
              <a:rPr lang="es-MX" dirty="0"/>
              <a:t>8.	Desarrollo de Proyectos de Investigación Aplicada:</a:t>
            </a:r>
          </a:p>
          <a:p>
            <a:r>
              <a:rPr lang="es-MX" dirty="0"/>
              <a:t>Fomenta la creación de proyectos de investigación que aborden problemas reales y actuales, permitiendo a los estudiantes aplicar sus conocimientos químicos a desafíos específicos. Guía a los estudiantes en la formulación de hipótesis, diseño experimental y análisis de resultados.</a:t>
            </a:r>
          </a:p>
          <a:p>
            <a:r>
              <a:rPr lang="es-MX" dirty="0"/>
              <a:t>9. Uso de Tecnologías Emergentes:</a:t>
            </a:r>
          </a:p>
          <a:p>
            <a:r>
              <a:rPr lang="es-MX" dirty="0"/>
              <a:t>Explora el impacto de tecnologías emergentes en la química, como la inteligencia artificial, el aprendizaje automático y la nanotecnología. Examina cómo estas tecnologías están cambiando la investigación y la enseñanza de la química.</a:t>
            </a:r>
          </a:p>
          <a:p>
            <a:r>
              <a:rPr lang="es-MX" dirty="0"/>
              <a:t>10.	Evaluación Crítica de Literatura Científica:</a:t>
            </a:r>
          </a:p>
          <a:p>
            <a:r>
              <a:rPr lang="es-MX" dirty="0"/>
              <a:t>Enseña a los estudiantes a evaluar críticamente la literatura científica, incluyendo la interpretación de datos, la evaluación de la calidad de los estudios y la identificación de sesgos. Facilita discusiones sobre la calidad y la reproducibilidad de la investigación química.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21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F27D7D-CCAD-A0AE-9EA3-D1E9E072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2999"/>
            <a:ext cx="3138332" cy="4274127"/>
          </a:xfrm>
        </p:spPr>
        <p:txBody>
          <a:bodyPr>
            <a:normAutofit/>
          </a:bodyPr>
          <a:lstStyle/>
          <a:p>
            <a:br>
              <a:rPr lang="es-ES_tradnl" dirty="0">
                <a:solidFill>
                  <a:schemeClr val="tx1"/>
                </a:solidFill>
              </a:rPr>
            </a:br>
            <a:br>
              <a:rPr lang="es-ES_tradnl" dirty="0">
                <a:solidFill>
                  <a:schemeClr val="tx1"/>
                </a:solidFill>
              </a:rPr>
            </a:br>
            <a:br>
              <a:rPr lang="es-ES_tradnl" dirty="0">
                <a:solidFill>
                  <a:schemeClr val="tx1"/>
                </a:solidFill>
              </a:rPr>
            </a:br>
            <a:r>
              <a:rPr lang="es-ES_tradnl" dirty="0">
                <a:solidFill>
                  <a:schemeClr val="tx1"/>
                </a:solidFill>
              </a:rPr>
              <a:t>2. Trabajo en los recursos pedagógicos.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C6F654-85CD-9250-F2DB-041924EA4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 pequeños grupos: responder la pregunta:</a:t>
            </a:r>
          </a:p>
          <a:p>
            <a:r>
              <a:rPr lang="es-MX" dirty="0"/>
              <a:t>¿Cuáles deben ser las características de la enseñanza de la Química para la sociedad del siglo XXI?</a:t>
            </a:r>
            <a:br>
              <a:rPr lang="es-ES" dirty="0"/>
            </a:br>
            <a:endParaRPr lang="es-ES_tradn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A5587D-72D8-7800-DDB1-55F444F3B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18875760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59</TotalTime>
  <Words>367</Words>
  <Application>Microsoft Office PowerPoint</Application>
  <PresentationFormat>Panorámica</PresentationFormat>
  <Paragraphs>32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Corbel</vt:lpstr>
      <vt:lpstr>Wingdings 2</vt:lpstr>
      <vt:lpstr>Marco</vt:lpstr>
      <vt:lpstr>Didáctica de la Química y Práctica Pedagógica</vt:lpstr>
      <vt:lpstr>Hoy : </vt:lpstr>
      <vt:lpstr>La Química en el mundo de hoy</vt:lpstr>
      <vt:lpstr>La enseñanza de la Química</vt:lpstr>
      <vt:lpstr>   2. Trabajo en los recursos pedagógicos.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Química y Práctica Pedagógica</dc:title>
  <dc:creator>Karen Martínez</dc:creator>
  <cp:lastModifiedBy>Karen Martínez</cp:lastModifiedBy>
  <cp:revision>3</cp:revision>
  <dcterms:created xsi:type="dcterms:W3CDTF">2023-08-30T20:42:40Z</dcterms:created>
  <dcterms:modified xsi:type="dcterms:W3CDTF">2024-08-28T20:03:15Z</dcterms:modified>
</cp:coreProperties>
</file>