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3" r:id="rId3"/>
    <p:sldId id="262" r:id="rId4"/>
    <p:sldId id="258" r:id="rId5"/>
    <p:sldId id="264" r:id="rId6"/>
    <p:sldId id="259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11/21/2024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11/21/2024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11/21/2024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11/21/2024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11/21/2024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3B63DD-6312-63FF-DA21-5AEB2F485EB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_tradnl" dirty="0"/>
              <a:t>Didáctica de Química y Práctica Pedagógica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F5E207F-74FF-CC25-22E6-091B2543EC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_tradnl" dirty="0" err="1"/>
              <a:t>Prof</a:t>
            </a:r>
            <a:r>
              <a:rPr lang="es-ES_tradnl" dirty="0"/>
              <a:t> Karen Martínez</a:t>
            </a:r>
          </a:p>
          <a:p>
            <a:endParaRPr lang="es-ES_tradnl" dirty="0"/>
          </a:p>
          <a:p>
            <a:r>
              <a:rPr lang="es-ES_tradnl" dirty="0"/>
              <a:t>21 de noviembre de 2024</a:t>
            </a:r>
          </a:p>
        </p:txBody>
      </p:sp>
    </p:spTree>
    <p:extLst>
      <p:ext uri="{BB962C8B-B14F-4D97-AF65-F5344CB8AC3E}">
        <p14:creationId xmlns:p14="http://schemas.microsoft.com/office/powerpoint/2010/main" val="4039100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D75BB2-F3E9-0710-D0E4-9EEC9A1F5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En la clase de hoy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A5873D9-3BD8-B26D-F4A6-A502EA22A3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Responderemos a la pregunta:</a:t>
            </a:r>
          </a:p>
          <a:p>
            <a:pPr marL="0" indent="0">
              <a:buNone/>
            </a:pPr>
            <a:r>
              <a:rPr lang="es-ES" dirty="0"/>
              <a:t>¿Qué elementos son necesarios para desarrollar una clase con enfoque indagatorio ?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50167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996E3B-36CB-9701-FB02-FF047C7F1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Trabajo en grupos pequeños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AAD0B5-587A-08BC-455A-961167A5B9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ES_tradnl" dirty="0"/>
          </a:p>
          <a:p>
            <a:r>
              <a:rPr lang="es-ES_tradnl" dirty="0"/>
              <a:t>1.Lectura de una clase transcrita de química.</a:t>
            </a:r>
          </a:p>
          <a:p>
            <a:r>
              <a:rPr lang="es-ES_tradnl" dirty="0"/>
              <a:t>2.Análisis reflexivo en base a algunas preguntas orientadoras.</a:t>
            </a:r>
          </a:p>
          <a:p>
            <a:pPr marL="0" indent="0">
              <a:buNone/>
            </a:pPr>
            <a:endParaRPr lang="es-ES_tradnl" dirty="0"/>
          </a:p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557455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027AE5-7B39-50D8-375E-C5AE6F5CD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2800" dirty="0"/>
              <a:t>Desarrollo de habilidades, contenidos  y actitudes.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A710805-933C-0125-2F23-0D88DC9D54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s-ES_tradnl" dirty="0"/>
          </a:p>
          <a:p>
            <a:r>
              <a:rPr lang="es-ES" dirty="0"/>
              <a:t>1. ¿Cómo se desarrollan los contenidos, habilidades, actitudes que facilita los aprendizajes de los y las estudiantes?</a:t>
            </a:r>
          </a:p>
          <a:p>
            <a:r>
              <a:rPr lang="es-ES" dirty="0"/>
              <a:t>2. En la secuencia de la clase transcrita, ¿se realiza un seguimiento y evaluación de los procesos de aprendizaje de las y los estudiantes?.	</a:t>
            </a:r>
          </a:p>
          <a:p>
            <a:r>
              <a:rPr lang="es-ES" dirty="0"/>
              <a:t>Comente algún episodio crítico que reconozca en la clase transcrita. ¿Cómo lo habría resuelto el grupo?</a:t>
            </a:r>
          </a:p>
          <a:p>
            <a:r>
              <a:rPr lang="es-ES" dirty="0"/>
              <a:t> Incorpore otros aspectos que el grupo considere relevantes analizar (al menos uno).</a:t>
            </a:r>
          </a:p>
          <a:p>
            <a:endParaRPr lang="es-ES_tradnl" dirty="0"/>
          </a:p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9040582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96825C-6409-19A0-50CD-55E3F079C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6808794-F951-FF28-F904-7B646F7FA9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/>
              <a:t>¿Qué habilidades científicas podemos ayudar a desarrollar en nuestros estudiantes a través del enfoque indagatorio?</a:t>
            </a:r>
          </a:p>
        </p:txBody>
      </p:sp>
    </p:spTree>
    <p:extLst>
      <p:ext uri="{BB962C8B-B14F-4D97-AF65-F5344CB8AC3E}">
        <p14:creationId xmlns:p14="http://schemas.microsoft.com/office/powerpoint/2010/main" val="9231642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B31C24-6EB0-270D-705E-69CF481D87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2800" dirty="0"/>
              <a:t>Presentación de orientaciones al trabajo final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9782FCD-4927-CCAF-78A5-4BC95D0ED6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4264466542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{23334F0E-7AB5-493D-9C71-509C9062B23D}tf16401371</Template>
  <TotalTime>66</TotalTime>
  <Words>178</Words>
  <Application>Microsoft Office PowerPoint</Application>
  <PresentationFormat>Panorámica</PresentationFormat>
  <Paragraphs>19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Calibri Light</vt:lpstr>
      <vt:lpstr>Rockwell</vt:lpstr>
      <vt:lpstr>Wingdings</vt:lpstr>
      <vt:lpstr>Atlas</vt:lpstr>
      <vt:lpstr>Didáctica de Química y Práctica Pedagógica</vt:lpstr>
      <vt:lpstr>En la clase de hoy </vt:lpstr>
      <vt:lpstr>Trabajo en grupos pequeños</vt:lpstr>
      <vt:lpstr>Desarrollo de habilidades, contenidos  y actitudes.</vt:lpstr>
      <vt:lpstr>Presentación de PowerPoint</vt:lpstr>
      <vt:lpstr>Presentación de orientaciones al trabajo final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Didáctica de Química y Práctica Profesional I</dc:title>
  <dc:creator>Karen Martínez</dc:creator>
  <cp:lastModifiedBy>Karen Martínez</cp:lastModifiedBy>
  <cp:revision>5</cp:revision>
  <dcterms:created xsi:type="dcterms:W3CDTF">2024-03-23T22:23:48Z</dcterms:created>
  <dcterms:modified xsi:type="dcterms:W3CDTF">2024-11-21T15:23:36Z</dcterms:modified>
</cp:coreProperties>
</file>