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1" autoAdjust="0"/>
    <p:restoredTop sz="85696" autoAdjust="0"/>
  </p:normalViewPr>
  <p:slideViewPr>
    <p:cSldViewPr snapToGrid="0">
      <p:cViewPr varScale="1">
        <p:scale>
          <a:sx n="59" d="100"/>
          <a:sy n="59" d="100"/>
        </p:scale>
        <p:origin x="97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C20BB3-3CCB-4FE5-991B-82F6BCB48AF3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746DE6-3336-457D-A091-FA20AC1C536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376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10/20/2024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750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t>10/20/2024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073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t>10/20/2024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754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10/20/2024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109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10/20/2024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4346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10/20/2024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100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smtClean="0"/>
              <a:t>10/20/2024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615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10/20/2024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906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10/20/2024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652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smtClean="0"/>
              <a:t>10/20/2024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67503" cy="320040"/>
          </a:xfrm>
        </p:spPr>
        <p:txBody>
          <a:bodyPr/>
          <a:lstStyle>
            <a:lvl1pPr>
              <a:defRPr>
                <a:solidFill>
                  <a:srgbClr val="FFFFFF">
                    <a:alpha val="69804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765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9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smtClean="0"/>
              <a:t>10/20/2024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8523" y="6236208"/>
            <a:ext cx="5103729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3060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10/20/2024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557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98590" y="988741"/>
            <a:ext cx="5888754" cy="4880518"/>
          </a:xfrm>
          <a:noFill/>
          <a:ln>
            <a:noFill/>
          </a:ln>
        </p:spPr>
        <p:txBody>
          <a:bodyPr wrap="square">
            <a:normAutofit/>
          </a:bodyPr>
          <a:lstStyle/>
          <a:p>
            <a:pPr algn="l"/>
            <a:r>
              <a:rPr lang="en-US" sz="3600" dirty="0">
                <a:solidFill>
                  <a:schemeClr val="tx1"/>
                </a:solidFill>
              </a:rPr>
              <a:t>Proyecto </a:t>
            </a:r>
            <a:r>
              <a:rPr lang="en-US" sz="3600" dirty="0" err="1">
                <a:solidFill>
                  <a:schemeClr val="tx1"/>
                </a:solidFill>
              </a:rPr>
              <a:t>integrado</a:t>
            </a:r>
            <a:r>
              <a:rPr lang="en-US" sz="3600" dirty="0">
                <a:solidFill>
                  <a:schemeClr val="tx1"/>
                </a:solidFill>
              </a:rPr>
              <a:t> de las </a:t>
            </a:r>
            <a:r>
              <a:rPr lang="en-US" sz="3600" dirty="0" err="1">
                <a:solidFill>
                  <a:schemeClr val="tx1"/>
                </a:solidFill>
              </a:rPr>
              <a:t>ccnn</a:t>
            </a:r>
            <a:r>
              <a:rPr lang="en-US" sz="3600" dirty="0">
                <a:solidFill>
                  <a:schemeClr val="tx1"/>
                </a:solidFill>
              </a:rPr>
              <a:t> y </a:t>
            </a:r>
            <a:r>
              <a:rPr lang="en-US" sz="3600" dirty="0" err="1">
                <a:solidFill>
                  <a:schemeClr val="tx1"/>
                </a:solidFill>
              </a:rPr>
              <a:t>práctica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profesional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8621486" y="4800599"/>
            <a:ext cx="3069771" cy="1861457"/>
          </a:xfrm>
        </p:spPr>
        <p:txBody>
          <a:bodyPr anchor="ctr">
            <a:normAutofit/>
          </a:bodyPr>
          <a:lstStyle/>
          <a:p>
            <a:pPr algn="r"/>
            <a:r>
              <a:rPr lang="es-MX" dirty="0">
                <a:solidFill>
                  <a:srgbClr val="FFFFFF"/>
                </a:solidFill>
              </a:rPr>
              <a:t>Profesora </a:t>
            </a:r>
          </a:p>
          <a:p>
            <a:pPr algn="r"/>
            <a:r>
              <a:rPr lang="es-MX" dirty="0">
                <a:solidFill>
                  <a:srgbClr val="FFFFFF"/>
                </a:solidFill>
              </a:rPr>
              <a:t>Karen Martínez</a:t>
            </a:r>
          </a:p>
          <a:p>
            <a:pPr algn="r"/>
            <a:r>
              <a:rPr lang="es-MX" dirty="0">
                <a:solidFill>
                  <a:srgbClr val="FFFFFF"/>
                </a:solidFill>
              </a:rPr>
              <a:t>21 de octubre de 2024 </a:t>
            </a:r>
            <a:endParaRPr dirty="0">
              <a:solidFill>
                <a:srgbClr val="FFFFFF"/>
              </a:solidFill>
            </a:endParaRPr>
          </a:p>
        </p:txBody>
      </p:sp>
      <p:pic>
        <p:nvPicPr>
          <p:cNvPr id="1026" name="Picture 2" descr="Imágenes de Ciencias Naturales Dibujo - Descarga gratuita en Freepik">
            <a:extLst>
              <a:ext uri="{FF2B5EF4-FFF2-40B4-BE49-F238E27FC236}">
                <a16:creationId xmlns:a16="http://schemas.microsoft.com/office/drawing/2014/main" id="{E72046B3-8DD7-CF2A-F2C1-B3D382681C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100" y="988741"/>
            <a:ext cx="5041148" cy="4706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0369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dirty="0"/>
              <a:t>Contenido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6062" y="2291262"/>
            <a:ext cx="8779512" cy="2879256"/>
          </a:xfrm>
        </p:spPr>
        <p:txBody>
          <a:bodyPr>
            <a:normAutofit fontScale="92500" lnSpcReduction="10000"/>
          </a:bodyPr>
          <a:lstStyle/>
          <a:p>
            <a:r>
              <a:rPr lang="es-MX" sz="3600" dirty="0">
                <a:solidFill>
                  <a:srgbClr val="404040"/>
                </a:solidFill>
              </a:rPr>
              <a:t>Seguimiento y análisis de evidencias de aprendizaje.</a:t>
            </a:r>
          </a:p>
          <a:p>
            <a:r>
              <a:rPr lang="es-MX" sz="3600" dirty="0">
                <a:solidFill>
                  <a:srgbClr val="404040"/>
                </a:solidFill>
              </a:rPr>
              <a:t>Ejemplos.</a:t>
            </a:r>
          </a:p>
          <a:p>
            <a:r>
              <a:rPr lang="es-MX" sz="3600" dirty="0">
                <a:solidFill>
                  <a:srgbClr val="404040"/>
                </a:solidFill>
              </a:rPr>
              <a:t>Lecturas propuestas.</a:t>
            </a:r>
          </a:p>
          <a:p>
            <a:r>
              <a:rPr lang="es-MX" sz="3600" dirty="0">
                <a:solidFill>
                  <a:srgbClr val="404040"/>
                </a:solidFill>
              </a:rPr>
              <a:t>Trabajo personal.</a:t>
            </a:r>
          </a:p>
          <a:p>
            <a:endParaRPr lang="en-US" sz="3600" dirty="0">
              <a:solidFill>
                <a:srgbClr val="404040"/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52605B3-732F-1169-93CD-C1A7A9407593}"/>
              </a:ext>
            </a:extLst>
          </p:cNvPr>
          <p:cNvSpPr txBox="1"/>
          <p:nvPr/>
        </p:nvSpPr>
        <p:spPr>
          <a:xfrm>
            <a:off x="8338367" y="4675414"/>
            <a:ext cx="4294414" cy="27540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013849659"/>
      </p:ext>
    </p:extLst>
  </p:cSld>
  <p:clrMapOvr>
    <a:masterClrMapping/>
  </p:clrMapOvr>
</p:sld>
</file>

<file path=ppt/theme/theme1.xml><?xml version="1.0" encoding="utf-8"?>
<a:theme xmlns:a="http://schemas.openxmlformats.org/drawingml/2006/main" name="Paquete">
  <a:themeElements>
    <a:clrScheme name="Naranj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Paquete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quet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TM10001115[[fn=Paquete]]</Template>
  <TotalTime>147</TotalTime>
  <Words>33</Words>
  <Application>Microsoft Office PowerPoint</Application>
  <PresentationFormat>Panorámica</PresentationFormat>
  <Paragraphs>9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Gill Sans MT</vt:lpstr>
      <vt:lpstr>Paquete</vt:lpstr>
      <vt:lpstr>Proyecto integrado de las ccnn y práctica profesional</vt:lpstr>
      <vt:lpstr>Contenido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Karen Martínez</dc:creator>
  <cp:lastModifiedBy>Karen Martínez</cp:lastModifiedBy>
  <cp:revision>1</cp:revision>
  <dcterms:created xsi:type="dcterms:W3CDTF">2024-10-20T22:40:10Z</dcterms:created>
  <dcterms:modified xsi:type="dcterms:W3CDTF">2024-10-21T01:07:12Z</dcterms:modified>
</cp:coreProperties>
</file>