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AC418-1EFD-4A80-871A-879DA8740D6C}" type="datetimeFigureOut">
              <a:rPr lang="es-CL" smtClean="0"/>
              <a:t>29-09-2024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E652B-26C1-4257-9C77-D88A5469983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0515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0E652B-26C1-4257-9C77-D88A54699831}" type="slidenum">
              <a:rPr lang="es-CL" smtClean="0"/>
              <a:t>2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0351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tx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chemeClr val="bg2">
              <a:lumMod val="60000"/>
              <a:lumOff val="40000"/>
              <a:alpha val="15000"/>
            </a:schemeClr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Karen\Desktop\26799-Texto%20del%20art&#237;culo-62360-1-10-20190323%20(1)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www.innovacion.mineduc.cl/iniciativas/aulas-innovadoras/aulas-stea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B6BE8-2494-A238-E29D-55784DE1CD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Proyecto integrado de </a:t>
            </a:r>
            <a:r>
              <a:rPr lang="es-MX" dirty="0" err="1"/>
              <a:t>ccnn</a:t>
            </a:r>
            <a:r>
              <a:rPr lang="es-MX" dirty="0"/>
              <a:t> y práctica profesional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7EF5F1-0FB5-0F87-2694-AF4948499A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PROF KAREN MARTÍNEZ</a:t>
            </a:r>
          </a:p>
          <a:p>
            <a:r>
              <a:rPr lang="es-MX" dirty="0"/>
              <a:t>30 de septiembre de 2024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81798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F97F3-1FDD-F54E-93FE-89FF6FC1E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Modelización y STEAM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EA1A21-31AF-9574-8DF0-2F2FE945D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2243828"/>
            <a:ext cx="4815840" cy="3070185"/>
          </a:xfrm>
        </p:spPr>
        <p:txBody>
          <a:bodyPr>
            <a:normAutofit/>
          </a:bodyPr>
          <a:lstStyle/>
          <a:p>
            <a:endParaRPr lang="es-CL" dirty="0">
              <a:hlinkClick r:id="rId3" action="ppaction://hlinkfile"/>
            </a:endParaRPr>
          </a:p>
          <a:p>
            <a:pPr marL="0" indent="0">
              <a:buNone/>
            </a:pPr>
            <a:endParaRPr lang="es-CL" dirty="0">
              <a:hlinkClick r:id="rId3" action="ppaction://hlinkfile"/>
            </a:endParaRPr>
          </a:p>
          <a:p>
            <a:r>
              <a:rPr lang="es-CL" dirty="0">
                <a:hlinkClick r:id="rId4"/>
              </a:rPr>
              <a:t>https://www.innovacion.mineduc.cl/iniciativas/aulas-innovadoras/aulas-steam</a:t>
            </a:r>
            <a:endParaRPr lang="es-CL" dirty="0"/>
          </a:p>
          <a:p>
            <a:endParaRPr lang="es-CL" dirty="0"/>
          </a:p>
          <a:p>
            <a:r>
              <a:rPr lang="es-MX" dirty="0">
                <a:hlinkClick r:id="rId3" action="ppaction://hlinkfile"/>
              </a:rPr>
              <a:t>26799-Texto del artículo-62360-1-10-20190323 (1).pdf</a:t>
            </a:r>
            <a:endParaRPr lang="es-MX" dirty="0"/>
          </a:p>
          <a:p>
            <a:endParaRPr lang="es-MX" dirty="0"/>
          </a:p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0511EF-8DC4-29C1-650C-BA738574A78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8C9FE83-A848-EF2D-D6A9-320C490AF8A7}"/>
              </a:ext>
            </a:extLst>
          </p:cNvPr>
          <p:cNvSpPr txBox="1"/>
          <p:nvPr/>
        </p:nvSpPr>
        <p:spPr>
          <a:xfrm>
            <a:off x="6602178" y="1543987"/>
            <a:ext cx="4949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I. Reflexión en torno a la lectura y  al video :</a:t>
            </a:r>
            <a:endParaRPr lang="es-CL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A52E094-EC2B-35ED-59F2-710CCA798CAA}"/>
              </a:ext>
            </a:extLst>
          </p:cNvPr>
          <p:cNvSpPr txBox="1"/>
          <p:nvPr/>
        </p:nvSpPr>
        <p:spPr>
          <a:xfrm>
            <a:off x="6602178" y="5314013"/>
            <a:ext cx="4257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II. Trabajo personal.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645985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7A46E2-5446-DCCA-409C-AABCBE8E2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886486D-320F-6DDE-8743-2B274F2ADEE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79D8BAD-6470-75DB-BA88-21FD5AB94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5528231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rcel">
      <a:dk1>
        <a:srgbClr val="000000"/>
      </a:dk1>
      <a:lt1>
        <a:srgbClr val="FFFFFF"/>
      </a:lt1>
      <a:dk2>
        <a:srgbClr val="635D4D"/>
      </a:dk2>
      <a:lt2>
        <a:srgbClr val="D8D6BA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D25814"/>
      </a:hlink>
      <a:folHlink>
        <a:srgbClr val="849A0A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0BDC4BB7-8AF9-46FD-8C32-AB93AC9C410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112</TotalTime>
  <Words>58</Words>
  <Application>Microsoft Office PowerPoint</Application>
  <PresentationFormat>Panorámica</PresentationFormat>
  <Paragraphs>12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Arial</vt:lpstr>
      <vt:lpstr>Gill Sans MT</vt:lpstr>
      <vt:lpstr>Paquete</vt:lpstr>
      <vt:lpstr>Proyecto integrado de ccnn y práctica profesional</vt:lpstr>
      <vt:lpstr>Modelización y STEAM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1</cp:revision>
  <dcterms:created xsi:type="dcterms:W3CDTF">2024-09-29T20:11:50Z</dcterms:created>
  <dcterms:modified xsi:type="dcterms:W3CDTF">2024-09-29T22:04:45Z</dcterms:modified>
</cp:coreProperties>
</file>