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9" r:id="rId2"/>
    <p:sldId id="257" r:id="rId3"/>
    <p:sldId id="264" r:id="rId4"/>
    <p:sldId id="26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t>9/8/2024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6394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9/8/2024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365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9/8/2024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117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9/8/2024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694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t>9/8/2024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7102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9/8/2024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72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9/8/2024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78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9/8/2024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839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9/8/2024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90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9/8/2024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30897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t>9/8/2024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86494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9/8/2024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151099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Karen\Desktop\Resoluci&#243;n%20de%20problemas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9E07BA-A5DC-2F3B-71E8-73E1C5C5B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800" dirty="0"/>
              <a:t>“Proyecto Integrado de las Ciencias Naturales y Práctica Profesional”. </a:t>
            </a:r>
            <a:endParaRPr lang="es-CL" sz="280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EAD8CC8-2C37-03B1-83BF-D296E56D95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/>
              <a:t>Clase 5 : 9 </a:t>
            </a:r>
            <a:r>
              <a:rPr lang="es-MX" dirty="0"/>
              <a:t>de septiembre 2024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00590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3ACCBC-A8AD-1E14-0803-83CCDF5A7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56AF09-79B3-C2F6-3C84-6A4B21210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400" dirty="0">
                <a:effectLst/>
                <a:latin typeface="+mj-lt"/>
                <a:ea typeface="Calibri" panose="020F0502020204030204" pitchFamily="34" charset="0"/>
              </a:rPr>
              <a:t>Líneas de investigación en Educación Científica :</a:t>
            </a:r>
          </a:p>
          <a:p>
            <a:r>
              <a:rPr lang="es-CL" sz="2400" dirty="0">
                <a:effectLst/>
                <a:latin typeface="+mj-lt"/>
                <a:ea typeface="Calibri" panose="020F0502020204030204" pitchFamily="34" charset="0"/>
              </a:rPr>
              <a:t>Resolución de problemas.</a:t>
            </a:r>
          </a:p>
          <a:p>
            <a:r>
              <a:rPr lang="es-CL" sz="2400" dirty="0">
                <a:latin typeface="+mj-lt"/>
              </a:rPr>
              <a:t>Lectura del </a:t>
            </a:r>
            <a:r>
              <a:rPr lang="es-CL" sz="2400" dirty="0" err="1">
                <a:latin typeface="+mj-lt"/>
              </a:rPr>
              <a:t>paper</a:t>
            </a:r>
            <a:r>
              <a:rPr lang="es-CL" sz="2400" dirty="0">
                <a:latin typeface="+mj-lt"/>
              </a:rPr>
              <a:t>: </a:t>
            </a:r>
          </a:p>
          <a:p>
            <a:r>
              <a:rPr lang="es-CL" sz="2400" dirty="0">
                <a:latin typeface="+mj-lt"/>
                <a:hlinkClick r:id="rId2" action="ppaction://hlinkfile"/>
              </a:rPr>
              <a:t>C:\Users\Karen\Desktop\Resolución de problemas.pdf</a:t>
            </a:r>
            <a:endParaRPr lang="es-CL" sz="2400" dirty="0">
              <a:latin typeface="+mj-lt"/>
            </a:endParaRPr>
          </a:p>
          <a:p>
            <a:r>
              <a:rPr lang="es-CL" sz="2400" dirty="0">
                <a:latin typeface="+mj-lt"/>
              </a:rPr>
              <a:t>Puesta en común .</a:t>
            </a:r>
          </a:p>
          <a:p>
            <a:r>
              <a:rPr lang="es-CL" sz="2400" dirty="0">
                <a:latin typeface="+mj-lt"/>
              </a:rPr>
              <a:t>Análisis FODA.</a:t>
            </a:r>
          </a:p>
          <a:p>
            <a:r>
              <a:rPr lang="es-CL" sz="2400" dirty="0">
                <a:latin typeface="+mj-lt"/>
              </a:rPr>
              <a:t>Trabajo personal Portafolio 1.</a:t>
            </a:r>
          </a:p>
          <a:p>
            <a:endParaRPr lang="es-CL" sz="2400" dirty="0"/>
          </a:p>
          <a:p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1450562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6AA2F3CC-D785-232F-4E3D-44E32C3E98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8373" y="453097"/>
            <a:ext cx="5282228" cy="595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548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C8D54A-00AA-A5F0-D164-DE0187905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04B838-3FD1-5073-F047-280B8D593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/>
              <a:t>….de mucha utilidad para ser usada en educación tanto por las/os docentes como por los/as  estudiantes. Para los primeros, puede servir para analizar la implementación de algún proyecto educativo o un análisis de desarrollo profesional, mientras que para los alumnos puede ayudarlos en la toma de decisiones y en su propio desarrollo.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28611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46</TotalTime>
  <Words>119</Words>
  <Application>Microsoft Office PowerPoint</Application>
  <PresentationFormat>Panorámica</PresentationFormat>
  <Paragraphs>10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6" baseType="lpstr">
      <vt:lpstr>Garamond</vt:lpstr>
      <vt:lpstr>Savon</vt:lpstr>
      <vt:lpstr>“Proyecto Integrado de las Ciencias Naturales y Práctica Profesional”. 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Martínez</dc:creator>
  <cp:lastModifiedBy>Karen Martínez</cp:lastModifiedBy>
  <cp:revision>3</cp:revision>
  <dcterms:created xsi:type="dcterms:W3CDTF">2024-09-08T22:51:30Z</dcterms:created>
  <dcterms:modified xsi:type="dcterms:W3CDTF">2024-09-08T23:39:34Z</dcterms:modified>
</cp:coreProperties>
</file>