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40" r:id="rId1"/>
  </p:sldMasterIdLst>
  <p:sldIdLst>
    <p:sldId id="256" r:id="rId2"/>
    <p:sldId id="258" r:id="rId3"/>
    <p:sldId id="259" r:id="rId4"/>
    <p:sldId id="257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60"/>
  </p:normalViewPr>
  <p:slideViewPr>
    <p:cSldViewPr snapToGrid="0">
      <p:cViewPr varScale="1">
        <p:scale>
          <a:sx n="64" d="100"/>
          <a:sy n="64" d="100"/>
        </p:scale>
        <p:origin x="97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761999"/>
            <a:ext cx="9141619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70263" y="761999"/>
            <a:ext cx="2925318" cy="5334001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9848" y="1298448"/>
            <a:ext cx="7315200" cy="3255264"/>
          </a:xfrm>
        </p:spPr>
        <p:txBody>
          <a:bodyPr anchor="b">
            <a:normAutofit/>
          </a:bodyPr>
          <a:lstStyle>
            <a:lvl1pPr algn="l">
              <a:defRPr sz="5900" spc="-100" baseline="0">
                <a:solidFill>
                  <a:srgbClr val="FFFFFF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15" y="4670246"/>
            <a:ext cx="7315200" cy="914400"/>
          </a:xfrm>
        </p:spPr>
        <p:txBody>
          <a:bodyPr anchor="t">
            <a:normAutofit/>
          </a:bodyPr>
          <a:lstStyle>
            <a:lvl1pPr marL="0" indent="0" algn="l">
              <a:buNone/>
              <a:defRPr sz="2200" cap="none" spc="0" baseline="0"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10/6/2024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10/6/2024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81000" y="990600"/>
            <a:ext cx="2819400" cy="4953000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67912" y="868680"/>
            <a:ext cx="7315200" cy="5120640"/>
          </a:xfrm>
        </p:spPr>
        <p:txBody>
          <a:bodyPr vert="eaVert" anchor="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10/6/2024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10/6/2024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67912" y="1298448"/>
            <a:ext cx="7315200" cy="3255264"/>
          </a:xfrm>
        </p:spPr>
        <p:txBody>
          <a:bodyPr anchor="b">
            <a:normAutofit/>
          </a:bodyPr>
          <a:lstStyle>
            <a:lvl1pPr>
              <a:defRPr sz="5900" b="0" spc="-1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0" y="4672584"/>
            <a:ext cx="7315200" cy="914400"/>
          </a:xfrm>
        </p:spPr>
        <p:txBody>
          <a:bodyPr anchor="t">
            <a:normAutofit/>
          </a:bodyPr>
          <a:lstStyle>
            <a:lvl1pPr marL="0" indent="0">
              <a:buNone/>
              <a:defRPr sz="2200" cap="none" spc="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10/6/2024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67912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818120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10/6/2024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7912" y="1023586"/>
            <a:ext cx="3474720" cy="8077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7912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818463" y="1023586"/>
            <a:ext cx="3474720" cy="813171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818463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10/6/2024</a:t>
            </a:fld>
            <a:endParaRPr lang="en-US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10/6/2024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10/6/2024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7912" y="868680"/>
            <a:ext cx="731520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4176"/>
            <a:ext cx="2834640" cy="2321990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10/6/2024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570644" y="767419"/>
            <a:ext cx="8115230" cy="5330952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3008"/>
            <a:ext cx="2834640" cy="2322576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10/6/2024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3499101" y="6356350"/>
            <a:ext cx="5911517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758952"/>
            <a:ext cx="3443590" cy="5330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2919" y="1123837"/>
            <a:ext cx="2947482" cy="46011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8" name="Rectangle 37"/>
          <p:cNvSpPr/>
          <p:nvPr/>
        </p:nvSpPr>
        <p:spPr>
          <a:xfrm>
            <a:off x="11815864" y="758952"/>
            <a:ext cx="384048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9268" y="864108"/>
            <a:ext cx="7315200" cy="51206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62465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5586B75A-687E-405C-8A0B-8D00578BA2C3}" type="datetimeFigureOut">
              <a:rPr lang="en-US" dirty="0"/>
              <a:pPr/>
              <a:t>10/6/2024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869268" y="6356350"/>
            <a:ext cx="59115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34135" y="6356350"/>
            <a:ext cx="15309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accent1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spc="-60" baseline="0">
          <a:solidFill>
            <a:srgbClr val="FFFFFF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/>
        </a:buClr>
        <a:buFont typeface="Wingdings 2" pitchFamily="18" charset="2"/>
        <a:buChar char="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file:///C:\Users\Karen\Desktop\R&#250;brica%20Portafolio%202%20Proyecto%20Integrado%20de%20las%20%20CCNN%20y%20Pr&#225;ctica%20Profesional%20,%20octubre%202024.docx" TargetMode="External"/><Relationship Id="rId2" Type="http://schemas.openxmlformats.org/officeDocument/2006/relationships/hyperlink" Target="file:///C:\Users\Karen\Desktop\Pauta%20Proyecto%20Integrado%20de%20las%20CCNN%20y%20PProfesional%20oct%202024.docx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6637547-01C3-0DE4-4A4C-FA895E67198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s-MX" sz="4000" b="0" i="0" dirty="0">
                <a:solidFill>
                  <a:srgbClr val="333333"/>
                </a:solidFill>
                <a:effectLst/>
                <a:latin typeface="Poppins ExtraLight" panose="00000300000000000000" pitchFamily="2" charset="0"/>
              </a:rPr>
              <a:t>Proyecto Integrado de las Ciencias Naturales y Práctica Profesional</a:t>
            </a:r>
            <a:br>
              <a:rPr lang="es-MX" sz="4000" b="0" i="0" dirty="0">
                <a:solidFill>
                  <a:srgbClr val="333333"/>
                </a:solidFill>
                <a:effectLst/>
                <a:latin typeface="Poppins ExtraLight" panose="00000300000000000000" pitchFamily="2" charset="0"/>
              </a:rPr>
            </a:br>
            <a:endParaRPr lang="es-CL" sz="4000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3FA0453B-4CDE-1A0D-ED6F-826DCF4B776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MX" dirty="0" err="1"/>
              <a:t>Prof</a:t>
            </a:r>
            <a:r>
              <a:rPr lang="es-MX" dirty="0"/>
              <a:t> Karen Martínez</a:t>
            </a:r>
          </a:p>
          <a:p>
            <a:r>
              <a:rPr lang="es-MX" dirty="0"/>
              <a:t>7 de octubre 2024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30303146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44E9C65-A60A-0FEB-4585-586CA78692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err="1"/>
              <a:t>I.Rúbrica</a:t>
            </a:r>
            <a:r>
              <a:rPr lang="es-MX" dirty="0"/>
              <a:t> y orientaciones Portafolio 2</a:t>
            </a:r>
            <a:endParaRPr lang="es-CL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938A51D-DEC1-81F7-249D-6A10EC33D0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MX" dirty="0" err="1"/>
              <a:t>I.Portafolio</a:t>
            </a:r>
            <a:r>
              <a:rPr lang="es-MX" dirty="0"/>
              <a:t> 2: entrega 14 de octubre</a:t>
            </a:r>
          </a:p>
          <a:p>
            <a:r>
              <a:rPr lang="es-MX" dirty="0"/>
              <a:t>Orientaciones:</a:t>
            </a:r>
          </a:p>
          <a:p>
            <a:r>
              <a:rPr lang="es-MX" dirty="0">
                <a:hlinkClick r:id="rId2" action="ppaction://hlinkfile"/>
              </a:rPr>
              <a:t>C:\Users\Karen\Desktop\Pauta Proyecto Integrado de las CCNN y </a:t>
            </a:r>
            <a:r>
              <a:rPr lang="es-MX" dirty="0" err="1">
                <a:hlinkClick r:id="rId2" action="ppaction://hlinkfile"/>
              </a:rPr>
              <a:t>PProfesional</a:t>
            </a:r>
            <a:r>
              <a:rPr lang="es-MX" dirty="0">
                <a:hlinkClick r:id="rId2" action="ppaction://hlinkfile"/>
              </a:rPr>
              <a:t> oct 2024.docx</a:t>
            </a:r>
            <a:endParaRPr lang="es-MX" dirty="0"/>
          </a:p>
          <a:p>
            <a:r>
              <a:rPr lang="es-MX" dirty="0"/>
              <a:t>Rúbrica</a:t>
            </a:r>
          </a:p>
          <a:p>
            <a:r>
              <a:rPr lang="es-MX" dirty="0">
                <a:hlinkClick r:id="rId3" action="ppaction://hlinkfile"/>
              </a:rPr>
              <a:t>C:\Users\Karen\Desktop\Rúbrica Portafolio 2 Proyecto Integrado de las  CCNN y Práctica Profesional , octubre 2024.docx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13075289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BB0D863-DED8-1FF2-D3AA-66E196FD4B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err="1"/>
              <a:t>II.Las</a:t>
            </a:r>
            <a:r>
              <a:rPr lang="es-MX" dirty="0"/>
              <a:t> TIC en la enseñanza de las Ciencias Naturales</a:t>
            </a:r>
            <a:endParaRPr lang="es-CL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E1DD226-71D6-6B84-FE7D-EB1C905F64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MX" dirty="0"/>
              <a:t>II. ¿Por qué cree usted que es importante integrar las TIC en la enseñanza de las Ciencias Naturales?</a:t>
            </a:r>
          </a:p>
          <a:p>
            <a:endParaRPr lang="es-MX" dirty="0"/>
          </a:p>
          <a:p>
            <a:r>
              <a:rPr lang="es-MX" dirty="0"/>
              <a:t>¿De qué manera lo ha intentado?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38264287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516E09F-7A16-B575-3364-5F23C3714B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CA05859-CA2E-5B2C-5CC6-A3B7A64844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/>
              <a:t>“El conocimiento acerca de la tecnología no puede ser tratado independientemente, y que la buena enseñanza requiere una comprensión de cómo la tecnología se relaciona con la pedagogía y los contenidos disciplinares”. </a:t>
            </a:r>
          </a:p>
          <a:p>
            <a:r>
              <a:rPr lang="es-MX" dirty="0"/>
              <a:t>“Es determinante la necesidad de una formación del profesorado basada no solo en aspectos tecnológicos, sino también pedagógicos y disciplinares de forma integral”.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14164040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5AF3273-DFEA-30BB-090E-9F17CD5427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Más sobre ABP…</a:t>
            </a:r>
            <a:endParaRPr lang="es-CL" dirty="0"/>
          </a:p>
        </p:txBody>
      </p:sp>
      <p:pic>
        <p:nvPicPr>
          <p:cNvPr id="5" name="Marcador de contenido 4">
            <a:extLst>
              <a:ext uri="{FF2B5EF4-FFF2-40B4-BE49-F238E27FC236}">
                <a16:creationId xmlns:a16="http://schemas.microsoft.com/office/drawing/2014/main" id="{970C222E-CD01-B71D-A35E-8342B28E20D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806950" y="1228725"/>
            <a:ext cx="6030939" cy="4869112"/>
          </a:xfrm>
        </p:spPr>
      </p:pic>
    </p:spTree>
    <p:extLst>
      <p:ext uri="{BB962C8B-B14F-4D97-AF65-F5344CB8AC3E}">
        <p14:creationId xmlns:p14="http://schemas.microsoft.com/office/powerpoint/2010/main" val="3603531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3C49096-36AD-FDFB-DECA-5A43AD1978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Trabajo personal</a:t>
            </a:r>
            <a:endParaRPr lang="es-CL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595A1A3-33A8-57D5-1234-845C7CB397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/>
              <a:t>1. Retroalimentación clases observadas.</a:t>
            </a:r>
          </a:p>
          <a:p>
            <a:r>
              <a:rPr lang="es-MX" dirty="0"/>
              <a:t>2. Portafolio 2</a:t>
            </a:r>
          </a:p>
          <a:p>
            <a:r>
              <a:rPr lang="es-MX" dirty="0"/>
              <a:t>3. </a:t>
            </a:r>
            <a:r>
              <a:rPr lang="es-MX"/>
              <a:t>Tutorías.</a:t>
            </a:r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698308753"/>
      </p:ext>
    </p:extLst>
  </p:cSld>
  <p:clrMapOvr>
    <a:masterClrMapping/>
  </p:clrMapOvr>
</p:sld>
</file>

<file path=ppt/theme/theme1.xml><?xml version="1.0" encoding="utf-8"?>
<a:theme xmlns:a="http://schemas.openxmlformats.org/drawingml/2006/main" name="Marco">
  <a:themeElements>
    <a:clrScheme name="Frame">
      <a:dk1>
        <a:srgbClr val="000000"/>
      </a:dk1>
      <a:lt1>
        <a:srgbClr val="FFFFFF"/>
      </a:lt1>
      <a:dk2>
        <a:srgbClr val="545454"/>
      </a:dk2>
      <a:lt2>
        <a:srgbClr val="BFBFBF"/>
      </a:lt2>
      <a:accent1>
        <a:srgbClr val="40BAD2"/>
      </a:accent1>
      <a:accent2>
        <a:srgbClr val="FAB900"/>
      </a:accent2>
      <a:accent3>
        <a:srgbClr val="90BB23"/>
      </a:accent3>
      <a:accent4>
        <a:srgbClr val="EE7008"/>
      </a:accent4>
      <a:accent5>
        <a:srgbClr val="1AB39F"/>
      </a:accent5>
      <a:accent6>
        <a:srgbClr val="D5393D"/>
      </a:accent6>
      <a:hlink>
        <a:srgbClr val="90BB23"/>
      </a:hlink>
      <a:folHlink>
        <a:srgbClr val="EE7008"/>
      </a:folHlink>
    </a:clrScheme>
    <a:fontScheme name="Frame">
      <a:maj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Frame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20000"/>
                <a:lumMod val="102000"/>
              </a:schemeClr>
            </a:gs>
            <a:gs pos="48000">
              <a:schemeClr val="phClr">
                <a:tint val="98000"/>
                <a:shade val="90000"/>
                <a:satMod val="110000"/>
                <a:lumMod val="103000"/>
              </a:schemeClr>
            </a:gs>
            <a:gs pos="100000">
              <a:schemeClr val="phClr">
                <a:tint val="98000"/>
                <a:shade val="8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ame" id="{F226E7A2-7162-461C-9490-D27D9DC04E43}" vid="{629A0216-3BBD-45C0-B63F-2683BEA18F6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TM03457475[[fn=Marco]]</Template>
  <TotalTime>63</TotalTime>
  <Words>201</Words>
  <Application>Microsoft Office PowerPoint</Application>
  <PresentationFormat>Panorámica</PresentationFormat>
  <Paragraphs>20</Paragraphs>
  <Slides>6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10" baseType="lpstr">
      <vt:lpstr>Corbel</vt:lpstr>
      <vt:lpstr>Poppins ExtraLight</vt:lpstr>
      <vt:lpstr>Wingdings 2</vt:lpstr>
      <vt:lpstr>Marco</vt:lpstr>
      <vt:lpstr>Proyecto Integrado de las Ciencias Naturales y Práctica Profesional </vt:lpstr>
      <vt:lpstr>I.Rúbrica y orientaciones Portafolio 2</vt:lpstr>
      <vt:lpstr>II.Las TIC en la enseñanza de las Ciencias Naturales</vt:lpstr>
      <vt:lpstr>Presentación de PowerPoint</vt:lpstr>
      <vt:lpstr>Más sobre ABP…</vt:lpstr>
      <vt:lpstr>Trabajo personal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Karen Martínez</dc:creator>
  <cp:lastModifiedBy>Karen Martínez</cp:lastModifiedBy>
  <cp:revision>1</cp:revision>
  <dcterms:created xsi:type="dcterms:W3CDTF">2024-10-07T02:39:25Z</dcterms:created>
  <dcterms:modified xsi:type="dcterms:W3CDTF">2024-10-07T03:43:12Z</dcterms:modified>
</cp:coreProperties>
</file>