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71" autoAdjust="0"/>
    <p:restoredTop sz="85696" autoAdjust="0"/>
  </p:normalViewPr>
  <p:slideViewPr>
    <p:cSldViewPr snapToGrid="0">
      <p:cViewPr varScale="1">
        <p:scale>
          <a:sx n="59" d="100"/>
          <a:sy n="59" d="100"/>
        </p:scale>
        <p:origin x="97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C20BB3-3CCB-4FE5-991B-82F6BCB48AF3}" type="datetimeFigureOut">
              <a:rPr lang="en-US" smtClean="0"/>
              <a:t>11/10/2024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746DE6-3336-457D-A091-FA20AC1C536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376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750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3073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754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109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43462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100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7615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490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652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765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3060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11/10/2024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557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El%20lenguje%20para%20ense&#241;ar%20y%20aprender%20%20Ciencias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wrap="square">
            <a:normAutofit/>
          </a:bodyPr>
          <a:lstStyle/>
          <a:p>
            <a:pPr algn="l"/>
            <a:r>
              <a:rPr lang="en-US" sz="3600" dirty="0">
                <a:solidFill>
                  <a:schemeClr val="tx1"/>
                </a:solidFill>
              </a:rPr>
              <a:t>Proyecto </a:t>
            </a:r>
            <a:r>
              <a:rPr lang="en-US" sz="3600" dirty="0" err="1">
                <a:solidFill>
                  <a:schemeClr val="tx1"/>
                </a:solidFill>
              </a:rPr>
              <a:t>integrado</a:t>
            </a:r>
            <a:r>
              <a:rPr lang="en-US" sz="3600" dirty="0">
                <a:solidFill>
                  <a:schemeClr val="tx1"/>
                </a:solidFill>
              </a:rPr>
              <a:t> de las </a:t>
            </a:r>
            <a:r>
              <a:rPr lang="en-US" sz="3600" dirty="0" err="1">
                <a:solidFill>
                  <a:schemeClr val="tx1"/>
                </a:solidFill>
              </a:rPr>
              <a:t>ccnn</a:t>
            </a:r>
            <a:r>
              <a:rPr lang="en-US" sz="3600" dirty="0">
                <a:solidFill>
                  <a:schemeClr val="tx1"/>
                </a:solidFill>
              </a:rPr>
              <a:t> y </a:t>
            </a:r>
            <a:r>
              <a:rPr lang="en-US" sz="3600" dirty="0" err="1">
                <a:solidFill>
                  <a:schemeClr val="tx1"/>
                </a:solidFill>
              </a:rPr>
              <a:t>práctica</a:t>
            </a:r>
            <a:r>
              <a:rPr lang="en-US" sz="3600" dirty="0">
                <a:solidFill>
                  <a:schemeClr val="tx1"/>
                </a:solidFill>
              </a:rPr>
              <a:t> </a:t>
            </a:r>
            <a:r>
              <a:rPr lang="en-US" sz="3600" dirty="0" err="1">
                <a:solidFill>
                  <a:schemeClr val="tx1"/>
                </a:solidFill>
              </a:rPr>
              <a:t>profesional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8621486" y="4800599"/>
            <a:ext cx="3069771" cy="1861457"/>
          </a:xfrm>
        </p:spPr>
        <p:txBody>
          <a:bodyPr anchor="ctr">
            <a:normAutofit/>
          </a:bodyPr>
          <a:lstStyle/>
          <a:p>
            <a:pPr algn="r"/>
            <a:r>
              <a:rPr lang="es-MX" dirty="0">
                <a:solidFill>
                  <a:srgbClr val="FFFFFF"/>
                </a:solidFill>
              </a:rPr>
              <a:t>Profesora </a:t>
            </a:r>
          </a:p>
          <a:p>
            <a:pPr algn="r"/>
            <a:r>
              <a:rPr lang="es-MX" dirty="0">
                <a:solidFill>
                  <a:srgbClr val="FFFFFF"/>
                </a:solidFill>
              </a:rPr>
              <a:t>Karen Martínez</a:t>
            </a:r>
          </a:p>
          <a:p>
            <a:pPr algn="r"/>
            <a:r>
              <a:rPr lang="es-MX" dirty="0">
                <a:solidFill>
                  <a:srgbClr val="FFFFFF"/>
                </a:solidFill>
              </a:rPr>
              <a:t>11 </a:t>
            </a:r>
            <a:r>
              <a:rPr lang="es-MX">
                <a:solidFill>
                  <a:srgbClr val="FFFFFF"/>
                </a:solidFill>
              </a:rPr>
              <a:t>de noviembre de 2024 </a:t>
            </a:r>
            <a:endParaRPr dirty="0">
              <a:solidFill>
                <a:srgbClr val="FFFFFF"/>
              </a:solidFill>
            </a:endParaRPr>
          </a:p>
        </p:txBody>
      </p:sp>
      <p:pic>
        <p:nvPicPr>
          <p:cNvPr id="1026" name="Picture 2" descr="Imágenes de Ciencias Naturales Dibujo - Descarga gratuita en Freepik">
            <a:extLst>
              <a:ext uri="{FF2B5EF4-FFF2-40B4-BE49-F238E27FC236}">
                <a16:creationId xmlns:a16="http://schemas.microsoft.com/office/drawing/2014/main" id="{E72046B3-8DD7-CF2A-F2C1-B3D382681C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100" y="988741"/>
            <a:ext cx="5041148" cy="4706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0369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136" y="467418"/>
            <a:ext cx="7729728" cy="1188720"/>
          </a:xfrm>
          <a:solidFill>
            <a:srgbClr val="FFFFFF"/>
          </a:solidFill>
        </p:spPr>
        <p:txBody>
          <a:bodyPr>
            <a:normAutofit/>
          </a:bodyPr>
          <a:lstStyle/>
          <a:p>
            <a:r>
              <a:rPr lang="en-US" dirty="0"/>
              <a:t>Contenido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06062" y="2291261"/>
            <a:ext cx="8779512" cy="3619681"/>
          </a:xfrm>
        </p:spPr>
        <p:txBody>
          <a:bodyPr>
            <a:normAutofit/>
          </a:bodyPr>
          <a:lstStyle/>
          <a:p>
            <a:endParaRPr lang="en-US" sz="3600" dirty="0">
              <a:solidFill>
                <a:srgbClr val="40404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Análisis de los aportes al campo de la enseñanza de la Ciencia desde la implementación. </a:t>
            </a:r>
          </a:p>
          <a:p>
            <a:r>
              <a:rPr lang="es-CL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Complejización</a:t>
            </a:r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del lenguaje cotidiano. </a:t>
            </a:r>
          </a:p>
          <a:p>
            <a:r>
              <a:rPr lang="es-CL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Desarrollo de habilidades en el aula.</a:t>
            </a:r>
          </a:p>
          <a:p>
            <a:r>
              <a:rPr lang="es-CL" dirty="0">
                <a:latin typeface="Calibri" panose="020F0502020204030204" pitchFamily="34" charset="0"/>
                <a:ea typeface="Calibri" panose="020F0502020204030204" pitchFamily="34" charset="0"/>
              </a:rPr>
              <a:t>Lectura: 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</a:rPr>
              <a:t>   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hlinkClick r:id="rId2" action="ppaction://hlinkfile"/>
              </a:rPr>
              <a:t>El </a:t>
            </a:r>
            <a:r>
              <a:rPr lang="es-MX" dirty="0" err="1">
                <a:latin typeface="Calibri" panose="020F0502020204030204" pitchFamily="34" charset="0"/>
                <a:ea typeface="Calibri" panose="020F0502020204030204" pitchFamily="34" charset="0"/>
                <a:hlinkClick r:id="rId2" action="ppaction://hlinkfile"/>
              </a:rPr>
              <a:t>lenguje</a:t>
            </a:r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  <a:hlinkClick r:id="rId2" action="ppaction://hlinkfile"/>
              </a:rPr>
              <a:t> para enseñar y aprender  Ciencias.pdf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s-MX" dirty="0">
                <a:latin typeface="Calibri" panose="020F0502020204030204" pitchFamily="34" charset="0"/>
                <a:ea typeface="Calibri" panose="020F0502020204030204" pitchFamily="34" charset="0"/>
              </a:rPr>
              <a:t>Responder a la pregunta: De qué manera el lenguaje aporta al proceso de enseñanza aprendizaje de Ciencias.</a:t>
            </a:r>
          </a:p>
          <a:p>
            <a:r>
              <a:rPr lang="es-MX">
                <a:latin typeface="Calibri" panose="020F0502020204030204" pitchFamily="34" charset="0"/>
                <a:ea typeface="Calibri" panose="020F0502020204030204" pitchFamily="34" charset="0"/>
              </a:rPr>
              <a:t>Presentación pauta </a:t>
            </a:r>
            <a:endParaRPr lang="es-MX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MX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MX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MX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MX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s-CL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3600" dirty="0">
              <a:solidFill>
                <a:srgbClr val="404040"/>
              </a:solidFill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452605B3-732F-1169-93CD-C1A7A9407593}"/>
              </a:ext>
            </a:extLst>
          </p:cNvPr>
          <p:cNvSpPr txBox="1"/>
          <p:nvPr/>
        </p:nvSpPr>
        <p:spPr>
          <a:xfrm>
            <a:off x="8338367" y="4675414"/>
            <a:ext cx="4294414" cy="27540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4013849659"/>
      </p:ext>
    </p:extLst>
  </p:cSld>
  <p:clrMapOvr>
    <a:masterClrMapping/>
  </p:clrMapOvr>
</p:sld>
</file>

<file path=ppt/theme/theme1.xml><?xml version="1.0" encoding="utf-8"?>
<a:theme xmlns:a="http://schemas.openxmlformats.org/drawingml/2006/main" name="Paquete">
  <a:themeElements>
    <a:clrScheme name="Naranj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Paque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que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TM10001115[[fn=Paquete]]</Template>
  <TotalTime>168</TotalTime>
  <Words>77</Words>
  <Application>Microsoft Office PowerPoint</Application>
  <PresentationFormat>Panorámica</PresentationFormat>
  <Paragraphs>16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Gill Sans MT</vt:lpstr>
      <vt:lpstr>Paquete</vt:lpstr>
      <vt:lpstr>Proyecto integrado de las ccnn y práctica profesional</vt:lpstr>
      <vt:lpstr>Contenido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Karen Martínez</dc:creator>
  <cp:lastModifiedBy>Karen Martínez</cp:lastModifiedBy>
  <cp:revision>4</cp:revision>
  <dcterms:created xsi:type="dcterms:W3CDTF">2024-10-20T22:40:10Z</dcterms:created>
  <dcterms:modified xsi:type="dcterms:W3CDTF">2024-11-11T00:02:37Z</dcterms:modified>
</cp:coreProperties>
</file>