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9" r:id="rId2"/>
    <p:sldId id="257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2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A6AA8-A04B-4104-9AE2-BD48D340E27F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91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E0BF79-FAC6-4A96-8DE1-F7B82E2E1652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3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FF5DD9-2C52-442D-92E2-8072C0C3D7CD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7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5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D3D6FB-79CC-4683-A046-BBE785BA1BED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6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12B3E8-48F1-4B23-8498-D8A04A81EC9C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9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B90D90-AA62-404D-A741-635B4370F9CB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3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57002E4-6836-46D1-9DBB-3C27C0DD3A89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39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F131DD-A141-4471-BCF9-C6073EDD7E20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28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14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Downloads/Indagacion_Cientifica_y_su_adecuacion_en_el_desarrollo_curricular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E07BA-A5DC-2F3B-71E8-73E1C5C5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/>
              <a:t>“Proyecto Integrado de las Ciencias Naturales y Práctica Profesional”. </a:t>
            </a:r>
            <a:endParaRPr lang="es-CL" sz="28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AD8CC8-2C37-03B1-83BF-D296E56D95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Clase 6 : 23 de septiembre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059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ACCBC-A8AD-1E14-0803-83CCDF5A7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56AF09-79B3-C2F6-3C84-6A4B21210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latin typeface="+mj-lt"/>
              </a:rPr>
              <a:t>Retroalimentación portafolios.</a:t>
            </a:r>
          </a:p>
          <a:p>
            <a:r>
              <a:rPr lang="es-CL" sz="2400" dirty="0">
                <a:latin typeface="+mj-lt"/>
              </a:rPr>
              <a:t>Realizar el FODA de su práctica profesional enfocado en su </a:t>
            </a:r>
            <a:r>
              <a:rPr lang="es-CL" sz="2400">
                <a:latin typeface="+mj-lt"/>
              </a:rPr>
              <a:t>proyecto integrado de CCNN</a:t>
            </a:r>
            <a:r>
              <a:rPr lang="es-CL" sz="2400" dirty="0">
                <a:latin typeface="+mj-lt"/>
              </a:rPr>
              <a:t>.</a:t>
            </a:r>
          </a:p>
          <a:p>
            <a:endParaRPr lang="es-CL" sz="2400" dirty="0">
              <a:latin typeface="+mj-lt"/>
            </a:endParaRPr>
          </a:p>
          <a:p>
            <a:endParaRPr lang="es-CL" sz="2400" dirty="0"/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45056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AA2F3CC-D785-232F-4E3D-44E32C3E9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373" y="453097"/>
            <a:ext cx="5282228" cy="595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4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8D54A-00AA-A5F0-D164-DE0187905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4B838-3FD1-5073-F047-280B8D593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….de mucha utilidad para ser usada en educación tanto por las/os docentes como por los/as  estudiantes. Para los primeros, puede servir para analizar la implementación de algún proyecto educativo o un análisis de desarrollo profesional, mientras que para los alumnos puede ayudarlos en la toma de decisiones y en su propio desarrollo.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86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14151-D1EF-284D-4F69-B4CD88C01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FDF088-0C2D-5744-4E87-E5D1CFCCD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r>
              <a:rPr lang="es-MX" sz="2400" dirty="0"/>
              <a:t>Lectura: </a:t>
            </a:r>
            <a:r>
              <a:rPr lang="es-MX" sz="2400" dirty="0">
                <a:hlinkClick r:id="rId2" action="ppaction://hlinkfile"/>
              </a:rPr>
              <a:t>..\</a:t>
            </a:r>
            <a:r>
              <a:rPr lang="es-MX" sz="2400" dirty="0" err="1">
                <a:hlinkClick r:id="rId2" action="ppaction://hlinkfile"/>
              </a:rPr>
              <a:t>Downloads</a:t>
            </a:r>
            <a:r>
              <a:rPr lang="es-MX" sz="2400" dirty="0">
                <a:hlinkClick r:id="rId2" action="ppaction://hlinkfile"/>
              </a:rPr>
              <a:t>\Indagacion_Cientifica_y_su_adecuacion_en_el_desarrollo_curricular.docx</a:t>
            </a:r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Trabajo personal : preparación planificación de clase  a observar.</a:t>
            </a:r>
          </a:p>
          <a:p>
            <a:endParaRPr lang="es-MX" sz="24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275288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61</TotalTime>
  <Words>131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Savon</vt:lpstr>
      <vt:lpstr>“Proyecto Integrado de las Ciencias Naturales y Práctica Profesional”. 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5</cp:revision>
  <dcterms:created xsi:type="dcterms:W3CDTF">2024-09-08T22:51:30Z</dcterms:created>
  <dcterms:modified xsi:type="dcterms:W3CDTF">2024-09-22T22:22:43Z</dcterms:modified>
</cp:coreProperties>
</file>