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notesMasterIdLst>
    <p:notesMasterId r:id="rId35"/>
  </p:notesMasterIdLst>
  <p:sldIdLst>
    <p:sldId id="291" r:id="rId2"/>
    <p:sldId id="292" r:id="rId3"/>
    <p:sldId id="293" r:id="rId4"/>
    <p:sldId id="294" r:id="rId5"/>
    <p:sldId id="256" r:id="rId6"/>
    <p:sldId id="290" r:id="rId7"/>
    <p:sldId id="295" r:id="rId8"/>
    <p:sldId id="296" r:id="rId9"/>
    <p:sldId id="257" r:id="rId10"/>
    <p:sldId id="297" r:id="rId11"/>
    <p:sldId id="258" r:id="rId12"/>
    <p:sldId id="259" r:id="rId13"/>
    <p:sldId id="261" r:id="rId14"/>
    <p:sldId id="262" r:id="rId15"/>
    <p:sldId id="298" r:id="rId16"/>
    <p:sldId id="311" r:id="rId17"/>
    <p:sldId id="265" r:id="rId18"/>
    <p:sldId id="299" r:id="rId19"/>
    <p:sldId id="268" r:id="rId20"/>
    <p:sldId id="269" r:id="rId21"/>
    <p:sldId id="310" r:id="rId22"/>
    <p:sldId id="270" r:id="rId23"/>
    <p:sldId id="300" r:id="rId24"/>
    <p:sldId id="312" r:id="rId25"/>
    <p:sldId id="301" r:id="rId26"/>
    <p:sldId id="302" r:id="rId27"/>
    <p:sldId id="278" r:id="rId28"/>
    <p:sldId id="303" r:id="rId29"/>
    <p:sldId id="304" r:id="rId30"/>
    <p:sldId id="305" r:id="rId31"/>
    <p:sldId id="306" r:id="rId32"/>
    <p:sldId id="307" r:id="rId33"/>
    <p:sldId id="308" r:id="rId34"/>
  </p:sldIdLst>
  <p:sldSz cx="9144000" cy="5143500" type="screen16x9"/>
  <p:notesSz cx="6858000" cy="9144000"/>
  <p:defaultTextStyle>
    <a:defPPr>
      <a:defRPr lang="es-ES"/>
    </a:defPPr>
    <a:lvl1pPr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B109AF-D660-1980-41F7-A38984C15E24}" v="116" dt="2024-09-05T17:33:51.4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ctoria Gabriela Garcés López (victoria.garces)" userId="S::victoria.garces@uchile.cl::8a17058b-d66f-400f-b496-61dcd32ecb41" providerId="AD" clId="Web-{A1941A6A-4845-6782-E32C-833BD96813FA}"/>
    <pc:docChg chg="addSld delSld modSld sldOrd">
      <pc:chgData name="Victoria Gabriela Garcés López (victoria.garces)" userId="S::victoria.garces@uchile.cl::8a17058b-d66f-400f-b496-61dcd32ecb41" providerId="AD" clId="Web-{A1941A6A-4845-6782-E32C-833BD96813FA}" dt="2024-08-31T18:24:19.820" v="2656" actId="20577"/>
      <pc:docMkLst>
        <pc:docMk/>
      </pc:docMkLst>
      <pc:sldChg chg="modSp">
        <pc:chgData name="Victoria Gabriela Garcés López (victoria.garces)" userId="S::victoria.garces@uchile.cl::8a17058b-d66f-400f-b496-61dcd32ecb41" providerId="AD" clId="Web-{A1941A6A-4845-6782-E32C-833BD96813FA}" dt="2024-08-31T18:15:24.063" v="2615" actId="20577"/>
        <pc:sldMkLst>
          <pc:docMk/>
          <pc:sldMk cId="0" sldId="257"/>
        </pc:sldMkLst>
        <pc:spChg chg="mod">
          <ac:chgData name="Victoria Gabriela Garcés López (victoria.garces)" userId="S::victoria.garces@uchile.cl::8a17058b-d66f-400f-b496-61dcd32ecb41" providerId="AD" clId="Web-{A1941A6A-4845-6782-E32C-833BD96813FA}" dt="2024-08-31T18:15:24.063" v="2615" actId="20577"/>
          <ac:spMkLst>
            <pc:docMk/>
            <pc:sldMk cId="0" sldId="257"/>
            <ac:spMk id="7171" creationId="{FEF3EB69-6F43-C5BD-C9E7-7BAD77E5D0A5}"/>
          </ac:spMkLst>
        </pc:spChg>
      </pc:sldChg>
      <pc:sldChg chg="modSp">
        <pc:chgData name="Victoria Gabriela Garcés López (victoria.garces)" userId="S::victoria.garces@uchile.cl::8a17058b-d66f-400f-b496-61dcd32ecb41" providerId="AD" clId="Web-{A1941A6A-4845-6782-E32C-833BD96813FA}" dt="2024-08-31T17:59:06.284" v="2511" actId="20577"/>
        <pc:sldMkLst>
          <pc:docMk/>
          <pc:sldMk cId="0" sldId="258"/>
        </pc:sldMkLst>
        <pc:spChg chg="mod">
          <ac:chgData name="Victoria Gabriela Garcés López (victoria.garces)" userId="S::victoria.garces@uchile.cl::8a17058b-d66f-400f-b496-61dcd32ecb41" providerId="AD" clId="Web-{A1941A6A-4845-6782-E32C-833BD96813FA}" dt="2024-08-31T17:59:06.284" v="2511" actId="20577"/>
          <ac:spMkLst>
            <pc:docMk/>
            <pc:sldMk cId="0" sldId="258"/>
            <ac:spMk id="8195" creationId="{601F0B11-5314-41BA-328D-452D0027B16F}"/>
          </ac:spMkLst>
        </pc:spChg>
      </pc:sldChg>
      <pc:sldChg chg="addSp delSp modSp">
        <pc:chgData name="Victoria Gabriela Garcés López (victoria.garces)" userId="S::victoria.garces@uchile.cl::8a17058b-d66f-400f-b496-61dcd32ecb41" providerId="AD" clId="Web-{A1941A6A-4845-6782-E32C-833BD96813FA}" dt="2024-08-31T18:20:00.200" v="2623" actId="20577"/>
        <pc:sldMkLst>
          <pc:docMk/>
          <pc:sldMk cId="0" sldId="259"/>
        </pc:sldMkLst>
        <pc:spChg chg="mod">
          <ac:chgData name="Victoria Gabriela Garcés López (victoria.garces)" userId="S::victoria.garces@uchile.cl::8a17058b-d66f-400f-b496-61dcd32ecb41" providerId="AD" clId="Web-{A1941A6A-4845-6782-E32C-833BD96813FA}" dt="2024-08-31T18:20:00.200" v="2623" actId="20577"/>
          <ac:spMkLst>
            <pc:docMk/>
            <pc:sldMk cId="0" sldId="259"/>
            <ac:spMk id="2" creationId="{9E058B52-D57D-213E-A5B3-A96CC6AD4A27}"/>
          </ac:spMkLst>
        </pc:spChg>
        <pc:spChg chg="del">
          <ac:chgData name="Victoria Gabriela Garcés López (victoria.garces)" userId="S::victoria.garces@uchile.cl::8a17058b-d66f-400f-b496-61dcd32ecb41" providerId="AD" clId="Web-{A1941A6A-4845-6782-E32C-833BD96813FA}" dt="2024-08-31T17:07:50.365" v="522"/>
          <ac:spMkLst>
            <pc:docMk/>
            <pc:sldMk cId="0" sldId="259"/>
            <ac:spMk id="3" creationId="{12EB8269-0B2B-3401-4335-26022B32FAD9}"/>
          </ac:spMkLst>
        </pc:spChg>
        <pc:spChg chg="del">
          <ac:chgData name="Victoria Gabriela Garcés López (victoria.garces)" userId="S::victoria.garces@uchile.cl::8a17058b-d66f-400f-b496-61dcd32ecb41" providerId="AD" clId="Web-{A1941A6A-4845-6782-E32C-833BD96813FA}" dt="2024-08-31T17:07:50.365" v="521"/>
          <ac:spMkLst>
            <pc:docMk/>
            <pc:sldMk cId="0" sldId="259"/>
            <ac:spMk id="4" creationId="{764D0ED2-870C-5C06-39BC-6F4A63FAF582}"/>
          </ac:spMkLst>
        </pc:spChg>
        <pc:spChg chg="del">
          <ac:chgData name="Victoria Gabriela Garcés López (victoria.garces)" userId="S::victoria.garces@uchile.cl::8a17058b-d66f-400f-b496-61dcd32ecb41" providerId="AD" clId="Web-{A1941A6A-4845-6782-E32C-833BD96813FA}" dt="2024-08-31T17:07:50.365" v="520"/>
          <ac:spMkLst>
            <pc:docMk/>
            <pc:sldMk cId="0" sldId="259"/>
            <ac:spMk id="5" creationId="{646F0B9E-FF16-A950-F2F9-81E7D3AE74AD}"/>
          </ac:spMkLst>
        </pc:spChg>
        <pc:spChg chg="del">
          <ac:chgData name="Victoria Gabriela Garcés López (victoria.garces)" userId="S::victoria.garces@uchile.cl::8a17058b-d66f-400f-b496-61dcd32ecb41" providerId="AD" clId="Web-{A1941A6A-4845-6782-E32C-833BD96813FA}" dt="2024-08-31T17:07:50.365" v="519"/>
          <ac:spMkLst>
            <pc:docMk/>
            <pc:sldMk cId="0" sldId="259"/>
            <ac:spMk id="6" creationId="{49C9CB82-916F-F535-0541-0E21C5FA367D}"/>
          </ac:spMkLst>
        </pc:spChg>
        <pc:spChg chg="add mod">
          <ac:chgData name="Victoria Gabriela Garcés López (victoria.garces)" userId="S::victoria.garces@uchile.cl::8a17058b-d66f-400f-b496-61dcd32ecb41" providerId="AD" clId="Web-{A1941A6A-4845-6782-E32C-833BD96813FA}" dt="2024-08-31T17:08:42.101" v="531" actId="1076"/>
          <ac:spMkLst>
            <pc:docMk/>
            <pc:sldMk cId="0" sldId="259"/>
            <ac:spMk id="7" creationId="{D0873625-FF1C-7DA3-36E4-332C6B0F8773}"/>
          </ac:spMkLst>
        </pc:spChg>
        <pc:spChg chg="del">
          <ac:chgData name="Victoria Gabriela Garcés López (victoria.garces)" userId="S::victoria.garces@uchile.cl::8a17058b-d66f-400f-b496-61dcd32ecb41" providerId="AD" clId="Web-{A1941A6A-4845-6782-E32C-833BD96813FA}" dt="2024-08-31T17:07:50.365" v="518"/>
          <ac:spMkLst>
            <pc:docMk/>
            <pc:sldMk cId="0" sldId="259"/>
            <ac:spMk id="8" creationId="{A37D44FB-1F5D-0872-7A63-FA8B4D2E7CF5}"/>
          </ac:spMkLst>
        </pc:spChg>
        <pc:spChg chg="del">
          <ac:chgData name="Victoria Gabriela Garcés López (victoria.garces)" userId="S::victoria.garces@uchile.cl::8a17058b-d66f-400f-b496-61dcd32ecb41" providerId="AD" clId="Web-{A1941A6A-4845-6782-E32C-833BD96813FA}" dt="2024-08-31T17:07:50.365" v="517"/>
          <ac:spMkLst>
            <pc:docMk/>
            <pc:sldMk cId="0" sldId="259"/>
            <ac:spMk id="9" creationId="{76CDCCB6-E5F3-1D1E-A4CA-8CB6ED5591AA}"/>
          </ac:spMkLst>
        </pc:spChg>
        <pc:spChg chg="del">
          <ac:chgData name="Victoria Gabriela Garcés López (victoria.garces)" userId="S::victoria.garces@uchile.cl::8a17058b-d66f-400f-b496-61dcd32ecb41" providerId="AD" clId="Web-{A1941A6A-4845-6782-E32C-833BD96813FA}" dt="2024-08-31T17:07:50.365" v="516"/>
          <ac:spMkLst>
            <pc:docMk/>
            <pc:sldMk cId="0" sldId="259"/>
            <ac:spMk id="10" creationId="{6E75F4C8-8511-38B1-565A-2BD2464D339C}"/>
          </ac:spMkLst>
        </pc:spChg>
        <pc:spChg chg="del">
          <ac:chgData name="Victoria Gabriela Garcés López (victoria.garces)" userId="S::victoria.garces@uchile.cl::8a17058b-d66f-400f-b496-61dcd32ecb41" providerId="AD" clId="Web-{A1941A6A-4845-6782-E32C-833BD96813FA}" dt="2024-08-31T17:07:50.365" v="515"/>
          <ac:spMkLst>
            <pc:docMk/>
            <pc:sldMk cId="0" sldId="259"/>
            <ac:spMk id="11" creationId="{20770338-3527-F44C-FFCE-92F6D59DD942}"/>
          </ac:spMkLst>
        </pc:spChg>
        <pc:spChg chg="del">
          <ac:chgData name="Victoria Gabriela Garcés López (victoria.garces)" userId="S::victoria.garces@uchile.cl::8a17058b-d66f-400f-b496-61dcd32ecb41" providerId="AD" clId="Web-{A1941A6A-4845-6782-E32C-833BD96813FA}" dt="2024-08-31T17:07:55.662" v="524"/>
          <ac:spMkLst>
            <pc:docMk/>
            <pc:sldMk cId="0" sldId="259"/>
            <ac:spMk id="13" creationId="{704C8F47-98C2-23FB-01EC-666160EE618B}"/>
          </ac:spMkLst>
        </pc:spChg>
        <pc:spChg chg="del">
          <ac:chgData name="Victoria Gabriela Garcés López (victoria.garces)" userId="S::victoria.garces@uchile.cl::8a17058b-d66f-400f-b496-61dcd32ecb41" providerId="AD" clId="Web-{A1941A6A-4845-6782-E32C-833BD96813FA}" dt="2024-08-31T17:07:52.677" v="523"/>
          <ac:spMkLst>
            <pc:docMk/>
            <pc:sldMk cId="0" sldId="259"/>
            <ac:spMk id="14" creationId="{F2F0DF38-A475-99B8-27A9-D5E730E58CB7}"/>
          </ac:spMkLst>
        </pc:spChg>
        <pc:spChg chg="add mod">
          <ac:chgData name="Victoria Gabriela Garcés López (victoria.garces)" userId="S::victoria.garces@uchile.cl::8a17058b-d66f-400f-b496-61dcd32ecb41" providerId="AD" clId="Web-{A1941A6A-4845-6782-E32C-833BD96813FA}" dt="2024-08-31T18:18:13.571" v="2621" actId="1076"/>
          <ac:spMkLst>
            <pc:docMk/>
            <pc:sldMk cId="0" sldId="259"/>
            <ac:spMk id="15" creationId="{7E681B75-6749-0CF6-8CAF-F90C31D893AD}"/>
          </ac:spMkLst>
        </pc:spChg>
        <pc:spChg chg="add mod">
          <ac:chgData name="Victoria Gabriela Garcés López (victoria.garces)" userId="S::victoria.garces@uchile.cl::8a17058b-d66f-400f-b496-61dcd32ecb41" providerId="AD" clId="Web-{A1941A6A-4845-6782-E32C-833BD96813FA}" dt="2024-08-31T18:18:11.961" v="2620" actId="1076"/>
          <ac:spMkLst>
            <pc:docMk/>
            <pc:sldMk cId="0" sldId="259"/>
            <ac:spMk id="16" creationId="{E490F4C8-88C1-4A2F-F07A-2F17A9E65D3E}"/>
          </ac:spMkLst>
        </pc:spChg>
        <pc:spChg chg="mod">
          <ac:chgData name="Victoria Gabriela Garcés López (victoria.garces)" userId="S::victoria.garces@uchile.cl::8a17058b-d66f-400f-b496-61dcd32ecb41" providerId="AD" clId="Web-{A1941A6A-4845-6782-E32C-833BD96813FA}" dt="2024-08-31T18:19:44.918" v="2622" actId="20577"/>
          <ac:spMkLst>
            <pc:docMk/>
            <pc:sldMk cId="0" sldId="259"/>
            <ac:spMk id="6147" creationId="{67067BB7-6B7F-AECA-BA26-247F9FD9AA57}"/>
          </ac:spMkLst>
        </pc:spChg>
        <pc:cxnChg chg="del">
          <ac:chgData name="Victoria Gabriela Garcés López (victoria.garces)" userId="S::victoria.garces@uchile.cl::8a17058b-d66f-400f-b496-61dcd32ecb41" providerId="AD" clId="Web-{A1941A6A-4845-6782-E32C-833BD96813FA}" dt="2024-08-31T17:07:50.365" v="514"/>
          <ac:cxnSpMkLst>
            <pc:docMk/>
            <pc:sldMk cId="0" sldId="259"/>
            <ac:cxnSpMk id="12" creationId="{57D16BE1-4576-8E0B-4223-BFCF32EEC9DD}"/>
          </ac:cxnSpMkLst>
        </pc:cxnChg>
      </pc:sldChg>
      <pc:sldChg chg="modSp">
        <pc:chgData name="Victoria Gabriela Garcés López (victoria.garces)" userId="S::victoria.garces@uchile.cl::8a17058b-d66f-400f-b496-61dcd32ecb41" providerId="AD" clId="Web-{A1941A6A-4845-6782-E32C-833BD96813FA}" dt="2024-08-31T18:00:10.177" v="2522" actId="20577"/>
        <pc:sldMkLst>
          <pc:docMk/>
          <pc:sldMk cId="0" sldId="261"/>
        </pc:sldMkLst>
        <pc:spChg chg="mod">
          <ac:chgData name="Victoria Gabriela Garcés López (victoria.garces)" userId="S::victoria.garces@uchile.cl::8a17058b-d66f-400f-b496-61dcd32ecb41" providerId="AD" clId="Web-{A1941A6A-4845-6782-E32C-833BD96813FA}" dt="2024-08-31T18:00:02.270" v="2521" actId="20577"/>
          <ac:spMkLst>
            <pc:docMk/>
            <pc:sldMk cId="0" sldId="261"/>
            <ac:spMk id="27" creationId="{391585F7-5215-B6CF-D691-C702EE225A0D}"/>
          </ac:spMkLst>
        </pc:spChg>
        <pc:spChg chg="mod">
          <ac:chgData name="Victoria Gabriela Garcés López (victoria.garces)" userId="S::victoria.garces@uchile.cl::8a17058b-d66f-400f-b496-61dcd32ecb41" providerId="AD" clId="Web-{A1941A6A-4845-6782-E32C-833BD96813FA}" dt="2024-08-31T18:00:10.177" v="2522" actId="20577"/>
          <ac:spMkLst>
            <pc:docMk/>
            <pc:sldMk cId="0" sldId="261"/>
            <ac:spMk id="11267" creationId="{197C2B8F-3C0F-D4C3-4037-D0F9A0DE2925}"/>
          </ac:spMkLst>
        </pc:spChg>
      </pc:sldChg>
      <pc:sldChg chg="modSp">
        <pc:chgData name="Victoria Gabriela Garcés López (victoria.garces)" userId="S::victoria.garces@uchile.cl::8a17058b-d66f-400f-b496-61dcd32ecb41" providerId="AD" clId="Web-{A1941A6A-4845-6782-E32C-833BD96813FA}" dt="2024-08-31T18:20:35.623" v="2625" actId="20577"/>
        <pc:sldMkLst>
          <pc:docMk/>
          <pc:sldMk cId="0" sldId="262"/>
        </pc:sldMkLst>
        <pc:spChg chg="mod">
          <ac:chgData name="Victoria Gabriela Garcés López (victoria.garces)" userId="S::victoria.garces@uchile.cl::8a17058b-d66f-400f-b496-61dcd32ecb41" providerId="AD" clId="Web-{A1941A6A-4845-6782-E32C-833BD96813FA}" dt="2024-08-31T18:20:35.623" v="2625" actId="20577"/>
          <ac:spMkLst>
            <pc:docMk/>
            <pc:sldMk cId="0" sldId="262"/>
            <ac:spMk id="9" creationId="{CC664492-4539-4EAE-806B-253D483BED7F}"/>
          </ac:spMkLst>
        </pc:spChg>
        <pc:spChg chg="mod">
          <ac:chgData name="Victoria Gabriela Garcés López (victoria.garces)" userId="S::victoria.garces@uchile.cl::8a17058b-d66f-400f-b496-61dcd32ecb41" providerId="AD" clId="Web-{A1941A6A-4845-6782-E32C-833BD96813FA}" dt="2024-08-31T18:00:26.349" v="2526" actId="14100"/>
          <ac:spMkLst>
            <pc:docMk/>
            <pc:sldMk cId="0" sldId="262"/>
            <ac:spMk id="13" creationId="{5E7A3084-538B-E873-BC01-EA124D98CB1A}"/>
          </ac:spMkLst>
        </pc:spChg>
      </pc:sldChg>
      <pc:sldChg chg="modSp ord">
        <pc:chgData name="Victoria Gabriela Garcés López (victoria.garces)" userId="S::victoria.garces@uchile.cl::8a17058b-d66f-400f-b496-61dcd32ecb41" providerId="AD" clId="Web-{A1941A6A-4845-6782-E32C-833BD96813FA}" dt="2024-08-31T18:23:27.006" v="2649" actId="20577"/>
        <pc:sldMkLst>
          <pc:docMk/>
          <pc:sldMk cId="0" sldId="265"/>
        </pc:sldMkLst>
        <pc:spChg chg="mod">
          <ac:chgData name="Victoria Gabriela Garcés López (victoria.garces)" userId="S::victoria.garces@uchile.cl::8a17058b-d66f-400f-b496-61dcd32ecb41" providerId="AD" clId="Web-{A1941A6A-4845-6782-E32C-833BD96813FA}" dt="2024-08-31T17:16:02.372" v="893" actId="20577"/>
          <ac:spMkLst>
            <pc:docMk/>
            <pc:sldMk cId="0" sldId="265"/>
            <ac:spMk id="4" creationId="{77E63290-EA49-EA27-9750-9137E6B92654}"/>
          </ac:spMkLst>
        </pc:spChg>
        <pc:spChg chg="mod">
          <ac:chgData name="Victoria Gabriela Garcés López (victoria.garces)" userId="S::victoria.garces@uchile.cl::8a17058b-d66f-400f-b496-61dcd32ecb41" providerId="AD" clId="Web-{A1941A6A-4845-6782-E32C-833BD96813FA}" dt="2024-08-31T18:23:16.443" v="2648" actId="20577"/>
          <ac:spMkLst>
            <pc:docMk/>
            <pc:sldMk cId="0" sldId="265"/>
            <ac:spMk id="8" creationId="{B9545B05-03EF-BE7A-4B41-362E953E1937}"/>
          </ac:spMkLst>
        </pc:spChg>
        <pc:spChg chg="mod">
          <ac:chgData name="Victoria Gabriela Garcés López (victoria.garces)" userId="S::victoria.garces@uchile.cl::8a17058b-d66f-400f-b496-61dcd32ecb41" providerId="AD" clId="Web-{A1941A6A-4845-6782-E32C-833BD96813FA}" dt="2024-08-31T18:23:27.006" v="2649" actId="20577"/>
          <ac:spMkLst>
            <pc:docMk/>
            <pc:sldMk cId="0" sldId="265"/>
            <ac:spMk id="12" creationId="{F9B14BA9-69EB-9216-C2D0-73EDCB780AD9}"/>
          </ac:spMkLst>
        </pc:spChg>
      </pc:sldChg>
      <pc:sldChg chg="modSp">
        <pc:chgData name="Victoria Gabriela Garcés López (victoria.garces)" userId="S::victoria.garces@uchile.cl::8a17058b-d66f-400f-b496-61dcd32ecb41" providerId="AD" clId="Web-{A1941A6A-4845-6782-E32C-833BD96813FA}" dt="2024-08-31T18:24:19.820" v="2656" actId="20577"/>
        <pc:sldMkLst>
          <pc:docMk/>
          <pc:sldMk cId="0" sldId="268"/>
        </pc:sldMkLst>
        <pc:spChg chg="mod">
          <ac:chgData name="Victoria Gabriela Garcés López (victoria.garces)" userId="S::victoria.garces@uchile.cl::8a17058b-d66f-400f-b496-61dcd32ecb41" providerId="AD" clId="Web-{A1941A6A-4845-6782-E32C-833BD96813FA}" dt="2024-08-31T18:24:19.820" v="2656" actId="20577"/>
          <ac:spMkLst>
            <pc:docMk/>
            <pc:sldMk cId="0" sldId="268"/>
            <ac:spMk id="11" creationId="{EFC2DBD1-1415-1880-5428-D356355B0E58}"/>
          </ac:spMkLst>
        </pc:spChg>
      </pc:sldChg>
      <pc:sldChg chg="modSp">
        <pc:chgData name="Victoria Gabriela Garcés López (victoria.garces)" userId="S::victoria.garces@uchile.cl::8a17058b-d66f-400f-b496-61dcd32ecb41" providerId="AD" clId="Web-{A1941A6A-4845-6782-E32C-833BD96813FA}" dt="2024-08-31T18:01:28.665" v="2540" actId="20577"/>
        <pc:sldMkLst>
          <pc:docMk/>
          <pc:sldMk cId="0" sldId="269"/>
        </pc:sldMkLst>
        <pc:spChg chg="mod">
          <ac:chgData name="Victoria Gabriela Garcés López (victoria.garces)" userId="S::victoria.garces@uchile.cl::8a17058b-d66f-400f-b496-61dcd32ecb41" providerId="AD" clId="Web-{A1941A6A-4845-6782-E32C-833BD96813FA}" dt="2024-08-31T18:01:23.961" v="2539" actId="20577"/>
          <ac:spMkLst>
            <pc:docMk/>
            <pc:sldMk cId="0" sldId="269"/>
            <ac:spMk id="8" creationId="{80C70080-1378-8AD3-4F68-D260B26420A9}"/>
          </ac:spMkLst>
        </pc:spChg>
        <pc:spChg chg="mod">
          <ac:chgData name="Victoria Gabriela Garcés López (victoria.garces)" userId="S::victoria.garces@uchile.cl::8a17058b-d66f-400f-b496-61dcd32ecb41" providerId="AD" clId="Web-{A1941A6A-4845-6782-E32C-833BD96813FA}" dt="2024-08-31T18:01:28.665" v="2540" actId="20577"/>
          <ac:spMkLst>
            <pc:docMk/>
            <pc:sldMk cId="0" sldId="269"/>
            <ac:spMk id="9" creationId="{5DA96DA6-881C-BB0E-B32C-614FC1A8136B}"/>
          </ac:spMkLst>
        </pc:spChg>
      </pc:sldChg>
      <pc:sldChg chg="modSp ord">
        <pc:chgData name="Victoria Gabriela Garcés López (victoria.garces)" userId="S::victoria.garces@uchile.cl::8a17058b-d66f-400f-b496-61dcd32ecb41" providerId="AD" clId="Web-{A1941A6A-4845-6782-E32C-833BD96813FA}" dt="2024-08-31T18:01:52.697" v="2544" actId="20577"/>
        <pc:sldMkLst>
          <pc:docMk/>
          <pc:sldMk cId="0" sldId="270"/>
        </pc:sldMkLst>
        <pc:spChg chg="mod">
          <ac:chgData name="Victoria Gabriela Garcés López (victoria.garces)" userId="S::victoria.garces@uchile.cl::8a17058b-d66f-400f-b496-61dcd32ecb41" providerId="AD" clId="Web-{A1941A6A-4845-6782-E32C-833BD96813FA}" dt="2024-08-31T18:01:47.056" v="2543" actId="20577"/>
          <ac:spMkLst>
            <pc:docMk/>
            <pc:sldMk cId="0" sldId="270"/>
            <ac:spMk id="9" creationId="{2DE057BA-E327-079E-89A3-546ED9E22EC5}"/>
          </ac:spMkLst>
        </pc:spChg>
        <pc:spChg chg="mod">
          <ac:chgData name="Victoria Gabriela Garcés López (victoria.garces)" userId="S::victoria.garces@uchile.cl::8a17058b-d66f-400f-b496-61dcd32ecb41" providerId="AD" clId="Web-{A1941A6A-4845-6782-E32C-833BD96813FA}" dt="2024-08-31T18:01:52.697" v="2544" actId="20577"/>
          <ac:spMkLst>
            <pc:docMk/>
            <pc:sldMk cId="0" sldId="270"/>
            <ac:spMk id="13" creationId="{32027677-54B3-4890-F635-A8C380DC1918}"/>
          </ac:spMkLst>
        </pc:spChg>
      </pc:sldChg>
      <pc:sldChg chg="delSp modSp">
        <pc:chgData name="Victoria Gabriela Garcés López (victoria.garces)" userId="S::victoria.garces@uchile.cl::8a17058b-d66f-400f-b496-61dcd32ecb41" providerId="AD" clId="Web-{A1941A6A-4845-6782-E32C-833BD96813FA}" dt="2024-08-31T18:02:38.027" v="2551" actId="20577"/>
        <pc:sldMkLst>
          <pc:docMk/>
          <pc:sldMk cId="0" sldId="278"/>
        </pc:sldMkLst>
        <pc:spChg chg="del">
          <ac:chgData name="Victoria Gabriela Garcés López (victoria.garces)" userId="S::victoria.garces@uchile.cl::8a17058b-d66f-400f-b496-61dcd32ecb41" providerId="AD" clId="Web-{A1941A6A-4845-6782-E32C-833BD96813FA}" dt="2024-08-31T17:28:31.713" v="1867"/>
          <ac:spMkLst>
            <pc:docMk/>
            <pc:sldMk cId="0" sldId="278"/>
            <ac:spMk id="4" creationId="{3080191D-C330-F138-8E14-0E28908E9502}"/>
          </ac:spMkLst>
        </pc:spChg>
        <pc:spChg chg="mod">
          <ac:chgData name="Victoria Gabriela Garcés López (victoria.garces)" userId="S::victoria.garces@uchile.cl::8a17058b-d66f-400f-b496-61dcd32ecb41" providerId="AD" clId="Web-{A1941A6A-4845-6782-E32C-833BD96813FA}" dt="2024-08-31T18:02:38.027" v="2551" actId="20577"/>
          <ac:spMkLst>
            <pc:docMk/>
            <pc:sldMk cId="0" sldId="278"/>
            <ac:spMk id="27651" creationId="{CC79ADAB-E942-1F78-4A79-A2338A1DF495}"/>
          </ac:spMkLst>
        </pc:spChg>
      </pc:sldChg>
      <pc:sldChg chg="modSp">
        <pc:chgData name="Victoria Gabriela Garcés López (victoria.garces)" userId="S::victoria.garces@uchile.cl::8a17058b-d66f-400f-b496-61dcd32ecb41" providerId="AD" clId="Web-{A1941A6A-4845-6782-E32C-833BD96813FA}" dt="2024-08-31T17:58:13.125" v="2504" actId="20577"/>
        <pc:sldMkLst>
          <pc:docMk/>
          <pc:sldMk cId="0" sldId="290"/>
        </pc:sldMkLst>
        <pc:spChg chg="mod">
          <ac:chgData name="Victoria Gabriela Garcés López (victoria.garces)" userId="S::victoria.garces@uchile.cl::8a17058b-d66f-400f-b496-61dcd32ecb41" providerId="AD" clId="Web-{A1941A6A-4845-6782-E32C-833BD96813FA}" dt="2024-08-31T17:58:13.125" v="2504" actId="20577"/>
          <ac:spMkLst>
            <pc:docMk/>
            <pc:sldMk cId="0" sldId="290"/>
            <ac:spMk id="9" creationId="{F2541946-1A14-DD24-AD64-7E2E6BFAF633}"/>
          </ac:spMkLst>
        </pc:spChg>
      </pc:sldChg>
      <pc:sldChg chg="modSp">
        <pc:chgData name="Victoria Gabriela Garcés López (victoria.garces)" userId="S::victoria.garces@uchile.cl::8a17058b-d66f-400f-b496-61dcd32ecb41" providerId="AD" clId="Web-{A1941A6A-4845-6782-E32C-833BD96813FA}" dt="2024-08-31T17:57:32.795" v="2494" actId="20577"/>
        <pc:sldMkLst>
          <pc:docMk/>
          <pc:sldMk cId="1668576821" sldId="293"/>
        </pc:sldMkLst>
        <pc:spChg chg="mod">
          <ac:chgData name="Victoria Gabriela Garcés López (victoria.garces)" userId="S::victoria.garces@uchile.cl::8a17058b-d66f-400f-b496-61dcd32ecb41" providerId="AD" clId="Web-{A1941A6A-4845-6782-E32C-833BD96813FA}" dt="2024-08-31T17:56:55.481" v="2486" actId="14100"/>
          <ac:spMkLst>
            <pc:docMk/>
            <pc:sldMk cId="1668576821" sldId="293"/>
            <ac:spMk id="6" creationId="{0E783967-9D4B-DD9F-B5AC-7D388322203C}"/>
          </ac:spMkLst>
        </pc:spChg>
        <pc:spChg chg="mod">
          <ac:chgData name="Victoria Gabriela Garcés López (victoria.garces)" userId="S::victoria.garces@uchile.cl::8a17058b-d66f-400f-b496-61dcd32ecb41" providerId="AD" clId="Web-{A1941A6A-4845-6782-E32C-833BD96813FA}" dt="2024-08-31T17:57:10.169" v="2489" actId="14100"/>
          <ac:spMkLst>
            <pc:docMk/>
            <pc:sldMk cId="1668576821" sldId="293"/>
            <ac:spMk id="7" creationId="{0473E26D-08C4-FFF4-75D6-DF0D0EA839A9}"/>
          </ac:spMkLst>
        </pc:spChg>
        <pc:spChg chg="mod">
          <ac:chgData name="Victoria Gabriela Garcés López (victoria.garces)" userId="S::victoria.garces@uchile.cl::8a17058b-d66f-400f-b496-61dcd32ecb41" providerId="AD" clId="Web-{A1941A6A-4845-6782-E32C-833BD96813FA}" dt="2024-08-31T17:57:21.842" v="2491" actId="20577"/>
          <ac:spMkLst>
            <pc:docMk/>
            <pc:sldMk cId="1668576821" sldId="293"/>
            <ac:spMk id="9" creationId="{C8130334-6392-F404-9647-EC3CA470BAB7}"/>
          </ac:spMkLst>
        </pc:spChg>
        <pc:spChg chg="mod">
          <ac:chgData name="Victoria Gabriela Garcés López (victoria.garces)" userId="S::victoria.garces@uchile.cl::8a17058b-d66f-400f-b496-61dcd32ecb41" providerId="AD" clId="Web-{A1941A6A-4845-6782-E32C-833BD96813FA}" dt="2024-08-31T17:57:32.795" v="2494" actId="20577"/>
          <ac:spMkLst>
            <pc:docMk/>
            <pc:sldMk cId="1668576821" sldId="293"/>
            <ac:spMk id="12" creationId="{9A148E36-73C4-FE20-213E-42B09DAD0312}"/>
          </ac:spMkLst>
        </pc:spChg>
      </pc:sldChg>
      <pc:sldChg chg="addSp modSp">
        <pc:chgData name="Victoria Gabriela Garcés López (victoria.garces)" userId="S::victoria.garces@uchile.cl::8a17058b-d66f-400f-b496-61dcd32ecb41" providerId="AD" clId="Web-{A1941A6A-4845-6782-E32C-833BD96813FA}" dt="2024-08-31T18:14:54.656" v="2611"/>
        <pc:sldMkLst>
          <pc:docMk/>
          <pc:sldMk cId="51087605" sldId="295"/>
        </pc:sldMkLst>
        <pc:spChg chg="add mod ord">
          <ac:chgData name="Victoria Gabriela Garcés López (victoria.garces)" userId="S::victoria.garces@uchile.cl::8a17058b-d66f-400f-b496-61dcd32ecb41" providerId="AD" clId="Web-{A1941A6A-4845-6782-E32C-833BD96813FA}" dt="2024-08-31T18:14:28.467" v="2607"/>
          <ac:spMkLst>
            <pc:docMk/>
            <pc:sldMk cId="51087605" sldId="295"/>
            <ac:spMk id="2" creationId="{C618BD5F-D81E-E06E-5E0F-B077E2473350}"/>
          </ac:spMkLst>
        </pc:spChg>
        <pc:spChg chg="add mod ord">
          <ac:chgData name="Victoria Gabriela Garcés López (victoria.garces)" userId="S::victoria.garces@uchile.cl::8a17058b-d66f-400f-b496-61dcd32ecb41" providerId="AD" clId="Web-{A1941A6A-4845-6782-E32C-833BD96813FA}" dt="2024-08-31T18:14:35.030" v="2608"/>
          <ac:spMkLst>
            <pc:docMk/>
            <pc:sldMk cId="51087605" sldId="295"/>
            <ac:spMk id="3" creationId="{D8604EC6-F8B4-0D74-9CCA-22B8B262BDF4}"/>
          </ac:spMkLst>
        </pc:spChg>
        <pc:spChg chg="add mod ord">
          <ac:chgData name="Victoria Gabriela Garcés López (victoria.garces)" userId="S::victoria.garces@uchile.cl::8a17058b-d66f-400f-b496-61dcd32ecb41" providerId="AD" clId="Web-{A1941A6A-4845-6782-E32C-833BD96813FA}" dt="2024-08-31T18:14:40.249" v="2609"/>
          <ac:spMkLst>
            <pc:docMk/>
            <pc:sldMk cId="51087605" sldId="295"/>
            <ac:spMk id="5" creationId="{6DAE8ACE-7C74-1325-3269-BB44CFE56255}"/>
          </ac:spMkLst>
        </pc:spChg>
        <pc:spChg chg="add mod ord">
          <ac:chgData name="Victoria Gabriela Garcés López (victoria.garces)" userId="S::victoria.garces@uchile.cl::8a17058b-d66f-400f-b496-61dcd32ecb41" providerId="AD" clId="Web-{A1941A6A-4845-6782-E32C-833BD96813FA}" dt="2024-08-31T18:14:46.984" v="2610" actId="1076"/>
          <ac:spMkLst>
            <pc:docMk/>
            <pc:sldMk cId="51087605" sldId="295"/>
            <ac:spMk id="6" creationId="{E74D273E-C034-7295-3AEA-94AB2B0149D7}"/>
          </ac:spMkLst>
        </pc:spChg>
        <pc:spChg chg="mod ord">
          <ac:chgData name="Victoria Gabriela Garcés López (victoria.garces)" userId="S::victoria.garces@uchile.cl::8a17058b-d66f-400f-b496-61dcd32ecb41" providerId="AD" clId="Web-{A1941A6A-4845-6782-E32C-833BD96813FA}" dt="2024-08-31T18:14:54.656" v="2611"/>
          <ac:spMkLst>
            <pc:docMk/>
            <pc:sldMk cId="51087605" sldId="295"/>
            <ac:spMk id="9" creationId="{F2541946-1A14-DD24-AD64-7E2E6BFAF633}"/>
          </ac:spMkLst>
        </pc:spChg>
      </pc:sldChg>
      <pc:sldChg chg="modSp">
        <pc:chgData name="Victoria Gabriela Garcés López (victoria.garces)" userId="S::victoria.garces@uchile.cl::8a17058b-d66f-400f-b496-61dcd32ecb41" providerId="AD" clId="Web-{A1941A6A-4845-6782-E32C-833BD96813FA}" dt="2024-08-31T17:58:44.876" v="2508" actId="20577"/>
        <pc:sldMkLst>
          <pc:docMk/>
          <pc:sldMk cId="3929682829" sldId="296"/>
        </pc:sldMkLst>
        <pc:spChg chg="mod">
          <ac:chgData name="Victoria Gabriela Garcés López (victoria.garces)" userId="S::victoria.garces@uchile.cl::8a17058b-d66f-400f-b496-61dcd32ecb41" providerId="AD" clId="Web-{A1941A6A-4845-6782-E32C-833BD96813FA}" dt="2024-08-31T17:58:44.876" v="2508" actId="20577"/>
          <ac:spMkLst>
            <pc:docMk/>
            <pc:sldMk cId="3929682829" sldId="296"/>
            <ac:spMk id="9" creationId="{F2541946-1A14-DD24-AD64-7E2E6BFAF633}"/>
          </ac:spMkLst>
        </pc:spChg>
      </pc:sldChg>
      <pc:sldChg chg="modSp">
        <pc:chgData name="Victoria Gabriela Garcés López (victoria.garces)" userId="S::victoria.garces@uchile.cl::8a17058b-d66f-400f-b496-61dcd32ecb41" providerId="AD" clId="Web-{A1941A6A-4845-6782-E32C-833BD96813FA}" dt="2024-08-31T17:58:59.049" v="2510" actId="20577"/>
        <pc:sldMkLst>
          <pc:docMk/>
          <pc:sldMk cId="3156115806" sldId="297"/>
        </pc:sldMkLst>
        <pc:spChg chg="mod">
          <ac:chgData name="Victoria Gabriela Garcés López (victoria.garces)" userId="S::victoria.garces@uchile.cl::8a17058b-d66f-400f-b496-61dcd32ecb41" providerId="AD" clId="Web-{A1941A6A-4845-6782-E32C-833BD96813FA}" dt="2024-08-31T17:58:59.049" v="2510" actId="20577"/>
          <ac:spMkLst>
            <pc:docMk/>
            <pc:sldMk cId="3156115806" sldId="297"/>
            <ac:spMk id="7171" creationId="{FEF3EB69-6F43-C5BD-C9E7-7BAD77E5D0A5}"/>
          </ac:spMkLst>
        </pc:spChg>
      </pc:sldChg>
      <pc:sldChg chg="modSp">
        <pc:chgData name="Victoria Gabriela Garcés López (victoria.garces)" userId="S::victoria.garces@uchile.cl::8a17058b-d66f-400f-b496-61dcd32ecb41" providerId="AD" clId="Web-{A1941A6A-4845-6782-E32C-833BD96813FA}" dt="2024-08-31T18:00:40.506" v="2530" actId="20577"/>
        <pc:sldMkLst>
          <pc:docMk/>
          <pc:sldMk cId="1491244993" sldId="298"/>
        </pc:sldMkLst>
        <pc:spChg chg="mod">
          <ac:chgData name="Victoria Gabriela Garcés López (victoria.garces)" userId="S::victoria.garces@uchile.cl::8a17058b-d66f-400f-b496-61dcd32ecb41" providerId="AD" clId="Web-{A1941A6A-4845-6782-E32C-833BD96813FA}" dt="2024-08-31T18:00:35.100" v="2529" actId="14100"/>
          <ac:spMkLst>
            <pc:docMk/>
            <pc:sldMk cId="1491244993" sldId="298"/>
            <ac:spMk id="3" creationId="{84856269-F69E-E4E3-7367-EE8FD4B2395B}"/>
          </ac:spMkLst>
        </pc:spChg>
        <pc:spChg chg="mod">
          <ac:chgData name="Victoria Gabriela Garcés López (victoria.garces)" userId="S::victoria.garces@uchile.cl::8a17058b-d66f-400f-b496-61dcd32ecb41" providerId="AD" clId="Web-{A1941A6A-4845-6782-E32C-833BD96813FA}" dt="2024-08-31T18:00:40.506" v="2530" actId="20577"/>
          <ac:spMkLst>
            <pc:docMk/>
            <pc:sldMk cId="1491244993" sldId="298"/>
            <ac:spMk id="6" creationId="{F4FB7D38-CDE1-D9A6-9F3E-A22E70E708A7}"/>
          </ac:spMkLst>
        </pc:spChg>
      </pc:sldChg>
      <pc:sldChg chg="modSp">
        <pc:chgData name="Victoria Gabriela Garcés López (victoria.garces)" userId="S::victoria.garces@uchile.cl::8a17058b-d66f-400f-b496-61dcd32ecb41" providerId="AD" clId="Web-{A1941A6A-4845-6782-E32C-833BD96813FA}" dt="2024-08-31T18:23:36.506" v="2650" actId="20577"/>
        <pc:sldMkLst>
          <pc:docMk/>
          <pc:sldMk cId="3695997429" sldId="299"/>
        </pc:sldMkLst>
        <pc:spChg chg="mod">
          <ac:chgData name="Victoria Gabriela Garcés López (victoria.garces)" userId="S::victoria.garces@uchile.cl::8a17058b-d66f-400f-b496-61dcd32ecb41" providerId="AD" clId="Web-{A1941A6A-4845-6782-E32C-833BD96813FA}" dt="2024-08-31T18:01:11.258" v="2537" actId="20577"/>
          <ac:spMkLst>
            <pc:docMk/>
            <pc:sldMk cId="3695997429" sldId="299"/>
            <ac:spMk id="6" creationId="{F42D8CAF-6748-409A-B439-BF5D68A33FDE}"/>
          </ac:spMkLst>
        </pc:spChg>
        <pc:spChg chg="mod">
          <ac:chgData name="Victoria Gabriela Garcés López (victoria.garces)" userId="S::victoria.garces@uchile.cl::8a17058b-d66f-400f-b496-61dcd32ecb41" providerId="AD" clId="Web-{A1941A6A-4845-6782-E32C-833BD96813FA}" dt="2024-08-31T18:23:36.506" v="2650" actId="20577"/>
          <ac:spMkLst>
            <pc:docMk/>
            <pc:sldMk cId="3695997429" sldId="299"/>
            <ac:spMk id="12" creationId="{F9B14BA9-69EB-9216-C2D0-73EDCB780AD9}"/>
          </ac:spMkLst>
        </pc:spChg>
      </pc:sldChg>
      <pc:sldChg chg="modSp">
        <pc:chgData name="Victoria Gabriela Garcés López (victoria.garces)" userId="S::victoria.garces@uchile.cl::8a17058b-d66f-400f-b496-61dcd32ecb41" providerId="AD" clId="Web-{A1941A6A-4845-6782-E32C-833BD96813FA}" dt="2024-08-31T18:02:10.260" v="2547" actId="20577"/>
        <pc:sldMkLst>
          <pc:docMk/>
          <pc:sldMk cId="2429828315" sldId="300"/>
        </pc:sldMkLst>
        <pc:spChg chg="mod">
          <ac:chgData name="Victoria Gabriela Garcés López (victoria.garces)" userId="S::victoria.garces@uchile.cl::8a17058b-d66f-400f-b496-61dcd32ecb41" providerId="AD" clId="Web-{A1941A6A-4845-6782-E32C-833BD96813FA}" dt="2024-08-31T18:01:58.025" v="2545" actId="20577"/>
          <ac:spMkLst>
            <pc:docMk/>
            <pc:sldMk cId="2429828315" sldId="300"/>
            <ac:spMk id="9" creationId="{2DE057BA-E327-079E-89A3-546ED9E22EC5}"/>
          </ac:spMkLst>
        </pc:spChg>
        <pc:spChg chg="mod">
          <ac:chgData name="Victoria Gabriela Garcés López (victoria.garces)" userId="S::victoria.garces@uchile.cl::8a17058b-d66f-400f-b496-61dcd32ecb41" providerId="AD" clId="Web-{A1941A6A-4845-6782-E32C-833BD96813FA}" dt="2024-08-31T18:02:03.807" v="2546" actId="20577"/>
          <ac:spMkLst>
            <pc:docMk/>
            <pc:sldMk cId="2429828315" sldId="300"/>
            <ac:spMk id="13" creationId="{32027677-54B3-4890-F635-A8C380DC1918}"/>
          </ac:spMkLst>
        </pc:spChg>
        <pc:spChg chg="mod">
          <ac:chgData name="Victoria Gabriela Garcés López (victoria.garces)" userId="S::victoria.garces@uchile.cl::8a17058b-d66f-400f-b496-61dcd32ecb41" providerId="AD" clId="Web-{A1941A6A-4845-6782-E32C-833BD96813FA}" dt="2024-08-31T18:02:10.260" v="2547" actId="20577"/>
          <ac:spMkLst>
            <pc:docMk/>
            <pc:sldMk cId="2429828315" sldId="300"/>
            <ac:spMk id="15" creationId="{335EA5F6-3312-1DB3-EC3C-00D3CB219451}"/>
          </ac:spMkLst>
        </pc:spChg>
      </pc:sldChg>
      <pc:sldChg chg="modSp">
        <pc:chgData name="Victoria Gabriela Garcés López (victoria.garces)" userId="S::victoria.garces@uchile.cl::8a17058b-d66f-400f-b496-61dcd32ecb41" providerId="AD" clId="Web-{A1941A6A-4845-6782-E32C-833BD96813FA}" dt="2024-08-31T18:02:24.511" v="2549" actId="20577"/>
        <pc:sldMkLst>
          <pc:docMk/>
          <pc:sldMk cId="478655135" sldId="301"/>
        </pc:sldMkLst>
        <pc:spChg chg="mod">
          <ac:chgData name="Victoria Gabriela Garcés López (victoria.garces)" userId="S::victoria.garces@uchile.cl::8a17058b-d66f-400f-b496-61dcd32ecb41" providerId="AD" clId="Web-{A1941A6A-4845-6782-E32C-833BD96813FA}" dt="2024-08-31T18:02:24.511" v="2549" actId="20577"/>
          <ac:spMkLst>
            <pc:docMk/>
            <pc:sldMk cId="478655135" sldId="301"/>
            <ac:spMk id="9" creationId="{2DE057BA-E327-079E-89A3-546ED9E22EC5}"/>
          </ac:spMkLst>
        </pc:spChg>
      </pc:sldChg>
      <pc:sldChg chg="modSp">
        <pc:chgData name="Victoria Gabriela Garcés López (victoria.garces)" userId="S::victoria.garces@uchile.cl::8a17058b-d66f-400f-b496-61dcd32ecb41" providerId="AD" clId="Web-{A1941A6A-4845-6782-E32C-833BD96813FA}" dt="2024-08-31T18:02:31.058" v="2550" actId="20577"/>
        <pc:sldMkLst>
          <pc:docMk/>
          <pc:sldMk cId="4021232520" sldId="302"/>
        </pc:sldMkLst>
        <pc:spChg chg="mod">
          <ac:chgData name="Victoria Gabriela Garcés López (victoria.garces)" userId="S::victoria.garces@uchile.cl::8a17058b-d66f-400f-b496-61dcd32ecb41" providerId="AD" clId="Web-{A1941A6A-4845-6782-E32C-833BD96813FA}" dt="2024-08-31T18:02:31.058" v="2550" actId="20577"/>
          <ac:spMkLst>
            <pc:docMk/>
            <pc:sldMk cId="4021232520" sldId="302"/>
            <ac:spMk id="9" creationId="{2DE057BA-E327-079E-89A3-546ED9E22EC5}"/>
          </ac:spMkLst>
        </pc:spChg>
      </pc:sldChg>
      <pc:sldChg chg="delSp modSp">
        <pc:chgData name="Victoria Gabriela Garcés López (victoria.garces)" userId="S::victoria.garces@uchile.cl::8a17058b-d66f-400f-b496-61dcd32ecb41" providerId="AD" clId="Web-{A1941A6A-4845-6782-E32C-833BD96813FA}" dt="2024-08-31T18:02:45.121" v="2553" actId="20577"/>
        <pc:sldMkLst>
          <pc:docMk/>
          <pc:sldMk cId="1703916784" sldId="303"/>
        </pc:sldMkLst>
        <pc:spChg chg="del mod">
          <ac:chgData name="Victoria Gabriela Garcés López (victoria.garces)" userId="S::victoria.garces@uchile.cl::8a17058b-d66f-400f-b496-61dcd32ecb41" providerId="AD" clId="Web-{A1941A6A-4845-6782-E32C-833BD96813FA}" dt="2024-08-31T17:28:37.901" v="1869"/>
          <ac:spMkLst>
            <pc:docMk/>
            <pc:sldMk cId="1703916784" sldId="303"/>
            <ac:spMk id="4" creationId="{3080191D-C330-F138-8E14-0E28908E9502}"/>
          </ac:spMkLst>
        </pc:spChg>
        <pc:spChg chg="mod">
          <ac:chgData name="Victoria Gabriela Garcés López (victoria.garces)" userId="S::victoria.garces@uchile.cl::8a17058b-d66f-400f-b496-61dcd32ecb41" providerId="AD" clId="Web-{A1941A6A-4845-6782-E32C-833BD96813FA}" dt="2024-08-31T18:02:45.121" v="2553" actId="20577"/>
          <ac:spMkLst>
            <pc:docMk/>
            <pc:sldMk cId="1703916784" sldId="303"/>
            <ac:spMk id="27651" creationId="{CC79ADAB-E942-1F78-4A79-A2338A1DF495}"/>
          </ac:spMkLst>
        </pc:spChg>
      </pc:sldChg>
      <pc:sldChg chg="delSp modSp">
        <pc:chgData name="Victoria Gabriela Garcés López (victoria.garces)" userId="S::victoria.garces@uchile.cl::8a17058b-d66f-400f-b496-61dcd32ecb41" providerId="AD" clId="Web-{A1941A6A-4845-6782-E32C-833BD96813FA}" dt="2024-08-31T18:02:50.996" v="2554" actId="20577"/>
        <pc:sldMkLst>
          <pc:docMk/>
          <pc:sldMk cId="2188556790" sldId="304"/>
        </pc:sldMkLst>
        <pc:spChg chg="del">
          <ac:chgData name="Victoria Gabriela Garcés López (victoria.garces)" userId="S::victoria.garces@uchile.cl::8a17058b-d66f-400f-b496-61dcd32ecb41" providerId="AD" clId="Web-{A1941A6A-4845-6782-E32C-833BD96813FA}" dt="2024-08-31T17:28:40.839" v="1870"/>
          <ac:spMkLst>
            <pc:docMk/>
            <pc:sldMk cId="2188556790" sldId="304"/>
            <ac:spMk id="4" creationId="{3080191D-C330-F138-8E14-0E28908E9502}"/>
          </ac:spMkLst>
        </pc:spChg>
        <pc:spChg chg="mod">
          <ac:chgData name="Victoria Gabriela Garcés López (victoria.garces)" userId="S::victoria.garces@uchile.cl::8a17058b-d66f-400f-b496-61dcd32ecb41" providerId="AD" clId="Web-{A1941A6A-4845-6782-E32C-833BD96813FA}" dt="2024-08-31T18:02:50.996" v="2554" actId="20577"/>
          <ac:spMkLst>
            <pc:docMk/>
            <pc:sldMk cId="2188556790" sldId="304"/>
            <ac:spMk id="27651" creationId="{CC79ADAB-E942-1F78-4A79-A2338A1DF495}"/>
          </ac:spMkLst>
        </pc:spChg>
      </pc:sldChg>
      <pc:sldChg chg="delSp modSp">
        <pc:chgData name="Victoria Gabriela Garcés López (victoria.garces)" userId="S::victoria.garces@uchile.cl::8a17058b-d66f-400f-b496-61dcd32ecb41" providerId="AD" clId="Web-{A1941A6A-4845-6782-E32C-833BD96813FA}" dt="2024-08-31T18:02:56.965" v="2555" actId="20577"/>
        <pc:sldMkLst>
          <pc:docMk/>
          <pc:sldMk cId="1725636570" sldId="305"/>
        </pc:sldMkLst>
        <pc:spChg chg="del">
          <ac:chgData name="Victoria Gabriela Garcés López (victoria.garces)" userId="S::victoria.garces@uchile.cl::8a17058b-d66f-400f-b496-61dcd32ecb41" providerId="AD" clId="Web-{A1941A6A-4845-6782-E32C-833BD96813FA}" dt="2024-08-31T17:28:46.761" v="1871"/>
          <ac:spMkLst>
            <pc:docMk/>
            <pc:sldMk cId="1725636570" sldId="305"/>
            <ac:spMk id="4" creationId="{3080191D-C330-F138-8E14-0E28908E9502}"/>
          </ac:spMkLst>
        </pc:spChg>
        <pc:spChg chg="mod">
          <ac:chgData name="Victoria Gabriela Garcés López (victoria.garces)" userId="S::victoria.garces@uchile.cl::8a17058b-d66f-400f-b496-61dcd32ecb41" providerId="AD" clId="Web-{A1941A6A-4845-6782-E32C-833BD96813FA}" dt="2024-08-31T18:02:56.965" v="2555" actId="20577"/>
          <ac:spMkLst>
            <pc:docMk/>
            <pc:sldMk cId="1725636570" sldId="305"/>
            <ac:spMk id="27651" creationId="{CC79ADAB-E942-1F78-4A79-A2338A1DF495}"/>
          </ac:spMkLst>
        </pc:spChg>
      </pc:sldChg>
      <pc:sldChg chg="delSp modSp">
        <pc:chgData name="Victoria Gabriela Garcés López (victoria.garces)" userId="S::victoria.garces@uchile.cl::8a17058b-d66f-400f-b496-61dcd32ecb41" providerId="AD" clId="Web-{A1941A6A-4845-6782-E32C-833BD96813FA}" dt="2024-08-31T18:03:12.048" v="2556" actId="20577"/>
        <pc:sldMkLst>
          <pc:docMk/>
          <pc:sldMk cId="1241779771" sldId="306"/>
        </pc:sldMkLst>
        <pc:spChg chg="del mod">
          <ac:chgData name="Victoria Gabriela Garcés López (victoria.garces)" userId="S::victoria.garces@uchile.cl::8a17058b-d66f-400f-b496-61dcd32ecb41" providerId="AD" clId="Web-{A1941A6A-4845-6782-E32C-833BD96813FA}" dt="2024-08-31T17:29:12.199" v="1874"/>
          <ac:spMkLst>
            <pc:docMk/>
            <pc:sldMk cId="1241779771" sldId="306"/>
            <ac:spMk id="4" creationId="{3080191D-C330-F138-8E14-0E28908E9502}"/>
          </ac:spMkLst>
        </pc:spChg>
        <pc:spChg chg="mod">
          <ac:chgData name="Victoria Gabriela Garcés López (victoria.garces)" userId="S::victoria.garces@uchile.cl::8a17058b-d66f-400f-b496-61dcd32ecb41" providerId="AD" clId="Web-{A1941A6A-4845-6782-E32C-833BD96813FA}" dt="2024-08-31T18:03:12.048" v="2556" actId="20577"/>
          <ac:spMkLst>
            <pc:docMk/>
            <pc:sldMk cId="1241779771" sldId="306"/>
            <ac:spMk id="27651" creationId="{CC79ADAB-E942-1F78-4A79-A2338A1DF495}"/>
          </ac:spMkLst>
        </pc:spChg>
      </pc:sldChg>
      <pc:sldChg chg="delSp modSp">
        <pc:chgData name="Victoria Gabriela Garcés López (victoria.garces)" userId="S::victoria.garces@uchile.cl::8a17058b-d66f-400f-b496-61dcd32ecb41" providerId="AD" clId="Web-{A1941A6A-4845-6782-E32C-833BD96813FA}" dt="2024-08-31T18:03:18.689" v="2557" actId="20577"/>
        <pc:sldMkLst>
          <pc:docMk/>
          <pc:sldMk cId="540601880" sldId="307"/>
        </pc:sldMkLst>
        <pc:spChg chg="del">
          <ac:chgData name="Victoria Gabriela Garcés López (victoria.garces)" userId="S::victoria.garces@uchile.cl::8a17058b-d66f-400f-b496-61dcd32ecb41" providerId="AD" clId="Web-{A1941A6A-4845-6782-E32C-833BD96813FA}" dt="2024-08-31T17:29:05.855" v="1872"/>
          <ac:spMkLst>
            <pc:docMk/>
            <pc:sldMk cId="540601880" sldId="307"/>
            <ac:spMk id="4" creationId="{3080191D-C330-F138-8E14-0E28908E9502}"/>
          </ac:spMkLst>
        </pc:spChg>
        <pc:spChg chg="mod">
          <ac:chgData name="Victoria Gabriela Garcés López (victoria.garces)" userId="S::victoria.garces@uchile.cl::8a17058b-d66f-400f-b496-61dcd32ecb41" providerId="AD" clId="Web-{A1941A6A-4845-6782-E32C-833BD96813FA}" dt="2024-08-31T18:03:18.689" v="2557" actId="20577"/>
          <ac:spMkLst>
            <pc:docMk/>
            <pc:sldMk cId="540601880" sldId="307"/>
            <ac:spMk id="27651" creationId="{CC79ADAB-E942-1F78-4A79-A2338A1DF495}"/>
          </ac:spMkLst>
        </pc:spChg>
      </pc:sldChg>
      <pc:sldChg chg="modSp">
        <pc:chgData name="Victoria Gabriela Garcés López (victoria.garces)" userId="S::victoria.garces@uchile.cl::8a17058b-d66f-400f-b496-61dcd32ecb41" providerId="AD" clId="Web-{A1941A6A-4845-6782-E32C-833BD96813FA}" dt="2024-08-31T18:01:38.571" v="2542" actId="20577"/>
        <pc:sldMkLst>
          <pc:docMk/>
          <pc:sldMk cId="1717904318" sldId="310"/>
        </pc:sldMkLst>
        <pc:spChg chg="mod">
          <ac:chgData name="Victoria Gabriela Garcés López (victoria.garces)" userId="S::victoria.garces@uchile.cl::8a17058b-d66f-400f-b496-61dcd32ecb41" providerId="AD" clId="Web-{A1941A6A-4845-6782-E32C-833BD96813FA}" dt="2024-08-31T18:01:38.571" v="2542" actId="20577"/>
          <ac:spMkLst>
            <pc:docMk/>
            <pc:sldMk cId="1717904318" sldId="310"/>
            <ac:spMk id="3" creationId="{F5D27B1F-1B6E-F3F3-2DF1-E17DBBC022AC}"/>
          </ac:spMkLst>
        </pc:spChg>
      </pc:sldChg>
      <pc:sldChg chg="delSp modSp add replId">
        <pc:chgData name="Victoria Gabriela Garcés López (victoria.garces)" userId="S::victoria.garces@uchile.cl::8a17058b-d66f-400f-b496-61dcd32ecb41" providerId="AD" clId="Web-{A1941A6A-4845-6782-E32C-833BD96813FA}" dt="2024-08-31T18:22:57.583" v="2647" actId="20577"/>
        <pc:sldMkLst>
          <pc:docMk/>
          <pc:sldMk cId="746493518" sldId="311"/>
        </pc:sldMkLst>
        <pc:spChg chg="mod">
          <ac:chgData name="Victoria Gabriela Garcés López (victoria.garces)" userId="S::victoria.garces@uchile.cl::8a17058b-d66f-400f-b496-61dcd32ecb41" providerId="AD" clId="Web-{A1941A6A-4845-6782-E32C-833BD96813FA}" dt="2024-08-31T18:22:57.583" v="2647" actId="20577"/>
          <ac:spMkLst>
            <pc:docMk/>
            <pc:sldMk cId="746493518" sldId="311"/>
            <ac:spMk id="8" creationId="{B9545B05-03EF-BE7A-4B41-362E953E1937}"/>
          </ac:spMkLst>
        </pc:spChg>
        <pc:spChg chg="del">
          <ac:chgData name="Victoria Gabriela Garcés López (victoria.garces)" userId="S::victoria.garces@uchile.cl::8a17058b-d66f-400f-b496-61dcd32ecb41" providerId="AD" clId="Web-{A1941A6A-4845-6782-E32C-833BD96813FA}" dt="2024-08-31T17:21:10.055" v="1564"/>
          <ac:spMkLst>
            <pc:docMk/>
            <pc:sldMk cId="746493518" sldId="311"/>
            <ac:spMk id="12" creationId="{F9B14BA9-69EB-9216-C2D0-73EDCB780AD9}"/>
          </ac:spMkLst>
        </pc:spChg>
      </pc:sldChg>
      <pc:sldChg chg="add del replId">
        <pc:chgData name="Victoria Gabriela Garcés López (victoria.garces)" userId="S::victoria.garces@uchile.cl::8a17058b-d66f-400f-b496-61dcd32ecb41" providerId="AD" clId="Web-{A1941A6A-4845-6782-E32C-833BD96813FA}" dt="2024-08-31T17:15:21.667" v="860"/>
        <pc:sldMkLst>
          <pc:docMk/>
          <pc:sldMk cId="1130946771" sldId="311"/>
        </pc:sldMkLst>
      </pc:sldChg>
      <pc:sldChg chg="addSp delSp modSp add del replId">
        <pc:chgData name="Victoria Gabriela Garcés López (victoria.garces)" userId="S::victoria.garces@uchile.cl::8a17058b-d66f-400f-b496-61dcd32ecb41" providerId="AD" clId="Web-{A1941A6A-4845-6782-E32C-833BD96813FA}" dt="2024-08-31T17:10:48.298" v="543"/>
        <pc:sldMkLst>
          <pc:docMk/>
          <pc:sldMk cId="2282499151" sldId="311"/>
        </pc:sldMkLst>
        <pc:spChg chg="del">
          <ac:chgData name="Victoria Gabriela Garcés López (victoria.garces)" userId="S::victoria.garces@uchile.cl::8a17058b-d66f-400f-b496-61dcd32ecb41" providerId="AD" clId="Web-{A1941A6A-4845-6782-E32C-833BD96813FA}" dt="2024-08-31T17:10:28.235" v="538"/>
          <ac:spMkLst>
            <pc:docMk/>
            <pc:sldMk cId="2282499151" sldId="311"/>
            <ac:spMk id="2" creationId="{9E058B52-D57D-213E-A5B3-A96CC6AD4A27}"/>
          </ac:spMkLst>
        </pc:spChg>
        <pc:spChg chg="add mod">
          <ac:chgData name="Victoria Gabriela Garcés López (victoria.garces)" userId="S::victoria.garces@uchile.cl::8a17058b-d66f-400f-b496-61dcd32ecb41" providerId="AD" clId="Web-{A1941A6A-4845-6782-E32C-833BD96813FA}" dt="2024-08-31T17:10:39.141" v="542"/>
          <ac:spMkLst>
            <pc:docMk/>
            <pc:sldMk cId="2282499151" sldId="311"/>
            <ac:spMk id="7" creationId="{9E058B52-D57D-213E-A5B3-A96CC6AD4A27}"/>
          </ac:spMkLst>
        </pc:spChg>
        <pc:spChg chg="del mod">
          <ac:chgData name="Victoria Gabriela Garcés López (victoria.garces)" userId="S::victoria.garces@uchile.cl::8a17058b-d66f-400f-b496-61dcd32ecb41" providerId="AD" clId="Web-{A1941A6A-4845-6782-E32C-833BD96813FA}" dt="2024-08-31T17:10:30.625" v="539"/>
          <ac:spMkLst>
            <pc:docMk/>
            <pc:sldMk cId="2282499151" sldId="311"/>
            <ac:spMk id="6147" creationId="{67067BB7-6B7F-AECA-BA26-247F9FD9AA57}"/>
          </ac:spMkLst>
        </pc:spChg>
      </pc:sldChg>
      <pc:sldChg chg="delSp modSp add replId">
        <pc:chgData name="Victoria Gabriela Garcés López (victoria.garces)" userId="S::victoria.garces@uchile.cl::8a17058b-d66f-400f-b496-61dcd32ecb41" providerId="AD" clId="Web-{A1941A6A-4845-6782-E32C-833BD96813FA}" dt="2024-08-31T18:02:17.901" v="2548" actId="20577"/>
        <pc:sldMkLst>
          <pc:docMk/>
          <pc:sldMk cId="1471807727" sldId="312"/>
        </pc:sldMkLst>
        <pc:spChg chg="del">
          <ac:chgData name="Victoria Gabriela Garcés López (victoria.garces)" userId="S::victoria.garces@uchile.cl::8a17058b-d66f-400f-b496-61dcd32ecb41" providerId="AD" clId="Web-{A1941A6A-4845-6782-E32C-833BD96813FA}" dt="2024-08-31T17:30:12.203" v="1876"/>
          <ac:spMkLst>
            <pc:docMk/>
            <pc:sldMk cId="1471807727" sldId="312"/>
            <ac:spMk id="7" creationId="{3FFDAD94-E2FF-B498-D196-68AAFB6D2E1B}"/>
          </ac:spMkLst>
        </pc:spChg>
        <pc:spChg chg="del">
          <ac:chgData name="Victoria Gabriela Garcés López (victoria.garces)" userId="S::victoria.garces@uchile.cl::8a17058b-d66f-400f-b496-61dcd32ecb41" providerId="AD" clId="Web-{A1941A6A-4845-6782-E32C-833BD96813FA}" dt="2024-08-31T17:30:15.063" v="1877"/>
          <ac:spMkLst>
            <pc:docMk/>
            <pc:sldMk cId="1471807727" sldId="312"/>
            <ac:spMk id="9" creationId="{2DE057BA-E327-079E-89A3-546ED9E22EC5}"/>
          </ac:spMkLst>
        </pc:spChg>
        <pc:spChg chg="mod">
          <ac:chgData name="Victoria Gabriela Garcés López (victoria.garces)" userId="S::victoria.garces@uchile.cl::8a17058b-d66f-400f-b496-61dcd32ecb41" providerId="AD" clId="Web-{A1941A6A-4845-6782-E32C-833BD96813FA}" dt="2024-08-31T17:30:28.986" v="1878" actId="1076"/>
          <ac:spMkLst>
            <pc:docMk/>
            <pc:sldMk cId="1471807727" sldId="312"/>
            <ac:spMk id="12" creationId="{E6A2BDAC-87AE-5935-F5DE-BD2917B66088}"/>
          </ac:spMkLst>
        </pc:spChg>
        <pc:spChg chg="mod">
          <ac:chgData name="Victoria Gabriela Garcés López (victoria.garces)" userId="S::victoria.garces@uchile.cl::8a17058b-d66f-400f-b496-61dcd32ecb41" providerId="AD" clId="Web-{A1941A6A-4845-6782-E32C-833BD96813FA}" dt="2024-08-31T18:02:17.901" v="2548" actId="20577"/>
          <ac:spMkLst>
            <pc:docMk/>
            <pc:sldMk cId="1471807727" sldId="312"/>
            <ac:spMk id="13" creationId="{32027677-54B3-4890-F635-A8C380DC1918}"/>
          </ac:spMkLst>
        </pc:spChg>
        <pc:spChg chg="del">
          <ac:chgData name="Victoria Gabriela Garcés López (victoria.garces)" userId="S::victoria.garces@uchile.cl::8a17058b-d66f-400f-b496-61dcd32ecb41" providerId="AD" clId="Web-{A1941A6A-4845-6782-E32C-833BD96813FA}" dt="2024-08-31T17:33:03.710" v="2472"/>
          <ac:spMkLst>
            <pc:docMk/>
            <pc:sldMk cId="1471807727" sldId="312"/>
            <ac:spMk id="15" creationId="{335EA5F6-3312-1DB3-EC3C-00D3CB219451}"/>
          </ac:spMkLst>
        </pc:spChg>
      </pc:sldChg>
    </pc:docChg>
  </pc:docChgLst>
  <pc:docChgLst>
    <pc:chgData name="Usuario invitado" userId="S::urn:spo:anon#1bb0c738866755815460777964d5fb7cd53df3d6933eae37ab22056d4158ef6f::" providerId="AD" clId="Web-{23C59A1B-A1DB-B70B-55F7-BB02BB6301B6}"/>
    <pc:docChg chg="modSld">
      <pc:chgData name="Usuario invitado" userId="S::urn:spo:anon#1bb0c738866755815460777964d5fb7cd53df3d6933eae37ab22056d4158ef6f::" providerId="AD" clId="Web-{23C59A1B-A1DB-B70B-55F7-BB02BB6301B6}" dt="2024-08-23T19:00:21.764" v="41"/>
      <pc:docMkLst>
        <pc:docMk/>
      </pc:docMkLst>
      <pc:sldChg chg="modSp">
        <pc:chgData name="Usuario invitado" userId="S::urn:spo:anon#1bb0c738866755815460777964d5fb7cd53df3d6933eae37ab22056d4158ef6f::" providerId="AD" clId="Web-{23C59A1B-A1DB-B70B-55F7-BB02BB6301B6}" dt="2024-08-23T19:00:21.764" v="41"/>
        <pc:sldMkLst>
          <pc:docMk/>
          <pc:sldMk cId="0" sldId="256"/>
        </pc:sldMkLst>
        <pc:spChg chg="mod">
          <ac:chgData name="Usuario invitado" userId="S::urn:spo:anon#1bb0c738866755815460777964d5fb7cd53df3d6933eae37ab22056d4158ef6f::" providerId="AD" clId="Web-{23C59A1B-A1DB-B70B-55F7-BB02BB6301B6}" dt="2024-08-23T19:00:21.764" v="41"/>
          <ac:spMkLst>
            <pc:docMk/>
            <pc:sldMk cId="0" sldId="256"/>
            <ac:spMk id="2050" creationId="{3636DF0D-8B4D-088A-E14D-48FD06421FFF}"/>
          </ac:spMkLst>
        </pc:spChg>
      </pc:sldChg>
      <pc:sldChg chg="modSp">
        <pc:chgData name="Usuario invitado" userId="S::urn:spo:anon#1bb0c738866755815460777964d5fb7cd53df3d6933eae37ab22056d4158ef6f::" providerId="AD" clId="Web-{23C59A1B-A1DB-B70B-55F7-BB02BB6301B6}" dt="2024-08-23T18:57:27.544" v="28"/>
        <pc:sldMkLst>
          <pc:docMk/>
          <pc:sldMk cId="559163919" sldId="292"/>
        </pc:sldMkLst>
        <pc:spChg chg="mod">
          <ac:chgData name="Usuario invitado" userId="S::urn:spo:anon#1bb0c738866755815460777964d5fb7cd53df3d6933eae37ab22056d4158ef6f::" providerId="AD" clId="Web-{23C59A1B-A1DB-B70B-55F7-BB02BB6301B6}" dt="2024-08-23T18:56:42.653" v="12"/>
          <ac:spMkLst>
            <pc:docMk/>
            <pc:sldMk cId="559163919" sldId="292"/>
            <ac:spMk id="2" creationId="{0E783967-9D4B-DD9F-B5AC-7D388322203C}"/>
          </ac:spMkLst>
        </pc:spChg>
        <pc:spChg chg="mod">
          <ac:chgData name="Usuario invitado" userId="S::urn:spo:anon#1bb0c738866755815460777964d5fb7cd53df3d6933eae37ab22056d4158ef6f::" providerId="AD" clId="Web-{23C59A1B-A1DB-B70B-55F7-BB02BB6301B6}" dt="2024-08-23T18:56:42.653" v="13"/>
          <ac:spMkLst>
            <pc:docMk/>
            <pc:sldMk cId="559163919" sldId="292"/>
            <ac:spMk id="3" creationId="{0473E26D-08C4-FFF4-75D6-DF0D0EA839A9}"/>
          </ac:spMkLst>
        </pc:spChg>
        <pc:spChg chg="mod">
          <ac:chgData name="Usuario invitado" userId="S::urn:spo:anon#1bb0c738866755815460777964d5fb7cd53df3d6933eae37ab22056d4158ef6f::" providerId="AD" clId="Web-{23C59A1B-A1DB-B70B-55F7-BB02BB6301B6}" dt="2024-08-23T18:56:42.653" v="14"/>
          <ac:spMkLst>
            <pc:docMk/>
            <pc:sldMk cId="559163919" sldId="292"/>
            <ac:spMk id="4" creationId="{8EB37486-5EF6-7733-D8F4-4C77145A8399}"/>
          </ac:spMkLst>
        </pc:spChg>
        <pc:spChg chg="mod">
          <ac:chgData name="Usuario invitado" userId="S::urn:spo:anon#1bb0c738866755815460777964d5fb7cd53df3d6933eae37ab22056d4158ef6f::" providerId="AD" clId="Web-{23C59A1B-A1DB-B70B-55F7-BB02BB6301B6}" dt="2024-08-23T18:56:42.669" v="15"/>
          <ac:spMkLst>
            <pc:docMk/>
            <pc:sldMk cId="559163919" sldId="292"/>
            <ac:spMk id="14" creationId="{C8130334-6392-F404-9647-EC3CA470BAB7}"/>
          </ac:spMkLst>
        </pc:spChg>
        <pc:spChg chg="mod">
          <ac:chgData name="Usuario invitado" userId="S::urn:spo:anon#1bb0c738866755815460777964d5fb7cd53df3d6933eae37ab22056d4158ef6f::" providerId="AD" clId="Web-{23C59A1B-A1DB-B70B-55F7-BB02BB6301B6}" dt="2024-08-23T18:57:09.763" v="23" actId="1076"/>
          <ac:spMkLst>
            <pc:docMk/>
            <pc:sldMk cId="559163919" sldId="292"/>
            <ac:spMk id="15" creationId="{0FC06643-6C75-C7E0-9E13-0C1FB6CB2557}"/>
          </ac:spMkLst>
        </pc:spChg>
        <pc:spChg chg="mod">
          <ac:chgData name="Usuario invitado" userId="S::urn:spo:anon#1bb0c738866755815460777964d5fb7cd53df3d6933eae37ab22056d4158ef6f::" providerId="AD" clId="Web-{23C59A1B-A1DB-B70B-55F7-BB02BB6301B6}" dt="2024-08-23T18:57:21.544" v="27" actId="20577"/>
          <ac:spMkLst>
            <pc:docMk/>
            <pc:sldMk cId="559163919" sldId="292"/>
            <ac:spMk id="16" creationId="{B87EA8BA-75DF-ADF8-1A7A-54AAA86761D0}"/>
          </ac:spMkLst>
        </pc:spChg>
        <pc:spChg chg="mod">
          <ac:chgData name="Usuario invitado" userId="S::urn:spo:anon#1bb0c738866755815460777964d5fb7cd53df3d6933eae37ab22056d4158ef6f::" providerId="AD" clId="Web-{23C59A1B-A1DB-B70B-55F7-BB02BB6301B6}" dt="2024-08-23T18:57:27.544" v="28"/>
          <ac:spMkLst>
            <pc:docMk/>
            <pc:sldMk cId="559163919" sldId="292"/>
            <ac:spMk id="17" creationId="{9A148E36-73C4-FE20-213E-42B09DAD0312}"/>
          </ac:spMkLst>
        </pc:spChg>
      </pc:sldChg>
      <pc:sldChg chg="modSp">
        <pc:chgData name="Usuario invitado" userId="S::urn:spo:anon#1bb0c738866755815460777964d5fb7cd53df3d6933eae37ab22056d4158ef6f::" providerId="AD" clId="Web-{23C59A1B-A1DB-B70B-55F7-BB02BB6301B6}" dt="2024-08-23T19:00:09.092" v="40" actId="20577"/>
        <pc:sldMkLst>
          <pc:docMk/>
          <pc:sldMk cId="3370154801" sldId="294"/>
        </pc:sldMkLst>
        <pc:spChg chg="mod">
          <ac:chgData name="Usuario invitado" userId="S::urn:spo:anon#1bb0c738866755815460777964d5fb7cd53df3d6933eae37ab22056d4158ef6f::" providerId="AD" clId="Web-{23C59A1B-A1DB-B70B-55F7-BB02BB6301B6}" dt="2024-08-23T19:00:09.092" v="40" actId="20577"/>
          <ac:spMkLst>
            <pc:docMk/>
            <pc:sldMk cId="3370154801" sldId="294"/>
            <ac:spMk id="3" creationId="{F5D27B1F-1B6E-F3F3-2DF1-E17DBBC022AC}"/>
          </ac:spMkLst>
        </pc:spChg>
      </pc:sldChg>
    </pc:docChg>
  </pc:docChgLst>
  <pc:docChgLst>
    <pc:chgData name="Usuario invitado" userId="S::urn:spo:anon#1bb0c738866755815460777964d5fb7cd53df3d6933eae37ab22056d4158ef6f::" providerId="AD" clId="Web-{1EB109AF-D660-1980-41F7-A38984C15E24}"/>
    <pc:docChg chg="modSld">
      <pc:chgData name="Usuario invitado" userId="S::urn:spo:anon#1bb0c738866755815460777964d5fb7cd53df3d6933eae37ab22056d4158ef6f::" providerId="AD" clId="Web-{1EB109AF-D660-1980-41F7-A38984C15E24}" dt="2024-09-05T17:33:51.441" v="82"/>
      <pc:docMkLst>
        <pc:docMk/>
      </pc:docMkLst>
      <pc:sldChg chg="modSp">
        <pc:chgData name="Usuario invitado" userId="S::urn:spo:anon#1bb0c738866755815460777964d5fb7cd53df3d6933eae37ab22056d4158ef6f::" providerId="AD" clId="Web-{1EB109AF-D660-1980-41F7-A38984C15E24}" dt="2024-09-05T17:15:10.148" v="3" actId="20577"/>
        <pc:sldMkLst>
          <pc:docMk/>
          <pc:sldMk cId="0" sldId="262"/>
        </pc:sldMkLst>
        <pc:spChg chg="mod">
          <ac:chgData name="Usuario invitado" userId="S::urn:spo:anon#1bb0c738866755815460777964d5fb7cd53df3d6933eae37ab22056d4158ef6f::" providerId="AD" clId="Web-{1EB109AF-D660-1980-41F7-A38984C15E24}" dt="2024-09-05T17:15:10.148" v="3" actId="20577"/>
          <ac:spMkLst>
            <pc:docMk/>
            <pc:sldMk cId="0" sldId="262"/>
            <ac:spMk id="9" creationId="{CC664492-4539-4EAE-806B-253D483BED7F}"/>
          </ac:spMkLst>
        </pc:spChg>
      </pc:sldChg>
      <pc:sldChg chg="modSp">
        <pc:chgData name="Usuario invitado" userId="S::urn:spo:anon#1bb0c738866755815460777964d5fb7cd53df3d6933eae37ab22056d4158ef6f::" providerId="AD" clId="Web-{1EB109AF-D660-1980-41F7-A38984C15E24}" dt="2024-09-05T17:22:38.893" v="31" actId="20577"/>
        <pc:sldMkLst>
          <pc:docMk/>
          <pc:sldMk cId="0" sldId="268"/>
        </pc:sldMkLst>
        <pc:spChg chg="mod">
          <ac:chgData name="Usuario invitado" userId="S::urn:spo:anon#1bb0c738866755815460777964d5fb7cd53df3d6933eae37ab22056d4158ef6f::" providerId="AD" clId="Web-{1EB109AF-D660-1980-41F7-A38984C15E24}" dt="2024-09-05T17:22:38.893" v="31" actId="20577"/>
          <ac:spMkLst>
            <pc:docMk/>
            <pc:sldMk cId="0" sldId="268"/>
            <ac:spMk id="11" creationId="{EFC2DBD1-1415-1880-5428-D356355B0E58}"/>
          </ac:spMkLst>
        </pc:spChg>
      </pc:sldChg>
      <pc:sldChg chg="modSp">
        <pc:chgData name="Usuario invitado" userId="S::urn:spo:anon#1bb0c738866755815460777964d5fb7cd53df3d6933eae37ab22056d4158ef6f::" providerId="AD" clId="Web-{1EB109AF-D660-1980-41F7-A38984C15E24}" dt="2024-09-05T17:08:10.669" v="2" actId="1076"/>
        <pc:sldMkLst>
          <pc:docMk/>
          <pc:sldMk cId="0" sldId="290"/>
        </pc:sldMkLst>
        <pc:spChg chg="mod">
          <ac:chgData name="Usuario invitado" userId="S::urn:spo:anon#1bb0c738866755815460777964d5fb7cd53df3d6933eae37ab22056d4158ef6f::" providerId="AD" clId="Web-{1EB109AF-D660-1980-41F7-A38984C15E24}" dt="2024-09-05T17:08:06.262" v="1" actId="1076"/>
          <ac:spMkLst>
            <pc:docMk/>
            <pc:sldMk cId="0" sldId="290"/>
            <ac:spMk id="9" creationId="{F2541946-1A14-DD24-AD64-7E2E6BFAF633}"/>
          </ac:spMkLst>
        </pc:spChg>
        <pc:picChg chg="mod">
          <ac:chgData name="Usuario invitado" userId="S::urn:spo:anon#1bb0c738866755815460777964d5fb7cd53df3d6933eae37ab22056d4158ef6f::" providerId="AD" clId="Web-{1EB109AF-D660-1980-41F7-A38984C15E24}" dt="2024-09-05T17:08:10.669" v="2" actId="1076"/>
          <ac:picMkLst>
            <pc:docMk/>
            <pc:sldMk cId="0" sldId="290"/>
            <ac:picMk id="3075" creationId="{48235758-1DD3-945A-8840-8FAAF7FFA475}"/>
          </ac:picMkLst>
        </pc:picChg>
      </pc:sldChg>
      <pc:sldChg chg="delSp modSp">
        <pc:chgData name="Usuario invitado" userId="S::urn:spo:anon#1bb0c738866755815460777964d5fb7cd53df3d6933eae37ab22056d4158ef6f::" providerId="AD" clId="Web-{1EB109AF-D660-1980-41F7-A38984C15E24}" dt="2024-09-05T17:16:32.791" v="9" actId="20577"/>
        <pc:sldMkLst>
          <pc:docMk/>
          <pc:sldMk cId="1491244993" sldId="298"/>
        </pc:sldMkLst>
        <pc:spChg chg="del">
          <ac:chgData name="Usuario invitado" userId="S::urn:spo:anon#1bb0c738866755815460777964d5fb7cd53df3d6933eae37ab22056d4158ef6f::" providerId="AD" clId="Web-{1EB109AF-D660-1980-41F7-A38984C15E24}" dt="2024-09-05T17:16:16.978" v="4"/>
          <ac:spMkLst>
            <pc:docMk/>
            <pc:sldMk cId="1491244993" sldId="298"/>
            <ac:spMk id="3" creationId="{84856269-F69E-E4E3-7367-EE8FD4B2395B}"/>
          </ac:spMkLst>
        </pc:spChg>
        <pc:spChg chg="mod">
          <ac:chgData name="Usuario invitado" userId="S::urn:spo:anon#1bb0c738866755815460777964d5fb7cd53df3d6933eae37ab22056d4158ef6f::" providerId="AD" clId="Web-{1EB109AF-D660-1980-41F7-A38984C15E24}" dt="2024-09-05T17:16:32.791" v="9" actId="20577"/>
          <ac:spMkLst>
            <pc:docMk/>
            <pc:sldMk cId="1491244993" sldId="298"/>
            <ac:spMk id="6" creationId="{F4FB7D38-CDE1-D9A6-9F3E-A22E70E708A7}"/>
          </ac:spMkLst>
        </pc:spChg>
      </pc:sldChg>
      <pc:sldChg chg="addSp delSp modSp">
        <pc:chgData name="Usuario invitado" userId="S::urn:spo:anon#1bb0c738866755815460777964d5fb7cd53df3d6933eae37ab22056d4158ef6f::" providerId="AD" clId="Web-{1EB109AF-D660-1980-41F7-A38984C15E24}" dt="2024-09-05T17:21:46.252" v="25" actId="20577"/>
        <pc:sldMkLst>
          <pc:docMk/>
          <pc:sldMk cId="3695997429" sldId="299"/>
        </pc:sldMkLst>
        <pc:spChg chg="add del mod">
          <ac:chgData name="Usuario invitado" userId="S::urn:spo:anon#1bb0c738866755815460777964d5fb7cd53df3d6933eae37ab22056d4158ef6f::" providerId="AD" clId="Web-{1EB109AF-D660-1980-41F7-A38984C15E24}" dt="2024-09-05T17:21:46.252" v="25" actId="20577"/>
          <ac:spMkLst>
            <pc:docMk/>
            <pc:sldMk cId="3695997429" sldId="299"/>
            <ac:spMk id="6" creationId="{F42D8CAF-6748-409A-B439-BF5D68A33FDE}"/>
          </ac:spMkLst>
        </pc:spChg>
        <pc:spChg chg="mod">
          <ac:chgData name="Usuario invitado" userId="S::urn:spo:anon#1bb0c738866755815460777964d5fb7cd53df3d6933eae37ab22056d4158ef6f::" providerId="AD" clId="Web-{1EB109AF-D660-1980-41F7-A38984C15E24}" dt="2024-09-05T17:21:03.297" v="11" actId="20577"/>
          <ac:spMkLst>
            <pc:docMk/>
            <pc:sldMk cId="3695997429" sldId="299"/>
            <ac:spMk id="12" creationId="{F9B14BA9-69EB-9216-C2D0-73EDCB780AD9}"/>
          </ac:spMkLst>
        </pc:spChg>
      </pc:sldChg>
      <pc:sldChg chg="modSp">
        <pc:chgData name="Usuario invitado" userId="S::urn:spo:anon#1bb0c738866755815460777964d5fb7cd53df3d6933eae37ab22056d4158ef6f::" providerId="AD" clId="Web-{1EB109AF-D660-1980-41F7-A38984C15E24}" dt="2024-09-05T17:29:30.419" v="48" actId="1076"/>
        <pc:sldMkLst>
          <pc:docMk/>
          <pc:sldMk cId="1703916784" sldId="303"/>
        </pc:sldMkLst>
        <pc:spChg chg="mod">
          <ac:chgData name="Usuario invitado" userId="S::urn:spo:anon#1bb0c738866755815460777964d5fb7cd53df3d6933eae37ab22056d4158ef6f::" providerId="AD" clId="Web-{1EB109AF-D660-1980-41F7-A38984C15E24}" dt="2024-09-05T17:29:30.419" v="48" actId="1076"/>
          <ac:spMkLst>
            <pc:docMk/>
            <pc:sldMk cId="1703916784" sldId="303"/>
            <ac:spMk id="6" creationId="{84B393FA-E689-E327-5098-DF29D9DA8103}"/>
          </ac:spMkLst>
        </pc:spChg>
        <pc:spChg chg="mod">
          <ac:chgData name="Usuario invitado" userId="S::urn:spo:anon#1bb0c738866755815460777964d5fb7cd53df3d6933eae37ab22056d4158ef6f::" providerId="AD" clId="Web-{1EB109AF-D660-1980-41F7-A38984C15E24}" dt="2024-09-05T17:29:09.122" v="47" actId="20577"/>
          <ac:spMkLst>
            <pc:docMk/>
            <pc:sldMk cId="1703916784" sldId="303"/>
            <ac:spMk id="27651" creationId="{CC79ADAB-E942-1F78-4A79-A2338A1DF495}"/>
          </ac:spMkLst>
        </pc:spChg>
      </pc:sldChg>
      <pc:sldChg chg="addSp modSp addAnim">
        <pc:chgData name="Usuario invitado" userId="S::urn:spo:anon#1bb0c738866755815460777964d5fb7cd53df3d6933eae37ab22056d4158ef6f::" providerId="AD" clId="Web-{1EB109AF-D660-1980-41F7-A38984C15E24}" dt="2024-09-05T17:33:51.441" v="82"/>
        <pc:sldMkLst>
          <pc:docMk/>
          <pc:sldMk cId="540601880" sldId="307"/>
        </pc:sldMkLst>
        <pc:spChg chg="add mod">
          <ac:chgData name="Usuario invitado" userId="S::urn:spo:anon#1bb0c738866755815460777964d5fb7cd53df3d6933eae37ab22056d4158ef6f::" providerId="AD" clId="Web-{1EB109AF-D660-1980-41F7-A38984C15E24}" dt="2024-09-05T17:33:40.004" v="81"/>
          <ac:spMkLst>
            <pc:docMk/>
            <pc:sldMk cId="540601880" sldId="307"/>
            <ac:spMk id="2" creationId="{A2E1DBFF-F89D-C3E3-B7A2-8FBC551F9A68}"/>
          </ac:spMkLst>
        </pc:spChg>
      </pc:sldChg>
      <pc:sldChg chg="modSp">
        <pc:chgData name="Usuario invitado" userId="S::urn:spo:anon#1bb0c738866755815460777964d5fb7cd53df3d6933eae37ab22056d4158ef6f::" providerId="AD" clId="Web-{1EB109AF-D660-1980-41F7-A38984C15E24}" dt="2024-09-05T17:23:21.629" v="32" actId="20577"/>
        <pc:sldMkLst>
          <pc:docMk/>
          <pc:sldMk cId="1717904318" sldId="310"/>
        </pc:sldMkLst>
        <pc:spChg chg="mod">
          <ac:chgData name="Usuario invitado" userId="S::urn:spo:anon#1bb0c738866755815460777964d5fb7cd53df3d6933eae37ab22056d4158ef6f::" providerId="AD" clId="Web-{1EB109AF-D660-1980-41F7-A38984C15E24}" dt="2024-09-05T17:23:21.629" v="32" actId="20577"/>
          <ac:spMkLst>
            <pc:docMk/>
            <pc:sldMk cId="1717904318" sldId="310"/>
            <ac:spMk id="3" creationId="{F5D27B1F-1B6E-F3F3-2DF1-E17DBBC022AC}"/>
          </ac:spMkLst>
        </pc:spChg>
      </pc:sldChg>
      <pc:sldChg chg="modSp">
        <pc:chgData name="Usuario invitado" userId="S::urn:spo:anon#1bb0c738866755815460777964d5fb7cd53df3d6933eae37ab22056d4158ef6f::" providerId="AD" clId="Web-{1EB109AF-D660-1980-41F7-A38984C15E24}" dt="2024-09-05T17:25:57.789" v="35" actId="20577"/>
        <pc:sldMkLst>
          <pc:docMk/>
          <pc:sldMk cId="1471807727" sldId="312"/>
        </pc:sldMkLst>
        <pc:spChg chg="mod">
          <ac:chgData name="Usuario invitado" userId="S::urn:spo:anon#1bb0c738866755815460777964d5fb7cd53df3d6933eae37ab22056d4158ef6f::" providerId="AD" clId="Web-{1EB109AF-D660-1980-41F7-A38984C15E24}" dt="2024-09-05T17:25:57.789" v="35" actId="20577"/>
          <ac:spMkLst>
            <pc:docMk/>
            <pc:sldMk cId="1471807727" sldId="312"/>
            <ac:spMk id="13" creationId="{32027677-54B3-4890-F635-A8C380DC1918}"/>
          </ac:spMkLst>
        </pc:spChg>
      </pc:sldChg>
    </pc:docChg>
  </pc:docChgLst>
  <pc:docChgLst>
    <pc:chgData name="Victoria Gabriela Garcés López (victoria.garces)" userId="S::victoria.garces@uchile.cl::8a17058b-d66f-400f-b496-61dcd32ecb41" providerId="AD" clId="Web-{CE2CFE7C-EB28-AC79-D921-09AEDD845E9C}"/>
    <pc:docChg chg="modSld">
      <pc:chgData name="Victoria Gabriela Garcés López (victoria.garces)" userId="S::victoria.garces@uchile.cl::8a17058b-d66f-400f-b496-61dcd32ecb41" providerId="AD" clId="Web-{CE2CFE7C-EB28-AC79-D921-09AEDD845E9C}" dt="2024-08-26T22:50:56.451" v="1" actId="20577"/>
      <pc:docMkLst>
        <pc:docMk/>
      </pc:docMkLst>
      <pc:sldChg chg="modSp">
        <pc:chgData name="Victoria Gabriela Garcés López (victoria.garces)" userId="S::victoria.garces@uchile.cl::8a17058b-d66f-400f-b496-61dcd32ecb41" providerId="AD" clId="Web-{CE2CFE7C-EB28-AC79-D921-09AEDD845E9C}" dt="2024-08-26T22:50:56.451" v="1" actId="20577"/>
        <pc:sldMkLst>
          <pc:docMk/>
          <pc:sldMk cId="4021232520" sldId="302"/>
        </pc:sldMkLst>
        <pc:spChg chg="mod">
          <ac:chgData name="Victoria Gabriela Garcés López (victoria.garces)" userId="S::victoria.garces@uchile.cl::8a17058b-d66f-400f-b496-61dcd32ecb41" providerId="AD" clId="Web-{CE2CFE7C-EB28-AC79-D921-09AEDD845E9C}" dt="2024-08-26T22:50:56.451" v="1" actId="20577"/>
          <ac:spMkLst>
            <pc:docMk/>
            <pc:sldMk cId="4021232520" sldId="302"/>
            <ac:spMk id="9" creationId="{2DE057BA-E327-079E-89A3-546ED9E22EC5}"/>
          </ac:spMkLst>
        </pc:spChg>
      </pc:sldChg>
    </pc:docChg>
  </pc:docChgLst>
  <pc:docChgLst>
    <pc:chgData name="Usuario invitado" userId="S::urn:spo:anon#1bb0c738866755815460777964d5fb7cd53df3d6933eae37ab22056d4158ef6f::" providerId="AD" clId="Web-{6A916C02-22B0-730F-3EB6-3A5CB4E7C7C9}"/>
    <pc:docChg chg="modSld">
      <pc:chgData name="Usuario invitado" userId="S::urn:spo:anon#1bb0c738866755815460777964d5fb7cd53df3d6933eae37ab22056d4158ef6f::" providerId="AD" clId="Web-{6A916C02-22B0-730F-3EB6-3A5CB4E7C7C9}" dt="2024-08-20T22:11:52.766" v="4" actId="20577"/>
      <pc:docMkLst>
        <pc:docMk/>
      </pc:docMkLst>
      <pc:sldChg chg="modSp">
        <pc:chgData name="Usuario invitado" userId="S::urn:spo:anon#1bb0c738866755815460777964d5fb7cd53df3d6933eae37ab22056d4158ef6f::" providerId="AD" clId="Web-{6A916C02-22B0-730F-3EB6-3A5CB4E7C7C9}" dt="2024-08-20T22:11:52.766" v="4" actId="20577"/>
        <pc:sldMkLst>
          <pc:docMk/>
          <pc:sldMk cId="3370154801" sldId="294"/>
        </pc:sldMkLst>
        <pc:spChg chg="mod">
          <ac:chgData name="Usuario invitado" userId="S::urn:spo:anon#1bb0c738866755815460777964d5fb7cd53df3d6933eae37ab22056d4158ef6f::" providerId="AD" clId="Web-{6A916C02-22B0-730F-3EB6-3A5CB4E7C7C9}" dt="2024-08-20T22:11:52.766" v="4" actId="20577"/>
          <ac:spMkLst>
            <pc:docMk/>
            <pc:sldMk cId="3370154801" sldId="294"/>
            <ac:spMk id="3" creationId="{F5D27B1F-1B6E-F3F3-2DF1-E17DBBC022AC}"/>
          </ac:spMkLst>
        </pc:spChg>
      </pc:sldChg>
    </pc:docChg>
  </pc:docChgLst>
  <pc:docChgLst>
    <pc:chgData name="Usuario invitado" userId="S::urn:spo:anon#1bb0c738866755815460777964d5fb7cd53df3d6933eae37ab22056d4158ef6f::" providerId="AD" clId="Web-{F788B235-1A62-9A33-C030-039BEEF6E17F}"/>
    <pc:docChg chg="modSld">
      <pc:chgData name="Usuario invitado" userId="S::urn:spo:anon#1bb0c738866755815460777964d5fb7cd53df3d6933eae37ab22056d4158ef6f::" providerId="AD" clId="Web-{F788B235-1A62-9A33-C030-039BEEF6E17F}" dt="2024-08-28T13:46:10.704" v="4" actId="20577"/>
      <pc:docMkLst>
        <pc:docMk/>
      </pc:docMkLst>
      <pc:sldChg chg="modSp">
        <pc:chgData name="Usuario invitado" userId="S::urn:spo:anon#1bb0c738866755815460777964d5fb7cd53df3d6933eae37ab22056d4158ef6f::" providerId="AD" clId="Web-{F788B235-1A62-9A33-C030-039BEEF6E17F}" dt="2024-08-28T13:46:10.704" v="4" actId="20577"/>
        <pc:sldMkLst>
          <pc:docMk/>
          <pc:sldMk cId="1491244993" sldId="298"/>
        </pc:sldMkLst>
        <pc:spChg chg="mod">
          <ac:chgData name="Usuario invitado" userId="S::urn:spo:anon#1bb0c738866755815460777964d5fb7cd53df3d6933eae37ab22056d4158ef6f::" providerId="AD" clId="Web-{F788B235-1A62-9A33-C030-039BEEF6E17F}" dt="2024-08-28T13:46:10.704" v="4" actId="20577"/>
          <ac:spMkLst>
            <pc:docMk/>
            <pc:sldMk cId="1491244993" sldId="298"/>
            <ac:spMk id="3" creationId="{84856269-F69E-E4E3-7367-EE8FD4B2395B}"/>
          </ac:spMkLst>
        </pc:spChg>
      </pc:sldChg>
    </pc:docChg>
  </pc:docChgLst>
  <pc:docChgLst>
    <pc:chgData name="Victoria Gabriela Garcés López (victoria.garces)" userId="S::victoria.garces@uchile.cl::8a17058b-d66f-400f-b496-61dcd32ecb41" providerId="AD" clId="Web-{931B5192-B9F3-08C5-D5D8-F7FE5D073273}"/>
    <pc:docChg chg="modSld">
      <pc:chgData name="Victoria Gabriela Garcés López (victoria.garces)" userId="S::victoria.garces@uchile.cl::8a17058b-d66f-400f-b496-61dcd32ecb41" providerId="AD" clId="Web-{931B5192-B9F3-08C5-D5D8-F7FE5D073273}" dt="2024-08-31T18:27:06.140" v="8" actId="20577"/>
      <pc:docMkLst>
        <pc:docMk/>
      </pc:docMkLst>
      <pc:sldChg chg="modSp">
        <pc:chgData name="Victoria Gabriela Garcés López (victoria.garces)" userId="S::victoria.garces@uchile.cl::8a17058b-d66f-400f-b496-61dcd32ecb41" providerId="AD" clId="Web-{931B5192-B9F3-08C5-D5D8-F7FE5D073273}" dt="2024-08-31T18:27:06.140" v="8" actId="20577"/>
        <pc:sldMkLst>
          <pc:docMk/>
          <pc:sldMk cId="1471807727" sldId="312"/>
        </pc:sldMkLst>
        <pc:spChg chg="mod">
          <ac:chgData name="Victoria Gabriela Garcés López (victoria.garces)" userId="S::victoria.garces@uchile.cl::8a17058b-d66f-400f-b496-61dcd32ecb41" providerId="AD" clId="Web-{931B5192-B9F3-08C5-D5D8-F7FE5D073273}" dt="2024-08-31T18:27:06.140" v="8" actId="20577"/>
          <ac:spMkLst>
            <pc:docMk/>
            <pc:sldMk cId="1471807727" sldId="312"/>
            <ac:spMk id="13" creationId="{32027677-54B3-4890-F635-A8C380DC191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336A06-87B5-4C48-9A08-B2BDADAA8C73}" type="datetimeFigureOut">
              <a:t>05/09/2024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FE2943-8251-49F0-AC15-5064189402CE}" type="slidenum">
              <a:t>‹Nº›</a:t>
            </a:fld>
            <a:endParaRPr lang="es-ES"/>
          </a:p>
        </p:txBody>
      </p:sp>
    </p:spTree>
    <p:extLst>
      <p:ext uri="{BB962C8B-B14F-4D97-AF65-F5344CB8AC3E}">
        <p14:creationId xmlns:p14="http://schemas.microsoft.com/office/powerpoint/2010/main" val="3367784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n-US" err="1">
                <a:cs typeface="Calibri"/>
              </a:rPr>
              <a:t>Quise</a:t>
            </a:r>
            <a:r>
              <a:rPr lang="en-US">
                <a:cs typeface="Calibri"/>
              </a:rPr>
              <a:t> </a:t>
            </a:r>
            <a:r>
              <a:rPr lang="en-US" err="1">
                <a:cs typeface="Calibri"/>
              </a:rPr>
              <a:t>agregar</a:t>
            </a:r>
            <a:r>
              <a:rPr lang="en-US">
                <a:cs typeface="Calibri"/>
              </a:rPr>
              <a:t> </a:t>
            </a:r>
            <a:r>
              <a:rPr lang="en-US" err="1">
                <a:cs typeface="Calibri"/>
              </a:rPr>
              <a:t>esta</a:t>
            </a:r>
            <a:r>
              <a:rPr lang="en-US">
                <a:cs typeface="Calibri"/>
              </a:rPr>
              <a:t> </a:t>
            </a:r>
            <a:r>
              <a:rPr lang="en-US" err="1">
                <a:cs typeface="Calibri"/>
              </a:rPr>
              <a:t>lámina</a:t>
            </a:r>
            <a:r>
              <a:rPr lang="en-US">
                <a:cs typeface="Calibri"/>
              </a:rPr>
              <a:t> con la idea de </a:t>
            </a:r>
            <a:r>
              <a:rPr lang="en-US" err="1">
                <a:cs typeface="Calibri"/>
              </a:rPr>
              <a:t>recoger</a:t>
            </a:r>
            <a:r>
              <a:rPr lang="en-US">
                <a:cs typeface="Calibri"/>
              </a:rPr>
              <a:t> las inquietudes que </a:t>
            </a:r>
            <a:r>
              <a:rPr lang="en-US" err="1">
                <a:cs typeface="Calibri"/>
              </a:rPr>
              <a:t>tengan</a:t>
            </a:r>
            <a:r>
              <a:rPr lang="en-US">
                <a:cs typeface="Calibri"/>
              </a:rPr>
              <a:t> las y los estudiantes respecto a la </a:t>
            </a:r>
            <a:r>
              <a:rPr lang="en-US" err="1">
                <a:cs typeface="Calibri"/>
              </a:rPr>
              <a:t>enseñanza</a:t>
            </a:r>
            <a:r>
              <a:rPr lang="en-US">
                <a:cs typeface="Calibri"/>
              </a:rPr>
              <a:t> y </a:t>
            </a:r>
            <a:r>
              <a:rPr lang="en-US" err="1">
                <a:cs typeface="Calibri"/>
              </a:rPr>
              <a:t>el</a:t>
            </a:r>
            <a:r>
              <a:rPr lang="en-US">
                <a:cs typeface="Calibri"/>
              </a:rPr>
              <a:t> </a:t>
            </a:r>
            <a:r>
              <a:rPr lang="en-US" err="1">
                <a:cs typeface="Calibri"/>
              </a:rPr>
              <a:t>aprendizaje</a:t>
            </a:r>
            <a:r>
              <a:rPr lang="en-US">
                <a:cs typeface="Calibri"/>
              </a:rPr>
              <a:t> de la </a:t>
            </a:r>
            <a:r>
              <a:rPr lang="en-US" err="1">
                <a:cs typeface="Calibri"/>
              </a:rPr>
              <a:t>geometría</a:t>
            </a:r>
            <a:r>
              <a:rPr lang="en-US">
                <a:cs typeface="Calibri"/>
              </a:rPr>
              <a:t> para </a:t>
            </a:r>
            <a:r>
              <a:rPr lang="en-US" err="1">
                <a:cs typeface="Calibri"/>
              </a:rPr>
              <a:t>hacerlos</a:t>
            </a:r>
            <a:r>
              <a:rPr lang="en-US">
                <a:cs typeface="Calibri"/>
              </a:rPr>
              <a:t> </a:t>
            </a:r>
            <a:r>
              <a:rPr lang="en-US" err="1">
                <a:cs typeface="Calibri"/>
              </a:rPr>
              <a:t>dialogar</a:t>
            </a:r>
            <a:r>
              <a:rPr lang="en-US">
                <a:cs typeface="Calibri"/>
              </a:rPr>
              <a:t> con la </a:t>
            </a:r>
            <a:r>
              <a:rPr lang="en-US" err="1">
                <a:cs typeface="Calibri"/>
              </a:rPr>
              <a:t>próxima</a:t>
            </a:r>
            <a:r>
              <a:rPr lang="en-US">
                <a:cs typeface="Calibri"/>
              </a:rPr>
              <a:t> </a:t>
            </a:r>
            <a:r>
              <a:rPr lang="en-US" err="1">
                <a:cs typeface="Calibri"/>
              </a:rPr>
              <a:t>lámina</a:t>
            </a:r>
            <a:r>
              <a:rPr lang="en-US">
                <a:cs typeface="Calibri"/>
              </a:rPr>
              <a:t> que </a:t>
            </a:r>
            <a:r>
              <a:rPr lang="en-US" err="1">
                <a:cs typeface="Calibri"/>
              </a:rPr>
              <a:t>agrego</a:t>
            </a:r>
            <a:r>
              <a:rPr lang="en-US">
                <a:cs typeface="Calibri"/>
              </a:rPr>
              <a:t> </a:t>
            </a:r>
            <a:r>
              <a:rPr lang="en-US" err="1">
                <a:cs typeface="Calibri"/>
              </a:rPr>
              <a:t>donde</a:t>
            </a:r>
            <a:r>
              <a:rPr lang="en-US">
                <a:cs typeface="Calibri"/>
              </a:rPr>
              <a:t> </a:t>
            </a:r>
            <a:r>
              <a:rPr lang="en-US" err="1">
                <a:cs typeface="Calibri"/>
              </a:rPr>
              <a:t>aparecen</a:t>
            </a:r>
            <a:r>
              <a:rPr lang="en-US">
                <a:cs typeface="Calibri"/>
              </a:rPr>
              <a:t> </a:t>
            </a:r>
            <a:r>
              <a:rPr lang="en-US" err="1">
                <a:cs typeface="Calibri"/>
              </a:rPr>
              <a:t>algunas</a:t>
            </a:r>
            <a:r>
              <a:rPr lang="en-US">
                <a:cs typeface="Calibri"/>
              </a:rPr>
              <a:t> ideas </a:t>
            </a:r>
            <a:r>
              <a:rPr lang="en-US" err="1">
                <a:cs typeface="Calibri"/>
              </a:rPr>
              <a:t>referentes</a:t>
            </a:r>
            <a:r>
              <a:rPr lang="en-US">
                <a:cs typeface="Calibri"/>
              </a:rPr>
              <a:t> a lo </a:t>
            </a:r>
            <a:r>
              <a:rPr lang="en-US" err="1">
                <a:cs typeface="Calibri"/>
              </a:rPr>
              <a:t>mismo</a:t>
            </a:r>
            <a:r>
              <a:rPr lang="en-US">
                <a:cs typeface="Calibri"/>
              </a:rPr>
              <a:t> que se </a:t>
            </a:r>
            <a:r>
              <a:rPr lang="en-US" err="1">
                <a:cs typeface="Calibri"/>
              </a:rPr>
              <a:t>presentan</a:t>
            </a:r>
            <a:r>
              <a:rPr lang="en-US">
                <a:cs typeface="Calibri"/>
              </a:rPr>
              <a:t> </a:t>
            </a:r>
            <a:r>
              <a:rPr lang="en-US" err="1">
                <a:cs typeface="Calibri"/>
              </a:rPr>
              <a:t>en</a:t>
            </a:r>
            <a:r>
              <a:rPr lang="en-US">
                <a:cs typeface="Calibri"/>
              </a:rPr>
              <a:t> </a:t>
            </a:r>
            <a:r>
              <a:rPr lang="en-US" err="1">
                <a:cs typeface="Calibri"/>
              </a:rPr>
              <a:t>el</a:t>
            </a:r>
            <a:r>
              <a:rPr lang="en-US">
                <a:cs typeface="Calibri"/>
              </a:rPr>
              <a:t> </a:t>
            </a:r>
            <a:r>
              <a:rPr lang="en-US" err="1">
                <a:cs typeface="Calibri"/>
              </a:rPr>
              <a:t>texto</a:t>
            </a:r>
            <a:r>
              <a:rPr lang="en-US">
                <a:cs typeface="Calibri"/>
              </a:rPr>
              <a:t> "Una </a:t>
            </a:r>
            <a:r>
              <a:rPr lang="en-US" err="1">
                <a:cs typeface="Calibri"/>
              </a:rPr>
              <a:t>propuesta</a:t>
            </a:r>
            <a:r>
              <a:rPr lang="en-US">
                <a:cs typeface="Calibri"/>
              </a:rPr>
              <a:t> de </a:t>
            </a:r>
            <a:r>
              <a:rPr lang="en-US" err="1">
                <a:cs typeface="Calibri"/>
              </a:rPr>
              <a:t>fundamentación</a:t>
            </a:r>
            <a:r>
              <a:rPr lang="en-US">
                <a:cs typeface="Calibri"/>
              </a:rPr>
              <a:t> para la </a:t>
            </a:r>
            <a:r>
              <a:rPr lang="en-US" err="1">
                <a:cs typeface="Calibri"/>
              </a:rPr>
              <a:t>enseñanza</a:t>
            </a:r>
            <a:r>
              <a:rPr lang="en-US">
                <a:cs typeface="Calibri"/>
              </a:rPr>
              <a:t> de la </a:t>
            </a:r>
            <a:r>
              <a:rPr lang="en-US" err="1">
                <a:cs typeface="Calibri"/>
              </a:rPr>
              <a:t>geometría</a:t>
            </a:r>
            <a:r>
              <a:rPr lang="en-US">
                <a:cs typeface="Calibri"/>
              </a:rPr>
              <a:t>: El </a:t>
            </a:r>
            <a:r>
              <a:rPr lang="en-US" err="1">
                <a:cs typeface="Calibri"/>
              </a:rPr>
              <a:t>modelo</a:t>
            </a:r>
            <a:r>
              <a:rPr lang="en-US">
                <a:cs typeface="Calibri"/>
              </a:rPr>
              <a:t> de Van Hiele" de Adela Jaime Pastor y Angel Gutiérrez Rodríguez.</a:t>
            </a:r>
          </a:p>
        </p:txBody>
      </p:sp>
      <p:sp>
        <p:nvSpPr>
          <p:cNvPr id="4" name="Marcador de número de diapositiva 3"/>
          <p:cNvSpPr>
            <a:spLocks noGrp="1"/>
          </p:cNvSpPr>
          <p:nvPr>
            <p:ph type="sldNum" sz="quarter" idx="5"/>
          </p:nvPr>
        </p:nvSpPr>
        <p:spPr/>
        <p:txBody>
          <a:bodyPr/>
          <a:lstStyle/>
          <a:p>
            <a:fld id="{4BFE2943-8251-49F0-AC15-5064189402CE}" type="slidenum">
              <a:t>2</a:t>
            </a:fld>
            <a:endParaRPr lang="es-ES"/>
          </a:p>
        </p:txBody>
      </p:sp>
    </p:spTree>
    <p:extLst>
      <p:ext uri="{BB962C8B-B14F-4D97-AF65-F5344CB8AC3E}">
        <p14:creationId xmlns:p14="http://schemas.microsoft.com/office/powerpoint/2010/main" val="47095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n-US">
              <a:ea typeface="Calibri"/>
              <a:cs typeface="Calibri"/>
            </a:endParaRPr>
          </a:p>
        </p:txBody>
      </p:sp>
      <p:sp>
        <p:nvSpPr>
          <p:cNvPr id="4" name="Marcador de número de diapositiva 3"/>
          <p:cNvSpPr>
            <a:spLocks noGrp="1"/>
          </p:cNvSpPr>
          <p:nvPr>
            <p:ph type="sldNum" sz="quarter" idx="5"/>
          </p:nvPr>
        </p:nvSpPr>
        <p:spPr/>
        <p:txBody>
          <a:bodyPr/>
          <a:lstStyle/>
          <a:p>
            <a:fld id="{4BFE2943-8251-49F0-AC15-5064189402CE}" type="slidenum">
              <a:t>3</a:t>
            </a:fld>
            <a:endParaRPr lang="es-ES"/>
          </a:p>
        </p:txBody>
      </p:sp>
    </p:spTree>
    <p:extLst>
      <p:ext uri="{BB962C8B-B14F-4D97-AF65-F5344CB8AC3E}">
        <p14:creationId xmlns:p14="http://schemas.microsoft.com/office/powerpoint/2010/main" val="3385553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841772"/>
            <a:ext cx="6858000" cy="1790700"/>
          </a:xfrm>
        </p:spPr>
        <p:txBody>
          <a:bodyPr anchor="b"/>
          <a:lstStyle>
            <a:lvl1pPr algn="ctr">
              <a:defRPr sz="2531"/>
            </a:lvl1pPr>
          </a:lstStyle>
          <a:p>
            <a:r>
              <a:rPr lang="es-ES"/>
              <a:t>Haga clic para modificar el estilo de título del patrón</a:t>
            </a:r>
            <a:endParaRPr lang="en-US"/>
          </a:p>
        </p:txBody>
      </p:sp>
      <p:sp>
        <p:nvSpPr>
          <p:cNvPr id="3" name="Subtítulo 2"/>
          <p:cNvSpPr>
            <a:spLocks noGrp="1"/>
          </p:cNvSpPr>
          <p:nvPr>
            <p:ph type="subTitle" idx="1"/>
          </p:nvPr>
        </p:nvSpPr>
        <p:spPr>
          <a:xfrm>
            <a:off x="1143000" y="2701528"/>
            <a:ext cx="6858000" cy="1241822"/>
          </a:xfrm>
        </p:spPr>
        <p:txBody>
          <a:bodyPr/>
          <a:lstStyle>
            <a:lvl1pPr marL="0" indent="0" algn="ctr">
              <a:buNone/>
              <a:defRPr sz="1013"/>
            </a:lvl1pPr>
            <a:lvl2pPr marL="192881" indent="0" algn="ctr">
              <a:buNone/>
              <a:defRPr sz="844"/>
            </a:lvl2pPr>
            <a:lvl3pPr marL="385763" indent="0" algn="ctr">
              <a:buNone/>
              <a:defRPr sz="760"/>
            </a:lvl3pPr>
            <a:lvl4pPr marL="578644" indent="0" algn="ctr">
              <a:buNone/>
              <a:defRPr sz="675"/>
            </a:lvl4pPr>
            <a:lvl5pPr marL="771525" indent="0" algn="ctr">
              <a:buNone/>
              <a:defRPr sz="675"/>
            </a:lvl5pPr>
            <a:lvl6pPr marL="964406" indent="0" algn="ctr">
              <a:buNone/>
              <a:defRPr sz="675"/>
            </a:lvl6pPr>
            <a:lvl7pPr marL="1157288" indent="0" algn="ctr">
              <a:buNone/>
              <a:defRPr sz="675"/>
            </a:lvl7pPr>
            <a:lvl8pPr marL="1350169" indent="0" algn="ctr">
              <a:buNone/>
              <a:defRPr sz="675"/>
            </a:lvl8pPr>
            <a:lvl9pPr marL="1543050" indent="0" algn="ctr">
              <a:buNone/>
              <a:defRPr sz="675"/>
            </a:lvl9pPr>
          </a:lstStyle>
          <a:p>
            <a:r>
              <a:rPr lang="es-ES"/>
              <a:t>Haga clic para editar el estilo de subtítulo del patrón</a:t>
            </a:r>
            <a:endParaRPr lang="en-US"/>
          </a:p>
        </p:txBody>
      </p:sp>
      <p:sp>
        <p:nvSpPr>
          <p:cNvPr id="4" name="Marcador de fecha 3">
            <a:extLst>
              <a:ext uri="{FF2B5EF4-FFF2-40B4-BE49-F238E27FC236}">
                <a16:creationId xmlns:a16="http://schemas.microsoft.com/office/drawing/2014/main" id="{17F9D4EB-1917-4DA7-2F76-0F219316116F}"/>
              </a:ext>
            </a:extLst>
          </p:cNvPr>
          <p:cNvSpPr>
            <a:spLocks noGrp="1"/>
          </p:cNvSpPr>
          <p:nvPr>
            <p:ph type="dt" sz="half" idx="10"/>
          </p:nvPr>
        </p:nvSpPr>
        <p:spPr/>
        <p:txBody>
          <a:bodyPr/>
          <a:lstStyle>
            <a:lvl1pPr>
              <a:defRPr/>
            </a:lvl1pPr>
          </a:lstStyle>
          <a:p>
            <a:pPr>
              <a:defRPr/>
            </a:pPr>
            <a:endParaRPr lang="es-ES"/>
          </a:p>
        </p:txBody>
      </p:sp>
      <p:sp>
        <p:nvSpPr>
          <p:cNvPr id="5" name="Marcador de pie de página 4">
            <a:extLst>
              <a:ext uri="{FF2B5EF4-FFF2-40B4-BE49-F238E27FC236}">
                <a16:creationId xmlns:a16="http://schemas.microsoft.com/office/drawing/2014/main" id="{E1A6AD36-7EA2-2926-431D-15931DC9435A}"/>
              </a:ext>
            </a:extLst>
          </p:cNvPr>
          <p:cNvSpPr>
            <a:spLocks noGrp="1"/>
          </p:cNvSpPr>
          <p:nvPr>
            <p:ph type="ftr" sz="quarter" idx="11"/>
          </p:nvPr>
        </p:nvSpPr>
        <p:spPr/>
        <p:txBody>
          <a:bodyPr/>
          <a:lstStyle>
            <a:lvl1pPr>
              <a:defRPr/>
            </a:lvl1pPr>
          </a:lstStyle>
          <a:p>
            <a:pPr>
              <a:defRPr/>
            </a:pPr>
            <a:endParaRPr lang="es-ES"/>
          </a:p>
        </p:txBody>
      </p:sp>
      <p:sp>
        <p:nvSpPr>
          <p:cNvPr id="6" name="Marcador de número de diapositiva 5">
            <a:extLst>
              <a:ext uri="{FF2B5EF4-FFF2-40B4-BE49-F238E27FC236}">
                <a16:creationId xmlns:a16="http://schemas.microsoft.com/office/drawing/2014/main" id="{B1816FE0-55B2-B650-D3D7-7B67A2C555BB}"/>
              </a:ext>
            </a:extLst>
          </p:cNvPr>
          <p:cNvSpPr>
            <a:spLocks noGrp="1"/>
          </p:cNvSpPr>
          <p:nvPr>
            <p:ph type="sldNum" sz="quarter" idx="12"/>
          </p:nvPr>
        </p:nvSpPr>
        <p:spPr/>
        <p:txBody>
          <a:bodyPr/>
          <a:lstStyle>
            <a:lvl1pPr>
              <a:defRPr/>
            </a:lvl1pPr>
          </a:lstStyle>
          <a:p>
            <a:fld id="{1699BC32-1E0D-4AA4-A30E-6335807891EF}" type="slidenum">
              <a:rPr lang="es-ES" altLang="en-US"/>
              <a:pPr/>
              <a:t>‹Nº›</a:t>
            </a:fld>
            <a:endParaRPr lang="es-ES" altLang="en-US"/>
          </a:p>
        </p:txBody>
      </p:sp>
    </p:spTree>
    <p:extLst>
      <p:ext uri="{BB962C8B-B14F-4D97-AF65-F5344CB8AC3E}">
        <p14:creationId xmlns:p14="http://schemas.microsoft.com/office/powerpoint/2010/main" val="2532865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35C0663B-E9B0-6D12-D715-8EA7417CE246}"/>
              </a:ext>
            </a:extLst>
          </p:cNvPr>
          <p:cNvSpPr>
            <a:spLocks noGrp="1"/>
          </p:cNvSpPr>
          <p:nvPr>
            <p:ph type="dt" sz="half" idx="10"/>
          </p:nvPr>
        </p:nvSpPr>
        <p:spPr/>
        <p:txBody>
          <a:bodyPr/>
          <a:lstStyle>
            <a:lvl1pPr>
              <a:defRPr/>
            </a:lvl1pPr>
          </a:lstStyle>
          <a:p>
            <a:pPr>
              <a:defRPr/>
            </a:pPr>
            <a:endParaRPr lang="es-ES"/>
          </a:p>
        </p:txBody>
      </p:sp>
      <p:sp>
        <p:nvSpPr>
          <p:cNvPr id="5" name="Marcador de pie de página 4">
            <a:extLst>
              <a:ext uri="{FF2B5EF4-FFF2-40B4-BE49-F238E27FC236}">
                <a16:creationId xmlns:a16="http://schemas.microsoft.com/office/drawing/2014/main" id="{21C684D9-D713-6E37-E419-9C1A8C249935}"/>
              </a:ext>
            </a:extLst>
          </p:cNvPr>
          <p:cNvSpPr>
            <a:spLocks noGrp="1"/>
          </p:cNvSpPr>
          <p:nvPr>
            <p:ph type="ftr" sz="quarter" idx="11"/>
          </p:nvPr>
        </p:nvSpPr>
        <p:spPr/>
        <p:txBody>
          <a:bodyPr/>
          <a:lstStyle>
            <a:lvl1pPr>
              <a:defRPr/>
            </a:lvl1pPr>
          </a:lstStyle>
          <a:p>
            <a:pPr>
              <a:defRPr/>
            </a:pPr>
            <a:endParaRPr lang="es-ES"/>
          </a:p>
        </p:txBody>
      </p:sp>
      <p:sp>
        <p:nvSpPr>
          <p:cNvPr id="6" name="Marcador de número de diapositiva 5">
            <a:extLst>
              <a:ext uri="{FF2B5EF4-FFF2-40B4-BE49-F238E27FC236}">
                <a16:creationId xmlns:a16="http://schemas.microsoft.com/office/drawing/2014/main" id="{D415D843-96EA-78D0-B9BB-D7D5A39D3E21}"/>
              </a:ext>
            </a:extLst>
          </p:cNvPr>
          <p:cNvSpPr>
            <a:spLocks noGrp="1"/>
          </p:cNvSpPr>
          <p:nvPr>
            <p:ph type="sldNum" sz="quarter" idx="12"/>
          </p:nvPr>
        </p:nvSpPr>
        <p:spPr/>
        <p:txBody>
          <a:bodyPr/>
          <a:lstStyle>
            <a:lvl1pPr>
              <a:defRPr/>
            </a:lvl1pPr>
          </a:lstStyle>
          <a:p>
            <a:fld id="{B5D73B2B-328E-4894-881D-C0B22D774963}" type="slidenum">
              <a:rPr lang="es-ES" altLang="en-US"/>
              <a:pPr/>
              <a:t>‹Nº›</a:t>
            </a:fld>
            <a:endParaRPr lang="es-ES" altLang="en-US"/>
          </a:p>
        </p:txBody>
      </p:sp>
    </p:spTree>
    <p:extLst>
      <p:ext uri="{BB962C8B-B14F-4D97-AF65-F5344CB8AC3E}">
        <p14:creationId xmlns:p14="http://schemas.microsoft.com/office/powerpoint/2010/main" val="3991972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6" y="273845"/>
            <a:ext cx="1971675" cy="4358879"/>
          </a:xfrm>
        </p:spPr>
        <p:txBody>
          <a:bodyPr vert="eaVert"/>
          <a:lstStyle/>
          <a:p>
            <a:r>
              <a:rPr lang="es-ES"/>
              <a:t>Haga clic para modificar el estilo de título del patrón</a:t>
            </a:r>
            <a:endParaRPr lang="en-US"/>
          </a:p>
        </p:txBody>
      </p:sp>
      <p:sp>
        <p:nvSpPr>
          <p:cNvPr id="3" name="Marcador de texto vertical 2"/>
          <p:cNvSpPr>
            <a:spLocks noGrp="1"/>
          </p:cNvSpPr>
          <p:nvPr>
            <p:ph type="body" orient="vert" idx="1"/>
          </p:nvPr>
        </p:nvSpPr>
        <p:spPr>
          <a:xfrm>
            <a:off x="628651" y="273845"/>
            <a:ext cx="5800725" cy="4358879"/>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A2541319-D222-6B93-BFE5-1BFC1BAEF57B}"/>
              </a:ext>
            </a:extLst>
          </p:cNvPr>
          <p:cNvSpPr>
            <a:spLocks noGrp="1"/>
          </p:cNvSpPr>
          <p:nvPr>
            <p:ph type="dt" sz="half" idx="10"/>
          </p:nvPr>
        </p:nvSpPr>
        <p:spPr/>
        <p:txBody>
          <a:bodyPr/>
          <a:lstStyle>
            <a:lvl1pPr>
              <a:defRPr/>
            </a:lvl1pPr>
          </a:lstStyle>
          <a:p>
            <a:pPr>
              <a:defRPr/>
            </a:pPr>
            <a:endParaRPr lang="es-ES"/>
          </a:p>
        </p:txBody>
      </p:sp>
      <p:sp>
        <p:nvSpPr>
          <p:cNvPr id="5" name="Marcador de pie de página 4">
            <a:extLst>
              <a:ext uri="{FF2B5EF4-FFF2-40B4-BE49-F238E27FC236}">
                <a16:creationId xmlns:a16="http://schemas.microsoft.com/office/drawing/2014/main" id="{7CEA3A77-2A26-2F99-6018-1FFDEE0FE685}"/>
              </a:ext>
            </a:extLst>
          </p:cNvPr>
          <p:cNvSpPr>
            <a:spLocks noGrp="1"/>
          </p:cNvSpPr>
          <p:nvPr>
            <p:ph type="ftr" sz="quarter" idx="11"/>
          </p:nvPr>
        </p:nvSpPr>
        <p:spPr/>
        <p:txBody>
          <a:bodyPr/>
          <a:lstStyle>
            <a:lvl1pPr>
              <a:defRPr/>
            </a:lvl1pPr>
          </a:lstStyle>
          <a:p>
            <a:pPr>
              <a:defRPr/>
            </a:pPr>
            <a:endParaRPr lang="es-ES"/>
          </a:p>
        </p:txBody>
      </p:sp>
      <p:sp>
        <p:nvSpPr>
          <p:cNvPr id="6" name="Marcador de número de diapositiva 5">
            <a:extLst>
              <a:ext uri="{FF2B5EF4-FFF2-40B4-BE49-F238E27FC236}">
                <a16:creationId xmlns:a16="http://schemas.microsoft.com/office/drawing/2014/main" id="{F580D23D-642F-9FE5-0B24-ACA4ACB4F192}"/>
              </a:ext>
            </a:extLst>
          </p:cNvPr>
          <p:cNvSpPr>
            <a:spLocks noGrp="1"/>
          </p:cNvSpPr>
          <p:nvPr>
            <p:ph type="sldNum" sz="quarter" idx="12"/>
          </p:nvPr>
        </p:nvSpPr>
        <p:spPr/>
        <p:txBody>
          <a:bodyPr/>
          <a:lstStyle>
            <a:lvl1pPr>
              <a:defRPr/>
            </a:lvl1pPr>
          </a:lstStyle>
          <a:p>
            <a:fld id="{3E37DB33-B380-4378-BD6A-83EE8C8BF0C6}" type="slidenum">
              <a:rPr lang="es-ES" altLang="en-US"/>
              <a:pPr/>
              <a:t>‹Nº›</a:t>
            </a:fld>
            <a:endParaRPr lang="es-ES" altLang="en-US"/>
          </a:p>
        </p:txBody>
      </p:sp>
    </p:spTree>
    <p:extLst>
      <p:ext uri="{BB962C8B-B14F-4D97-AF65-F5344CB8AC3E}">
        <p14:creationId xmlns:p14="http://schemas.microsoft.com/office/powerpoint/2010/main" val="3400056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7F9C6534-6B81-2F30-DC4E-9C5E25A7254F}"/>
              </a:ext>
            </a:extLst>
          </p:cNvPr>
          <p:cNvSpPr>
            <a:spLocks noGrp="1"/>
          </p:cNvSpPr>
          <p:nvPr>
            <p:ph type="dt" sz="half" idx="10"/>
          </p:nvPr>
        </p:nvSpPr>
        <p:spPr/>
        <p:txBody>
          <a:bodyPr/>
          <a:lstStyle>
            <a:lvl1pPr>
              <a:defRPr/>
            </a:lvl1pPr>
          </a:lstStyle>
          <a:p>
            <a:pPr>
              <a:defRPr/>
            </a:pPr>
            <a:endParaRPr lang="es-ES"/>
          </a:p>
        </p:txBody>
      </p:sp>
      <p:sp>
        <p:nvSpPr>
          <p:cNvPr id="5" name="Marcador de pie de página 4">
            <a:extLst>
              <a:ext uri="{FF2B5EF4-FFF2-40B4-BE49-F238E27FC236}">
                <a16:creationId xmlns:a16="http://schemas.microsoft.com/office/drawing/2014/main" id="{64947913-AF90-76FB-3460-AAD66660C0D7}"/>
              </a:ext>
            </a:extLst>
          </p:cNvPr>
          <p:cNvSpPr>
            <a:spLocks noGrp="1"/>
          </p:cNvSpPr>
          <p:nvPr>
            <p:ph type="ftr" sz="quarter" idx="11"/>
          </p:nvPr>
        </p:nvSpPr>
        <p:spPr/>
        <p:txBody>
          <a:bodyPr/>
          <a:lstStyle>
            <a:lvl1pPr>
              <a:defRPr/>
            </a:lvl1pPr>
          </a:lstStyle>
          <a:p>
            <a:pPr>
              <a:defRPr/>
            </a:pPr>
            <a:endParaRPr lang="es-ES"/>
          </a:p>
        </p:txBody>
      </p:sp>
      <p:sp>
        <p:nvSpPr>
          <p:cNvPr id="6" name="Marcador de número de diapositiva 5">
            <a:extLst>
              <a:ext uri="{FF2B5EF4-FFF2-40B4-BE49-F238E27FC236}">
                <a16:creationId xmlns:a16="http://schemas.microsoft.com/office/drawing/2014/main" id="{70CCDB33-11FB-1D83-CDB3-A0B0FCA858F7}"/>
              </a:ext>
            </a:extLst>
          </p:cNvPr>
          <p:cNvSpPr>
            <a:spLocks noGrp="1"/>
          </p:cNvSpPr>
          <p:nvPr>
            <p:ph type="sldNum" sz="quarter" idx="12"/>
          </p:nvPr>
        </p:nvSpPr>
        <p:spPr/>
        <p:txBody>
          <a:bodyPr/>
          <a:lstStyle>
            <a:lvl1pPr>
              <a:defRPr/>
            </a:lvl1pPr>
          </a:lstStyle>
          <a:p>
            <a:fld id="{C6EA62D3-4A2B-402B-AD75-E81B588329F3}" type="slidenum">
              <a:rPr lang="es-ES" altLang="en-US"/>
              <a:pPr/>
              <a:t>‹Nº›</a:t>
            </a:fld>
            <a:endParaRPr lang="es-ES" altLang="en-US"/>
          </a:p>
        </p:txBody>
      </p:sp>
    </p:spTree>
    <p:extLst>
      <p:ext uri="{BB962C8B-B14F-4D97-AF65-F5344CB8AC3E}">
        <p14:creationId xmlns:p14="http://schemas.microsoft.com/office/powerpoint/2010/main" val="711707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282306"/>
            <a:ext cx="7886700" cy="2139553"/>
          </a:xfrm>
        </p:spPr>
        <p:txBody>
          <a:bodyPr anchor="b"/>
          <a:lstStyle>
            <a:lvl1pPr>
              <a:defRPr sz="2531"/>
            </a:lvl1pPr>
          </a:lstStyle>
          <a:p>
            <a:r>
              <a:rPr lang="es-ES"/>
              <a:t>Haga clic para modificar el estilo de título del patrón</a:t>
            </a:r>
            <a:endParaRPr lang="en-US"/>
          </a:p>
        </p:txBody>
      </p:sp>
      <p:sp>
        <p:nvSpPr>
          <p:cNvPr id="3" name="Marcador de texto 2"/>
          <p:cNvSpPr>
            <a:spLocks noGrp="1"/>
          </p:cNvSpPr>
          <p:nvPr>
            <p:ph type="body" idx="1"/>
          </p:nvPr>
        </p:nvSpPr>
        <p:spPr>
          <a:xfrm>
            <a:off x="623888" y="3442099"/>
            <a:ext cx="7886700" cy="1125140"/>
          </a:xfrm>
        </p:spPr>
        <p:txBody>
          <a:bodyPr/>
          <a:lstStyle>
            <a:lvl1pPr marL="0" indent="0">
              <a:buNone/>
              <a:defRPr sz="1013">
                <a:solidFill>
                  <a:schemeClr val="tx1">
                    <a:tint val="75000"/>
                  </a:schemeClr>
                </a:solidFill>
              </a:defRPr>
            </a:lvl1pPr>
            <a:lvl2pPr marL="192881" indent="0">
              <a:buNone/>
              <a:defRPr sz="844">
                <a:solidFill>
                  <a:schemeClr val="tx1">
                    <a:tint val="75000"/>
                  </a:schemeClr>
                </a:solidFill>
              </a:defRPr>
            </a:lvl2pPr>
            <a:lvl3pPr marL="385763" indent="0">
              <a:buNone/>
              <a:defRPr sz="760">
                <a:solidFill>
                  <a:schemeClr val="tx1">
                    <a:tint val="75000"/>
                  </a:schemeClr>
                </a:solidFill>
              </a:defRPr>
            </a:lvl3pPr>
            <a:lvl4pPr marL="578644" indent="0">
              <a:buNone/>
              <a:defRPr sz="675">
                <a:solidFill>
                  <a:schemeClr val="tx1">
                    <a:tint val="75000"/>
                  </a:schemeClr>
                </a:solidFill>
              </a:defRPr>
            </a:lvl4pPr>
            <a:lvl5pPr marL="771525" indent="0">
              <a:buNone/>
              <a:defRPr sz="675">
                <a:solidFill>
                  <a:schemeClr val="tx1">
                    <a:tint val="75000"/>
                  </a:schemeClr>
                </a:solidFill>
              </a:defRPr>
            </a:lvl5pPr>
            <a:lvl6pPr marL="964406" indent="0">
              <a:buNone/>
              <a:defRPr sz="675">
                <a:solidFill>
                  <a:schemeClr val="tx1">
                    <a:tint val="75000"/>
                  </a:schemeClr>
                </a:solidFill>
              </a:defRPr>
            </a:lvl6pPr>
            <a:lvl7pPr marL="1157288" indent="0">
              <a:buNone/>
              <a:defRPr sz="675">
                <a:solidFill>
                  <a:schemeClr val="tx1">
                    <a:tint val="75000"/>
                  </a:schemeClr>
                </a:solidFill>
              </a:defRPr>
            </a:lvl7pPr>
            <a:lvl8pPr marL="1350169" indent="0">
              <a:buNone/>
              <a:defRPr sz="675">
                <a:solidFill>
                  <a:schemeClr val="tx1">
                    <a:tint val="75000"/>
                  </a:schemeClr>
                </a:solidFill>
              </a:defRPr>
            </a:lvl8pPr>
            <a:lvl9pPr marL="1543050" indent="0">
              <a:buNone/>
              <a:defRPr sz="675">
                <a:solidFill>
                  <a:schemeClr val="tx1">
                    <a:tint val="75000"/>
                  </a:schemeClr>
                </a:solidFill>
              </a:defRPr>
            </a:lvl9pPr>
          </a:lstStyle>
          <a:p>
            <a:pPr lvl="0"/>
            <a:r>
              <a:rPr lang="es-ES"/>
              <a:t>Editar el estilo de texto del patrón</a:t>
            </a:r>
          </a:p>
        </p:txBody>
      </p:sp>
      <p:sp>
        <p:nvSpPr>
          <p:cNvPr id="4" name="Marcador de fecha 3">
            <a:extLst>
              <a:ext uri="{FF2B5EF4-FFF2-40B4-BE49-F238E27FC236}">
                <a16:creationId xmlns:a16="http://schemas.microsoft.com/office/drawing/2014/main" id="{4CC06B09-FE17-1611-515A-C23A8A6D6C61}"/>
              </a:ext>
            </a:extLst>
          </p:cNvPr>
          <p:cNvSpPr>
            <a:spLocks noGrp="1"/>
          </p:cNvSpPr>
          <p:nvPr>
            <p:ph type="dt" sz="half" idx="10"/>
          </p:nvPr>
        </p:nvSpPr>
        <p:spPr/>
        <p:txBody>
          <a:bodyPr/>
          <a:lstStyle>
            <a:lvl1pPr>
              <a:defRPr/>
            </a:lvl1pPr>
          </a:lstStyle>
          <a:p>
            <a:pPr>
              <a:defRPr/>
            </a:pPr>
            <a:endParaRPr lang="es-ES"/>
          </a:p>
        </p:txBody>
      </p:sp>
      <p:sp>
        <p:nvSpPr>
          <p:cNvPr id="5" name="Marcador de pie de página 4">
            <a:extLst>
              <a:ext uri="{FF2B5EF4-FFF2-40B4-BE49-F238E27FC236}">
                <a16:creationId xmlns:a16="http://schemas.microsoft.com/office/drawing/2014/main" id="{5130C389-3C43-33B0-1EE7-668B7FCD906F}"/>
              </a:ext>
            </a:extLst>
          </p:cNvPr>
          <p:cNvSpPr>
            <a:spLocks noGrp="1"/>
          </p:cNvSpPr>
          <p:nvPr>
            <p:ph type="ftr" sz="quarter" idx="11"/>
          </p:nvPr>
        </p:nvSpPr>
        <p:spPr/>
        <p:txBody>
          <a:bodyPr/>
          <a:lstStyle>
            <a:lvl1pPr>
              <a:defRPr/>
            </a:lvl1pPr>
          </a:lstStyle>
          <a:p>
            <a:pPr>
              <a:defRPr/>
            </a:pPr>
            <a:endParaRPr lang="es-ES"/>
          </a:p>
        </p:txBody>
      </p:sp>
      <p:sp>
        <p:nvSpPr>
          <p:cNvPr id="6" name="Marcador de número de diapositiva 5">
            <a:extLst>
              <a:ext uri="{FF2B5EF4-FFF2-40B4-BE49-F238E27FC236}">
                <a16:creationId xmlns:a16="http://schemas.microsoft.com/office/drawing/2014/main" id="{B4014EF5-E4BA-1826-E408-F496432CD65E}"/>
              </a:ext>
            </a:extLst>
          </p:cNvPr>
          <p:cNvSpPr>
            <a:spLocks noGrp="1"/>
          </p:cNvSpPr>
          <p:nvPr>
            <p:ph type="sldNum" sz="quarter" idx="12"/>
          </p:nvPr>
        </p:nvSpPr>
        <p:spPr/>
        <p:txBody>
          <a:bodyPr/>
          <a:lstStyle>
            <a:lvl1pPr>
              <a:defRPr/>
            </a:lvl1pPr>
          </a:lstStyle>
          <a:p>
            <a:fld id="{45A8B924-C9C0-42A5-A0E4-30D35A724C3F}" type="slidenum">
              <a:rPr lang="es-ES" altLang="en-US"/>
              <a:pPr/>
              <a:t>‹Nº›</a:t>
            </a:fld>
            <a:endParaRPr lang="es-ES" altLang="en-US"/>
          </a:p>
        </p:txBody>
      </p:sp>
    </p:spTree>
    <p:extLst>
      <p:ext uri="{BB962C8B-B14F-4D97-AF65-F5344CB8AC3E}">
        <p14:creationId xmlns:p14="http://schemas.microsoft.com/office/powerpoint/2010/main" val="2741487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contenido 2"/>
          <p:cNvSpPr>
            <a:spLocks noGrp="1"/>
          </p:cNvSpPr>
          <p:nvPr>
            <p:ph sz="half" idx="1"/>
          </p:nvPr>
        </p:nvSpPr>
        <p:spPr>
          <a:xfrm>
            <a:off x="628650" y="1369219"/>
            <a:ext cx="3886200" cy="326350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p:cNvSpPr>
            <a:spLocks noGrp="1"/>
          </p:cNvSpPr>
          <p:nvPr>
            <p:ph sz="half" idx="2"/>
          </p:nvPr>
        </p:nvSpPr>
        <p:spPr>
          <a:xfrm>
            <a:off x="4629150" y="1369219"/>
            <a:ext cx="3886200" cy="3263504"/>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3">
            <a:extLst>
              <a:ext uri="{FF2B5EF4-FFF2-40B4-BE49-F238E27FC236}">
                <a16:creationId xmlns:a16="http://schemas.microsoft.com/office/drawing/2014/main" id="{07E348BC-9AC8-152E-8A20-C8C61B0AC4CB}"/>
              </a:ext>
            </a:extLst>
          </p:cNvPr>
          <p:cNvSpPr>
            <a:spLocks noGrp="1"/>
          </p:cNvSpPr>
          <p:nvPr>
            <p:ph type="dt" sz="half" idx="10"/>
          </p:nvPr>
        </p:nvSpPr>
        <p:spPr/>
        <p:txBody>
          <a:bodyPr/>
          <a:lstStyle>
            <a:lvl1pPr>
              <a:defRPr/>
            </a:lvl1pPr>
          </a:lstStyle>
          <a:p>
            <a:pPr>
              <a:defRPr/>
            </a:pPr>
            <a:endParaRPr lang="es-ES"/>
          </a:p>
        </p:txBody>
      </p:sp>
      <p:sp>
        <p:nvSpPr>
          <p:cNvPr id="6" name="Marcador de pie de página 4">
            <a:extLst>
              <a:ext uri="{FF2B5EF4-FFF2-40B4-BE49-F238E27FC236}">
                <a16:creationId xmlns:a16="http://schemas.microsoft.com/office/drawing/2014/main" id="{AFF4FD66-6894-13C7-5657-1D11001B233D}"/>
              </a:ext>
            </a:extLst>
          </p:cNvPr>
          <p:cNvSpPr>
            <a:spLocks noGrp="1"/>
          </p:cNvSpPr>
          <p:nvPr>
            <p:ph type="ftr" sz="quarter" idx="11"/>
          </p:nvPr>
        </p:nvSpPr>
        <p:spPr/>
        <p:txBody>
          <a:bodyPr/>
          <a:lstStyle>
            <a:lvl1pPr>
              <a:defRPr/>
            </a:lvl1pPr>
          </a:lstStyle>
          <a:p>
            <a:pPr>
              <a:defRPr/>
            </a:pPr>
            <a:endParaRPr lang="es-ES"/>
          </a:p>
        </p:txBody>
      </p:sp>
      <p:sp>
        <p:nvSpPr>
          <p:cNvPr id="7" name="Marcador de número de diapositiva 5">
            <a:extLst>
              <a:ext uri="{FF2B5EF4-FFF2-40B4-BE49-F238E27FC236}">
                <a16:creationId xmlns:a16="http://schemas.microsoft.com/office/drawing/2014/main" id="{928F0DB0-EC57-8CF2-5B89-0D71724CC03B}"/>
              </a:ext>
            </a:extLst>
          </p:cNvPr>
          <p:cNvSpPr>
            <a:spLocks noGrp="1"/>
          </p:cNvSpPr>
          <p:nvPr>
            <p:ph type="sldNum" sz="quarter" idx="12"/>
          </p:nvPr>
        </p:nvSpPr>
        <p:spPr/>
        <p:txBody>
          <a:bodyPr/>
          <a:lstStyle>
            <a:lvl1pPr>
              <a:defRPr/>
            </a:lvl1pPr>
          </a:lstStyle>
          <a:p>
            <a:fld id="{6D7FC65F-36F3-4B96-816B-053B749A526B}" type="slidenum">
              <a:rPr lang="es-ES" altLang="en-US"/>
              <a:pPr/>
              <a:t>‹Nº›</a:t>
            </a:fld>
            <a:endParaRPr lang="es-ES" altLang="en-US"/>
          </a:p>
        </p:txBody>
      </p:sp>
    </p:spTree>
    <p:extLst>
      <p:ext uri="{BB962C8B-B14F-4D97-AF65-F5344CB8AC3E}">
        <p14:creationId xmlns:p14="http://schemas.microsoft.com/office/powerpoint/2010/main" val="1249470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273846"/>
            <a:ext cx="7886700" cy="994172"/>
          </a:xfrm>
        </p:spPr>
        <p:txBody>
          <a:bodyPr/>
          <a:lstStyle/>
          <a:p>
            <a:r>
              <a:rPr lang="es-ES"/>
              <a:t>Haga clic para modificar el estilo de título del patrón</a:t>
            </a:r>
            <a:endParaRPr lang="en-US"/>
          </a:p>
        </p:txBody>
      </p:sp>
      <p:sp>
        <p:nvSpPr>
          <p:cNvPr id="3" name="Marcador de texto 2"/>
          <p:cNvSpPr>
            <a:spLocks noGrp="1"/>
          </p:cNvSpPr>
          <p:nvPr>
            <p:ph type="body" idx="1"/>
          </p:nvPr>
        </p:nvSpPr>
        <p:spPr>
          <a:xfrm>
            <a:off x="629843" y="1260872"/>
            <a:ext cx="3868340" cy="617934"/>
          </a:xfrm>
        </p:spPr>
        <p:txBody>
          <a:bodyPr anchor="b"/>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rPr lang="es-ES"/>
              <a:t>Editar el estilo de texto del patrón</a:t>
            </a:r>
          </a:p>
        </p:txBody>
      </p:sp>
      <p:sp>
        <p:nvSpPr>
          <p:cNvPr id="4" name="Marcador de contenido 3"/>
          <p:cNvSpPr>
            <a:spLocks noGrp="1"/>
          </p:cNvSpPr>
          <p:nvPr>
            <p:ph sz="half" idx="2"/>
          </p:nvPr>
        </p:nvSpPr>
        <p:spPr>
          <a:xfrm>
            <a:off x="629843" y="1878807"/>
            <a:ext cx="3868340" cy="276344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p:cNvSpPr>
            <a:spLocks noGrp="1"/>
          </p:cNvSpPr>
          <p:nvPr>
            <p:ph type="body" sz="quarter" idx="3"/>
          </p:nvPr>
        </p:nvSpPr>
        <p:spPr>
          <a:xfrm>
            <a:off x="4629151" y="1260872"/>
            <a:ext cx="3887391" cy="617934"/>
          </a:xfrm>
        </p:spPr>
        <p:txBody>
          <a:bodyPr anchor="b"/>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rPr lang="es-ES"/>
              <a:t>Editar el estilo de texto del patrón</a:t>
            </a:r>
          </a:p>
        </p:txBody>
      </p:sp>
      <p:sp>
        <p:nvSpPr>
          <p:cNvPr id="6" name="Marcador de contenido 5"/>
          <p:cNvSpPr>
            <a:spLocks noGrp="1"/>
          </p:cNvSpPr>
          <p:nvPr>
            <p:ph sz="quarter" idx="4"/>
          </p:nvPr>
        </p:nvSpPr>
        <p:spPr>
          <a:xfrm>
            <a:off x="4629151" y="1878807"/>
            <a:ext cx="3887391" cy="276344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3">
            <a:extLst>
              <a:ext uri="{FF2B5EF4-FFF2-40B4-BE49-F238E27FC236}">
                <a16:creationId xmlns:a16="http://schemas.microsoft.com/office/drawing/2014/main" id="{D4C49C96-D79F-A826-F236-E54E03C7AC93}"/>
              </a:ext>
            </a:extLst>
          </p:cNvPr>
          <p:cNvSpPr>
            <a:spLocks noGrp="1"/>
          </p:cNvSpPr>
          <p:nvPr>
            <p:ph type="dt" sz="half" idx="10"/>
          </p:nvPr>
        </p:nvSpPr>
        <p:spPr/>
        <p:txBody>
          <a:bodyPr/>
          <a:lstStyle>
            <a:lvl1pPr>
              <a:defRPr/>
            </a:lvl1pPr>
          </a:lstStyle>
          <a:p>
            <a:pPr>
              <a:defRPr/>
            </a:pPr>
            <a:endParaRPr lang="es-ES"/>
          </a:p>
        </p:txBody>
      </p:sp>
      <p:sp>
        <p:nvSpPr>
          <p:cNvPr id="8" name="Marcador de pie de página 4">
            <a:extLst>
              <a:ext uri="{FF2B5EF4-FFF2-40B4-BE49-F238E27FC236}">
                <a16:creationId xmlns:a16="http://schemas.microsoft.com/office/drawing/2014/main" id="{84146E6D-6F51-0A8D-256C-3281D1B51890}"/>
              </a:ext>
            </a:extLst>
          </p:cNvPr>
          <p:cNvSpPr>
            <a:spLocks noGrp="1"/>
          </p:cNvSpPr>
          <p:nvPr>
            <p:ph type="ftr" sz="quarter" idx="11"/>
          </p:nvPr>
        </p:nvSpPr>
        <p:spPr/>
        <p:txBody>
          <a:bodyPr/>
          <a:lstStyle>
            <a:lvl1pPr>
              <a:defRPr/>
            </a:lvl1pPr>
          </a:lstStyle>
          <a:p>
            <a:pPr>
              <a:defRPr/>
            </a:pPr>
            <a:endParaRPr lang="es-ES"/>
          </a:p>
        </p:txBody>
      </p:sp>
      <p:sp>
        <p:nvSpPr>
          <p:cNvPr id="9" name="Marcador de número de diapositiva 5">
            <a:extLst>
              <a:ext uri="{FF2B5EF4-FFF2-40B4-BE49-F238E27FC236}">
                <a16:creationId xmlns:a16="http://schemas.microsoft.com/office/drawing/2014/main" id="{EA423C07-84B4-71ED-6AEF-01283FCCFC21}"/>
              </a:ext>
            </a:extLst>
          </p:cNvPr>
          <p:cNvSpPr>
            <a:spLocks noGrp="1"/>
          </p:cNvSpPr>
          <p:nvPr>
            <p:ph type="sldNum" sz="quarter" idx="12"/>
          </p:nvPr>
        </p:nvSpPr>
        <p:spPr/>
        <p:txBody>
          <a:bodyPr/>
          <a:lstStyle>
            <a:lvl1pPr>
              <a:defRPr/>
            </a:lvl1pPr>
          </a:lstStyle>
          <a:p>
            <a:fld id="{BA96D1A4-38E1-45FF-A25A-A7064EEC355A}" type="slidenum">
              <a:rPr lang="es-ES" altLang="en-US"/>
              <a:pPr/>
              <a:t>‹Nº›</a:t>
            </a:fld>
            <a:endParaRPr lang="es-ES" altLang="en-US"/>
          </a:p>
        </p:txBody>
      </p:sp>
    </p:spTree>
    <p:extLst>
      <p:ext uri="{BB962C8B-B14F-4D97-AF65-F5344CB8AC3E}">
        <p14:creationId xmlns:p14="http://schemas.microsoft.com/office/powerpoint/2010/main" val="266596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fecha 3">
            <a:extLst>
              <a:ext uri="{FF2B5EF4-FFF2-40B4-BE49-F238E27FC236}">
                <a16:creationId xmlns:a16="http://schemas.microsoft.com/office/drawing/2014/main" id="{7C6A5559-580F-B195-6120-2D44C4BF1260}"/>
              </a:ext>
            </a:extLst>
          </p:cNvPr>
          <p:cNvSpPr>
            <a:spLocks noGrp="1"/>
          </p:cNvSpPr>
          <p:nvPr>
            <p:ph type="dt" sz="half" idx="10"/>
          </p:nvPr>
        </p:nvSpPr>
        <p:spPr/>
        <p:txBody>
          <a:bodyPr/>
          <a:lstStyle>
            <a:lvl1pPr>
              <a:defRPr/>
            </a:lvl1pPr>
          </a:lstStyle>
          <a:p>
            <a:pPr>
              <a:defRPr/>
            </a:pPr>
            <a:endParaRPr lang="es-ES"/>
          </a:p>
        </p:txBody>
      </p:sp>
      <p:sp>
        <p:nvSpPr>
          <p:cNvPr id="4" name="Marcador de pie de página 4">
            <a:extLst>
              <a:ext uri="{FF2B5EF4-FFF2-40B4-BE49-F238E27FC236}">
                <a16:creationId xmlns:a16="http://schemas.microsoft.com/office/drawing/2014/main" id="{9B34FB58-CE42-A061-1A18-434F345B5C1F}"/>
              </a:ext>
            </a:extLst>
          </p:cNvPr>
          <p:cNvSpPr>
            <a:spLocks noGrp="1"/>
          </p:cNvSpPr>
          <p:nvPr>
            <p:ph type="ftr" sz="quarter" idx="11"/>
          </p:nvPr>
        </p:nvSpPr>
        <p:spPr/>
        <p:txBody>
          <a:bodyPr/>
          <a:lstStyle>
            <a:lvl1pPr>
              <a:defRPr/>
            </a:lvl1pPr>
          </a:lstStyle>
          <a:p>
            <a:pPr>
              <a:defRPr/>
            </a:pPr>
            <a:endParaRPr lang="es-ES"/>
          </a:p>
        </p:txBody>
      </p:sp>
      <p:sp>
        <p:nvSpPr>
          <p:cNvPr id="5" name="Marcador de número de diapositiva 5">
            <a:extLst>
              <a:ext uri="{FF2B5EF4-FFF2-40B4-BE49-F238E27FC236}">
                <a16:creationId xmlns:a16="http://schemas.microsoft.com/office/drawing/2014/main" id="{58E6256D-AA07-465D-3F09-03DF936C3D13}"/>
              </a:ext>
            </a:extLst>
          </p:cNvPr>
          <p:cNvSpPr>
            <a:spLocks noGrp="1"/>
          </p:cNvSpPr>
          <p:nvPr>
            <p:ph type="sldNum" sz="quarter" idx="12"/>
          </p:nvPr>
        </p:nvSpPr>
        <p:spPr/>
        <p:txBody>
          <a:bodyPr/>
          <a:lstStyle>
            <a:lvl1pPr>
              <a:defRPr/>
            </a:lvl1pPr>
          </a:lstStyle>
          <a:p>
            <a:fld id="{702334B2-050E-4E75-B99A-27A5765D37ED}" type="slidenum">
              <a:rPr lang="es-ES" altLang="en-US"/>
              <a:pPr/>
              <a:t>‹Nº›</a:t>
            </a:fld>
            <a:endParaRPr lang="es-ES" altLang="en-US"/>
          </a:p>
        </p:txBody>
      </p:sp>
    </p:spTree>
    <p:extLst>
      <p:ext uri="{BB962C8B-B14F-4D97-AF65-F5344CB8AC3E}">
        <p14:creationId xmlns:p14="http://schemas.microsoft.com/office/powerpoint/2010/main" val="1944852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id="{5A0250AC-7E55-0D16-23FA-5E5BBF710C79}"/>
              </a:ext>
            </a:extLst>
          </p:cNvPr>
          <p:cNvSpPr>
            <a:spLocks noGrp="1"/>
          </p:cNvSpPr>
          <p:nvPr>
            <p:ph type="dt" sz="half" idx="10"/>
          </p:nvPr>
        </p:nvSpPr>
        <p:spPr/>
        <p:txBody>
          <a:bodyPr/>
          <a:lstStyle>
            <a:lvl1pPr>
              <a:defRPr/>
            </a:lvl1pPr>
          </a:lstStyle>
          <a:p>
            <a:pPr>
              <a:defRPr/>
            </a:pPr>
            <a:endParaRPr lang="es-ES"/>
          </a:p>
        </p:txBody>
      </p:sp>
      <p:sp>
        <p:nvSpPr>
          <p:cNvPr id="3" name="Marcador de pie de página 4">
            <a:extLst>
              <a:ext uri="{FF2B5EF4-FFF2-40B4-BE49-F238E27FC236}">
                <a16:creationId xmlns:a16="http://schemas.microsoft.com/office/drawing/2014/main" id="{59FF0B1E-482C-06F8-DF1C-AD4F2719150D}"/>
              </a:ext>
            </a:extLst>
          </p:cNvPr>
          <p:cNvSpPr>
            <a:spLocks noGrp="1"/>
          </p:cNvSpPr>
          <p:nvPr>
            <p:ph type="ftr" sz="quarter" idx="11"/>
          </p:nvPr>
        </p:nvSpPr>
        <p:spPr/>
        <p:txBody>
          <a:bodyPr/>
          <a:lstStyle>
            <a:lvl1pPr>
              <a:defRPr/>
            </a:lvl1pPr>
          </a:lstStyle>
          <a:p>
            <a:pPr>
              <a:defRPr/>
            </a:pPr>
            <a:endParaRPr lang="es-ES"/>
          </a:p>
        </p:txBody>
      </p:sp>
      <p:sp>
        <p:nvSpPr>
          <p:cNvPr id="4" name="Marcador de número de diapositiva 5">
            <a:extLst>
              <a:ext uri="{FF2B5EF4-FFF2-40B4-BE49-F238E27FC236}">
                <a16:creationId xmlns:a16="http://schemas.microsoft.com/office/drawing/2014/main" id="{42185719-14EA-CFC7-E541-8111D4A4D05B}"/>
              </a:ext>
            </a:extLst>
          </p:cNvPr>
          <p:cNvSpPr>
            <a:spLocks noGrp="1"/>
          </p:cNvSpPr>
          <p:nvPr>
            <p:ph type="sldNum" sz="quarter" idx="12"/>
          </p:nvPr>
        </p:nvSpPr>
        <p:spPr/>
        <p:txBody>
          <a:bodyPr/>
          <a:lstStyle>
            <a:lvl1pPr>
              <a:defRPr/>
            </a:lvl1pPr>
          </a:lstStyle>
          <a:p>
            <a:fld id="{E9FBFF99-3CB5-428F-95C8-C2E953FA175D}" type="slidenum">
              <a:rPr lang="es-ES" altLang="en-US"/>
              <a:pPr/>
              <a:t>‹Nº›</a:t>
            </a:fld>
            <a:endParaRPr lang="es-ES" altLang="en-US"/>
          </a:p>
        </p:txBody>
      </p:sp>
    </p:spTree>
    <p:extLst>
      <p:ext uri="{BB962C8B-B14F-4D97-AF65-F5344CB8AC3E}">
        <p14:creationId xmlns:p14="http://schemas.microsoft.com/office/powerpoint/2010/main" val="1312381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2" y="342900"/>
            <a:ext cx="2949178" cy="1200150"/>
          </a:xfrm>
        </p:spPr>
        <p:txBody>
          <a:bodyPr anchor="b"/>
          <a:lstStyle>
            <a:lvl1pPr>
              <a:defRPr sz="1350"/>
            </a:lvl1pPr>
          </a:lstStyle>
          <a:p>
            <a:r>
              <a:rPr lang="es-ES"/>
              <a:t>Haga clic para modificar el estilo de título del patrón</a:t>
            </a:r>
            <a:endParaRPr lang="en-US"/>
          </a:p>
        </p:txBody>
      </p:sp>
      <p:sp>
        <p:nvSpPr>
          <p:cNvPr id="3" name="Marcador de contenido 2"/>
          <p:cNvSpPr>
            <a:spLocks noGrp="1"/>
          </p:cNvSpPr>
          <p:nvPr>
            <p:ph idx="1"/>
          </p:nvPr>
        </p:nvSpPr>
        <p:spPr>
          <a:xfrm>
            <a:off x="3887391" y="740572"/>
            <a:ext cx="4629150" cy="3655219"/>
          </a:xfrm>
        </p:spPr>
        <p:txBody>
          <a:bodyPr/>
          <a:lstStyle>
            <a:lvl1pPr>
              <a:defRPr sz="1350"/>
            </a:lvl1pPr>
            <a:lvl2pPr>
              <a:defRPr sz="1181"/>
            </a:lvl2pPr>
            <a:lvl3pPr>
              <a:defRPr sz="1013"/>
            </a:lvl3pPr>
            <a:lvl4pPr>
              <a:defRPr sz="844"/>
            </a:lvl4pPr>
            <a:lvl5pPr>
              <a:defRPr sz="844"/>
            </a:lvl5pPr>
            <a:lvl6pPr>
              <a:defRPr sz="844"/>
            </a:lvl6pPr>
            <a:lvl7pPr>
              <a:defRPr sz="844"/>
            </a:lvl7pPr>
            <a:lvl8pPr>
              <a:defRPr sz="844"/>
            </a:lvl8pPr>
            <a:lvl9pPr>
              <a:defRPr sz="844"/>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p:cNvSpPr>
            <a:spLocks noGrp="1"/>
          </p:cNvSpPr>
          <p:nvPr>
            <p:ph type="body" sz="half" idx="2"/>
          </p:nvPr>
        </p:nvSpPr>
        <p:spPr>
          <a:xfrm>
            <a:off x="629842" y="1543051"/>
            <a:ext cx="2949178" cy="2858691"/>
          </a:xfrm>
        </p:spPr>
        <p:txBody>
          <a:bodyPr/>
          <a:lstStyle>
            <a:lvl1pPr marL="0" indent="0">
              <a:buNone/>
              <a:defRPr sz="675"/>
            </a:lvl1pPr>
            <a:lvl2pPr marL="192881" indent="0">
              <a:buNone/>
              <a:defRPr sz="591"/>
            </a:lvl2pPr>
            <a:lvl3pPr marL="385763" indent="0">
              <a:buNone/>
              <a:defRPr sz="506"/>
            </a:lvl3pPr>
            <a:lvl4pPr marL="578644" indent="0">
              <a:buNone/>
              <a:defRPr sz="422"/>
            </a:lvl4pPr>
            <a:lvl5pPr marL="771525" indent="0">
              <a:buNone/>
              <a:defRPr sz="422"/>
            </a:lvl5pPr>
            <a:lvl6pPr marL="964406" indent="0">
              <a:buNone/>
              <a:defRPr sz="422"/>
            </a:lvl6pPr>
            <a:lvl7pPr marL="1157288" indent="0">
              <a:buNone/>
              <a:defRPr sz="422"/>
            </a:lvl7pPr>
            <a:lvl8pPr marL="1350169" indent="0">
              <a:buNone/>
              <a:defRPr sz="422"/>
            </a:lvl8pPr>
            <a:lvl9pPr marL="1543050" indent="0">
              <a:buNone/>
              <a:defRPr sz="422"/>
            </a:lvl9pPr>
          </a:lstStyle>
          <a:p>
            <a:pPr lvl="0"/>
            <a:r>
              <a:rPr lang="es-ES"/>
              <a:t>Editar el estilo de texto del patrón</a:t>
            </a:r>
          </a:p>
        </p:txBody>
      </p:sp>
      <p:sp>
        <p:nvSpPr>
          <p:cNvPr id="5" name="Marcador de fecha 3">
            <a:extLst>
              <a:ext uri="{FF2B5EF4-FFF2-40B4-BE49-F238E27FC236}">
                <a16:creationId xmlns:a16="http://schemas.microsoft.com/office/drawing/2014/main" id="{7128F19E-5C31-2464-64BB-EDB156C7EA01}"/>
              </a:ext>
            </a:extLst>
          </p:cNvPr>
          <p:cNvSpPr>
            <a:spLocks noGrp="1"/>
          </p:cNvSpPr>
          <p:nvPr>
            <p:ph type="dt" sz="half" idx="10"/>
          </p:nvPr>
        </p:nvSpPr>
        <p:spPr/>
        <p:txBody>
          <a:bodyPr/>
          <a:lstStyle>
            <a:lvl1pPr>
              <a:defRPr/>
            </a:lvl1pPr>
          </a:lstStyle>
          <a:p>
            <a:pPr>
              <a:defRPr/>
            </a:pPr>
            <a:endParaRPr lang="es-ES"/>
          </a:p>
        </p:txBody>
      </p:sp>
      <p:sp>
        <p:nvSpPr>
          <p:cNvPr id="6" name="Marcador de pie de página 4">
            <a:extLst>
              <a:ext uri="{FF2B5EF4-FFF2-40B4-BE49-F238E27FC236}">
                <a16:creationId xmlns:a16="http://schemas.microsoft.com/office/drawing/2014/main" id="{B872EB2A-2513-FABE-79C2-4C4142A8DAE1}"/>
              </a:ext>
            </a:extLst>
          </p:cNvPr>
          <p:cNvSpPr>
            <a:spLocks noGrp="1"/>
          </p:cNvSpPr>
          <p:nvPr>
            <p:ph type="ftr" sz="quarter" idx="11"/>
          </p:nvPr>
        </p:nvSpPr>
        <p:spPr/>
        <p:txBody>
          <a:bodyPr/>
          <a:lstStyle>
            <a:lvl1pPr>
              <a:defRPr/>
            </a:lvl1pPr>
          </a:lstStyle>
          <a:p>
            <a:pPr>
              <a:defRPr/>
            </a:pPr>
            <a:endParaRPr lang="es-ES"/>
          </a:p>
        </p:txBody>
      </p:sp>
      <p:sp>
        <p:nvSpPr>
          <p:cNvPr id="7" name="Marcador de número de diapositiva 5">
            <a:extLst>
              <a:ext uri="{FF2B5EF4-FFF2-40B4-BE49-F238E27FC236}">
                <a16:creationId xmlns:a16="http://schemas.microsoft.com/office/drawing/2014/main" id="{A88737D0-2723-F577-475E-D32217A7A6FB}"/>
              </a:ext>
            </a:extLst>
          </p:cNvPr>
          <p:cNvSpPr>
            <a:spLocks noGrp="1"/>
          </p:cNvSpPr>
          <p:nvPr>
            <p:ph type="sldNum" sz="quarter" idx="12"/>
          </p:nvPr>
        </p:nvSpPr>
        <p:spPr/>
        <p:txBody>
          <a:bodyPr/>
          <a:lstStyle>
            <a:lvl1pPr>
              <a:defRPr/>
            </a:lvl1pPr>
          </a:lstStyle>
          <a:p>
            <a:fld id="{6CAA00B4-A715-43DA-B54E-C24834F11C7F}" type="slidenum">
              <a:rPr lang="es-ES" altLang="en-US"/>
              <a:pPr/>
              <a:t>‹Nº›</a:t>
            </a:fld>
            <a:endParaRPr lang="es-ES" altLang="en-US"/>
          </a:p>
        </p:txBody>
      </p:sp>
    </p:spTree>
    <p:extLst>
      <p:ext uri="{BB962C8B-B14F-4D97-AF65-F5344CB8AC3E}">
        <p14:creationId xmlns:p14="http://schemas.microsoft.com/office/powerpoint/2010/main" val="183559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2" y="342900"/>
            <a:ext cx="2949178" cy="1200150"/>
          </a:xfrm>
        </p:spPr>
        <p:txBody>
          <a:bodyPr anchor="b"/>
          <a:lstStyle>
            <a:lvl1pPr>
              <a:defRPr sz="1350"/>
            </a:lvl1pPr>
          </a:lstStyle>
          <a:p>
            <a:r>
              <a:rPr lang="es-ES"/>
              <a:t>Haga clic para modificar el estilo de título del patrón</a:t>
            </a:r>
            <a:endParaRPr lang="en-US"/>
          </a:p>
        </p:txBody>
      </p:sp>
      <p:sp>
        <p:nvSpPr>
          <p:cNvPr id="3" name="Marcador de posición de imagen 2"/>
          <p:cNvSpPr>
            <a:spLocks noGrp="1"/>
          </p:cNvSpPr>
          <p:nvPr>
            <p:ph type="pic" idx="1"/>
          </p:nvPr>
        </p:nvSpPr>
        <p:spPr>
          <a:xfrm>
            <a:off x="3887391" y="740572"/>
            <a:ext cx="4629150" cy="3655219"/>
          </a:xfrm>
        </p:spPr>
        <p:txBody>
          <a:bodyPr/>
          <a:lstStyle>
            <a:lvl1pPr marL="0" indent="0">
              <a:buNone/>
              <a:defRPr sz="1350"/>
            </a:lvl1pPr>
            <a:lvl2pPr marL="192881" indent="0">
              <a:buNone/>
              <a:defRPr sz="1181"/>
            </a:lvl2pPr>
            <a:lvl3pPr marL="385763" indent="0">
              <a:buNone/>
              <a:defRPr sz="1013"/>
            </a:lvl3pPr>
            <a:lvl4pPr marL="578644" indent="0">
              <a:buNone/>
              <a:defRPr sz="844"/>
            </a:lvl4pPr>
            <a:lvl5pPr marL="771525" indent="0">
              <a:buNone/>
              <a:defRPr sz="844"/>
            </a:lvl5pPr>
            <a:lvl6pPr marL="964406" indent="0">
              <a:buNone/>
              <a:defRPr sz="844"/>
            </a:lvl6pPr>
            <a:lvl7pPr marL="1157288" indent="0">
              <a:buNone/>
              <a:defRPr sz="844"/>
            </a:lvl7pPr>
            <a:lvl8pPr marL="1350169" indent="0">
              <a:buNone/>
              <a:defRPr sz="844"/>
            </a:lvl8pPr>
            <a:lvl9pPr marL="1543050" indent="0">
              <a:buNone/>
              <a:defRPr sz="844"/>
            </a:lvl9pPr>
          </a:lstStyle>
          <a:p>
            <a:pPr lvl="0"/>
            <a:endParaRPr lang="en-US" noProof="0"/>
          </a:p>
        </p:txBody>
      </p:sp>
      <p:sp>
        <p:nvSpPr>
          <p:cNvPr id="4" name="Marcador de texto 3"/>
          <p:cNvSpPr>
            <a:spLocks noGrp="1"/>
          </p:cNvSpPr>
          <p:nvPr>
            <p:ph type="body" sz="half" idx="2"/>
          </p:nvPr>
        </p:nvSpPr>
        <p:spPr>
          <a:xfrm>
            <a:off x="629842" y="1543051"/>
            <a:ext cx="2949178" cy="2858691"/>
          </a:xfrm>
        </p:spPr>
        <p:txBody>
          <a:bodyPr/>
          <a:lstStyle>
            <a:lvl1pPr marL="0" indent="0">
              <a:buNone/>
              <a:defRPr sz="675"/>
            </a:lvl1pPr>
            <a:lvl2pPr marL="192881" indent="0">
              <a:buNone/>
              <a:defRPr sz="591"/>
            </a:lvl2pPr>
            <a:lvl3pPr marL="385763" indent="0">
              <a:buNone/>
              <a:defRPr sz="506"/>
            </a:lvl3pPr>
            <a:lvl4pPr marL="578644" indent="0">
              <a:buNone/>
              <a:defRPr sz="422"/>
            </a:lvl4pPr>
            <a:lvl5pPr marL="771525" indent="0">
              <a:buNone/>
              <a:defRPr sz="422"/>
            </a:lvl5pPr>
            <a:lvl6pPr marL="964406" indent="0">
              <a:buNone/>
              <a:defRPr sz="422"/>
            </a:lvl6pPr>
            <a:lvl7pPr marL="1157288" indent="0">
              <a:buNone/>
              <a:defRPr sz="422"/>
            </a:lvl7pPr>
            <a:lvl8pPr marL="1350169" indent="0">
              <a:buNone/>
              <a:defRPr sz="422"/>
            </a:lvl8pPr>
            <a:lvl9pPr marL="1543050" indent="0">
              <a:buNone/>
              <a:defRPr sz="422"/>
            </a:lvl9pPr>
          </a:lstStyle>
          <a:p>
            <a:pPr lvl="0"/>
            <a:r>
              <a:rPr lang="es-ES"/>
              <a:t>Editar el estilo de texto del patrón</a:t>
            </a:r>
          </a:p>
        </p:txBody>
      </p:sp>
      <p:sp>
        <p:nvSpPr>
          <p:cNvPr id="5" name="Marcador de fecha 3">
            <a:extLst>
              <a:ext uri="{FF2B5EF4-FFF2-40B4-BE49-F238E27FC236}">
                <a16:creationId xmlns:a16="http://schemas.microsoft.com/office/drawing/2014/main" id="{9C7AF6ED-40A2-0CEC-292A-C088B7A31862}"/>
              </a:ext>
            </a:extLst>
          </p:cNvPr>
          <p:cNvSpPr>
            <a:spLocks noGrp="1"/>
          </p:cNvSpPr>
          <p:nvPr>
            <p:ph type="dt" sz="half" idx="10"/>
          </p:nvPr>
        </p:nvSpPr>
        <p:spPr/>
        <p:txBody>
          <a:bodyPr/>
          <a:lstStyle>
            <a:lvl1pPr>
              <a:defRPr/>
            </a:lvl1pPr>
          </a:lstStyle>
          <a:p>
            <a:pPr>
              <a:defRPr/>
            </a:pPr>
            <a:endParaRPr lang="es-ES"/>
          </a:p>
        </p:txBody>
      </p:sp>
      <p:sp>
        <p:nvSpPr>
          <p:cNvPr id="6" name="Marcador de pie de página 4">
            <a:extLst>
              <a:ext uri="{FF2B5EF4-FFF2-40B4-BE49-F238E27FC236}">
                <a16:creationId xmlns:a16="http://schemas.microsoft.com/office/drawing/2014/main" id="{E8D1AAC3-F05F-A213-319C-F73B1E92CB56}"/>
              </a:ext>
            </a:extLst>
          </p:cNvPr>
          <p:cNvSpPr>
            <a:spLocks noGrp="1"/>
          </p:cNvSpPr>
          <p:nvPr>
            <p:ph type="ftr" sz="quarter" idx="11"/>
          </p:nvPr>
        </p:nvSpPr>
        <p:spPr/>
        <p:txBody>
          <a:bodyPr/>
          <a:lstStyle>
            <a:lvl1pPr>
              <a:defRPr/>
            </a:lvl1pPr>
          </a:lstStyle>
          <a:p>
            <a:pPr>
              <a:defRPr/>
            </a:pPr>
            <a:endParaRPr lang="es-ES"/>
          </a:p>
        </p:txBody>
      </p:sp>
      <p:sp>
        <p:nvSpPr>
          <p:cNvPr id="7" name="Marcador de número de diapositiva 5">
            <a:extLst>
              <a:ext uri="{FF2B5EF4-FFF2-40B4-BE49-F238E27FC236}">
                <a16:creationId xmlns:a16="http://schemas.microsoft.com/office/drawing/2014/main" id="{D9029F19-4F8A-F635-B713-AE3BAD3549E8}"/>
              </a:ext>
            </a:extLst>
          </p:cNvPr>
          <p:cNvSpPr>
            <a:spLocks noGrp="1"/>
          </p:cNvSpPr>
          <p:nvPr>
            <p:ph type="sldNum" sz="quarter" idx="12"/>
          </p:nvPr>
        </p:nvSpPr>
        <p:spPr/>
        <p:txBody>
          <a:bodyPr/>
          <a:lstStyle>
            <a:lvl1pPr>
              <a:defRPr/>
            </a:lvl1pPr>
          </a:lstStyle>
          <a:p>
            <a:fld id="{DFC8C972-8CA9-4353-9CEE-66190B6DFE0B}" type="slidenum">
              <a:rPr lang="es-ES" altLang="en-US"/>
              <a:pPr/>
              <a:t>‹Nº›</a:t>
            </a:fld>
            <a:endParaRPr lang="es-ES" altLang="en-US"/>
          </a:p>
        </p:txBody>
      </p:sp>
    </p:spTree>
    <p:extLst>
      <p:ext uri="{BB962C8B-B14F-4D97-AF65-F5344CB8AC3E}">
        <p14:creationId xmlns:p14="http://schemas.microsoft.com/office/powerpoint/2010/main" val="4275873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Marcador de título 1">
            <a:extLst>
              <a:ext uri="{FF2B5EF4-FFF2-40B4-BE49-F238E27FC236}">
                <a16:creationId xmlns:a16="http://schemas.microsoft.com/office/drawing/2014/main" id="{B6C30372-6194-C172-BB71-ACBDCD898E92}"/>
              </a:ext>
            </a:extLst>
          </p:cNvPr>
          <p:cNvSpPr>
            <a:spLocks noGrp="1"/>
          </p:cNvSpPr>
          <p:nvPr>
            <p:ph type="title"/>
          </p:nvPr>
        </p:nvSpPr>
        <p:spPr bwMode="auto">
          <a:xfrm>
            <a:off x="628650" y="273845"/>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n-US" altLang="es-ES"/>
          </a:p>
        </p:txBody>
      </p:sp>
      <p:sp>
        <p:nvSpPr>
          <p:cNvPr id="3" name="Marcador de texto 2">
            <a:extLst>
              <a:ext uri="{FF2B5EF4-FFF2-40B4-BE49-F238E27FC236}">
                <a16:creationId xmlns:a16="http://schemas.microsoft.com/office/drawing/2014/main" id="{B3708F3B-0CB3-592F-03F1-33BC40F10E6A}"/>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1952E484-2EC0-A760-0B66-40A8A28CA6D6}"/>
              </a:ext>
            </a:extLst>
          </p:cNvPr>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eaLnBrk="1" hangingPunct="1">
              <a:defRPr sz="506">
                <a:solidFill>
                  <a:schemeClr val="tx1">
                    <a:tint val="75000"/>
                  </a:schemeClr>
                </a:solidFill>
              </a:defRPr>
            </a:lvl1pPr>
          </a:lstStyle>
          <a:p>
            <a:pPr>
              <a:defRPr/>
            </a:pPr>
            <a:endParaRPr lang="es-ES"/>
          </a:p>
        </p:txBody>
      </p:sp>
      <p:sp>
        <p:nvSpPr>
          <p:cNvPr id="5" name="Marcador de pie de página 4">
            <a:extLst>
              <a:ext uri="{FF2B5EF4-FFF2-40B4-BE49-F238E27FC236}">
                <a16:creationId xmlns:a16="http://schemas.microsoft.com/office/drawing/2014/main" id="{617B0CD6-4E79-B936-564C-EF8A268882C5}"/>
              </a:ext>
            </a:extLst>
          </p:cNvPr>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eaLnBrk="1" hangingPunct="1">
              <a:defRPr sz="506">
                <a:solidFill>
                  <a:schemeClr val="tx1">
                    <a:tint val="75000"/>
                  </a:schemeClr>
                </a:solidFill>
              </a:defRPr>
            </a:lvl1pPr>
          </a:lstStyle>
          <a:p>
            <a:pPr>
              <a:defRPr/>
            </a:pPr>
            <a:endParaRPr lang="es-ES"/>
          </a:p>
        </p:txBody>
      </p:sp>
      <p:sp>
        <p:nvSpPr>
          <p:cNvPr id="6" name="Marcador de número de diapositiva 5">
            <a:extLst>
              <a:ext uri="{FF2B5EF4-FFF2-40B4-BE49-F238E27FC236}">
                <a16:creationId xmlns:a16="http://schemas.microsoft.com/office/drawing/2014/main" id="{782D213D-DF73-EA15-7D58-D1BF9A8059C6}"/>
              </a:ext>
            </a:extLst>
          </p:cNvPr>
          <p:cNvSpPr>
            <a:spLocks noGrp="1"/>
          </p:cNvSpPr>
          <p:nvPr>
            <p:ph type="sldNum" sz="quarter" idx="4"/>
          </p:nvPr>
        </p:nvSpPr>
        <p:spPr>
          <a:xfrm>
            <a:off x="6457950" y="4767264"/>
            <a:ext cx="2057400" cy="273844"/>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506">
                <a:solidFill>
                  <a:srgbClr val="898989"/>
                </a:solidFill>
              </a:defRPr>
            </a:lvl1pPr>
          </a:lstStyle>
          <a:p>
            <a:fld id="{E079D86B-A90B-4314-912C-6449DEABDFBC}" type="slidenum">
              <a:rPr lang="es-ES" altLang="en-US"/>
              <a:pPr/>
              <a:t>‹Nº›</a:t>
            </a:fld>
            <a:endParaRPr lang="es-ES" altLang="en-US"/>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innovaciondocentetecsup.blogspot.com/2020/02/desarrollar-el-pensamiento-critico-10.htm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dialnet.unirioja.es/descarga/articulo/7926874.pdf" TargetMode="External"/><Relationship Id="rId2" Type="http://schemas.openxmlformats.org/officeDocument/2006/relationships/hyperlink" Target="https://www.uv.es/angel.gutierrez/archivos1/textospdf/JaiGut90.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magnettreason.foroactivo.mx/t882-reforma-del-foro-2018-nuevo-skin-y-diseno"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o 9">
            <a:extLst>
              <a:ext uri="{FF2B5EF4-FFF2-40B4-BE49-F238E27FC236}">
                <a16:creationId xmlns:a16="http://schemas.microsoft.com/office/drawing/2014/main" id="{2D40563A-FAE9-C632-38BC-728DEABAB356}"/>
              </a:ext>
            </a:extLst>
          </p:cNvPr>
          <p:cNvGrpSpPr/>
          <p:nvPr/>
        </p:nvGrpSpPr>
        <p:grpSpPr>
          <a:xfrm>
            <a:off x="386" y="81472"/>
            <a:ext cx="9135825" cy="5060326"/>
            <a:chOff x="1143385" y="711326"/>
            <a:chExt cx="6858899" cy="3419349"/>
          </a:xfrm>
        </p:grpSpPr>
        <p:sp>
          <p:nvSpPr>
            <p:cNvPr id="5" name="Freeform 9">
              <a:extLst>
                <a:ext uri="{FF2B5EF4-FFF2-40B4-BE49-F238E27FC236}">
                  <a16:creationId xmlns:a16="http://schemas.microsoft.com/office/drawing/2014/main" id="{A6EC4138-4A1A-D2BE-8F52-90A44B892CDB}"/>
                </a:ext>
              </a:extLst>
            </p:cNvPr>
            <p:cNvSpPr>
              <a:spLocks/>
            </p:cNvSpPr>
            <p:nvPr/>
          </p:nvSpPr>
          <p:spPr bwMode="auto">
            <a:xfrm>
              <a:off x="3582441" y="711326"/>
              <a:ext cx="1984177" cy="1438573"/>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pic>
          <p:nvPicPr>
            <p:cNvPr id="6" name="Imagen 5">
              <a:extLst>
                <a:ext uri="{FF2B5EF4-FFF2-40B4-BE49-F238E27FC236}">
                  <a16:creationId xmlns:a16="http://schemas.microsoft.com/office/drawing/2014/main" id="{A1F3EEED-7A32-C114-01C3-EA8C8AA1BF29}"/>
                </a:ext>
              </a:extLst>
            </p:cNvPr>
            <p:cNvPicPr>
              <a:picLocks noChangeAspect="1"/>
            </p:cNvPicPr>
            <p:nvPr/>
          </p:nvPicPr>
          <p:blipFill>
            <a:blip r:embed="rId3"/>
            <a:stretch>
              <a:fillRect/>
            </a:stretch>
          </p:blipFill>
          <p:spPr>
            <a:xfrm>
              <a:off x="1143385" y="2171793"/>
              <a:ext cx="6858899" cy="817714"/>
            </a:xfrm>
            <a:prstGeom prst="rect">
              <a:avLst/>
            </a:prstGeom>
          </p:spPr>
        </p:pic>
        <p:sp>
          <p:nvSpPr>
            <p:cNvPr id="7" name="Título 1">
              <a:extLst>
                <a:ext uri="{FF2B5EF4-FFF2-40B4-BE49-F238E27FC236}">
                  <a16:creationId xmlns:a16="http://schemas.microsoft.com/office/drawing/2014/main" id="{A9260F47-867D-D2F7-9488-B064CC6AD2D2}"/>
                </a:ext>
              </a:extLst>
            </p:cNvPr>
            <p:cNvSpPr txBox="1">
              <a:spLocks/>
            </p:cNvSpPr>
            <p:nvPr/>
          </p:nvSpPr>
          <p:spPr>
            <a:xfrm>
              <a:off x="2701031" y="2251593"/>
              <a:ext cx="3741936" cy="644245"/>
            </a:xfrm>
            <a:prstGeom prst="rect">
              <a:avLst/>
            </a:prstGeom>
            <a:noFill/>
            <a:ln>
              <a:noFill/>
            </a:ln>
          </p:spPr>
          <p:txBody>
            <a:bodyPr spcFirstLastPara="1" wrap="square" lIns="51427" tIns="51427" rIns="51427" bIns="51427"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514350" rtl="0" eaLnBrk="1" fontAlgn="auto" latinLnBrk="0" hangingPunct="1">
                <a:lnSpc>
                  <a:spcPct val="100000"/>
                </a:lnSpc>
                <a:spcBef>
                  <a:spcPts val="0"/>
                </a:spcBef>
                <a:spcAft>
                  <a:spcPts val="0"/>
                </a:spcAft>
                <a:buClr>
                  <a:srgbClr val="434343"/>
                </a:buClr>
                <a:buSzPts val="3000"/>
                <a:buFont typeface="Fira Sans Extra Condensed Medium"/>
                <a:buNone/>
                <a:tabLst/>
                <a:defRPr/>
              </a:pPr>
              <a:r>
                <a:rPr lang="es-MX" sz="3000" b="1" kern="0">
                  <a:solidFill>
                    <a:srgbClr val="FFFFFF"/>
                  </a:solidFill>
                  <a:latin typeface="Calibri"/>
                  <a:ea typeface="Calibri"/>
                  <a:cs typeface="Calibri"/>
                  <a:sym typeface="Fira Sans Extra Condensed Medium"/>
                </a:rPr>
                <a:t>Didáctica de la Matemática y</a:t>
              </a:r>
              <a:br>
                <a:rPr lang="es-MX" sz="3000" b="1" kern="0">
                  <a:latin typeface="Calibri" panose="020F0502020204030204" pitchFamily="34" charset="0"/>
                  <a:ea typeface="Calibri" panose="020F0502020204030204" pitchFamily="34" charset="0"/>
                  <a:cs typeface="Calibri" panose="020F0502020204030204" pitchFamily="34" charset="0"/>
                </a:rPr>
              </a:br>
              <a:r>
                <a:rPr lang="es-MX" sz="3000" b="1" kern="0">
                  <a:solidFill>
                    <a:srgbClr val="FFFFFF"/>
                  </a:solidFill>
                  <a:latin typeface="Calibri"/>
                  <a:ea typeface="Calibri"/>
                  <a:cs typeface="Calibri"/>
                  <a:sym typeface="Fira Sans Extra Condensed Medium"/>
                </a:rPr>
                <a:t>Práctica Profesional II</a:t>
              </a:r>
              <a:endParaRPr lang="es-CL" sz="3000" b="1" kern="0">
                <a:solidFill>
                  <a:srgbClr val="FFFFFF"/>
                </a:solidFill>
                <a:latin typeface="Calibri"/>
                <a:ea typeface="Calibri"/>
                <a:cs typeface="Calibri"/>
              </a:endParaRPr>
            </a:p>
          </p:txBody>
        </p:sp>
        <p:sp>
          <p:nvSpPr>
            <p:cNvPr id="8" name="Subtítulo 2">
              <a:extLst>
                <a:ext uri="{FF2B5EF4-FFF2-40B4-BE49-F238E27FC236}">
                  <a16:creationId xmlns:a16="http://schemas.microsoft.com/office/drawing/2014/main" id="{947D2585-1CAE-FBE7-C631-DCA8E11B72C7}"/>
                </a:ext>
              </a:extLst>
            </p:cNvPr>
            <p:cNvSpPr txBox="1">
              <a:spLocks/>
            </p:cNvSpPr>
            <p:nvPr/>
          </p:nvSpPr>
          <p:spPr>
            <a:xfrm>
              <a:off x="2313959" y="3064064"/>
              <a:ext cx="4532016" cy="373337"/>
            </a:xfrm>
            <a:prstGeom prst="rect">
              <a:avLst/>
            </a:prstGeom>
          </p:spPr>
          <p:txBody>
            <a:bodyPr lIns="51435" tIns="25718" rIns="51435" bIns="25718"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514350" rtl="0" eaLnBrk="1" fontAlgn="auto" latinLnBrk="0" hangingPunct="1">
                <a:lnSpc>
                  <a:spcPct val="100000"/>
                </a:lnSpc>
                <a:spcBef>
                  <a:spcPts val="0"/>
                </a:spcBef>
                <a:spcAft>
                  <a:spcPts val="0"/>
                </a:spcAft>
                <a:buClr>
                  <a:srgbClr val="000000"/>
                </a:buClr>
                <a:buSzTx/>
                <a:buFont typeface="Arial"/>
                <a:buNone/>
                <a:tabLst/>
                <a:defRPr/>
              </a:pPr>
              <a:r>
                <a:rPr lang="es-MX" sz="2000" kern="0">
                  <a:latin typeface="Calibri"/>
                  <a:ea typeface="Calibri"/>
                  <a:cs typeface="Calibri"/>
                </a:rPr>
                <a:t>Pedagogía en Educación Media en Matemáticas y Física</a:t>
              </a:r>
            </a:p>
            <a:p>
              <a:pPr marL="0" marR="0" lvl="0" indent="0" algn="ctr" defTabSz="514350" rtl="0" eaLnBrk="1" fontAlgn="auto" latinLnBrk="0" hangingPunct="1">
                <a:lnSpc>
                  <a:spcPct val="100000"/>
                </a:lnSpc>
                <a:spcBef>
                  <a:spcPts val="0"/>
                </a:spcBef>
                <a:spcAft>
                  <a:spcPts val="0"/>
                </a:spcAft>
                <a:buClr>
                  <a:srgbClr val="000000"/>
                </a:buClr>
                <a:buSzTx/>
                <a:buFont typeface="Arial"/>
                <a:buNone/>
                <a:tabLst/>
                <a:defRPr/>
              </a:pPr>
              <a:r>
                <a:rPr lang="es-MX" sz="2000" kern="0">
                  <a:latin typeface="Calibri"/>
                  <a:ea typeface="Calibri"/>
                  <a:cs typeface="Calibri"/>
                </a:rPr>
                <a:t>Segundo Semestre 2024</a:t>
              </a:r>
              <a:endParaRPr lang="es-CL" sz="2000" kern="0">
                <a:latin typeface="Calibri"/>
                <a:ea typeface="Calibri"/>
                <a:cs typeface="Calibri"/>
              </a:endParaRPr>
            </a:p>
          </p:txBody>
        </p:sp>
        <p:sp>
          <p:nvSpPr>
            <p:cNvPr id="9" name="CuadroTexto 9">
              <a:extLst>
                <a:ext uri="{FF2B5EF4-FFF2-40B4-BE49-F238E27FC236}">
                  <a16:creationId xmlns:a16="http://schemas.microsoft.com/office/drawing/2014/main" id="{0E038972-4CC9-F8FA-2A03-73B83BF4A130}"/>
                </a:ext>
              </a:extLst>
            </p:cNvPr>
            <p:cNvSpPr txBox="1"/>
            <p:nvPr/>
          </p:nvSpPr>
          <p:spPr>
            <a:xfrm>
              <a:off x="3422084" y="3534061"/>
              <a:ext cx="2306047" cy="596614"/>
            </a:xfrm>
            <a:prstGeom prst="rect">
              <a:avLst/>
            </a:prstGeom>
            <a:noFill/>
          </p:spPr>
          <p:txBody>
            <a:bodyPr wrap="square" lIns="51435" tIns="25718" rIns="51435" bIns="25718"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eaLnBrk="1" fontAlgn="auto" hangingPunct="1">
                <a:defRPr/>
              </a:pPr>
              <a:r>
                <a:rPr lang="es-CL" sz="1800" kern="0">
                  <a:latin typeface="Calibri"/>
                  <a:ea typeface="Calibri"/>
                  <a:cs typeface="Calibri"/>
                </a:rPr>
                <a:t>Elaborado por </a:t>
              </a:r>
              <a:endParaRPr lang="es-CL">
                <a:ea typeface="Calibri"/>
              </a:endParaRPr>
            </a:p>
            <a:p>
              <a:pPr algn="ctr">
                <a:defRPr/>
              </a:pPr>
              <a:r>
                <a:rPr lang="es-CL" sz="1800" kern="0">
                  <a:latin typeface="Calibri"/>
                  <a:ea typeface="Calibri"/>
                  <a:cs typeface="Calibri"/>
                </a:rPr>
                <a:t>Profesora Cecilia Rojas Pardo</a:t>
              </a:r>
              <a:endParaRPr lang="es-CL">
                <a:ea typeface="Calibri"/>
              </a:endParaRPr>
            </a:p>
            <a:p>
              <a:pPr algn="ctr">
                <a:defRPr/>
              </a:pPr>
              <a:r>
                <a:rPr lang="es-CL" sz="1800" kern="0">
                  <a:latin typeface="Calibri"/>
                  <a:ea typeface="Calibri"/>
                  <a:cs typeface="Calibri"/>
                </a:rPr>
                <a:t>Profesora Victoria Garcés López </a:t>
              </a:r>
              <a:endParaRPr lang="es-CL"/>
            </a:p>
          </p:txBody>
        </p:sp>
      </p:grpSp>
    </p:spTree>
    <p:extLst>
      <p:ext uri="{BB962C8B-B14F-4D97-AF65-F5344CB8AC3E}">
        <p14:creationId xmlns:p14="http://schemas.microsoft.com/office/powerpoint/2010/main" val="504334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a:extLst>
              <a:ext uri="{FF2B5EF4-FFF2-40B4-BE49-F238E27FC236}">
                <a16:creationId xmlns:a16="http://schemas.microsoft.com/office/drawing/2014/main" id="{FEF3EB69-6F43-C5BD-C9E7-7BAD77E5D0A5}"/>
              </a:ext>
            </a:extLst>
          </p:cNvPr>
          <p:cNvSpPr>
            <a:spLocks noGrp="1" noChangeArrowheads="1"/>
          </p:cNvSpPr>
          <p:nvPr>
            <p:ph idx="1"/>
          </p:nvPr>
        </p:nvSpPr>
        <p:spPr>
          <a:xfrm>
            <a:off x="392113" y="1145977"/>
            <a:ext cx="7078434" cy="3704020"/>
          </a:xfrm>
        </p:spPr>
        <p:txBody>
          <a:bodyPr vert="horz" lIns="51435" tIns="25718" rIns="51435" bIns="25718" rtlCol="0" anchor="t">
            <a:noAutofit/>
          </a:bodyPr>
          <a:lstStyle/>
          <a:p>
            <a:pPr marL="154305" indent="-154305">
              <a:lnSpc>
                <a:spcPct val="100000"/>
              </a:lnSpc>
              <a:spcAft>
                <a:spcPts val="0"/>
              </a:spcAft>
              <a:buClr>
                <a:schemeClr val="accent3"/>
              </a:buClr>
              <a:buFont typeface="Wingdings 2" panose="020B0604020202020204" pitchFamily="34" charset="0"/>
              <a:buChar char=""/>
              <a:defRPr/>
            </a:pPr>
            <a:r>
              <a:rPr lang="es-ES" sz="1700" dirty="0">
                <a:latin typeface="Calibri"/>
                <a:ea typeface="Calibri"/>
                <a:cs typeface="Times New Roman"/>
              </a:rPr>
              <a:t>Las ideas centrales del modelo son:</a:t>
            </a:r>
            <a:endParaRPr lang="es-ES" sz="1700" dirty="0">
              <a:latin typeface="Calibri"/>
              <a:ea typeface="Calibri"/>
              <a:cs typeface="Calibri" panose="020F0502020204030204"/>
            </a:endParaRPr>
          </a:p>
          <a:p>
            <a:pPr marL="0" indent="0">
              <a:lnSpc>
                <a:spcPct val="100000"/>
              </a:lnSpc>
              <a:spcAft>
                <a:spcPts val="0"/>
              </a:spcAft>
              <a:buClr>
                <a:schemeClr val="accent3"/>
              </a:buClr>
              <a:buNone/>
              <a:defRPr/>
            </a:pPr>
            <a:r>
              <a:rPr lang="es-ES" sz="1700" dirty="0">
                <a:latin typeface="Calibri"/>
                <a:ea typeface="Calibri"/>
                <a:cs typeface="Times New Roman"/>
              </a:rPr>
              <a:t>1) Se pueden encontrar </a:t>
            </a:r>
            <a:r>
              <a:rPr lang="es-ES" sz="1700" b="1" dirty="0">
                <a:latin typeface="Calibri"/>
                <a:ea typeface="Calibri"/>
                <a:cs typeface="Times New Roman"/>
              </a:rPr>
              <a:t>varios niveles</a:t>
            </a:r>
            <a:r>
              <a:rPr lang="es-ES" sz="1700" dirty="0">
                <a:latin typeface="Calibri"/>
                <a:ea typeface="Calibri"/>
                <a:cs typeface="Times New Roman"/>
              </a:rPr>
              <a:t> diferentes de perfección en el </a:t>
            </a:r>
            <a:r>
              <a:rPr lang="es-ES" sz="1700" b="1" dirty="0">
                <a:latin typeface="Calibri"/>
                <a:ea typeface="Calibri"/>
                <a:cs typeface="Times New Roman"/>
              </a:rPr>
              <a:t>razonamiento</a:t>
            </a:r>
            <a:r>
              <a:rPr lang="es-ES" sz="1700" dirty="0">
                <a:latin typeface="Calibri"/>
                <a:ea typeface="Calibri"/>
                <a:cs typeface="Times New Roman"/>
              </a:rPr>
              <a:t> de los estudiantes de matemáticas.</a:t>
            </a:r>
          </a:p>
          <a:p>
            <a:pPr marL="0" indent="0">
              <a:lnSpc>
                <a:spcPct val="100000"/>
              </a:lnSpc>
              <a:spcAft>
                <a:spcPts val="0"/>
              </a:spcAft>
              <a:buNone/>
              <a:defRPr/>
            </a:pPr>
            <a:r>
              <a:rPr lang="es-ES" sz="1700" dirty="0">
                <a:latin typeface="Calibri"/>
                <a:ea typeface="Calibri"/>
                <a:cs typeface="Times New Roman"/>
              </a:rPr>
              <a:t>2) Un estudiante sólo podrá comprender realmente aquellas partes de las matemáticas que el profesor </a:t>
            </a:r>
            <a:r>
              <a:rPr lang="es-ES" sz="1700" b="1" dirty="0">
                <a:latin typeface="Calibri"/>
                <a:ea typeface="Calibri"/>
                <a:cs typeface="Times New Roman"/>
              </a:rPr>
              <a:t>le presente de manera adecuada a su nivel de razonamiento</a:t>
            </a:r>
            <a:r>
              <a:rPr lang="es-ES" sz="1700" dirty="0">
                <a:latin typeface="Calibri"/>
                <a:ea typeface="Calibri"/>
                <a:cs typeface="Times New Roman"/>
              </a:rPr>
              <a:t>.</a:t>
            </a:r>
            <a:endParaRPr lang="es-ES" sz="1700" dirty="0">
              <a:latin typeface="Calibri"/>
              <a:ea typeface="Calibri"/>
              <a:cs typeface="Calibri" panose="020F0502020204030204"/>
            </a:endParaRPr>
          </a:p>
          <a:p>
            <a:pPr marL="0" indent="0">
              <a:lnSpc>
                <a:spcPct val="100000"/>
              </a:lnSpc>
              <a:spcAft>
                <a:spcPts val="0"/>
              </a:spcAft>
              <a:buNone/>
              <a:defRPr/>
            </a:pPr>
            <a:r>
              <a:rPr lang="es-ES" sz="1700" dirty="0">
                <a:latin typeface="Calibri"/>
                <a:ea typeface="Calibri"/>
                <a:cs typeface="Times New Roman"/>
              </a:rPr>
              <a:t>3) Si una relación matemática no puede ser expresada en el nivel actual de razonamiento de los estudiantes, </a:t>
            </a:r>
            <a:r>
              <a:rPr lang="es-ES" sz="1700" b="1" dirty="0">
                <a:latin typeface="Calibri"/>
                <a:ea typeface="Calibri"/>
                <a:cs typeface="Times New Roman"/>
              </a:rPr>
              <a:t>será necesario esperar a que éstos alcancen un nivel de razonamiento superior</a:t>
            </a:r>
            <a:r>
              <a:rPr lang="es-ES" sz="1700" dirty="0">
                <a:latin typeface="Calibri"/>
                <a:ea typeface="Calibri"/>
                <a:cs typeface="Times New Roman"/>
              </a:rPr>
              <a:t> para presentársela.</a:t>
            </a:r>
            <a:endParaRPr lang="es-ES" sz="1700" dirty="0">
              <a:latin typeface="Calibri"/>
              <a:ea typeface="Calibri"/>
              <a:cs typeface="Calibri"/>
            </a:endParaRPr>
          </a:p>
          <a:p>
            <a:pPr marL="0" indent="0">
              <a:lnSpc>
                <a:spcPct val="100000"/>
              </a:lnSpc>
              <a:spcAft>
                <a:spcPts val="0"/>
              </a:spcAft>
              <a:buNone/>
              <a:defRPr/>
            </a:pPr>
            <a:r>
              <a:rPr lang="es-ES" sz="1700" dirty="0">
                <a:latin typeface="Calibri"/>
                <a:ea typeface="Calibri"/>
                <a:cs typeface="Times New Roman"/>
              </a:rPr>
              <a:t>4) </a:t>
            </a:r>
            <a:r>
              <a:rPr lang="es-ES" sz="1700" b="1" dirty="0">
                <a:latin typeface="Calibri"/>
                <a:ea typeface="Calibri"/>
                <a:cs typeface="Times New Roman"/>
              </a:rPr>
              <a:t>No se puede enseñar</a:t>
            </a:r>
            <a:r>
              <a:rPr lang="es-ES" sz="1700" dirty="0">
                <a:latin typeface="Calibri"/>
                <a:ea typeface="Calibri"/>
                <a:cs typeface="Times New Roman"/>
              </a:rPr>
              <a:t> a una persona a razonar de una determinada forma. </a:t>
            </a:r>
            <a:r>
              <a:rPr lang="es-ES" sz="1700" b="1" dirty="0">
                <a:latin typeface="Calibri"/>
                <a:ea typeface="Calibri"/>
                <a:cs typeface="Times New Roman"/>
              </a:rPr>
              <a:t>Pero sí se le puede ayudar</a:t>
            </a:r>
            <a:r>
              <a:rPr lang="es-ES" sz="1700" dirty="0">
                <a:latin typeface="Calibri"/>
                <a:ea typeface="Calibri"/>
                <a:cs typeface="Times New Roman"/>
              </a:rPr>
              <a:t>, mediante una enseñanza adecuada de las matemáticas, a </a:t>
            </a:r>
            <a:r>
              <a:rPr lang="es-ES" sz="1700" b="1" dirty="0">
                <a:latin typeface="Calibri"/>
                <a:ea typeface="Calibri"/>
                <a:cs typeface="Times New Roman"/>
              </a:rPr>
              <a:t>que llegue lo antes posible</a:t>
            </a:r>
            <a:r>
              <a:rPr lang="es-ES" sz="1700" dirty="0">
                <a:latin typeface="Calibri"/>
                <a:ea typeface="Calibri"/>
                <a:cs typeface="Times New Roman"/>
              </a:rPr>
              <a:t> a razonar de esa forma. </a:t>
            </a:r>
            <a:endParaRPr lang="es-ES" sz="1700" dirty="0">
              <a:latin typeface="Calibri"/>
              <a:ea typeface="Calibri"/>
              <a:cs typeface="Calibri"/>
            </a:endParaRPr>
          </a:p>
        </p:txBody>
      </p:sp>
      <p:sp>
        <p:nvSpPr>
          <p:cNvPr id="4100" name="Freeform 9">
            <a:extLst>
              <a:ext uri="{FF2B5EF4-FFF2-40B4-BE49-F238E27FC236}">
                <a16:creationId xmlns:a16="http://schemas.microsoft.com/office/drawing/2014/main" id="{699F6487-CDE3-E025-D038-1D630A778F0F}"/>
              </a:ext>
            </a:extLst>
          </p:cNvPr>
          <p:cNvSpPr>
            <a:spLocks/>
          </p:cNvSpPr>
          <p:nvPr/>
        </p:nvSpPr>
        <p:spPr bwMode="auto">
          <a:xfrm>
            <a:off x="8127826" y="358129"/>
            <a:ext cx="706339" cy="504528"/>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3" name="CuadroTexto 2">
            <a:extLst>
              <a:ext uri="{FF2B5EF4-FFF2-40B4-BE49-F238E27FC236}">
                <a16:creationId xmlns:a16="http://schemas.microsoft.com/office/drawing/2014/main" id="{C77B7CFB-7C6C-D9DD-25EA-4FCC188EC8D4}"/>
              </a:ext>
            </a:extLst>
          </p:cNvPr>
          <p:cNvSpPr txBox="1"/>
          <p:nvPr/>
        </p:nvSpPr>
        <p:spPr>
          <a:xfrm>
            <a:off x="388794" y="316214"/>
            <a:ext cx="7371161" cy="667491"/>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sz="2000" b="1">
                <a:latin typeface="Tahoma"/>
                <a:ea typeface="Tahoma"/>
                <a:cs typeface="Tahoma"/>
              </a:rPr>
              <a:t>Una mirada general del modelo de Van Hiele y sus implicaciones en el aula</a:t>
            </a:r>
            <a:endParaRPr lang="es-ES" sz="2000" b="1"/>
          </a:p>
        </p:txBody>
      </p:sp>
      <p:pic>
        <p:nvPicPr>
          <p:cNvPr id="2" name="Imagen 1" descr="Imagen que contiene Diagrama&#10;&#10;Descripción generada automáticamente">
            <a:extLst>
              <a:ext uri="{FF2B5EF4-FFF2-40B4-BE49-F238E27FC236}">
                <a16:creationId xmlns:a16="http://schemas.microsoft.com/office/drawing/2014/main" id="{342EB987-40A7-21DB-7431-89AE9579F5EE}"/>
              </a:ext>
            </a:extLst>
          </p:cNvPr>
          <p:cNvPicPr>
            <a:picLocks noChangeAspect="1"/>
          </p:cNvPicPr>
          <p:nvPr/>
        </p:nvPicPr>
        <p:blipFill>
          <a:blip r:embed="rId3">
            <a:extLst>
              <a:ext uri="{837473B0-CC2E-450A-ABE3-18F120FF3D39}">
                <a1611:picAttrSrcUrl xmlns:a1611="http://schemas.microsoft.com/office/drawing/2016/11/main" r:id="rId4"/>
              </a:ext>
            </a:extLst>
          </a:blip>
          <a:srcRect l="-895" t="1132" r="203" b="7927"/>
          <a:stretch/>
        </p:blipFill>
        <p:spPr>
          <a:xfrm>
            <a:off x="7505037" y="1896504"/>
            <a:ext cx="1492605" cy="1349250"/>
          </a:xfrm>
          <a:prstGeom prst="rect">
            <a:avLst/>
          </a:prstGeom>
        </p:spPr>
      </p:pic>
    </p:spTree>
    <p:extLst>
      <p:ext uri="{BB962C8B-B14F-4D97-AF65-F5344CB8AC3E}">
        <p14:creationId xmlns:p14="http://schemas.microsoft.com/office/powerpoint/2010/main" val="3156115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a:extLst>
              <a:ext uri="{FF2B5EF4-FFF2-40B4-BE49-F238E27FC236}">
                <a16:creationId xmlns:a16="http://schemas.microsoft.com/office/drawing/2014/main" id="{601F0B11-5314-41BA-328D-452D0027B16F}"/>
              </a:ext>
            </a:extLst>
          </p:cNvPr>
          <p:cNvSpPr>
            <a:spLocks noGrp="1" noChangeArrowheads="1"/>
          </p:cNvSpPr>
          <p:nvPr>
            <p:ph idx="1"/>
          </p:nvPr>
        </p:nvSpPr>
        <p:spPr>
          <a:xfrm>
            <a:off x="455983" y="1023512"/>
            <a:ext cx="7690387" cy="3473648"/>
          </a:xfrm>
        </p:spPr>
        <p:txBody>
          <a:bodyPr vert="horz" lIns="51435" tIns="25718" rIns="51435" bIns="25718" rtlCol="0" anchor="t">
            <a:noAutofit/>
          </a:bodyPr>
          <a:lstStyle/>
          <a:p>
            <a:pPr algn="just" fontAlgn="auto">
              <a:lnSpc>
                <a:spcPct val="100000"/>
              </a:lnSpc>
              <a:spcAft>
                <a:spcPts val="0"/>
              </a:spcAft>
              <a:buFontTx/>
              <a:buNone/>
              <a:defRPr/>
            </a:pPr>
            <a:r>
              <a:rPr lang="es-ES" altLang="en-US" sz="1700" dirty="0">
                <a:latin typeface="Calibri"/>
                <a:ea typeface="Calibri"/>
                <a:cs typeface="Times New Roman"/>
              </a:rPr>
              <a:t>Está conformado por cinco niveles de entendimiento: </a:t>
            </a:r>
            <a:endParaRPr lang="es-ES" dirty="0">
              <a:latin typeface="Calibri"/>
              <a:ea typeface="Calibri"/>
              <a:cs typeface="Times New Roman"/>
            </a:endParaRPr>
          </a:p>
          <a:p>
            <a:pPr algn="just" fontAlgn="auto">
              <a:lnSpc>
                <a:spcPct val="100000"/>
              </a:lnSpc>
              <a:spcAft>
                <a:spcPts val="0"/>
              </a:spcAft>
              <a:buFontTx/>
              <a:buNone/>
              <a:defRPr/>
            </a:pPr>
            <a:endParaRPr lang="es-ES" altLang="en-US" sz="1700" dirty="0">
              <a:latin typeface="Calibri"/>
              <a:ea typeface="Calibri"/>
              <a:cs typeface="Times New Roman"/>
            </a:endParaRPr>
          </a:p>
          <a:p>
            <a:pPr algn="just" fontAlgn="auto">
              <a:lnSpc>
                <a:spcPct val="100000"/>
              </a:lnSpc>
              <a:spcAft>
                <a:spcPts val="0"/>
              </a:spcAft>
              <a:defRPr/>
            </a:pPr>
            <a:r>
              <a:rPr lang="es-ES" altLang="en-US" sz="1700" b="1" i="1" dirty="0">
                <a:latin typeface="Calibri"/>
                <a:ea typeface="Calibri"/>
                <a:cs typeface="Times New Roman"/>
              </a:rPr>
              <a:t>Reconocimiento o Visualización</a:t>
            </a:r>
          </a:p>
          <a:p>
            <a:pPr algn="just" fontAlgn="auto">
              <a:lnSpc>
                <a:spcPct val="100000"/>
              </a:lnSpc>
              <a:spcAft>
                <a:spcPts val="0"/>
              </a:spcAft>
              <a:defRPr/>
            </a:pPr>
            <a:r>
              <a:rPr lang="es-ES" altLang="en-US" sz="1700" b="1" i="1" dirty="0">
                <a:latin typeface="Calibri"/>
                <a:ea typeface="Calibri"/>
                <a:cs typeface="Times New Roman"/>
              </a:rPr>
              <a:t>Análisis</a:t>
            </a:r>
          </a:p>
          <a:p>
            <a:pPr algn="just" fontAlgn="auto">
              <a:lnSpc>
                <a:spcPct val="100000"/>
              </a:lnSpc>
              <a:spcAft>
                <a:spcPts val="0"/>
              </a:spcAft>
              <a:defRPr/>
            </a:pPr>
            <a:r>
              <a:rPr lang="es-ES" altLang="en-US" sz="1700" b="1" i="1" dirty="0">
                <a:latin typeface="Calibri"/>
                <a:ea typeface="Calibri"/>
                <a:cs typeface="Times New Roman"/>
              </a:rPr>
              <a:t>Clasificación o Deducción informal</a:t>
            </a:r>
          </a:p>
          <a:p>
            <a:pPr algn="just" fontAlgn="auto">
              <a:lnSpc>
                <a:spcPct val="100000"/>
              </a:lnSpc>
              <a:spcAft>
                <a:spcPts val="0"/>
              </a:spcAft>
              <a:defRPr/>
            </a:pPr>
            <a:r>
              <a:rPr lang="es-ES" altLang="en-US" sz="1700" b="1" i="1" dirty="0">
                <a:latin typeface="Calibri"/>
                <a:ea typeface="Calibri"/>
                <a:cs typeface="Times New Roman"/>
              </a:rPr>
              <a:t>Deducción formal</a:t>
            </a:r>
          </a:p>
          <a:p>
            <a:pPr algn="just" fontAlgn="auto">
              <a:lnSpc>
                <a:spcPct val="100000"/>
              </a:lnSpc>
              <a:spcAft>
                <a:spcPts val="0"/>
              </a:spcAft>
              <a:defRPr/>
            </a:pPr>
            <a:r>
              <a:rPr lang="es-ES" altLang="en-US" sz="1700" b="1" i="1" dirty="0">
                <a:latin typeface="Calibri"/>
                <a:ea typeface="Calibri"/>
                <a:cs typeface="Times New Roman"/>
              </a:rPr>
              <a:t>Rigor </a:t>
            </a:r>
          </a:p>
          <a:p>
            <a:pPr algn="just" fontAlgn="auto">
              <a:lnSpc>
                <a:spcPct val="100000"/>
              </a:lnSpc>
              <a:spcAft>
                <a:spcPts val="0"/>
              </a:spcAft>
              <a:buFontTx/>
              <a:buNone/>
              <a:defRPr/>
            </a:pPr>
            <a:endParaRPr lang="es-ES" altLang="en-US" sz="1700" dirty="0">
              <a:latin typeface="Calibri"/>
              <a:ea typeface="Calibri"/>
              <a:cs typeface="Times New Roman"/>
            </a:endParaRPr>
          </a:p>
          <a:p>
            <a:pPr marL="0" indent="0" algn="just" fontAlgn="auto">
              <a:lnSpc>
                <a:spcPct val="100000"/>
              </a:lnSpc>
              <a:spcAft>
                <a:spcPts val="0"/>
              </a:spcAft>
              <a:buFontTx/>
              <a:buNone/>
              <a:defRPr/>
            </a:pPr>
            <a:r>
              <a:rPr lang="es-ES" altLang="en-US" sz="1700" dirty="0">
                <a:latin typeface="Calibri"/>
                <a:ea typeface="Calibri"/>
                <a:cs typeface="Times New Roman"/>
              </a:rPr>
              <a:t>Los cuales describen características del </a:t>
            </a:r>
            <a:r>
              <a:rPr lang="es-ES" altLang="en-US" sz="1700" b="1" dirty="0">
                <a:latin typeface="Calibri"/>
                <a:ea typeface="Calibri"/>
                <a:cs typeface="Times New Roman"/>
              </a:rPr>
              <a:t>proceso de pensamiento</a:t>
            </a:r>
            <a:r>
              <a:rPr lang="es-ES" altLang="en-US" sz="1700" dirty="0">
                <a:latin typeface="Calibri"/>
                <a:ea typeface="Calibri"/>
                <a:cs typeface="Times New Roman"/>
              </a:rPr>
              <a:t>, auxiliado por </a:t>
            </a:r>
            <a:r>
              <a:rPr lang="es-ES" altLang="en-US" sz="1700" b="1" dirty="0">
                <a:latin typeface="Calibri"/>
                <a:ea typeface="Calibri"/>
                <a:cs typeface="Times New Roman"/>
              </a:rPr>
              <a:t>experiencias de aprendizaje adecuadas</a:t>
            </a:r>
            <a:r>
              <a:rPr lang="es-ES" altLang="en-US" sz="1700" dirty="0">
                <a:latin typeface="Calibri"/>
                <a:ea typeface="Calibri"/>
                <a:cs typeface="Times New Roman"/>
              </a:rPr>
              <a:t>.</a:t>
            </a:r>
          </a:p>
        </p:txBody>
      </p:sp>
      <p:sp>
        <p:nvSpPr>
          <p:cNvPr id="5124" name="Freeform 9">
            <a:extLst>
              <a:ext uri="{FF2B5EF4-FFF2-40B4-BE49-F238E27FC236}">
                <a16:creationId xmlns:a16="http://schemas.microsoft.com/office/drawing/2014/main" id="{DA831BA3-9241-A1C0-8399-A79FA050A2AD}"/>
              </a:ext>
            </a:extLst>
          </p:cNvPr>
          <p:cNvSpPr>
            <a:spLocks/>
          </p:cNvSpPr>
          <p:nvPr/>
        </p:nvSpPr>
        <p:spPr bwMode="auto">
          <a:xfrm>
            <a:off x="8139326" y="331917"/>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3" name="CuadroTexto 2">
            <a:extLst>
              <a:ext uri="{FF2B5EF4-FFF2-40B4-BE49-F238E27FC236}">
                <a16:creationId xmlns:a16="http://schemas.microsoft.com/office/drawing/2014/main" id="{1DAE86B8-D155-EB1D-A757-F3B8E4B35FAC}"/>
              </a:ext>
            </a:extLst>
          </p:cNvPr>
          <p:cNvSpPr txBox="1"/>
          <p:nvPr/>
        </p:nvSpPr>
        <p:spPr>
          <a:xfrm>
            <a:off x="458362" y="473377"/>
            <a:ext cx="3837840" cy="359715"/>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sz="2000" b="1">
                <a:latin typeface="Tahoma"/>
                <a:ea typeface="Tahoma"/>
                <a:cs typeface="Tahoma"/>
              </a:rPr>
              <a:t>El Modelo de Van Hiele</a:t>
            </a:r>
            <a:endParaRPr lang="es-ES" sz="2000" b="1">
              <a:ea typeface="Tahoma"/>
              <a:cs typeface="Tahom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CE0D4138-79B9-4D80-4BDC-C12693C35283}"/>
              </a:ext>
            </a:extLst>
          </p:cNvPr>
          <p:cNvSpPr>
            <a:spLocks noGrp="1" noChangeArrowheads="1"/>
          </p:cNvSpPr>
          <p:nvPr>
            <p:ph type="title"/>
          </p:nvPr>
        </p:nvSpPr>
        <p:spPr>
          <a:xfrm>
            <a:off x="468642" y="289301"/>
            <a:ext cx="6100775" cy="484273"/>
          </a:xfrm>
        </p:spPr>
        <p:txBody>
          <a:bodyPr rtlCol="0">
            <a:normAutofit/>
          </a:bodyPr>
          <a:lstStyle/>
          <a:p>
            <a:pPr fontAlgn="auto">
              <a:spcAft>
                <a:spcPts val="0"/>
              </a:spcAft>
              <a:defRPr/>
            </a:pPr>
            <a:r>
              <a:rPr lang="es-ES" sz="2000" b="1">
                <a:latin typeface="+mn-lt"/>
              </a:rPr>
              <a:t>PRIMER NIVEL: RECONOCIMIENTO O VISUALIZACIÓN</a:t>
            </a:r>
            <a:endParaRPr lang="es-ES" sz="2000" b="1" err="1">
              <a:latin typeface="+mn-lt"/>
              <a:cs typeface="Calibri"/>
            </a:endParaRPr>
          </a:p>
        </p:txBody>
      </p:sp>
      <p:sp>
        <p:nvSpPr>
          <p:cNvPr id="6147" name="Rectangle 3">
            <a:extLst>
              <a:ext uri="{FF2B5EF4-FFF2-40B4-BE49-F238E27FC236}">
                <a16:creationId xmlns:a16="http://schemas.microsoft.com/office/drawing/2014/main" id="{67067BB7-6B7F-AECA-BA26-247F9FD9AA57}"/>
              </a:ext>
            </a:extLst>
          </p:cNvPr>
          <p:cNvSpPr>
            <a:spLocks noGrp="1" noChangeArrowheads="1"/>
          </p:cNvSpPr>
          <p:nvPr>
            <p:ph idx="1"/>
          </p:nvPr>
        </p:nvSpPr>
        <p:spPr bwMode="auto">
          <a:xfrm>
            <a:off x="472724" y="875254"/>
            <a:ext cx="8361323" cy="1698255"/>
          </a:xfrm>
        </p:spPr>
        <p:txBody>
          <a:bodyPr vert="horz" wrap="square" lIns="91440" tIns="45720" rIns="91440" bIns="45720" numCol="1" rtlCol="0" anchor="t" anchorCtr="0" compatLnSpc="1">
            <a:prstTxWarp prst="textNoShape">
              <a:avLst/>
            </a:prstTxWarp>
            <a:noAutofit/>
          </a:bodyPr>
          <a:lstStyle/>
          <a:p>
            <a:pPr>
              <a:lnSpc>
                <a:spcPct val="100000"/>
              </a:lnSpc>
              <a:spcBef>
                <a:spcPts val="700"/>
              </a:spcBef>
              <a:spcAft>
                <a:spcPts val="0"/>
              </a:spcAft>
            </a:pPr>
            <a:r>
              <a:rPr lang="es-ES" altLang="en-US" sz="1600" dirty="0">
                <a:latin typeface="Calibri"/>
                <a:ea typeface="Calibri"/>
                <a:cs typeface="Times New Roman"/>
              </a:rPr>
              <a:t>Estudiantes perciben las figuras geométricas en</a:t>
            </a:r>
            <a:r>
              <a:rPr lang="es-ES" altLang="en-US" sz="1600" b="1" dirty="0">
                <a:latin typeface="Calibri"/>
                <a:ea typeface="Calibri"/>
                <a:cs typeface="Times New Roman"/>
              </a:rPr>
              <a:t> su totalidad</a:t>
            </a:r>
            <a:r>
              <a:rPr lang="es-ES" altLang="en-US" sz="1600" dirty="0">
                <a:latin typeface="Calibri"/>
                <a:ea typeface="Calibri"/>
                <a:cs typeface="Times New Roman"/>
              </a:rPr>
              <a:t>, de manera global, como unidades, pudiendo incluir atributos irrelevantes en las descripciones que hacen.</a:t>
            </a:r>
            <a:endParaRPr lang="es-ES" sz="1600">
              <a:latin typeface="Calibri"/>
              <a:ea typeface="Calibri"/>
              <a:cs typeface="Calibri"/>
            </a:endParaRPr>
          </a:p>
          <a:p>
            <a:pPr>
              <a:lnSpc>
                <a:spcPct val="100000"/>
              </a:lnSpc>
              <a:spcBef>
                <a:spcPts val="700"/>
              </a:spcBef>
              <a:spcAft>
                <a:spcPts val="0"/>
              </a:spcAft>
            </a:pPr>
            <a:r>
              <a:rPr lang="es-ES" altLang="en-US" sz="1600" dirty="0">
                <a:latin typeface="Calibri"/>
                <a:ea typeface="Calibri"/>
                <a:cs typeface="Times New Roman"/>
              </a:rPr>
              <a:t>Perciben  las figuras como </a:t>
            </a:r>
            <a:r>
              <a:rPr lang="es-ES" altLang="en-US" sz="1600" b="1" dirty="0">
                <a:latin typeface="Calibri"/>
                <a:ea typeface="Calibri"/>
                <a:cs typeface="Times New Roman"/>
              </a:rPr>
              <a:t>objetos individuales</a:t>
            </a:r>
            <a:r>
              <a:rPr lang="es-ES" altLang="en-US" sz="1600" dirty="0">
                <a:latin typeface="Calibri"/>
                <a:ea typeface="Calibri"/>
                <a:cs typeface="Times New Roman"/>
              </a:rPr>
              <a:t>, es decir, </a:t>
            </a:r>
            <a:r>
              <a:rPr lang="es-ES" altLang="en-US" sz="1600" b="1" dirty="0">
                <a:latin typeface="Calibri"/>
                <a:ea typeface="Calibri"/>
                <a:cs typeface="Times New Roman"/>
              </a:rPr>
              <a:t>no son capaces de generalizar</a:t>
            </a:r>
            <a:r>
              <a:rPr lang="es-ES" altLang="en-US" sz="1600" dirty="0">
                <a:latin typeface="Calibri"/>
                <a:ea typeface="Calibri"/>
                <a:cs typeface="Times New Roman"/>
              </a:rPr>
              <a:t> las características que reconocen en una figura a otras de su misma clase.</a:t>
            </a:r>
          </a:p>
          <a:p>
            <a:pPr>
              <a:lnSpc>
                <a:spcPct val="100000"/>
              </a:lnSpc>
              <a:spcBef>
                <a:spcPts val="700"/>
              </a:spcBef>
              <a:spcAft>
                <a:spcPts val="0"/>
              </a:spcAft>
            </a:pPr>
            <a:r>
              <a:rPr lang="es-ES" altLang="en-US" sz="1600" dirty="0">
                <a:latin typeface="Calibri"/>
                <a:ea typeface="Calibri"/>
                <a:cs typeface="Times New Roman"/>
              </a:rPr>
              <a:t>Describen </a:t>
            </a:r>
            <a:r>
              <a:rPr lang="es-ES" altLang="en-US" sz="1600" b="1" dirty="0">
                <a:latin typeface="Calibri"/>
                <a:ea typeface="Calibri"/>
                <a:cs typeface="Times New Roman"/>
              </a:rPr>
              <a:t>el aspecto físico</a:t>
            </a:r>
            <a:r>
              <a:rPr lang="es-ES" altLang="en-US" sz="1600" dirty="0">
                <a:latin typeface="Calibri"/>
                <a:ea typeface="Calibri"/>
                <a:cs typeface="Times New Roman"/>
              </a:rPr>
              <a:t> de las figuras; los reconocimientos, diferenciaciones o clasificaciones de figuras que realizan se basan en semejanzas o diferencias físicas globales.</a:t>
            </a:r>
          </a:p>
        </p:txBody>
      </p:sp>
      <p:sp>
        <p:nvSpPr>
          <p:cNvPr id="6148" name="Freeform 9">
            <a:extLst>
              <a:ext uri="{FF2B5EF4-FFF2-40B4-BE49-F238E27FC236}">
                <a16:creationId xmlns:a16="http://schemas.microsoft.com/office/drawing/2014/main" id="{92A1C604-52EF-80F3-EA2F-208CCBAA573D}"/>
              </a:ext>
            </a:extLst>
          </p:cNvPr>
          <p:cNvSpPr>
            <a:spLocks/>
          </p:cNvSpPr>
          <p:nvPr/>
        </p:nvSpPr>
        <p:spPr bwMode="auto">
          <a:xfrm>
            <a:off x="8166540" y="241203"/>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CuadroTexto 1">
            <a:extLst>
              <a:ext uri="{FF2B5EF4-FFF2-40B4-BE49-F238E27FC236}">
                <a16:creationId xmlns:a16="http://schemas.microsoft.com/office/drawing/2014/main" id="{9E058B52-D57D-213E-A5B3-A96CC6AD4A27}"/>
              </a:ext>
            </a:extLst>
          </p:cNvPr>
          <p:cNvSpPr txBox="1"/>
          <p:nvPr/>
        </p:nvSpPr>
        <p:spPr>
          <a:xfrm>
            <a:off x="3341778" y="2720213"/>
            <a:ext cx="5570405" cy="16619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s-ES" sz="1700" dirty="0">
                <a:latin typeface="Calibri"/>
                <a:ea typeface="Calibri"/>
                <a:cs typeface="Times New Roman"/>
              </a:rPr>
              <a:t>Si un estudiante se encuentra en el nivel 1 de Van Hiele y le entregamos un círculo, un triángulo y un cuadrado preguntando sobre sus diferencias, su respuesta seguramente se </a:t>
            </a:r>
            <a:r>
              <a:rPr lang="es-ES" sz="1700" b="1" dirty="0">
                <a:latin typeface="Calibri"/>
                <a:ea typeface="Calibri"/>
                <a:cs typeface="Times New Roman"/>
              </a:rPr>
              <a:t>referirá a la redondez, figuras más o menos puntiagudas</a:t>
            </a:r>
            <a:r>
              <a:rPr lang="es-ES" sz="1700" dirty="0">
                <a:latin typeface="Calibri"/>
                <a:ea typeface="Calibri"/>
                <a:cs typeface="Times New Roman"/>
              </a:rPr>
              <a:t>, etc. Pero no hablará de vértices ni de amplitud de ángulos.</a:t>
            </a:r>
            <a:endParaRPr lang="es-ES">
              <a:latin typeface="Calibri"/>
              <a:ea typeface="Calibri"/>
              <a:cs typeface="Calibri"/>
            </a:endParaRPr>
          </a:p>
        </p:txBody>
      </p:sp>
      <p:sp>
        <p:nvSpPr>
          <p:cNvPr id="7" name="Elipse 6">
            <a:extLst>
              <a:ext uri="{FF2B5EF4-FFF2-40B4-BE49-F238E27FC236}">
                <a16:creationId xmlns:a16="http://schemas.microsoft.com/office/drawing/2014/main" id="{D0873625-FF1C-7DA3-36E4-332C6B0F8773}"/>
              </a:ext>
            </a:extLst>
          </p:cNvPr>
          <p:cNvSpPr/>
          <p:nvPr/>
        </p:nvSpPr>
        <p:spPr>
          <a:xfrm>
            <a:off x="770216" y="2744662"/>
            <a:ext cx="771755" cy="77907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Triángulo isósceles 14">
            <a:extLst>
              <a:ext uri="{FF2B5EF4-FFF2-40B4-BE49-F238E27FC236}">
                <a16:creationId xmlns:a16="http://schemas.microsoft.com/office/drawing/2014/main" id="{7E681B75-6749-0CF6-8CAF-F90C31D893AD}"/>
              </a:ext>
            </a:extLst>
          </p:cNvPr>
          <p:cNvSpPr/>
          <p:nvPr/>
        </p:nvSpPr>
        <p:spPr>
          <a:xfrm>
            <a:off x="2457587" y="2749326"/>
            <a:ext cx="785234" cy="806416"/>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a:extLst>
              <a:ext uri="{FF2B5EF4-FFF2-40B4-BE49-F238E27FC236}">
                <a16:creationId xmlns:a16="http://schemas.microsoft.com/office/drawing/2014/main" id="{E490F4C8-88C1-4A2F-F07A-2F17A9E65D3E}"/>
              </a:ext>
            </a:extLst>
          </p:cNvPr>
          <p:cNvSpPr/>
          <p:nvPr/>
        </p:nvSpPr>
        <p:spPr>
          <a:xfrm>
            <a:off x="1540602" y="3552276"/>
            <a:ext cx="744413" cy="6966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a:extLst>
              <a:ext uri="{FF2B5EF4-FFF2-40B4-BE49-F238E27FC236}">
                <a16:creationId xmlns:a16="http://schemas.microsoft.com/office/drawing/2014/main" id="{197C2B8F-3C0F-D4C3-4037-D0F9A0DE2925}"/>
              </a:ext>
            </a:extLst>
          </p:cNvPr>
          <p:cNvSpPr>
            <a:spLocks noGrp="1" noChangeArrowheads="1"/>
          </p:cNvSpPr>
          <p:nvPr>
            <p:ph idx="1"/>
          </p:nvPr>
        </p:nvSpPr>
        <p:spPr>
          <a:xfrm>
            <a:off x="4429577" y="1949791"/>
            <a:ext cx="4493986" cy="2565005"/>
          </a:xfrm>
        </p:spPr>
        <p:txBody>
          <a:bodyPr vert="horz" lIns="91440" tIns="45720" rIns="91440" bIns="45720" rtlCol="0" anchor="t">
            <a:noAutofit/>
          </a:bodyPr>
          <a:lstStyle/>
          <a:p>
            <a:pPr fontAlgn="auto">
              <a:spcAft>
                <a:spcPts val="0"/>
              </a:spcAft>
              <a:buClr>
                <a:schemeClr val="accent3"/>
              </a:buClr>
              <a:buFont typeface="Arial"/>
              <a:buChar char="•"/>
              <a:defRPr/>
            </a:pPr>
            <a:r>
              <a:rPr lang="es-ES" sz="1700" dirty="0">
                <a:latin typeface="Calibri"/>
                <a:ea typeface="Calibri"/>
                <a:cs typeface="Times New Roman"/>
              </a:rPr>
              <a:t>Dados varios cuadriláteros, los alumnos pueden reconocer si hay cuadrados y rectángulos, porque son similares en sus formas a cuadrados y rectángulos con los que se ha encontrado previamente.</a:t>
            </a:r>
          </a:p>
          <a:p>
            <a:pPr>
              <a:spcAft>
                <a:spcPts val="0"/>
              </a:spcAft>
              <a:buClr>
                <a:schemeClr val="accent3"/>
              </a:buClr>
              <a:buFont typeface="Arial"/>
              <a:buChar char="•"/>
              <a:defRPr/>
            </a:pPr>
            <a:r>
              <a:rPr lang="es-ES" sz="1700" dirty="0">
                <a:latin typeface="Calibri"/>
                <a:ea typeface="Calibri"/>
                <a:cs typeface="Times New Roman"/>
              </a:rPr>
              <a:t>Dado un geoplano, o un papel, podrían copiar las superficies mostradas.</a:t>
            </a:r>
          </a:p>
          <a:p>
            <a:pPr>
              <a:spcAft>
                <a:spcPts val="0"/>
              </a:spcAft>
              <a:buClr>
                <a:schemeClr val="accent3"/>
              </a:buClr>
              <a:buFont typeface="Arial"/>
              <a:buChar char="•"/>
              <a:defRPr/>
            </a:pPr>
            <a:r>
              <a:rPr lang="es-ES" sz="1700" dirty="0">
                <a:latin typeface="Calibri"/>
                <a:ea typeface="Calibri"/>
                <a:cs typeface="Times New Roman"/>
              </a:rPr>
              <a:t>No reconocerían que las figuras tienen ángulos rectos o que los lados opuestos son paralelos.</a:t>
            </a:r>
            <a:endParaRPr lang="es-ES" dirty="0">
              <a:latin typeface="Calibri"/>
              <a:ea typeface="Calibri"/>
            </a:endParaRPr>
          </a:p>
          <a:p>
            <a:pPr marL="154305" indent="-154305" algn="just" fontAlgn="auto">
              <a:lnSpc>
                <a:spcPct val="80000"/>
              </a:lnSpc>
              <a:spcAft>
                <a:spcPts val="0"/>
              </a:spcAft>
              <a:buClr>
                <a:schemeClr val="accent3"/>
              </a:buClr>
              <a:buFontTx/>
              <a:buNone/>
              <a:defRPr/>
            </a:pPr>
            <a:endParaRPr lang="es-ES" sz="1700">
              <a:latin typeface="Times New Roman"/>
              <a:cs typeface="Times New Roman"/>
            </a:endParaRPr>
          </a:p>
        </p:txBody>
      </p:sp>
      <p:sp>
        <p:nvSpPr>
          <p:cNvPr id="8196" name="Freeform 9">
            <a:extLst>
              <a:ext uri="{FF2B5EF4-FFF2-40B4-BE49-F238E27FC236}">
                <a16:creationId xmlns:a16="http://schemas.microsoft.com/office/drawing/2014/main" id="{FE9D556A-4BC6-9708-7507-C73D7CD6DF63}"/>
              </a:ext>
            </a:extLst>
          </p:cNvPr>
          <p:cNvSpPr>
            <a:spLocks/>
          </p:cNvSpPr>
          <p:nvPr/>
        </p:nvSpPr>
        <p:spPr bwMode="auto">
          <a:xfrm>
            <a:off x="8048612" y="277489"/>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3" name="Rectángulo 2">
            <a:extLst>
              <a:ext uri="{FF2B5EF4-FFF2-40B4-BE49-F238E27FC236}">
                <a16:creationId xmlns:a16="http://schemas.microsoft.com/office/drawing/2014/main" id="{3A222F66-EB55-9314-7882-F00C0038C408}"/>
              </a:ext>
            </a:extLst>
          </p:cNvPr>
          <p:cNvSpPr/>
          <p:nvPr/>
        </p:nvSpPr>
        <p:spPr>
          <a:xfrm>
            <a:off x="1070068" y="2291391"/>
            <a:ext cx="1396460" cy="416792"/>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a:extLst>
              <a:ext uri="{FF2B5EF4-FFF2-40B4-BE49-F238E27FC236}">
                <a16:creationId xmlns:a16="http://schemas.microsoft.com/office/drawing/2014/main" id="{4D74FDCB-A914-E824-B8AF-B342E90C8CD0}"/>
              </a:ext>
            </a:extLst>
          </p:cNvPr>
          <p:cNvSpPr/>
          <p:nvPr/>
        </p:nvSpPr>
        <p:spPr>
          <a:xfrm>
            <a:off x="1949994" y="2953603"/>
            <a:ext cx="416746" cy="389577"/>
          </a:xfrm>
          <a:prstGeom prst="rect">
            <a:avLst/>
          </a:prstGeom>
          <a:solidFill>
            <a:srgbClr val="00B050"/>
          </a:solidFill>
          <a:ln>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extLst>
              <a:ext uri="{FF2B5EF4-FFF2-40B4-BE49-F238E27FC236}">
                <a16:creationId xmlns:a16="http://schemas.microsoft.com/office/drawing/2014/main" id="{85E289C7-79C9-BDB2-B4E5-A592BEF7ABB2}"/>
              </a:ext>
            </a:extLst>
          </p:cNvPr>
          <p:cNvSpPr/>
          <p:nvPr/>
        </p:nvSpPr>
        <p:spPr>
          <a:xfrm>
            <a:off x="1070067" y="3497891"/>
            <a:ext cx="1396460" cy="389577"/>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371D71D8-A802-6148-480C-A32A512D4D36}"/>
              </a:ext>
            </a:extLst>
          </p:cNvPr>
          <p:cNvSpPr/>
          <p:nvPr/>
        </p:nvSpPr>
        <p:spPr>
          <a:xfrm>
            <a:off x="1160779" y="2844747"/>
            <a:ext cx="516532" cy="49843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a:extLst>
              <a:ext uri="{FF2B5EF4-FFF2-40B4-BE49-F238E27FC236}">
                <a16:creationId xmlns:a16="http://schemas.microsoft.com/office/drawing/2014/main" id="{85039A41-6829-69A4-0D6F-E5CE2E164983}"/>
              </a:ext>
            </a:extLst>
          </p:cNvPr>
          <p:cNvSpPr/>
          <p:nvPr/>
        </p:nvSpPr>
        <p:spPr>
          <a:xfrm>
            <a:off x="2811781" y="2291390"/>
            <a:ext cx="1396460" cy="416792"/>
          </a:xfrm>
          <a:custGeom>
            <a:avLst/>
            <a:gdLst>
              <a:gd name="connsiteX0" fmla="*/ 0 w 1396460"/>
              <a:gd name="connsiteY0" fmla="*/ 0 h 416792"/>
              <a:gd name="connsiteX1" fmla="*/ 670301 w 1396460"/>
              <a:gd name="connsiteY1" fmla="*/ 0 h 416792"/>
              <a:gd name="connsiteX2" fmla="*/ 1396460 w 1396460"/>
              <a:gd name="connsiteY2" fmla="*/ 0 h 416792"/>
              <a:gd name="connsiteX3" fmla="*/ 1396460 w 1396460"/>
              <a:gd name="connsiteY3" fmla="*/ 416792 h 416792"/>
              <a:gd name="connsiteX4" fmla="*/ 684265 w 1396460"/>
              <a:gd name="connsiteY4" fmla="*/ 416792 h 416792"/>
              <a:gd name="connsiteX5" fmla="*/ 0 w 1396460"/>
              <a:gd name="connsiteY5" fmla="*/ 416792 h 416792"/>
              <a:gd name="connsiteX6" fmla="*/ 0 w 1396460"/>
              <a:gd name="connsiteY6" fmla="*/ 0 h 41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6460" h="416792" fill="none" extrusionOk="0">
                <a:moveTo>
                  <a:pt x="0" y="0"/>
                </a:moveTo>
                <a:cubicBezTo>
                  <a:pt x="310680" y="5783"/>
                  <a:pt x="346428" y="-23665"/>
                  <a:pt x="670301" y="0"/>
                </a:cubicBezTo>
                <a:cubicBezTo>
                  <a:pt x="994174" y="23665"/>
                  <a:pt x="1135440" y="-24009"/>
                  <a:pt x="1396460" y="0"/>
                </a:cubicBezTo>
                <a:cubicBezTo>
                  <a:pt x="1388332" y="169624"/>
                  <a:pt x="1402064" y="260920"/>
                  <a:pt x="1396460" y="416792"/>
                </a:cubicBezTo>
                <a:cubicBezTo>
                  <a:pt x="1133439" y="420101"/>
                  <a:pt x="963180" y="446390"/>
                  <a:pt x="684265" y="416792"/>
                </a:cubicBezTo>
                <a:cubicBezTo>
                  <a:pt x="405351" y="387194"/>
                  <a:pt x="189418" y="442317"/>
                  <a:pt x="0" y="416792"/>
                </a:cubicBezTo>
                <a:cubicBezTo>
                  <a:pt x="-16037" y="224365"/>
                  <a:pt x="-9875" y="123155"/>
                  <a:pt x="0" y="0"/>
                </a:cubicBezTo>
                <a:close/>
              </a:path>
              <a:path w="1396460" h="416792" stroke="0" extrusionOk="0">
                <a:moveTo>
                  <a:pt x="0" y="0"/>
                </a:moveTo>
                <a:cubicBezTo>
                  <a:pt x="321682" y="17676"/>
                  <a:pt x="367878" y="3304"/>
                  <a:pt x="684265" y="0"/>
                </a:cubicBezTo>
                <a:cubicBezTo>
                  <a:pt x="1000652" y="-3304"/>
                  <a:pt x="1047240" y="-19624"/>
                  <a:pt x="1396460" y="0"/>
                </a:cubicBezTo>
                <a:cubicBezTo>
                  <a:pt x="1397460" y="149641"/>
                  <a:pt x="1402699" y="212292"/>
                  <a:pt x="1396460" y="416792"/>
                </a:cubicBezTo>
                <a:cubicBezTo>
                  <a:pt x="1127294" y="395176"/>
                  <a:pt x="940395" y="442629"/>
                  <a:pt x="712195" y="416792"/>
                </a:cubicBezTo>
                <a:cubicBezTo>
                  <a:pt x="483995" y="390955"/>
                  <a:pt x="223385" y="430745"/>
                  <a:pt x="0" y="416792"/>
                </a:cubicBezTo>
                <a:cubicBezTo>
                  <a:pt x="5279" y="313901"/>
                  <a:pt x="16816" y="193922"/>
                  <a:pt x="0" y="0"/>
                </a:cubicBezTo>
                <a:close/>
              </a:path>
            </a:pathLst>
          </a:custGeom>
          <a:solidFill>
            <a:schemeClr val="accent4"/>
          </a:solidFill>
          <a:ln>
            <a:extLst>
              <a:ext uri="{C807C97D-BFC1-408E-A445-0C87EB9F89A2}">
                <ask:lineSketchStyleProps xmlns:ask="http://schemas.microsoft.com/office/drawing/2018/sketchyshapes" sd="349921161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7C087718-13CD-78A5-1A83-CEF85B15917C}"/>
              </a:ext>
            </a:extLst>
          </p:cNvPr>
          <p:cNvSpPr/>
          <p:nvPr/>
        </p:nvSpPr>
        <p:spPr>
          <a:xfrm>
            <a:off x="3791493" y="2953602"/>
            <a:ext cx="416746" cy="389577"/>
          </a:xfrm>
          <a:custGeom>
            <a:avLst/>
            <a:gdLst>
              <a:gd name="connsiteX0" fmla="*/ 0 w 416746"/>
              <a:gd name="connsiteY0" fmla="*/ 0 h 389577"/>
              <a:gd name="connsiteX1" fmla="*/ 416746 w 416746"/>
              <a:gd name="connsiteY1" fmla="*/ 0 h 389577"/>
              <a:gd name="connsiteX2" fmla="*/ 416746 w 416746"/>
              <a:gd name="connsiteY2" fmla="*/ 389577 h 389577"/>
              <a:gd name="connsiteX3" fmla="*/ 0 w 416746"/>
              <a:gd name="connsiteY3" fmla="*/ 389577 h 389577"/>
              <a:gd name="connsiteX4" fmla="*/ 0 w 416746"/>
              <a:gd name="connsiteY4" fmla="*/ 0 h 389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746" h="389577" fill="none" extrusionOk="0">
                <a:moveTo>
                  <a:pt x="0" y="0"/>
                </a:moveTo>
                <a:cubicBezTo>
                  <a:pt x="113848" y="-12689"/>
                  <a:pt x="324623" y="5669"/>
                  <a:pt x="416746" y="0"/>
                </a:cubicBezTo>
                <a:cubicBezTo>
                  <a:pt x="398121" y="155348"/>
                  <a:pt x="425507" y="285732"/>
                  <a:pt x="416746" y="389577"/>
                </a:cubicBezTo>
                <a:cubicBezTo>
                  <a:pt x="275279" y="409041"/>
                  <a:pt x="167062" y="378090"/>
                  <a:pt x="0" y="389577"/>
                </a:cubicBezTo>
                <a:cubicBezTo>
                  <a:pt x="17119" y="282234"/>
                  <a:pt x="-11922" y="121940"/>
                  <a:pt x="0" y="0"/>
                </a:cubicBezTo>
                <a:close/>
              </a:path>
              <a:path w="416746" h="389577" stroke="0" extrusionOk="0">
                <a:moveTo>
                  <a:pt x="0" y="0"/>
                </a:moveTo>
                <a:cubicBezTo>
                  <a:pt x="175537" y="15470"/>
                  <a:pt x="231786" y="1724"/>
                  <a:pt x="416746" y="0"/>
                </a:cubicBezTo>
                <a:cubicBezTo>
                  <a:pt x="407175" y="135207"/>
                  <a:pt x="402255" y="233889"/>
                  <a:pt x="416746" y="389577"/>
                </a:cubicBezTo>
                <a:cubicBezTo>
                  <a:pt x="279225" y="404264"/>
                  <a:pt x="181535" y="405145"/>
                  <a:pt x="0" y="389577"/>
                </a:cubicBezTo>
                <a:cubicBezTo>
                  <a:pt x="14626" y="292922"/>
                  <a:pt x="-12553" y="82061"/>
                  <a:pt x="0" y="0"/>
                </a:cubicBezTo>
                <a:close/>
              </a:path>
            </a:pathLst>
          </a:custGeom>
          <a:solidFill>
            <a:srgbClr val="00B050"/>
          </a:solidFill>
          <a:ln>
            <a:extLst>
              <a:ext uri="{C807C97D-BFC1-408E-A445-0C87EB9F89A2}">
                <ask:lineSketchStyleProps xmlns:ask="http://schemas.microsoft.com/office/drawing/2018/sketchyshapes" sd="1451187210">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14">
            <a:extLst>
              <a:ext uri="{FF2B5EF4-FFF2-40B4-BE49-F238E27FC236}">
                <a16:creationId xmlns:a16="http://schemas.microsoft.com/office/drawing/2014/main" id="{035647EE-0661-4DE7-F988-50A6C7685E85}"/>
              </a:ext>
            </a:extLst>
          </p:cNvPr>
          <p:cNvSpPr/>
          <p:nvPr/>
        </p:nvSpPr>
        <p:spPr>
          <a:xfrm>
            <a:off x="2993207" y="2844746"/>
            <a:ext cx="516532" cy="498433"/>
          </a:xfrm>
          <a:custGeom>
            <a:avLst/>
            <a:gdLst>
              <a:gd name="connsiteX0" fmla="*/ 0 w 516532"/>
              <a:gd name="connsiteY0" fmla="*/ 0 h 498433"/>
              <a:gd name="connsiteX1" fmla="*/ 516532 w 516532"/>
              <a:gd name="connsiteY1" fmla="*/ 0 h 498433"/>
              <a:gd name="connsiteX2" fmla="*/ 516532 w 516532"/>
              <a:gd name="connsiteY2" fmla="*/ 498433 h 498433"/>
              <a:gd name="connsiteX3" fmla="*/ 0 w 516532"/>
              <a:gd name="connsiteY3" fmla="*/ 498433 h 498433"/>
              <a:gd name="connsiteX4" fmla="*/ 0 w 516532"/>
              <a:gd name="connsiteY4" fmla="*/ 0 h 498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532" h="498433" fill="none" extrusionOk="0">
                <a:moveTo>
                  <a:pt x="0" y="0"/>
                </a:moveTo>
                <a:cubicBezTo>
                  <a:pt x="127008" y="-11213"/>
                  <a:pt x="331126" y="14975"/>
                  <a:pt x="516532" y="0"/>
                </a:cubicBezTo>
                <a:cubicBezTo>
                  <a:pt x="517420" y="229604"/>
                  <a:pt x="518253" y="394171"/>
                  <a:pt x="516532" y="498433"/>
                </a:cubicBezTo>
                <a:cubicBezTo>
                  <a:pt x="281941" y="521856"/>
                  <a:pt x="142034" y="475128"/>
                  <a:pt x="0" y="498433"/>
                </a:cubicBezTo>
                <a:cubicBezTo>
                  <a:pt x="-16362" y="329906"/>
                  <a:pt x="-598" y="168533"/>
                  <a:pt x="0" y="0"/>
                </a:cubicBezTo>
                <a:close/>
              </a:path>
              <a:path w="516532" h="498433" stroke="0" extrusionOk="0">
                <a:moveTo>
                  <a:pt x="0" y="0"/>
                </a:moveTo>
                <a:cubicBezTo>
                  <a:pt x="209531" y="17333"/>
                  <a:pt x="379088" y="10183"/>
                  <a:pt x="516532" y="0"/>
                </a:cubicBezTo>
                <a:cubicBezTo>
                  <a:pt x="541122" y="137751"/>
                  <a:pt x="516012" y="385853"/>
                  <a:pt x="516532" y="498433"/>
                </a:cubicBezTo>
                <a:cubicBezTo>
                  <a:pt x="399895" y="477097"/>
                  <a:pt x="248838" y="483198"/>
                  <a:pt x="0" y="498433"/>
                </a:cubicBezTo>
                <a:cubicBezTo>
                  <a:pt x="5331" y="332265"/>
                  <a:pt x="-22931" y="239814"/>
                  <a:pt x="0" y="0"/>
                </a:cubicBezTo>
                <a:close/>
              </a:path>
            </a:pathLst>
          </a:custGeom>
          <a:ln>
            <a:extLst>
              <a:ext uri="{C807C97D-BFC1-408E-A445-0C87EB9F89A2}">
                <ask:lineSketchStyleProps xmlns:ask="http://schemas.microsoft.com/office/drawing/2018/sketchyshapes" sd="371972296">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652E8083-D8D1-858D-C6DC-FD596EC5F88E}"/>
              </a:ext>
            </a:extLst>
          </p:cNvPr>
          <p:cNvSpPr/>
          <p:nvPr/>
        </p:nvSpPr>
        <p:spPr>
          <a:xfrm>
            <a:off x="2811780" y="3497890"/>
            <a:ext cx="1396460" cy="389577"/>
          </a:xfrm>
          <a:custGeom>
            <a:avLst/>
            <a:gdLst>
              <a:gd name="connsiteX0" fmla="*/ 0 w 1396460"/>
              <a:gd name="connsiteY0" fmla="*/ 0 h 389577"/>
              <a:gd name="connsiteX1" fmla="*/ 712195 w 1396460"/>
              <a:gd name="connsiteY1" fmla="*/ 0 h 389577"/>
              <a:gd name="connsiteX2" fmla="*/ 1396460 w 1396460"/>
              <a:gd name="connsiteY2" fmla="*/ 0 h 389577"/>
              <a:gd name="connsiteX3" fmla="*/ 1396460 w 1396460"/>
              <a:gd name="connsiteY3" fmla="*/ 389577 h 389577"/>
              <a:gd name="connsiteX4" fmla="*/ 698230 w 1396460"/>
              <a:gd name="connsiteY4" fmla="*/ 389577 h 389577"/>
              <a:gd name="connsiteX5" fmla="*/ 0 w 1396460"/>
              <a:gd name="connsiteY5" fmla="*/ 389577 h 389577"/>
              <a:gd name="connsiteX6" fmla="*/ 0 w 1396460"/>
              <a:gd name="connsiteY6" fmla="*/ 0 h 389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6460" h="389577" fill="none" extrusionOk="0">
                <a:moveTo>
                  <a:pt x="0" y="0"/>
                </a:moveTo>
                <a:cubicBezTo>
                  <a:pt x="161742" y="34014"/>
                  <a:pt x="515371" y="9023"/>
                  <a:pt x="712195" y="0"/>
                </a:cubicBezTo>
                <a:cubicBezTo>
                  <a:pt x="909019" y="-9023"/>
                  <a:pt x="1132074" y="-30975"/>
                  <a:pt x="1396460" y="0"/>
                </a:cubicBezTo>
                <a:cubicBezTo>
                  <a:pt x="1411996" y="87733"/>
                  <a:pt x="1392954" y="222935"/>
                  <a:pt x="1396460" y="389577"/>
                </a:cubicBezTo>
                <a:cubicBezTo>
                  <a:pt x="1132378" y="420783"/>
                  <a:pt x="1013899" y="364593"/>
                  <a:pt x="698230" y="389577"/>
                </a:cubicBezTo>
                <a:cubicBezTo>
                  <a:pt x="382561" y="414562"/>
                  <a:pt x="159132" y="356271"/>
                  <a:pt x="0" y="389577"/>
                </a:cubicBezTo>
                <a:cubicBezTo>
                  <a:pt x="3195" y="200442"/>
                  <a:pt x="-14742" y="178504"/>
                  <a:pt x="0" y="0"/>
                </a:cubicBezTo>
                <a:close/>
              </a:path>
              <a:path w="1396460" h="389577" stroke="0" extrusionOk="0">
                <a:moveTo>
                  <a:pt x="0" y="0"/>
                </a:moveTo>
                <a:cubicBezTo>
                  <a:pt x="183421" y="-11516"/>
                  <a:pt x="476463" y="33214"/>
                  <a:pt x="726159" y="0"/>
                </a:cubicBezTo>
                <a:cubicBezTo>
                  <a:pt x="975855" y="-33214"/>
                  <a:pt x="1155971" y="-31315"/>
                  <a:pt x="1396460" y="0"/>
                </a:cubicBezTo>
                <a:cubicBezTo>
                  <a:pt x="1395234" y="101124"/>
                  <a:pt x="1410039" y="305820"/>
                  <a:pt x="1396460" y="389577"/>
                </a:cubicBezTo>
                <a:cubicBezTo>
                  <a:pt x="1183325" y="417869"/>
                  <a:pt x="908232" y="420490"/>
                  <a:pt x="726159" y="389577"/>
                </a:cubicBezTo>
                <a:cubicBezTo>
                  <a:pt x="544086" y="358664"/>
                  <a:pt x="238300" y="355864"/>
                  <a:pt x="0" y="389577"/>
                </a:cubicBezTo>
                <a:cubicBezTo>
                  <a:pt x="-17855" y="250915"/>
                  <a:pt x="-19332" y="111875"/>
                  <a:pt x="0" y="0"/>
                </a:cubicBezTo>
                <a:close/>
              </a:path>
            </a:pathLst>
          </a:custGeom>
          <a:solidFill>
            <a:srgbClr val="7030A0"/>
          </a:solidFill>
          <a:ln>
            <a:extLst>
              <a:ext uri="{C807C97D-BFC1-408E-A445-0C87EB9F89A2}">
                <ask:lineSketchStyleProps xmlns:ask="http://schemas.microsoft.com/office/drawing/2018/sketchyshapes" sd="1851593563">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9" name="Conector recto de flecha 18">
            <a:extLst>
              <a:ext uri="{FF2B5EF4-FFF2-40B4-BE49-F238E27FC236}">
                <a16:creationId xmlns:a16="http://schemas.microsoft.com/office/drawing/2014/main" id="{DA751CA0-03A1-03F7-F682-C398F539F42A}"/>
              </a:ext>
            </a:extLst>
          </p:cNvPr>
          <p:cNvCxnSpPr/>
          <p:nvPr/>
        </p:nvCxnSpPr>
        <p:spPr>
          <a:xfrm>
            <a:off x="2636158" y="2078264"/>
            <a:ext cx="16328" cy="1993897"/>
          </a:xfrm>
          <a:prstGeom prst="straightConnector1">
            <a:avLst/>
          </a:prstGeom>
        </p:spPr>
        <p:style>
          <a:lnRef idx="1">
            <a:schemeClr val="dk1"/>
          </a:lnRef>
          <a:fillRef idx="0">
            <a:schemeClr val="dk1"/>
          </a:fillRef>
          <a:effectRef idx="0">
            <a:schemeClr val="dk1"/>
          </a:effectRef>
          <a:fontRef idx="minor">
            <a:schemeClr val="tx1"/>
          </a:fontRef>
        </p:style>
      </p:cxnSp>
      <p:sp>
        <p:nvSpPr>
          <p:cNvPr id="21" name="CuadroTexto 20">
            <a:extLst>
              <a:ext uri="{FF2B5EF4-FFF2-40B4-BE49-F238E27FC236}">
                <a16:creationId xmlns:a16="http://schemas.microsoft.com/office/drawing/2014/main" id="{3E66B2B8-95B1-AAAE-A74F-DDEDB70ED944}"/>
              </a:ext>
            </a:extLst>
          </p:cNvPr>
          <p:cNvSpPr txBox="1"/>
          <p:nvPr/>
        </p:nvSpPr>
        <p:spPr>
          <a:xfrm>
            <a:off x="1452337" y="4515016"/>
            <a:ext cx="2335965" cy="3539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1700">
                <a:latin typeface="Times New Roman"/>
                <a:ea typeface="Tahoma"/>
                <a:cs typeface="Times New Roman"/>
              </a:rPr>
              <a:t>Cuadrados y rectángulos</a:t>
            </a:r>
            <a:endParaRPr lang="es-ES" sz="1700">
              <a:latin typeface="Times New Roman"/>
              <a:cs typeface="Times New Roman"/>
            </a:endParaRPr>
          </a:p>
        </p:txBody>
      </p:sp>
      <p:sp>
        <p:nvSpPr>
          <p:cNvPr id="27" name="CuadroTexto 26">
            <a:extLst>
              <a:ext uri="{FF2B5EF4-FFF2-40B4-BE49-F238E27FC236}">
                <a16:creationId xmlns:a16="http://schemas.microsoft.com/office/drawing/2014/main" id="{391585F7-5215-B6CF-D691-C702EE225A0D}"/>
              </a:ext>
            </a:extLst>
          </p:cNvPr>
          <p:cNvSpPr txBox="1"/>
          <p:nvPr/>
        </p:nvSpPr>
        <p:spPr>
          <a:xfrm>
            <a:off x="402977" y="715257"/>
            <a:ext cx="7179129" cy="14457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700" dirty="0">
                <a:latin typeface="Calibri"/>
                <a:ea typeface="Calibri"/>
                <a:cs typeface="Times New Roman"/>
              </a:rPr>
              <a:t>Una persona que se encuentra en este nivel puede:</a:t>
            </a:r>
            <a:r>
              <a:rPr lang="en-US" sz="1700" dirty="0">
                <a:latin typeface="Calibri"/>
                <a:ea typeface="Calibri"/>
                <a:cs typeface="Times New Roman"/>
              </a:rPr>
              <a:t>​</a:t>
            </a:r>
          </a:p>
          <a:p>
            <a:r>
              <a:rPr lang="es-ES" sz="1700" dirty="0">
                <a:latin typeface="Calibri"/>
                <a:ea typeface="Calibri"/>
                <a:cs typeface="Times New Roman"/>
              </a:rPr>
              <a:t>​</a:t>
            </a:r>
          </a:p>
          <a:p>
            <a:pPr marL="228600" indent="-228600">
              <a:buFont typeface=""/>
              <a:buChar char="•"/>
            </a:pPr>
            <a:r>
              <a:rPr lang="es-ES" sz="1700" dirty="0">
                <a:latin typeface="Calibri"/>
                <a:ea typeface="Calibri"/>
                <a:cs typeface="Times New Roman"/>
              </a:rPr>
              <a:t>Aprender vocabulario geométrico.</a:t>
            </a:r>
            <a:r>
              <a:rPr lang="en-US" sz="1700" dirty="0">
                <a:latin typeface="Calibri"/>
                <a:ea typeface="Calibri"/>
                <a:cs typeface="Times New Roman"/>
              </a:rPr>
              <a:t>​</a:t>
            </a:r>
          </a:p>
          <a:p>
            <a:pPr marL="228600" indent="-228600">
              <a:buFont typeface=""/>
              <a:buChar char="•"/>
            </a:pPr>
            <a:r>
              <a:rPr lang="es-ES" sz="1700" dirty="0">
                <a:latin typeface="Calibri"/>
                <a:ea typeface="Calibri"/>
                <a:cs typeface="Times New Roman"/>
              </a:rPr>
              <a:t>Identificar formas especificadas.</a:t>
            </a:r>
            <a:r>
              <a:rPr lang="en-US" sz="1700" dirty="0">
                <a:latin typeface="Calibri"/>
                <a:ea typeface="Calibri"/>
                <a:cs typeface="Times New Roman"/>
              </a:rPr>
              <a:t>​</a:t>
            </a:r>
          </a:p>
          <a:p>
            <a:pPr marL="228600" indent="-228600">
              <a:buFont typeface=""/>
              <a:buChar char="•"/>
            </a:pPr>
            <a:r>
              <a:rPr lang="es-ES" sz="1700" dirty="0">
                <a:latin typeface="Calibri"/>
                <a:ea typeface="Calibri"/>
                <a:cs typeface="Times New Roman"/>
              </a:rPr>
              <a:t>Reproducir una figura dada.</a:t>
            </a:r>
            <a:r>
              <a:rPr lang="en-US" sz="1700" dirty="0">
                <a:latin typeface="Calibri"/>
                <a:ea typeface="Calibri"/>
                <a:cs typeface="Times New Roman"/>
              </a:rPr>
              <a:t>​</a:t>
            </a:r>
          </a:p>
        </p:txBody>
      </p:sp>
      <p:sp>
        <p:nvSpPr>
          <p:cNvPr id="8" name="Rectangle 2">
            <a:extLst>
              <a:ext uri="{FF2B5EF4-FFF2-40B4-BE49-F238E27FC236}">
                <a16:creationId xmlns:a16="http://schemas.microsoft.com/office/drawing/2014/main" id="{3471DD54-1A72-7C12-8992-DBF7152C05F4}"/>
              </a:ext>
            </a:extLst>
          </p:cNvPr>
          <p:cNvSpPr>
            <a:spLocks noGrp="1" noChangeArrowheads="1"/>
          </p:cNvSpPr>
          <p:nvPr>
            <p:ph type="title"/>
          </p:nvPr>
        </p:nvSpPr>
        <p:spPr>
          <a:xfrm>
            <a:off x="468642" y="289301"/>
            <a:ext cx="6100775" cy="484273"/>
          </a:xfrm>
        </p:spPr>
        <p:txBody>
          <a:bodyPr rtlCol="0">
            <a:normAutofit/>
          </a:bodyPr>
          <a:lstStyle/>
          <a:p>
            <a:pPr fontAlgn="auto">
              <a:spcAft>
                <a:spcPts val="0"/>
              </a:spcAft>
              <a:defRPr/>
            </a:pPr>
            <a:r>
              <a:rPr lang="es-ES" sz="2000" b="1">
                <a:latin typeface="+mn-lt"/>
              </a:rPr>
              <a:t>PRIMER NIVEL: RECONOCIMIENTO O VISUALIZACIÓN</a:t>
            </a:r>
            <a:endParaRPr lang="es-ES" sz="2000" b="1" err="1">
              <a:latin typeface="+mn-lt"/>
              <a:cs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Freeform 9">
            <a:extLst>
              <a:ext uri="{FF2B5EF4-FFF2-40B4-BE49-F238E27FC236}">
                <a16:creationId xmlns:a16="http://schemas.microsoft.com/office/drawing/2014/main" id="{880D1BF9-371D-939B-AFFE-3D786B747757}"/>
              </a:ext>
            </a:extLst>
          </p:cNvPr>
          <p:cNvSpPr>
            <a:spLocks/>
          </p:cNvSpPr>
          <p:nvPr/>
        </p:nvSpPr>
        <p:spPr bwMode="auto">
          <a:xfrm>
            <a:off x="8170648" y="242401"/>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5" name="Rectangle 2">
            <a:extLst>
              <a:ext uri="{FF2B5EF4-FFF2-40B4-BE49-F238E27FC236}">
                <a16:creationId xmlns:a16="http://schemas.microsoft.com/office/drawing/2014/main" id="{8F832DA0-E241-F51E-2763-59FCEF55B644}"/>
              </a:ext>
            </a:extLst>
          </p:cNvPr>
          <p:cNvSpPr>
            <a:spLocks noGrp="1" noChangeArrowheads="1"/>
          </p:cNvSpPr>
          <p:nvPr>
            <p:ph type="title"/>
          </p:nvPr>
        </p:nvSpPr>
        <p:spPr>
          <a:xfrm>
            <a:off x="479425" y="353999"/>
            <a:ext cx="4601936" cy="398009"/>
          </a:xfrm>
        </p:spPr>
        <p:txBody>
          <a:bodyPr rtlCol="0">
            <a:normAutofit/>
          </a:bodyPr>
          <a:lstStyle/>
          <a:p>
            <a:pPr fontAlgn="auto">
              <a:spcAft>
                <a:spcPts val="0"/>
              </a:spcAft>
              <a:defRPr/>
            </a:pPr>
            <a:r>
              <a:rPr lang="es-ES" sz="2000" b="1">
                <a:latin typeface="+mn-lt"/>
              </a:rPr>
              <a:t>SEGUNDO NIVEL: ANÁLISIS</a:t>
            </a:r>
            <a:endParaRPr lang="es-ES" sz="2000" b="1">
              <a:latin typeface="+mn-lt"/>
              <a:cs typeface="Calibri"/>
            </a:endParaRPr>
          </a:p>
        </p:txBody>
      </p:sp>
      <p:sp>
        <p:nvSpPr>
          <p:cNvPr id="9" name="Rectangle 3">
            <a:extLst>
              <a:ext uri="{FF2B5EF4-FFF2-40B4-BE49-F238E27FC236}">
                <a16:creationId xmlns:a16="http://schemas.microsoft.com/office/drawing/2014/main" id="{CC664492-4539-4EAE-806B-253D483BED7F}"/>
              </a:ext>
            </a:extLst>
          </p:cNvPr>
          <p:cNvSpPr txBox="1">
            <a:spLocks noChangeArrowheads="1"/>
          </p:cNvSpPr>
          <p:nvPr/>
        </p:nvSpPr>
        <p:spPr bwMode="auto">
          <a:xfrm>
            <a:off x="483507" y="810556"/>
            <a:ext cx="8382889" cy="1762953"/>
          </a:xfrm>
          <a:prstGeom prst="rect">
            <a:avLst/>
          </a:prstGeom>
        </p:spPr>
        <p:txBody>
          <a:bodyPr vert="horz" wrap="square" lIns="91440" tIns="45720" rIns="91440" bIns="45720" numCol="1" rtlCol="0" anchor="t" anchorCtr="0" compatLnSpc="1">
            <a:prstTxWarp prst="textNoShape">
              <a:avLst/>
            </a:prstTxWarp>
            <a:normAutofit fontScale="92500" lnSpcReduction="20000"/>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eaLnBrk="1" hangingPunct="1">
              <a:lnSpc>
                <a:spcPct val="120000"/>
              </a:lnSpc>
            </a:pPr>
            <a:r>
              <a:rPr lang="es-ES" altLang="en-US" sz="1700">
                <a:latin typeface="Calibri"/>
                <a:ea typeface="Calibri"/>
                <a:cs typeface="Times New Roman"/>
              </a:rPr>
              <a:t>Los estudiantes se dan cuenta de que las figuras geométricas </a:t>
            </a:r>
            <a:r>
              <a:rPr lang="es-ES" altLang="en-US" sz="1700" b="1" dirty="0">
                <a:latin typeface="Calibri"/>
                <a:ea typeface="Calibri"/>
                <a:cs typeface="Times New Roman"/>
              </a:rPr>
              <a:t>están formadas por partes o elementos</a:t>
            </a:r>
            <a:r>
              <a:rPr lang="es-ES" altLang="en-US" sz="1700" dirty="0">
                <a:latin typeface="Calibri"/>
                <a:ea typeface="Calibri"/>
                <a:cs typeface="Times New Roman"/>
              </a:rPr>
              <a:t> y de que están dotadas de</a:t>
            </a:r>
            <a:r>
              <a:rPr lang="es-ES" altLang="en-US" sz="1700" b="1" dirty="0">
                <a:latin typeface="Calibri"/>
                <a:ea typeface="Calibri"/>
                <a:cs typeface="Times New Roman"/>
              </a:rPr>
              <a:t> propiedades matemáticas</a:t>
            </a:r>
            <a:r>
              <a:rPr lang="es-ES" altLang="en-US" sz="1700" dirty="0">
                <a:latin typeface="Calibri"/>
                <a:ea typeface="Calibri"/>
                <a:cs typeface="Times New Roman"/>
              </a:rPr>
              <a:t>; pueden describir las partes que integran una figura y enunciar sus propiedades, siempre de manera informal.</a:t>
            </a:r>
          </a:p>
          <a:p>
            <a:pPr>
              <a:lnSpc>
                <a:spcPct val="120000"/>
              </a:lnSpc>
            </a:pPr>
            <a:r>
              <a:rPr lang="es-ES" altLang="en-US" sz="1700" dirty="0">
                <a:latin typeface="Calibri"/>
                <a:ea typeface="Calibri"/>
                <a:cs typeface="Times New Roman"/>
              </a:rPr>
              <a:t>Pueden deducir otras propiedades generalizándolas a partir de la experimentación.</a:t>
            </a:r>
          </a:p>
          <a:p>
            <a:pPr>
              <a:lnSpc>
                <a:spcPct val="120000"/>
              </a:lnSpc>
            </a:pPr>
            <a:r>
              <a:rPr lang="es-ES" altLang="en-US" sz="1700" b="1" dirty="0">
                <a:latin typeface="Calibri"/>
                <a:ea typeface="Calibri"/>
                <a:cs typeface="Times New Roman"/>
              </a:rPr>
              <a:t>No son capaces</a:t>
            </a:r>
            <a:r>
              <a:rPr lang="es-ES" altLang="en-US" sz="1700" dirty="0">
                <a:latin typeface="Calibri"/>
                <a:ea typeface="Calibri"/>
                <a:cs typeface="Times New Roman"/>
              </a:rPr>
              <a:t> de relacionar unas propiedades con otras, por lo que no pueden hacer clasificaciones lógicas de figuras basándose en sus elementos o propiedades.</a:t>
            </a:r>
          </a:p>
        </p:txBody>
      </p:sp>
      <p:sp>
        <p:nvSpPr>
          <p:cNvPr id="13" name="CuadroTexto 12">
            <a:extLst>
              <a:ext uri="{FF2B5EF4-FFF2-40B4-BE49-F238E27FC236}">
                <a16:creationId xmlns:a16="http://schemas.microsoft.com/office/drawing/2014/main" id="{5E7A3084-538B-E873-BC01-EA124D98CB1A}"/>
              </a:ext>
            </a:extLst>
          </p:cNvPr>
          <p:cNvSpPr txBox="1"/>
          <p:nvPr/>
        </p:nvSpPr>
        <p:spPr>
          <a:xfrm>
            <a:off x="3519613" y="2687864"/>
            <a:ext cx="5435702" cy="14003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s-ES" sz="1700" dirty="0">
                <a:latin typeface="Calibri"/>
                <a:ea typeface="Calibri"/>
                <a:cs typeface="Times New Roman"/>
              </a:rPr>
              <a:t>Una persona que se encuentra en este nivel aún </a:t>
            </a:r>
            <a:r>
              <a:rPr lang="es-ES" sz="1700" b="1" dirty="0">
                <a:latin typeface="Calibri"/>
                <a:ea typeface="Calibri"/>
                <a:cs typeface="Times New Roman"/>
              </a:rPr>
              <a:t>no puede</a:t>
            </a:r>
            <a:r>
              <a:rPr lang="es-ES" sz="1700" dirty="0">
                <a:latin typeface="Calibri"/>
                <a:ea typeface="Calibri"/>
                <a:cs typeface="Times New Roman"/>
              </a:rPr>
              <a:t>:</a:t>
            </a:r>
            <a:r>
              <a:rPr lang="en-US" sz="1700" dirty="0">
                <a:latin typeface="Calibri"/>
                <a:ea typeface="Calibri"/>
                <a:cs typeface="Times New Roman"/>
              </a:rPr>
              <a:t>​</a:t>
            </a:r>
          </a:p>
          <a:p>
            <a:pPr algn="r"/>
            <a:r>
              <a:rPr lang="es-ES" sz="1700" dirty="0">
                <a:latin typeface="Calibri"/>
                <a:ea typeface="Calibri"/>
                <a:cs typeface="Times New Roman"/>
              </a:rPr>
              <a:t>​</a:t>
            </a:r>
          </a:p>
          <a:p>
            <a:pPr marL="228600" indent="-228600" algn="r">
              <a:buFont typeface=""/>
              <a:buChar char="•"/>
            </a:pPr>
            <a:r>
              <a:rPr lang="es-ES" sz="1700" dirty="0">
                <a:latin typeface="Calibri"/>
                <a:ea typeface="Calibri"/>
                <a:cs typeface="Times New Roman"/>
              </a:rPr>
              <a:t>Explicar las relaciones entre propiedades.</a:t>
            </a:r>
            <a:r>
              <a:rPr lang="en-US" sz="1700" dirty="0">
                <a:latin typeface="Calibri"/>
                <a:ea typeface="Calibri"/>
                <a:cs typeface="Times New Roman"/>
              </a:rPr>
              <a:t>​</a:t>
            </a:r>
          </a:p>
          <a:p>
            <a:pPr marL="228600" indent="-228600" algn="r">
              <a:buFont typeface=""/>
              <a:buChar char="•"/>
            </a:pPr>
            <a:r>
              <a:rPr lang="es-ES" sz="1700" dirty="0">
                <a:latin typeface="Calibri"/>
                <a:ea typeface="Calibri"/>
                <a:cs typeface="Times New Roman"/>
              </a:rPr>
              <a:t>Ver las interrelaciones entre figuras.</a:t>
            </a:r>
            <a:endParaRPr lang="en-US" dirty="0">
              <a:latin typeface="Calibri"/>
              <a:ea typeface="Calibri"/>
              <a:cs typeface="Calibri"/>
            </a:endParaRPr>
          </a:p>
          <a:p>
            <a:pPr marL="228600" indent="-228600" algn="r">
              <a:buFont typeface=""/>
              <a:buChar char="•"/>
            </a:pPr>
            <a:r>
              <a:rPr lang="es-ES" sz="1700" dirty="0">
                <a:latin typeface="Calibri"/>
                <a:ea typeface="Calibri"/>
                <a:cs typeface="Times New Roman"/>
              </a:rPr>
              <a:t>Entender las definiciones.</a:t>
            </a:r>
            <a:endParaRPr lang="en-US" dirty="0">
              <a:latin typeface="Calibri"/>
              <a:ea typeface="Calibri"/>
            </a:endParaRPr>
          </a:p>
        </p:txBody>
      </p:sp>
      <p:sp>
        <p:nvSpPr>
          <p:cNvPr id="19" name="Rectángulo 18">
            <a:extLst>
              <a:ext uri="{FF2B5EF4-FFF2-40B4-BE49-F238E27FC236}">
                <a16:creationId xmlns:a16="http://schemas.microsoft.com/office/drawing/2014/main" id="{BEBB1B4E-5064-81E3-5405-71CAA749FCD3}"/>
              </a:ext>
            </a:extLst>
          </p:cNvPr>
          <p:cNvSpPr/>
          <p:nvPr/>
        </p:nvSpPr>
        <p:spPr>
          <a:xfrm>
            <a:off x="633567" y="2687299"/>
            <a:ext cx="430869" cy="8503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ángulo 19">
            <a:extLst>
              <a:ext uri="{FF2B5EF4-FFF2-40B4-BE49-F238E27FC236}">
                <a16:creationId xmlns:a16="http://schemas.microsoft.com/office/drawing/2014/main" id="{54572083-6EA1-57C9-918F-1B618A8CDF8D}"/>
              </a:ext>
            </a:extLst>
          </p:cNvPr>
          <p:cNvSpPr/>
          <p:nvPr/>
        </p:nvSpPr>
        <p:spPr>
          <a:xfrm>
            <a:off x="1460778" y="2690818"/>
            <a:ext cx="1402843" cy="42869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Paralelogramo 20">
            <a:extLst>
              <a:ext uri="{FF2B5EF4-FFF2-40B4-BE49-F238E27FC236}">
                <a16:creationId xmlns:a16="http://schemas.microsoft.com/office/drawing/2014/main" id="{45E045CB-90A5-6CB6-68C6-F8237E01A0DA}"/>
              </a:ext>
            </a:extLst>
          </p:cNvPr>
          <p:cNvSpPr/>
          <p:nvPr/>
        </p:nvSpPr>
        <p:spPr>
          <a:xfrm>
            <a:off x="2261352" y="3283821"/>
            <a:ext cx="1236965" cy="520653"/>
          </a:xfrm>
          <a:prstGeom prst="parallelogram">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Rombo 21">
            <a:extLst>
              <a:ext uri="{FF2B5EF4-FFF2-40B4-BE49-F238E27FC236}">
                <a16:creationId xmlns:a16="http://schemas.microsoft.com/office/drawing/2014/main" id="{ABAFE410-1768-324E-99B9-7B706CAAE032}"/>
              </a:ext>
            </a:extLst>
          </p:cNvPr>
          <p:cNvSpPr/>
          <p:nvPr/>
        </p:nvSpPr>
        <p:spPr>
          <a:xfrm>
            <a:off x="1065889" y="3287341"/>
            <a:ext cx="813134" cy="1401615"/>
          </a:xfrm>
          <a:prstGeom prst="diamon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9B54F8DE-2EDA-F5A0-1484-20AF97883781}"/>
              </a:ext>
            </a:extLst>
          </p:cNvPr>
          <p:cNvSpPr/>
          <p:nvPr/>
        </p:nvSpPr>
        <p:spPr>
          <a:xfrm>
            <a:off x="2289165" y="3985832"/>
            <a:ext cx="703964" cy="6536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Freeform 9">
            <a:extLst>
              <a:ext uri="{FF2B5EF4-FFF2-40B4-BE49-F238E27FC236}">
                <a16:creationId xmlns:a16="http://schemas.microsoft.com/office/drawing/2014/main" id="{880D1BF9-371D-939B-AFFE-3D786B747757}"/>
              </a:ext>
            </a:extLst>
          </p:cNvPr>
          <p:cNvSpPr>
            <a:spLocks/>
          </p:cNvSpPr>
          <p:nvPr/>
        </p:nvSpPr>
        <p:spPr bwMode="auto">
          <a:xfrm>
            <a:off x="8170648" y="242401"/>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5" name="Rectangle 2">
            <a:extLst>
              <a:ext uri="{FF2B5EF4-FFF2-40B4-BE49-F238E27FC236}">
                <a16:creationId xmlns:a16="http://schemas.microsoft.com/office/drawing/2014/main" id="{8F832DA0-E241-F51E-2763-59FCEF55B644}"/>
              </a:ext>
            </a:extLst>
          </p:cNvPr>
          <p:cNvSpPr>
            <a:spLocks noGrp="1" noChangeArrowheads="1"/>
          </p:cNvSpPr>
          <p:nvPr>
            <p:ph type="title"/>
          </p:nvPr>
        </p:nvSpPr>
        <p:spPr>
          <a:xfrm>
            <a:off x="479425" y="353999"/>
            <a:ext cx="4601936" cy="398009"/>
          </a:xfrm>
        </p:spPr>
        <p:txBody>
          <a:bodyPr rtlCol="0">
            <a:normAutofit/>
          </a:bodyPr>
          <a:lstStyle/>
          <a:p>
            <a:pPr fontAlgn="auto">
              <a:spcAft>
                <a:spcPts val="0"/>
              </a:spcAft>
              <a:defRPr/>
            </a:pPr>
            <a:r>
              <a:rPr lang="es-ES" sz="2000" b="1">
                <a:latin typeface="+mn-lt"/>
              </a:rPr>
              <a:t>SEGUNDO NIVEL: ANÁLISIS</a:t>
            </a:r>
            <a:endParaRPr lang="es-ES" sz="2000" b="1">
              <a:latin typeface="+mn-lt"/>
              <a:cs typeface="Calibri"/>
            </a:endParaRPr>
          </a:p>
        </p:txBody>
      </p:sp>
      <p:sp>
        <p:nvSpPr>
          <p:cNvPr id="19" name="Rectángulo 18">
            <a:extLst>
              <a:ext uri="{FF2B5EF4-FFF2-40B4-BE49-F238E27FC236}">
                <a16:creationId xmlns:a16="http://schemas.microsoft.com/office/drawing/2014/main" id="{BEBB1B4E-5064-81E3-5405-71CAA749FCD3}"/>
              </a:ext>
            </a:extLst>
          </p:cNvPr>
          <p:cNvSpPr/>
          <p:nvPr/>
        </p:nvSpPr>
        <p:spPr>
          <a:xfrm>
            <a:off x="633567" y="2687299"/>
            <a:ext cx="430869" cy="850342"/>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ángulo 19">
            <a:extLst>
              <a:ext uri="{FF2B5EF4-FFF2-40B4-BE49-F238E27FC236}">
                <a16:creationId xmlns:a16="http://schemas.microsoft.com/office/drawing/2014/main" id="{54572083-6EA1-57C9-918F-1B618A8CDF8D}"/>
              </a:ext>
            </a:extLst>
          </p:cNvPr>
          <p:cNvSpPr/>
          <p:nvPr/>
        </p:nvSpPr>
        <p:spPr>
          <a:xfrm>
            <a:off x="1460778" y="2690818"/>
            <a:ext cx="1402843" cy="428690"/>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Paralelogramo 20">
            <a:extLst>
              <a:ext uri="{FF2B5EF4-FFF2-40B4-BE49-F238E27FC236}">
                <a16:creationId xmlns:a16="http://schemas.microsoft.com/office/drawing/2014/main" id="{45E045CB-90A5-6CB6-68C6-F8237E01A0DA}"/>
              </a:ext>
            </a:extLst>
          </p:cNvPr>
          <p:cNvSpPr/>
          <p:nvPr/>
        </p:nvSpPr>
        <p:spPr>
          <a:xfrm>
            <a:off x="2261352" y="3283821"/>
            <a:ext cx="1236965" cy="520653"/>
          </a:xfrm>
          <a:prstGeom prst="parallelogram">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Rombo 21">
            <a:extLst>
              <a:ext uri="{FF2B5EF4-FFF2-40B4-BE49-F238E27FC236}">
                <a16:creationId xmlns:a16="http://schemas.microsoft.com/office/drawing/2014/main" id="{ABAFE410-1768-324E-99B9-7B706CAAE032}"/>
              </a:ext>
            </a:extLst>
          </p:cNvPr>
          <p:cNvSpPr/>
          <p:nvPr/>
        </p:nvSpPr>
        <p:spPr>
          <a:xfrm>
            <a:off x="1065889" y="3287341"/>
            <a:ext cx="813134" cy="1401615"/>
          </a:xfrm>
          <a:prstGeom prst="diamon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9B54F8DE-2EDA-F5A0-1484-20AF97883781}"/>
              </a:ext>
            </a:extLst>
          </p:cNvPr>
          <p:cNvSpPr/>
          <p:nvPr/>
        </p:nvSpPr>
        <p:spPr>
          <a:xfrm>
            <a:off x="2289165" y="3985832"/>
            <a:ext cx="703964" cy="6536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angle 3">
            <a:extLst>
              <a:ext uri="{FF2B5EF4-FFF2-40B4-BE49-F238E27FC236}">
                <a16:creationId xmlns:a16="http://schemas.microsoft.com/office/drawing/2014/main" id="{F4FB7D38-CDE1-D9A6-9F3E-A22E70E708A7}"/>
              </a:ext>
            </a:extLst>
          </p:cNvPr>
          <p:cNvSpPr>
            <a:spLocks noGrp="1" noChangeArrowheads="1"/>
          </p:cNvSpPr>
          <p:nvPr>
            <p:ph idx="1"/>
          </p:nvPr>
        </p:nvSpPr>
        <p:spPr bwMode="auto">
          <a:xfrm>
            <a:off x="3550848" y="754587"/>
            <a:ext cx="4964501" cy="2098938"/>
          </a:xfrm>
        </p:spPr>
        <p:txBody>
          <a:bodyPr vert="horz" wrap="square" lIns="91440" tIns="45720" rIns="91440" bIns="45720" numCol="1" rtlCol="0" anchor="t" anchorCtr="0" compatLnSpc="1">
            <a:prstTxWarp prst="textNoShape">
              <a:avLst/>
            </a:prstTxWarp>
            <a:noAutofit/>
          </a:bodyPr>
          <a:lstStyle/>
          <a:p>
            <a:pPr>
              <a:lnSpc>
                <a:spcPct val="100000"/>
              </a:lnSpc>
              <a:buFont typeface="Arial"/>
              <a:buChar char="•"/>
            </a:pPr>
            <a:r>
              <a:rPr lang="es-ES" altLang="en-US" sz="1700">
                <a:latin typeface="Calibri"/>
                <a:ea typeface="Calibri"/>
                <a:cs typeface="Times New Roman"/>
              </a:rPr>
              <a:t>Dada una red de paralelogramos  los estudiantes podrían, "colorear" los ángulos iguales, “establecer" que los ángulos opuestos de un paralelogramo son iguales.</a:t>
            </a:r>
            <a:endParaRPr lang="es-ES">
              <a:latin typeface="Calibri"/>
              <a:ea typeface="Calibri"/>
              <a:cs typeface="Times New Roman"/>
            </a:endParaRPr>
          </a:p>
          <a:p>
            <a:pPr>
              <a:lnSpc>
                <a:spcPct val="100000"/>
              </a:lnSpc>
              <a:buFont typeface="Arial"/>
              <a:buChar char="•"/>
            </a:pPr>
            <a:r>
              <a:rPr lang="es-ES" altLang="en-US" sz="1700">
                <a:latin typeface="Calibri"/>
                <a:ea typeface="Calibri"/>
                <a:cs typeface="Times New Roman"/>
              </a:rPr>
              <a:t>Después de realizar varios ejemplos de este tipo, podrían hacer generalizaciones para cualquier clase de paralelogramos.</a:t>
            </a:r>
          </a:p>
        </p:txBody>
      </p:sp>
    </p:spTree>
    <p:extLst>
      <p:ext uri="{BB962C8B-B14F-4D97-AF65-F5344CB8AC3E}">
        <p14:creationId xmlns:p14="http://schemas.microsoft.com/office/powerpoint/2010/main" val="1491244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Freeform 9">
            <a:extLst>
              <a:ext uri="{FF2B5EF4-FFF2-40B4-BE49-F238E27FC236}">
                <a16:creationId xmlns:a16="http://schemas.microsoft.com/office/drawing/2014/main" id="{C9401DBA-4459-33AF-6DB0-A5AEF18E4F33}"/>
              </a:ext>
            </a:extLst>
          </p:cNvPr>
          <p:cNvSpPr>
            <a:spLocks/>
          </p:cNvSpPr>
          <p:nvPr/>
        </p:nvSpPr>
        <p:spPr bwMode="auto">
          <a:xfrm>
            <a:off x="8159865" y="274750"/>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Rectangle 2">
            <a:extLst>
              <a:ext uri="{FF2B5EF4-FFF2-40B4-BE49-F238E27FC236}">
                <a16:creationId xmlns:a16="http://schemas.microsoft.com/office/drawing/2014/main" id="{77E63290-EA49-EA27-9750-9137E6B92654}"/>
              </a:ext>
            </a:extLst>
          </p:cNvPr>
          <p:cNvSpPr txBox="1">
            <a:spLocks noChangeArrowheads="1"/>
          </p:cNvSpPr>
          <p:nvPr/>
        </p:nvSpPr>
        <p:spPr bwMode="auto">
          <a:xfrm>
            <a:off x="457859" y="310867"/>
            <a:ext cx="7297690" cy="47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eaLnBrk="1" fontAlgn="auto" hangingPunct="1">
              <a:spcAft>
                <a:spcPts val="0"/>
              </a:spcAft>
              <a:defRPr/>
            </a:pPr>
            <a:r>
              <a:rPr lang="es-ES" sz="2000" b="1">
                <a:latin typeface="+mn-lt"/>
              </a:rPr>
              <a:t>TERCER NIVEL: DEDUCCIÓN INFORMAL O CLASIFICACIÓN</a:t>
            </a:r>
            <a:endParaRPr lang="es-ES" sz="2000" b="1">
              <a:latin typeface="+mn-lt"/>
              <a:cs typeface="Calibri"/>
            </a:endParaRPr>
          </a:p>
        </p:txBody>
      </p:sp>
      <p:sp>
        <p:nvSpPr>
          <p:cNvPr id="8" name="Rectangle 3">
            <a:extLst>
              <a:ext uri="{FF2B5EF4-FFF2-40B4-BE49-F238E27FC236}">
                <a16:creationId xmlns:a16="http://schemas.microsoft.com/office/drawing/2014/main" id="{B9545B05-03EF-BE7A-4B41-362E953E1937}"/>
              </a:ext>
            </a:extLst>
          </p:cNvPr>
          <p:cNvSpPr txBox="1">
            <a:spLocks noChangeArrowheads="1"/>
          </p:cNvSpPr>
          <p:nvPr/>
        </p:nvSpPr>
        <p:spPr bwMode="auto">
          <a:xfrm>
            <a:off x="451158" y="939952"/>
            <a:ext cx="8264276" cy="3552934"/>
          </a:xfrm>
          <a:prstGeom prst="rect">
            <a:avLst/>
          </a:prstGeom>
        </p:spPr>
        <p:txBody>
          <a:bodyPr vert="horz" wrap="square" lIns="91440" tIns="45720" rIns="91440" bIns="45720" numCol="1" rtlCol="0" anchor="t" anchorCtr="0" compatLnSpc="1">
            <a:prstTxWarp prst="textNoShape">
              <a:avLst/>
            </a:prstTxWarp>
            <a:norm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eaLnBrk="1" hangingPunct="1">
              <a:lnSpc>
                <a:spcPct val="100000"/>
              </a:lnSpc>
            </a:pPr>
            <a:r>
              <a:rPr lang="es-ES" altLang="en-US" sz="1700">
                <a:latin typeface="Calibri"/>
                <a:ea typeface="Calibri"/>
                <a:cs typeface="Times New Roman"/>
              </a:rPr>
              <a:t>Comienza la </a:t>
            </a:r>
            <a:r>
              <a:rPr lang="es-ES" altLang="en-US" sz="1700" b="1">
                <a:latin typeface="Calibri"/>
                <a:ea typeface="Calibri"/>
                <a:cs typeface="Times New Roman"/>
              </a:rPr>
              <a:t>capacidad de razonamiento formal </a:t>
            </a:r>
            <a:r>
              <a:rPr lang="es-ES" altLang="en-US" sz="1700">
                <a:latin typeface="Calibri"/>
                <a:ea typeface="Calibri"/>
                <a:cs typeface="Times New Roman"/>
              </a:rPr>
              <a:t>(matemático). Ya son capaces de </a:t>
            </a:r>
            <a:r>
              <a:rPr lang="es-ES" altLang="en-US" sz="1700" b="1">
                <a:latin typeface="Calibri"/>
                <a:ea typeface="Calibri"/>
                <a:cs typeface="Times New Roman"/>
              </a:rPr>
              <a:t>reconocer que unas propiedades se deducen de otras</a:t>
            </a:r>
            <a:r>
              <a:rPr lang="es-ES" altLang="en-US" sz="1700">
                <a:latin typeface="Calibri"/>
                <a:ea typeface="Calibri"/>
                <a:cs typeface="Times New Roman"/>
              </a:rPr>
              <a:t> y de descubrir esas implicaciones; en particular, pueden </a:t>
            </a:r>
            <a:r>
              <a:rPr lang="es-ES" altLang="en-US" sz="1700" b="1">
                <a:latin typeface="Calibri"/>
                <a:ea typeface="Calibri"/>
                <a:cs typeface="Times New Roman"/>
              </a:rPr>
              <a:t>clasificar lógicamente</a:t>
            </a:r>
            <a:r>
              <a:rPr lang="es-ES" altLang="en-US" sz="1700">
                <a:latin typeface="Calibri"/>
                <a:ea typeface="Calibri"/>
                <a:cs typeface="Times New Roman"/>
              </a:rPr>
              <a:t> las diferentes familias de figuras a partir de sus propiedades o relaciones ya conocidas. No obstante, </a:t>
            </a:r>
            <a:r>
              <a:rPr lang="es-ES" altLang="en-US" sz="1700" b="1">
                <a:solidFill>
                  <a:schemeClr val="accent5"/>
                </a:solidFill>
                <a:latin typeface="Calibri"/>
                <a:ea typeface="Calibri"/>
                <a:cs typeface="Times New Roman"/>
              </a:rPr>
              <a:t>sus razonamientos lógicos se siguen apoyando en la manipulación</a:t>
            </a:r>
            <a:r>
              <a:rPr lang="es-ES" altLang="en-US" sz="1700">
                <a:latin typeface="Calibri"/>
                <a:ea typeface="Calibri"/>
                <a:cs typeface="Times New Roman"/>
              </a:rPr>
              <a:t>.</a:t>
            </a:r>
            <a:endParaRPr lang="es-ES">
              <a:latin typeface="Calibri"/>
              <a:ea typeface="Calibri"/>
            </a:endParaRPr>
          </a:p>
          <a:p>
            <a:pPr>
              <a:lnSpc>
                <a:spcPct val="100000"/>
              </a:lnSpc>
            </a:pPr>
            <a:r>
              <a:rPr lang="es-ES" altLang="en-US" sz="1700">
                <a:latin typeface="Calibri"/>
                <a:ea typeface="Calibri"/>
                <a:cs typeface="Times New Roman"/>
              </a:rPr>
              <a:t>Pueden describir una figura formalmente, es decir, </a:t>
            </a:r>
            <a:r>
              <a:rPr lang="es-ES" altLang="en-US" sz="1700" b="1">
                <a:latin typeface="Calibri"/>
                <a:ea typeface="Calibri"/>
                <a:cs typeface="Times New Roman"/>
              </a:rPr>
              <a:t>dar definiciones y los requisitos de una definición correcta</a:t>
            </a:r>
            <a:r>
              <a:rPr lang="es-ES" altLang="en-US" sz="1700" dirty="0">
                <a:latin typeface="Calibri"/>
                <a:ea typeface="Calibri"/>
                <a:cs typeface="Times New Roman"/>
              </a:rPr>
              <a:t>.</a:t>
            </a:r>
          </a:p>
          <a:p>
            <a:pPr>
              <a:lnSpc>
                <a:spcPct val="100000"/>
              </a:lnSpc>
            </a:pPr>
            <a:r>
              <a:rPr lang="es-ES" altLang="en-US" sz="1700">
                <a:latin typeface="Calibri"/>
                <a:ea typeface="Calibri"/>
                <a:cs typeface="Times New Roman"/>
              </a:rPr>
              <a:t>Ven los pasos sucesivos de un razonamiento lógico formal de </a:t>
            </a:r>
            <a:r>
              <a:rPr lang="es-ES" altLang="en-US" sz="1700" b="1">
                <a:solidFill>
                  <a:srgbClr val="000000"/>
                </a:solidFill>
                <a:latin typeface="Calibri"/>
                <a:ea typeface="Calibri"/>
                <a:cs typeface="Times New Roman"/>
              </a:rPr>
              <a:t>forma aislada</a:t>
            </a:r>
            <a:r>
              <a:rPr lang="es-ES" altLang="en-US" sz="1700">
                <a:latin typeface="Calibri"/>
                <a:ea typeface="Calibri"/>
                <a:cs typeface="Times New Roman"/>
              </a:rPr>
              <a:t> ya que </a:t>
            </a:r>
            <a:r>
              <a:rPr lang="es-ES" altLang="en-US" sz="1700" b="1">
                <a:solidFill>
                  <a:schemeClr val="accent5"/>
                </a:solidFill>
                <a:latin typeface="Calibri"/>
                <a:ea typeface="Calibri"/>
                <a:cs typeface="Times New Roman"/>
              </a:rPr>
              <a:t>no comprenden</a:t>
            </a:r>
            <a:r>
              <a:rPr lang="es-ES" altLang="en-US" sz="1700">
                <a:latin typeface="Calibri"/>
                <a:ea typeface="Calibri"/>
                <a:cs typeface="Times New Roman"/>
              </a:rPr>
              <a:t> el papel de las definiciones y de los requisitos de una definición correcta.</a:t>
            </a:r>
          </a:p>
          <a:p>
            <a:pPr>
              <a:lnSpc>
                <a:spcPct val="100000"/>
              </a:lnSpc>
            </a:pPr>
            <a:r>
              <a:rPr lang="es-ES" altLang="en-US" sz="1700" b="1">
                <a:solidFill>
                  <a:schemeClr val="accent5"/>
                </a:solidFill>
                <a:latin typeface="Calibri"/>
                <a:ea typeface="Calibri"/>
                <a:cs typeface="Times New Roman"/>
              </a:rPr>
              <a:t>No comprenden</a:t>
            </a:r>
            <a:r>
              <a:rPr lang="es-ES" altLang="en-US" sz="1700">
                <a:latin typeface="Calibri"/>
                <a:ea typeface="Calibri"/>
                <a:cs typeface="Times New Roman"/>
              </a:rPr>
              <a:t> la necesidad del encadenamiento de los pasos ni entienden la estructura de una demostración: </a:t>
            </a:r>
            <a:r>
              <a:rPr lang="es-ES" altLang="en-US" sz="1700" b="1">
                <a:solidFill>
                  <a:schemeClr val="accent5"/>
                </a:solidFill>
                <a:latin typeface="Calibri"/>
                <a:ea typeface="Calibri"/>
                <a:cs typeface="Times New Roman"/>
              </a:rPr>
              <a:t>Pueden entender una demostración explicada</a:t>
            </a:r>
            <a:r>
              <a:rPr lang="es-ES" altLang="en-US" sz="1700">
                <a:latin typeface="Calibri"/>
                <a:ea typeface="Calibri"/>
                <a:cs typeface="Times New Roman"/>
              </a:rPr>
              <a:t> por la o el docente o que esté desarrollada en un libro, pero no son capaces de construirla por sí mismos.</a:t>
            </a:r>
          </a:p>
          <a:p>
            <a:pPr marL="0" indent="0">
              <a:buNone/>
            </a:pPr>
            <a:endParaRPr lang="es-ES" altLang="en-US" sz="1700" dirty="0">
              <a:latin typeface="Times New Roman"/>
              <a:cs typeface="Times New Roman"/>
            </a:endParaRPr>
          </a:p>
        </p:txBody>
      </p:sp>
    </p:spTree>
    <p:extLst>
      <p:ext uri="{BB962C8B-B14F-4D97-AF65-F5344CB8AC3E}">
        <p14:creationId xmlns:p14="http://schemas.microsoft.com/office/powerpoint/2010/main" val="7464935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Freeform 9">
            <a:extLst>
              <a:ext uri="{FF2B5EF4-FFF2-40B4-BE49-F238E27FC236}">
                <a16:creationId xmlns:a16="http://schemas.microsoft.com/office/drawing/2014/main" id="{C9401DBA-4459-33AF-6DB0-A5AEF18E4F33}"/>
              </a:ext>
            </a:extLst>
          </p:cNvPr>
          <p:cNvSpPr>
            <a:spLocks/>
          </p:cNvSpPr>
          <p:nvPr/>
        </p:nvSpPr>
        <p:spPr bwMode="auto">
          <a:xfrm>
            <a:off x="8159865" y="274750"/>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Rectangle 2">
            <a:extLst>
              <a:ext uri="{FF2B5EF4-FFF2-40B4-BE49-F238E27FC236}">
                <a16:creationId xmlns:a16="http://schemas.microsoft.com/office/drawing/2014/main" id="{77E63290-EA49-EA27-9750-9137E6B92654}"/>
              </a:ext>
            </a:extLst>
          </p:cNvPr>
          <p:cNvSpPr txBox="1">
            <a:spLocks noChangeArrowheads="1"/>
          </p:cNvSpPr>
          <p:nvPr/>
        </p:nvSpPr>
        <p:spPr bwMode="auto">
          <a:xfrm>
            <a:off x="457859" y="310867"/>
            <a:ext cx="7297690" cy="47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eaLnBrk="1" fontAlgn="auto" hangingPunct="1">
              <a:spcAft>
                <a:spcPts val="0"/>
              </a:spcAft>
              <a:defRPr/>
            </a:pPr>
            <a:r>
              <a:rPr lang="es-ES" sz="2000" b="1">
                <a:latin typeface="+mn-lt"/>
              </a:rPr>
              <a:t>TERCER NIVEL: DEDUCCIÓN INFORMAL O CLASIFICACIÓN</a:t>
            </a:r>
            <a:endParaRPr lang="es-ES" sz="2000" b="1">
              <a:latin typeface="+mn-lt"/>
              <a:cs typeface="Calibri"/>
            </a:endParaRPr>
          </a:p>
        </p:txBody>
      </p:sp>
      <p:sp>
        <p:nvSpPr>
          <p:cNvPr id="8" name="Rectangle 3">
            <a:extLst>
              <a:ext uri="{FF2B5EF4-FFF2-40B4-BE49-F238E27FC236}">
                <a16:creationId xmlns:a16="http://schemas.microsoft.com/office/drawing/2014/main" id="{B9545B05-03EF-BE7A-4B41-362E953E1937}"/>
              </a:ext>
            </a:extLst>
          </p:cNvPr>
          <p:cNvSpPr txBox="1">
            <a:spLocks noChangeArrowheads="1"/>
          </p:cNvSpPr>
          <p:nvPr/>
        </p:nvSpPr>
        <p:spPr bwMode="auto">
          <a:xfrm>
            <a:off x="429592" y="939952"/>
            <a:ext cx="8285842" cy="1299284"/>
          </a:xfrm>
          <a:prstGeom prst="rect">
            <a:avLst/>
          </a:prstGeom>
        </p:spPr>
        <p:txBody>
          <a:bodyPr vert="horz" wrap="square" lIns="91440" tIns="45720" rIns="91440" bIns="45720" numCol="1" rtlCol="0" anchor="t" anchorCtr="0" compatLnSpc="1">
            <a:prstTxWarp prst="textNoShape">
              <a:avLst/>
            </a:prstTxWarp>
            <a:norm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eaLnBrk="1" hangingPunct="1"/>
            <a:r>
              <a:rPr lang="es-ES" altLang="en-US" sz="1700">
                <a:latin typeface="Calibri"/>
                <a:ea typeface="Calibri"/>
                <a:cs typeface="Times New Roman"/>
              </a:rPr>
              <a:t>Se pueden establecer las interrelaciones en las figuras y entre figuras y deducir propiedades de la figura y reconocer clases de figuras.</a:t>
            </a:r>
          </a:p>
          <a:p>
            <a:r>
              <a:rPr lang="es-ES" altLang="en-US" sz="1700">
                <a:latin typeface="Calibri"/>
                <a:ea typeface="Calibri"/>
                <a:cs typeface="Times New Roman"/>
              </a:rPr>
              <a:t>Se entiende la inclusión de clases.</a:t>
            </a:r>
            <a:endParaRPr lang="es-ES">
              <a:latin typeface="Calibri"/>
              <a:ea typeface="Calibri"/>
              <a:cs typeface="Calibri"/>
            </a:endParaRPr>
          </a:p>
          <a:p>
            <a:r>
              <a:rPr lang="es-ES" altLang="en-US" sz="1700">
                <a:latin typeface="Calibri"/>
                <a:ea typeface="Calibri"/>
                <a:cs typeface="Times New Roman"/>
              </a:rPr>
              <a:t>Las figuras se reconocen mediante sus partes.</a:t>
            </a:r>
            <a:endParaRPr lang="es-ES">
              <a:latin typeface="Calibri"/>
              <a:ea typeface="Calibri"/>
            </a:endParaRPr>
          </a:p>
        </p:txBody>
      </p:sp>
      <p:sp>
        <p:nvSpPr>
          <p:cNvPr id="12" name="CuadroTexto 11">
            <a:extLst>
              <a:ext uri="{FF2B5EF4-FFF2-40B4-BE49-F238E27FC236}">
                <a16:creationId xmlns:a16="http://schemas.microsoft.com/office/drawing/2014/main" id="{F9B14BA9-69EB-9216-C2D0-73EDCB780AD9}"/>
              </a:ext>
            </a:extLst>
          </p:cNvPr>
          <p:cNvSpPr txBox="1"/>
          <p:nvPr/>
        </p:nvSpPr>
        <p:spPr>
          <a:xfrm>
            <a:off x="333318" y="2935873"/>
            <a:ext cx="8654346" cy="16619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s-ES" sz="1700">
                <a:latin typeface="Calibri"/>
                <a:ea typeface="Calibri"/>
                <a:cs typeface="Times New Roman"/>
              </a:rPr>
              <a:t>Una persona que se encuentra en este nivel aún </a:t>
            </a:r>
            <a:r>
              <a:rPr lang="es-ES" sz="1700" b="1">
                <a:solidFill>
                  <a:schemeClr val="accent5"/>
                </a:solidFill>
                <a:latin typeface="Calibri"/>
                <a:ea typeface="Calibri"/>
                <a:cs typeface="Times New Roman"/>
              </a:rPr>
              <a:t>no comprende</a:t>
            </a:r>
            <a:r>
              <a:rPr lang="es-ES" sz="1700">
                <a:solidFill>
                  <a:schemeClr val="accent5"/>
                </a:solidFill>
                <a:latin typeface="Calibri"/>
                <a:ea typeface="Calibri"/>
                <a:cs typeface="Times New Roman"/>
              </a:rPr>
              <a:t>:</a:t>
            </a:r>
            <a:r>
              <a:rPr lang="en-US" sz="1700">
                <a:solidFill>
                  <a:schemeClr val="accent5"/>
                </a:solidFill>
                <a:latin typeface="Calibri"/>
                <a:ea typeface="Calibri"/>
                <a:cs typeface="Times New Roman"/>
              </a:rPr>
              <a:t>​</a:t>
            </a:r>
          </a:p>
          <a:p>
            <a:pPr algn="r"/>
            <a:r>
              <a:rPr lang="es-ES" sz="1700">
                <a:latin typeface="Calibri"/>
                <a:ea typeface="Calibri"/>
                <a:cs typeface="Times New Roman"/>
              </a:rPr>
              <a:t>​</a:t>
            </a:r>
          </a:p>
          <a:p>
            <a:pPr marL="228600" indent="-228600" algn="r">
              <a:buFont typeface=""/>
              <a:buChar char="•"/>
            </a:pPr>
            <a:r>
              <a:rPr lang="es-ES" sz="1700">
                <a:latin typeface="Calibri"/>
                <a:ea typeface="Calibri"/>
                <a:cs typeface="Times New Roman"/>
              </a:rPr>
              <a:t>El significado de la deducción como un todo, ni el rol de los axiomas.</a:t>
            </a:r>
            <a:endParaRPr lang="en-US">
              <a:latin typeface="Calibri"/>
              <a:ea typeface="Calibri"/>
              <a:cs typeface="Calibri"/>
            </a:endParaRPr>
          </a:p>
          <a:p>
            <a:pPr marL="228600" indent="-228600" algn="r">
              <a:buFont typeface=""/>
              <a:buChar char="•"/>
            </a:pPr>
            <a:r>
              <a:rPr lang="es-ES" sz="1700">
                <a:latin typeface="Calibri"/>
                <a:ea typeface="Calibri"/>
                <a:cs typeface="Times New Roman"/>
              </a:rPr>
              <a:t>Cómo podría alterarse el orden lógico.</a:t>
            </a:r>
            <a:endParaRPr lang="en-US">
              <a:latin typeface="Calibri"/>
              <a:ea typeface="Calibri"/>
              <a:cs typeface="Tahoma"/>
            </a:endParaRPr>
          </a:p>
          <a:p>
            <a:pPr marL="228600" indent="-228600" algn="r">
              <a:buFont typeface=""/>
              <a:buChar char="•"/>
            </a:pPr>
            <a:r>
              <a:rPr lang="es-ES" sz="1700">
                <a:latin typeface="Calibri"/>
                <a:ea typeface="Calibri"/>
                <a:cs typeface="Times New Roman"/>
              </a:rPr>
              <a:t>Cómo articular una demostración a partir de premisas, aunque pueden seguir pruebas formales.</a:t>
            </a:r>
            <a:endParaRPr lang="en-US">
              <a:latin typeface="Calibri"/>
              <a:ea typeface="Calibri"/>
              <a:cs typeface="Tahom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Freeform 9">
            <a:extLst>
              <a:ext uri="{FF2B5EF4-FFF2-40B4-BE49-F238E27FC236}">
                <a16:creationId xmlns:a16="http://schemas.microsoft.com/office/drawing/2014/main" id="{C9401DBA-4459-33AF-6DB0-A5AEF18E4F33}"/>
              </a:ext>
            </a:extLst>
          </p:cNvPr>
          <p:cNvSpPr>
            <a:spLocks/>
          </p:cNvSpPr>
          <p:nvPr/>
        </p:nvSpPr>
        <p:spPr bwMode="auto">
          <a:xfrm>
            <a:off x="8159865" y="274750"/>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Rectangle 2">
            <a:extLst>
              <a:ext uri="{FF2B5EF4-FFF2-40B4-BE49-F238E27FC236}">
                <a16:creationId xmlns:a16="http://schemas.microsoft.com/office/drawing/2014/main" id="{77E63290-EA49-EA27-9750-9137E6B92654}"/>
              </a:ext>
            </a:extLst>
          </p:cNvPr>
          <p:cNvSpPr txBox="1">
            <a:spLocks noChangeArrowheads="1"/>
          </p:cNvSpPr>
          <p:nvPr/>
        </p:nvSpPr>
        <p:spPr bwMode="auto">
          <a:xfrm>
            <a:off x="479425" y="353999"/>
            <a:ext cx="4601936" cy="39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eaLnBrk="1" fontAlgn="auto" hangingPunct="1">
              <a:spcAft>
                <a:spcPts val="0"/>
              </a:spcAft>
              <a:defRPr/>
            </a:pPr>
            <a:r>
              <a:rPr lang="es-ES" sz="2000" b="1">
                <a:latin typeface="+mn-lt"/>
              </a:rPr>
              <a:t>TERCER NIVEL: DEDUCCIÓN INFORMAL</a:t>
            </a:r>
            <a:endParaRPr lang="es-ES" sz="2000" b="1">
              <a:latin typeface="+mn-lt"/>
              <a:cs typeface="Calibri"/>
            </a:endParaRPr>
          </a:p>
        </p:txBody>
      </p:sp>
      <p:sp>
        <p:nvSpPr>
          <p:cNvPr id="12" name="CuadroTexto 11">
            <a:extLst>
              <a:ext uri="{FF2B5EF4-FFF2-40B4-BE49-F238E27FC236}">
                <a16:creationId xmlns:a16="http://schemas.microsoft.com/office/drawing/2014/main" id="{F9B14BA9-69EB-9216-C2D0-73EDCB780AD9}"/>
              </a:ext>
            </a:extLst>
          </p:cNvPr>
          <p:cNvSpPr txBox="1"/>
          <p:nvPr/>
        </p:nvSpPr>
        <p:spPr>
          <a:xfrm>
            <a:off x="203922" y="919449"/>
            <a:ext cx="8654346" cy="8771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700">
                <a:latin typeface="Calibri"/>
                <a:ea typeface="Calibri"/>
                <a:cs typeface="Times New Roman"/>
              </a:rPr>
              <a:t>Una persona que se encuentra en este nivel aún </a:t>
            </a:r>
            <a:r>
              <a:rPr lang="es-ES" sz="1700" b="1">
                <a:solidFill>
                  <a:schemeClr val="accent5"/>
                </a:solidFill>
                <a:latin typeface="Calibri"/>
                <a:ea typeface="Calibri"/>
                <a:cs typeface="Times New Roman"/>
              </a:rPr>
              <a:t>no comprende</a:t>
            </a:r>
            <a:r>
              <a:rPr lang="es-ES" sz="1700">
                <a:latin typeface="Calibri"/>
                <a:ea typeface="Calibri"/>
                <a:cs typeface="Times New Roman"/>
              </a:rPr>
              <a:t>:</a:t>
            </a:r>
            <a:r>
              <a:rPr lang="en-US" sz="1700">
                <a:latin typeface="Calibri"/>
                <a:ea typeface="Calibri"/>
                <a:cs typeface="Times New Roman"/>
              </a:rPr>
              <a:t>​</a:t>
            </a:r>
          </a:p>
          <a:p>
            <a:r>
              <a:rPr lang="es-ES" sz="1700">
                <a:latin typeface="Calibri"/>
                <a:ea typeface="Calibri"/>
                <a:cs typeface="Times New Roman"/>
              </a:rPr>
              <a:t>​</a:t>
            </a:r>
          </a:p>
          <a:p>
            <a:pPr marL="228600" indent="-228600">
              <a:buFont typeface=""/>
              <a:buChar char="•"/>
            </a:pPr>
            <a:endParaRPr lang="es-ES" sz="1700" dirty="0">
              <a:latin typeface="Calibri"/>
              <a:ea typeface="Calibri"/>
              <a:cs typeface="Times New Roman"/>
            </a:endParaRPr>
          </a:p>
        </p:txBody>
      </p:sp>
      <p:sp>
        <p:nvSpPr>
          <p:cNvPr id="6" name="Rectangle 3">
            <a:extLst>
              <a:ext uri="{FF2B5EF4-FFF2-40B4-BE49-F238E27FC236}">
                <a16:creationId xmlns:a16="http://schemas.microsoft.com/office/drawing/2014/main" id="{F42D8CAF-6748-409A-B439-BF5D68A33FDE}"/>
              </a:ext>
            </a:extLst>
          </p:cNvPr>
          <p:cNvSpPr txBox="1">
            <a:spLocks noChangeArrowheads="1"/>
          </p:cNvSpPr>
          <p:nvPr/>
        </p:nvSpPr>
        <p:spPr bwMode="auto">
          <a:xfrm>
            <a:off x="3885122" y="1358436"/>
            <a:ext cx="4964501" cy="1398042"/>
          </a:xfrm>
          <a:prstGeom prst="rect">
            <a:avLst/>
          </a:prstGeom>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eaLnBrk="1" hangingPunct="1">
              <a:lnSpc>
                <a:spcPct val="100000"/>
              </a:lnSpc>
              <a:buFont typeface="Arial"/>
              <a:buChar char="•"/>
            </a:pPr>
            <a:r>
              <a:rPr lang="es-ES" altLang="en-US" sz="1700">
                <a:latin typeface="Calibri"/>
                <a:ea typeface="Calibri"/>
                <a:cs typeface="Times New Roman"/>
              </a:rPr>
              <a:t>En un cuadrilátero, para que los lados opuestos sean paralelos, es necesario que los ángulos opuestos sean iguales.</a:t>
            </a:r>
          </a:p>
          <a:p>
            <a:pPr>
              <a:lnSpc>
                <a:spcPct val="100000"/>
              </a:lnSpc>
              <a:buFont typeface="Arial"/>
              <a:buChar char="•"/>
            </a:pPr>
            <a:r>
              <a:rPr lang="es-ES" altLang="en-US" sz="1700">
                <a:latin typeface="Calibri"/>
                <a:ea typeface="Calibri"/>
                <a:cs typeface="Times New Roman"/>
              </a:rPr>
              <a:t>Entre figuras: un cuadrado es un rectángulo porque cumple todas sus propiedades.</a:t>
            </a:r>
          </a:p>
        </p:txBody>
      </p:sp>
      <p:sp>
        <p:nvSpPr>
          <p:cNvPr id="11" name="Rectángulo 10">
            <a:extLst>
              <a:ext uri="{FF2B5EF4-FFF2-40B4-BE49-F238E27FC236}">
                <a16:creationId xmlns:a16="http://schemas.microsoft.com/office/drawing/2014/main" id="{93E0C3C1-045C-C518-17B8-2BF948F7D1B5}"/>
              </a:ext>
            </a:extLst>
          </p:cNvPr>
          <p:cNvSpPr/>
          <p:nvPr/>
        </p:nvSpPr>
        <p:spPr>
          <a:xfrm>
            <a:off x="482718" y="3695704"/>
            <a:ext cx="788662" cy="7844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C7BCD77F-E32F-62E7-32D7-10497CEC5C6A}"/>
              </a:ext>
            </a:extLst>
          </p:cNvPr>
          <p:cNvSpPr/>
          <p:nvPr/>
        </p:nvSpPr>
        <p:spPr>
          <a:xfrm>
            <a:off x="1561020" y="3695704"/>
            <a:ext cx="1856180" cy="7844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ángulo 1">
            <a:extLst>
              <a:ext uri="{FF2B5EF4-FFF2-40B4-BE49-F238E27FC236}">
                <a16:creationId xmlns:a16="http://schemas.microsoft.com/office/drawing/2014/main" id="{D576310F-692B-95F0-8F1E-40ED6A818694}"/>
              </a:ext>
            </a:extLst>
          </p:cNvPr>
          <p:cNvSpPr/>
          <p:nvPr/>
        </p:nvSpPr>
        <p:spPr>
          <a:xfrm>
            <a:off x="1054218" y="2682100"/>
            <a:ext cx="788662" cy="78441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695997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Freeform 9">
            <a:extLst>
              <a:ext uri="{FF2B5EF4-FFF2-40B4-BE49-F238E27FC236}">
                <a16:creationId xmlns:a16="http://schemas.microsoft.com/office/drawing/2014/main" id="{91146693-DEEF-0313-5E94-816861EE496E}"/>
              </a:ext>
            </a:extLst>
          </p:cNvPr>
          <p:cNvSpPr>
            <a:spLocks/>
          </p:cNvSpPr>
          <p:nvPr/>
        </p:nvSpPr>
        <p:spPr bwMode="auto">
          <a:xfrm>
            <a:off x="8192214" y="242401"/>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7" name="Rectangle 2">
            <a:extLst>
              <a:ext uri="{FF2B5EF4-FFF2-40B4-BE49-F238E27FC236}">
                <a16:creationId xmlns:a16="http://schemas.microsoft.com/office/drawing/2014/main" id="{E9C4707F-A317-6A15-B71D-5C1C9C73E2C6}"/>
              </a:ext>
            </a:extLst>
          </p:cNvPr>
          <p:cNvSpPr txBox="1">
            <a:spLocks noChangeArrowheads="1"/>
          </p:cNvSpPr>
          <p:nvPr/>
        </p:nvSpPr>
        <p:spPr bwMode="auto">
          <a:xfrm>
            <a:off x="479425" y="353999"/>
            <a:ext cx="4601936" cy="39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eaLnBrk="1" fontAlgn="auto" hangingPunct="1">
              <a:spcAft>
                <a:spcPts val="0"/>
              </a:spcAft>
              <a:defRPr/>
            </a:pPr>
            <a:r>
              <a:rPr lang="es-ES" sz="2000" b="1">
                <a:latin typeface="+mn-lt"/>
              </a:rPr>
              <a:t>CUARTO NIVEL: DEDUCCIÓN FORMAL</a:t>
            </a:r>
            <a:endParaRPr lang="es-ES" sz="2000" b="1">
              <a:latin typeface="+mn-lt"/>
              <a:cs typeface="Calibri"/>
            </a:endParaRPr>
          </a:p>
        </p:txBody>
      </p:sp>
      <p:sp>
        <p:nvSpPr>
          <p:cNvPr id="11" name="Rectangle 3">
            <a:extLst>
              <a:ext uri="{FF2B5EF4-FFF2-40B4-BE49-F238E27FC236}">
                <a16:creationId xmlns:a16="http://schemas.microsoft.com/office/drawing/2014/main" id="{EFC2DBD1-1415-1880-5428-D356355B0E58}"/>
              </a:ext>
            </a:extLst>
          </p:cNvPr>
          <p:cNvSpPr txBox="1">
            <a:spLocks noChangeArrowheads="1"/>
          </p:cNvSpPr>
          <p:nvPr/>
        </p:nvSpPr>
        <p:spPr bwMode="auto">
          <a:xfrm>
            <a:off x="472724" y="939952"/>
            <a:ext cx="8242710" cy="3628415"/>
          </a:xfrm>
          <a:prstGeom prst="rect">
            <a:avLst/>
          </a:prstGeom>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eaLnBrk="1" hangingPunct="1"/>
            <a:r>
              <a:rPr lang="es-ES" altLang="en-US" sz="1700">
                <a:latin typeface="Calibri"/>
                <a:ea typeface="Calibri"/>
                <a:cs typeface="Times New Roman"/>
              </a:rPr>
              <a:t>Los estudiantes pueden </a:t>
            </a:r>
            <a:r>
              <a:rPr lang="es-ES" altLang="en-US" sz="1700" b="1">
                <a:latin typeface="Calibri"/>
                <a:ea typeface="Calibri"/>
                <a:cs typeface="Times New Roman"/>
              </a:rPr>
              <a:t>entender y realizar razonamientos lógicos formales</a:t>
            </a:r>
            <a:r>
              <a:rPr lang="es-ES" altLang="en-US" sz="1700">
                <a:latin typeface="Calibri"/>
                <a:ea typeface="Calibri"/>
                <a:cs typeface="Times New Roman"/>
              </a:rPr>
              <a:t>; las demostraciones (de varios pasos) ya tienen sentido para ellos y </a:t>
            </a:r>
            <a:r>
              <a:rPr lang="es-ES" altLang="en-US" sz="1700" b="1">
                <a:latin typeface="Calibri"/>
                <a:ea typeface="Calibri"/>
                <a:cs typeface="Times New Roman"/>
              </a:rPr>
              <a:t>sienten su necesidad</a:t>
            </a:r>
            <a:r>
              <a:rPr lang="es-ES" altLang="en-US" sz="1700" dirty="0">
                <a:latin typeface="Calibri"/>
                <a:ea typeface="Calibri"/>
                <a:cs typeface="Times New Roman"/>
              </a:rPr>
              <a:t> </a:t>
            </a:r>
            <a:r>
              <a:rPr lang="es-ES" altLang="en-US" sz="1700">
                <a:latin typeface="Calibri"/>
                <a:ea typeface="Calibri"/>
                <a:cs typeface="Times New Roman"/>
              </a:rPr>
              <a:t>como </a:t>
            </a:r>
            <a:r>
              <a:rPr lang="es-ES" altLang="en-US" sz="1700" b="1">
                <a:latin typeface="Calibri"/>
                <a:ea typeface="Calibri"/>
                <a:cs typeface="Times New Roman"/>
              </a:rPr>
              <a:t>único medio </a:t>
            </a:r>
            <a:r>
              <a:rPr lang="es-ES" altLang="en-US" sz="1700">
                <a:latin typeface="Calibri"/>
                <a:ea typeface="Calibri"/>
                <a:cs typeface="Times New Roman"/>
              </a:rPr>
              <a:t>para verificar la verdad de una afirmación.</a:t>
            </a:r>
            <a:endParaRPr lang="es-ES">
              <a:latin typeface="Calibri"/>
              <a:ea typeface="Calibri"/>
            </a:endParaRPr>
          </a:p>
          <a:p>
            <a:r>
              <a:rPr lang="es-ES" altLang="en-US" sz="1700">
                <a:latin typeface="Calibri"/>
                <a:ea typeface="Calibri"/>
                <a:cs typeface="Times New Roman"/>
              </a:rPr>
              <a:t>Se entiende el significado de la deducción como una </a:t>
            </a:r>
            <a:r>
              <a:rPr lang="es-ES" altLang="en-US" sz="1700" b="1">
                <a:solidFill>
                  <a:schemeClr val="accent5"/>
                </a:solidFill>
                <a:latin typeface="Calibri"/>
                <a:ea typeface="Calibri"/>
                <a:cs typeface="Times New Roman"/>
              </a:rPr>
              <a:t>manera de establecer una teoría geométrica</a:t>
            </a:r>
            <a:r>
              <a:rPr lang="es-ES" altLang="en-US" sz="1700">
                <a:latin typeface="Calibri"/>
                <a:ea typeface="Calibri"/>
                <a:cs typeface="Times New Roman"/>
              </a:rPr>
              <a:t> mediante un sistema de axiomas, postulados, definiciones, teoremas </a:t>
            </a:r>
            <a:r>
              <a:rPr lang="es-ES" altLang="en-US" sz="1700" dirty="0">
                <a:latin typeface="Calibri"/>
                <a:ea typeface="Calibri"/>
                <a:cs typeface="Times New Roman"/>
              </a:rPr>
              <a:t>y demostraciones.</a:t>
            </a:r>
            <a:endParaRPr lang="es-ES" altLang="en-US" sz="1700">
              <a:latin typeface="Calibri"/>
              <a:ea typeface="Calibri"/>
              <a:cs typeface="Times New Roman"/>
            </a:endParaRPr>
          </a:p>
          <a:p>
            <a:r>
              <a:rPr lang="es-ES" altLang="en-US" sz="1700">
                <a:latin typeface="Calibri"/>
                <a:ea typeface="Calibri"/>
                <a:cs typeface="Times New Roman"/>
              </a:rPr>
              <a:t>Aceptan la posibilidad de llegar al mismo resultado desde distintas premisas (es decir, la existencia de demostraciones alternativas del mismo teorema), la existencia de definiciones equivalentes del mismo concepto, etc.</a:t>
            </a:r>
          </a:p>
          <a:p>
            <a:r>
              <a:rPr lang="es-ES" altLang="en-US" sz="1700">
                <a:latin typeface="Calibri"/>
                <a:ea typeface="Calibri"/>
                <a:cs typeface="Times New Roman"/>
              </a:rPr>
              <a:t>Se pueden construir, y </a:t>
            </a:r>
            <a:r>
              <a:rPr lang="es-ES" altLang="en-US" sz="1700" b="1">
                <a:latin typeface="Calibri"/>
                <a:ea typeface="Calibri"/>
                <a:cs typeface="Times New Roman"/>
              </a:rPr>
              <a:t>no sólo memorizar</a:t>
            </a:r>
            <a:r>
              <a:rPr lang="es-ES" altLang="en-US" sz="1700">
                <a:latin typeface="Calibri"/>
                <a:ea typeface="Calibri"/>
                <a:cs typeface="Times New Roman"/>
              </a:rPr>
              <a:t> demostraciones, percibir la posibilidad del desarrollo de una prueba de varias maneras, entender la interacción de condiciones necesarias y suficientes y distingue entre una afirmación y su recíproca.</a:t>
            </a:r>
            <a:endParaRPr lang="es-ES" sz="1700">
              <a:latin typeface="Calibri"/>
              <a:ea typeface="Calibri"/>
              <a:cs typeface="Calibri"/>
            </a:endParaRPr>
          </a:p>
          <a:p>
            <a:pPr marL="0" indent="0">
              <a:buNone/>
            </a:pPr>
            <a:endParaRPr lang="es-ES" altLang="en-US" sz="1700" dirty="0">
              <a:latin typeface="Calibri"/>
              <a:ea typeface="Calibri"/>
              <a:cs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9">
            <a:extLst>
              <a:ext uri="{FF2B5EF4-FFF2-40B4-BE49-F238E27FC236}">
                <a16:creationId xmlns:a16="http://schemas.microsoft.com/office/drawing/2014/main" id="{2B4AFBC1-F112-6006-AE61-9095E6529D1C}"/>
              </a:ext>
            </a:extLst>
          </p:cNvPr>
          <p:cNvSpPr>
            <a:spLocks/>
          </p:cNvSpPr>
          <p:nvPr/>
        </p:nvSpPr>
        <p:spPr bwMode="auto">
          <a:xfrm>
            <a:off x="7958474" y="338721"/>
            <a:ext cx="948832" cy="741002"/>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2" name="CuadroTexto 1">
            <a:extLst>
              <a:ext uri="{FF2B5EF4-FFF2-40B4-BE49-F238E27FC236}">
                <a16:creationId xmlns:a16="http://schemas.microsoft.com/office/drawing/2014/main" id="{0E783967-9D4B-DD9F-B5AC-7D388322203C}"/>
              </a:ext>
            </a:extLst>
          </p:cNvPr>
          <p:cNvSpPr txBox="1"/>
          <p:nvPr/>
        </p:nvSpPr>
        <p:spPr>
          <a:xfrm>
            <a:off x="236694" y="759543"/>
            <a:ext cx="5718260" cy="328937"/>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a:latin typeface="Calibri"/>
                <a:ea typeface="Calibri"/>
                <a:cs typeface="Calibri"/>
              </a:rPr>
              <a:t>¿De qué forma se nos enseñó geometría en la escuela?</a:t>
            </a:r>
          </a:p>
        </p:txBody>
      </p:sp>
      <p:sp>
        <p:nvSpPr>
          <p:cNvPr id="3" name="CuadroTexto 2">
            <a:extLst>
              <a:ext uri="{FF2B5EF4-FFF2-40B4-BE49-F238E27FC236}">
                <a16:creationId xmlns:a16="http://schemas.microsoft.com/office/drawing/2014/main" id="{0473E26D-08C4-FFF4-75D6-DF0D0EA839A9}"/>
              </a:ext>
            </a:extLst>
          </p:cNvPr>
          <p:cNvSpPr txBox="1"/>
          <p:nvPr/>
        </p:nvSpPr>
        <p:spPr>
          <a:xfrm>
            <a:off x="468074" y="1206111"/>
            <a:ext cx="7154729" cy="328937"/>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a:latin typeface="Calibri"/>
                <a:ea typeface="Calibri"/>
                <a:cs typeface="Calibri"/>
              </a:rPr>
              <a:t>¿De qué forma sentíamos que aprendíamos geometría en la escuela?</a:t>
            </a:r>
          </a:p>
        </p:txBody>
      </p:sp>
      <p:sp>
        <p:nvSpPr>
          <p:cNvPr id="4" name="CuadroTexto 3">
            <a:extLst>
              <a:ext uri="{FF2B5EF4-FFF2-40B4-BE49-F238E27FC236}">
                <a16:creationId xmlns:a16="http://schemas.microsoft.com/office/drawing/2014/main" id="{8EB37486-5EF6-7733-D8F4-4C77145A8399}"/>
              </a:ext>
            </a:extLst>
          </p:cNvPr>
          <p:cNvSpPr txBox="1"/>
          <p:nvPr/>
        </p:nvSpPr>
        <p:spPr>
          <a:xfrm>
            <a:off x="841680" y="1638664"/>
            <a:ext cx="4798167" cy="328937"/>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a:latin typeface="Calibri"/>
                <a:ea typeface="Calibri"/>
                <a:cs typeface="Calibri"/>
              </a:rPr>
              <a:t>¿Qué aprendimos de geometría en la escuela?</a:t>
            </a:r>
          </a:p>
        </p:txBody>
      </p:sp>
      <p:sp>
        <p:nvSpPr>
          <p:cNvPr id="14" name="CuadroTexto 13">
            <a:extLst>
              <a:ext uri="{FF2B5EF4-FFF2-40B4-BE49-F238E27FC236}">
                <a16:creationId xmlns:a16="http://schemas.microsoft.com/office/drawing/2014/main" id="{C8130334-6392-F404-9647-EC3CA470BAB7}"/>
              </a:ext>
            </a:extLst>
          </p:cNvPr>
          <p:cNvSpPr txBox="1"/>
          <p:nvPr/>
        </p:nvSpPr>
        <p:spPr>
          <a:xfrm>
            <a:off x="1323414" y="2067546"/>
            <a:ext cx="5988424" cy="328937"/>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a:latin typeface="Calibri"/>
                <a:ea typeface="Calibri"/>
                <a:cs typeface="Calibri"/>
              </a:rPr>
              <a:t>¿Qué herramientas geométricas utilizamos en la escuela?</a:t>
            </a:r>
          </a:p>
        </p:txBody>
      </p:sp>
      <p:sp>
        <p:nvSpPr>
          <p:cNvPr id="15" name="CuadroTexto 14">
            <a:extLst>
              <a:ext uri="{FF2B5EF4-FFF2-40B4-BE49-F238E27FC236}">
                <a16:creationId xmlns:a16="http://schemas.microsoft.com/office/drawing/2014/main" id="{0FC06643-6C75-C7E0-9E13-0C1FB6CB2557}"/>
              </a:ext>
            </a:extLst>
          </p:cNvPr>
          <p:cNvSpPr txBox="1"/>
          <p:nvPr/>
        </p:nvSpPr>
        <p:spPr>
          <a:xfrm>
            <a:off x="1647359" y="2517208"/>
            <a:ext cx="6454073" cy="328937"/>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a:latin typeface="Calibri"/>
                <a:ea typeface="Calibri"/>
                <a:cs typeface="Calibri"/>
              </a:rPr>
              <a:t>¿Nos costaron las asignaturas de geometría en la universidad?</a:t>
            </a:r>
          </a:p>
        </p:txBody>
      </p:sp>
      <p:sp>
        <p:nvSpPr>
          <p:cNvPr id="16" name="CuadroTexto 15">
            <a:extLst>
              <a:ext uri="{FF2B5EF4-FFF2-40B4-BE49-F238E27FC236}">
                <a16:creationId xmlns:a16="http://schemas.microsoft.com/office/drawing/2014/main" id="{B87EA8BA-75DF-ADF8-1A7A-54AAA86761D0}"/>
              </a:ext>
            </a:extLst>
          </p:cNvPr>
          <p:cNvSpPr txBox="1"/>
          <p:nvPr/>
        </p:nvSpPr>
        <p:spPr>
          <a:xfrm>
            <a:off x="2043175" y="2940558"/>
            <a:ext cx="6821741" cy="328937"/>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a:latin typeface="Calibri"/>
                <a:ea typeface="Calibri"/>
                <a:cs typeface="Calibri"/>
              </a:rPr>
              <a:t>Cuando hemos enseñado geometría, ¿qué nos ha costado enseñar?</a:t>
            </a:r>
          </a:p>
        </p:txBody>
      </p:sp>
      <p:sp>
        <p:nvSpPr>
          <p:cNvPr id="17" name="CuadroTexto 16">
            <a:extLst>
              <a:ext uri="{FF2B5EF4-FFF2-40B4-BE49-F238E27FC236}">
                <a16:creationId xmlns:a16="http://schemas.microsoft.com/office/drawing/2014/main" id="{9A148E36-73C4-FE20-213E-42B09DAD0312}"/>
              </a:ext>
            </a:extLst>
          </p:cNvPr>
          <p:cNvSpPr txBox="1"/>
          <p:nvPr/>
        </p:nvSpPr>
        <p:spPr>
          <a:xfrm>
            <a:off x="241825" y="3771296"/>
            <a:ext cx="8669247" cy="667490"/>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pPr algn="ctr"/>
            <a:r>
              <a:rPr lang="es-ES" sz="2000">
                <a:latin typeface="Calibri"/>
                <a:ea typeface="Calibri"/>
                <a:cs typeface="Calibri"/>
              </a:rPr>
              <a:t>Según sus experiencias ¿qué se les hace complicado a las y los estudiantes de las escuelas cuando se enfrentan a la enseñanza y el aprendizaje de la geometría? </a:t>
            </a:r>
          </a:p>
        </p:txBody>
      </p:sp>
    </p:spTree>
    <p:extLst>
      <p:ext uri="{BB962C8B-B14F-4D97-AF65-F5344CB8AC3E}">
        <p14:creationId xmlns:p14="http://schemas.microsoft.com/office/powerpoint/2010/main" val="55916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4" grpId="0"/>
      <p:bldP spid="15"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Freeform 9">
            <a:extLst>
              <a:ext uri="{FF2B5EF4-FFF2-40B4-BE49-F238E27FC236}">
                <a16:creationId xmlns:a16="http://schemas.microsoft.com/office/drawing/2014/main" id="{B5F6A95F-9518-799C-0588-A5029AB2A0EB}"/>
              </a:ext>
            </a:extLst>
          </p:cNvPr>
          <p:cNvSpPr>
            <a:spLocks/>
          </p:cNvSpPr>
          <p:nvPr/>
        </p:nvSpPr>
        <p:spPr bwMode="auto">
          <a:xfrm>
            <a:off x="8170648" y="242265"/>
            <a:ext cx="705446" cy="505421"/>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Rectangle 2">
            <a:extLst>
              <a:ext uri="{FF2B5EF4-FFF2-40B4-BE49-F238E27FC236}">
                <a16:creationId xmlns:a16="http://schemas.microsoft.com/office/drawing/2014/main" id="{513C1906-9F7B-E5EF-0F3A-64BEEF79C896}"/>
              </a:ext>
            </a:extLst>
          </p:cNvPr>
          <p:cNvSpPr txBox="1">
            <a:spLocks noChangeArrowheads="1"/>
          </p:cNvSpPr>
          <p:nvPr/>
        </p:nvSpPr>
        <p:spPr bwMode="auto">
          <a:xfrm>
            <a:off x="479425" y="353999"/>
            <a:ext cx="4601936" cy="39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eaLnBrk="1" fontAlgn="auto" hangingPunct="1">
              <a:spcAft>
                <a:spcPts val="0"/>
              </a:spcAft>
              <a:defRPr/>
            </a:pPr>
            <a:r>
              <a:rPr lang="es-ES" sz="2000" b="1">
                <a:latin typeface="+mn-lt"/>
              </a:rPr>
              <a:t>QUINTO NIVEL: RIGOR</a:t>
            </a:r>
            <a:endParaRPr lang="es-ES" sz="2000" b="1">
              <a:latin typeface="+mn-lt"/>
              <a:cs typeface="Calibri"/>
            </a:endParaRPr>
          </a:p>
        </p:txBody>
      </p:sp>
      <p:sp>
        <p:nvSpPr>
          <p:cNvPr id="8" name="Rectangle 3">
            <a:extLst>
              <a:ext uri="{FF2B5EF4-FFF2-40B4-BE49-F238E27FC236}">
                <a16:creationId xmlns:a16="http://schemas.microsoft.com/office/drawing/2014/main" id="{80C70080-1378-8AD3-4F68-D260B26420A9}"/>
              </a:ext>
            </a:extLst>
          </p:cNvPr>
          <p:cNvSpPr txBox="1">
            <a:spLocks noChangeArrowheads="1"/>
          </p:cNvSpPr>
          <p:nvPr/>
        </p:nvSpPr>
        <p:spPr bwMode="auto">
          <a:xfrm>
            <a:off x="472724" y="939952"/>
            <a:ext cx="8242710" cy="1072841"/>
          </a:xfrm>
          <a:prstGeom prst="rect">
            <a:avLst/>
          </a:prstGeom>
        </p:spPr>
        <p:txBody>
          <a:bodyPr vert="horz" wrap="square" lIns="91440" tIns="45720" rIns="91440" bIns="45720" numCol="1" rtlCol="0" anchor="t" anchorCtr="0" compatLnSpc="1">
            <a:prstTxWarp prst="textNoShape">
              <a:avLst/>
            </a:prstTxWarp>
            <a:norm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altLang="en-US" sz="1700">
                <a:latin typeface="Calibri"/>
                <a:ea typeface="Calibri"/>
                <a:cs typeface="Times New Roman"/>
              </a:rPr>
              <a:t>Se puede trabajar en una variedad de sistemas axiomáticos.</a:t>
            </a:r>
          </a:p>
          <a:p>
            <a:r>
              <a:rPr lang="es-ES" altLang="en-US" sz="1700">
                <a:latin typeface="Calibri"/>
                <a:ea typeface="Calibri"/>
                <a:cs typeface="Times New Roman"/>
              </a:rPr>
              <a:t>Pueden estudiarse geometrías no </a:t>
            </a:r>
            <a:r>
              <a:rPr lang="es-ES" altLang="en-US" sz="1700" err="1">
                <a:latin typeface="Calibri"/>
                <a:ea typeface="Calibri"/>
                <a:cs typeface="Times New Roman"/>
              </a:rPr>
              <a:t>euclideas</a:t>
            </a:r>
            <a:r>
              <a:rPr lang="es-ES" altLang="en-US" sz="1700">
                <a:latin typeface="Calibri"/>
                <a:ea typeface="Calibri"/>
                <a:cs typeface="Times New Roman"/>
              </a:rPr>
              <a:t> y comparar diferentes sistemas.</a:t>
            </a:r>
            <a:endParaRPr lang="es-ES">
              <a:latin typeface="Calibri"/>
              <a:ea typeface="Calibri"/>
              <a:cs typeface="Calibri"/>
            </a:endParaRPr>
          </a:p>
          <a:p>
            <a:r>
              <a:rPr lang="es-ES" altLang="en-US" sz="1700">
                <a:latin typeface="Calibri"/>
                <a:ea typeface="Calibri"/>
                <a:cs typeface="Calibri"/>
              </a:rPr>
              <a:t>La geometría es captada en forma abstracta.</a:t>
            </a:r>
            <a:endParaRPr lang="es-ES" altLang="en-US" sz="1700">
              <a:latin typeface="Calibri"/>
              <a:ea typeface="Calibri"/>
              <a:cs typeface="Times New Roman"/>
            </a:endParaRPr>
          </a:p>
          <a:p>
            <a:pPr marL="0" indent="0">
              <a:buNone/>
            </a:pPr>
            <a:endParaRPr lang="es-ES" altLang="en-US" sz="1700">
              <a:latin typeface="Times New Roman"/>
              <a:cs typeface="Times New Roman"/>
            </a:endParaRPr>
          </a:p>
        </p:txBody>
      </p:sp>
      <p:sp>
        <p:nvSpPr>
          <p:cNvPr id="9" name="Rectangle 3">
            <a:extLst>
              <a:ext uri="{FF2B5EF4-FFF2-40B4-BE49-F238E27FC236}">
                <a16:creationId xmlns:a16="http://schemas.microsoft.com/office/drawing/2014/main" id="{5DA96DA6-881C-BB0E-B32C-614FC1A8136B}"/>
              </a:ext>
            </a:extLst>
          </p:cNvPr>
          <p:cNvSpPr txBox="1">
            <a:spLocks noChangeArrowheads="1"/>
          </p:cNvSpPr>
          <p:nvPr/>
        </p:nvSpPr>
        <p:spPr bwMode="auto">
          <a:xfrm>
            <a:off x="472724" y="2481924"/>
            <a:ext cx="8231927" cy="555257"/>
          </a:xfrm>
          <a:prstGeom prst="rect">
            <a:avLst/>
          </a:prstGeom>
        </p:spPr>
        <p:txBody>
          <a:bodyPr vert="horz" wrap="square" lIns="91440" tIns="45720" rIns="91440" bIns="45720" numCol="1" rtlCol="0" anchor="t" anchorCtr="0" compatLnSpc="1">
            <a:prstTxWarp prst="textNoShape">
              <a:avLst/>
            </a:prstTxWarp>
            <a:normAutofit lnSpcReduction="10000"/>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s-ES" altLang="en-US" sz="1700">
                <a:latin typeface="Calibri"/>
                <a:ea typeface="Calibri"/>
                <a:cs typeface="Times New Roman"/>
              </a:rPr>
              <a:t>Este es el nivel final que se desarrolla en los trabajos originales y ha recibido poca atención por parte de investigadores y profesores.</a:t>
            </a:r>
            <a:endParaRPr lang="es-ES">
              <a:latin typeface="Calibri"/>
              <a:ea typeface="Calibri"/>
            </a:endParaRPr>
          </a:p>
          <a:p>
            <a:pPr marL="0" indent="0">
              <a:buNone/>
            </a:pPr>
            <a:endParaRPr lang="es-ES" altLang="en-US" sz="1700" dirty="0">
              <a:latin typeface="Calibri"/>
              <a:ea typeface="Calibri"/>
              <a:cs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5D27B1F-1B6E-F3F3-2DF1-E17DBBC022AC}"/>
              </a:ext>
            </a:extLst>
          </p:cNvPr>
          <p:cNvSpPr>
            <a:spLocks noGrp="1"/>
          </p:cNvSpPr>
          <p:nvPr>
            <p:ph idx="1"/>
          </p:nvPr>
        </p:nvSpPr>
        <p:spPr>
          <a:xfrm>
            <a:off x="217489" y="1649999"/>
            <a:ext cx="8663667" cy="2289737"/>
          </a:xfrm>
        </p:spPr>
        <p:txBody>
          <a:bodyPr vert="horz" lIns="51435" tIns="25718" rIns="51435" bIns="25718" rtlCol="0" anchor="t">
            <a:noAutofit/>
          </a:bodyPr>
          <a:lstStyle/>
          <a:p>
            <a:pPr marL="0" indent="0" algn="ctr">
              <a:lnSpc>
                <a:spcPct val="100000"/>
              </a:lnSpc>
              <a:buNone/>
            </a:pPr>
            <a:r>
              <a:rPr lang="es" sz="1800">
                <a:latin typeface="Calibri"/>
                <a:ea typeface="+mn-lt"/>
                <a:cs typeface="Times New Roman"/>
              </a:rPr>
              <a:t>"</a:t>
            </a:r>
            <a:r>
              <a:rPr lang="es" sz="1800" i="1">
                <a:latin typeface="Calibri"/>
                <a:ea typeface="+mn-lt"/>
                <a:cs typeface="Times New Roman"/>
              </a:rPr>
              <a:t>Puede decirse que alguien ha alcanzado un nivel superior de pensamiento cuando un nuevo orden de pensamiento le permite, con respecto a ciertas operaciones, aplicar estas operaciones a nuevos objetos. El alcance del nuevo nivel no se puede conseguir por enseñanza pero, aún así, mediante una adecuada elección de ejercicios, el profesor puede crear una situación favorable para que el alumno alcance un nivel superior de pensamiento"</a:t>
            </a:r>
            <a:endParaRPr lang="es-ES" sz="1800" i="1">
              <a:latin typeface="Calibri"/>
              <a:ea typeface="Calibri"/>
              <a:cs typeface="Calibri"/>
            </a:endParaRPr>
          </a:p>
          <a:p>
            <a:pPr marL="0" indent="0" algn="r">
              <a:lnSpc>
                <a:spcPct val="100000"/>
              </a:lnSpc>
              <a:buNone/>
            </a:pPr>
            <a:endParaRPr lang="es" sz="1800" dirty="0">
              <a:latin typeface="Calibri"/>
              <a:ea typeface="Calibri"/>
              <a:cs typeface="Times New Roman"/>
            </a:endParaRPr>
          </a:p>
          <a:p>
            <a:pPr marL="0" indent="0" algn="r">
              <a:lnSpc>
                <a:spcPct val="100000"/>
              </a:lnSpc>
              <a:buNone/>
            </a:pPr>
            <a:r>
              <a:rPr lang="es" sz="1800">
                <a:latin typeface="Calibri"/>
                <a:ea typeface="Calibri"/>
                <a:cs typeface="Times New Roman"/>
              </a:rPr>
              <a:t>Pierre Marie Van Hiele</a:t>
            </a:r>
          </a:p>
        </p:txBody>
      </p:sp>
      <p:sp>
        <p:nvSpPr>
          <p:cNvPr id="5" name="Freeform 9">
            <a:extLst>
              <a:ext uri="{FF2B5EF4-FFF2-40B4-BE49-F238E27FC236}">
                <a16:creationId xmlns:a16="http://schemas.microsoft.com/office/drawing/2014/main" id="{BA4CDAE3-E550-7356-B800-663961374386}"/>
              </a:ext>
            </a:extLst>
          </p:cNvPr>
          <p:cNvSpPr>
            <a:spLocks/>
          </p:cNvSpPr>
          <p:nvPr/>
        </p:nvSpPr>
        <p:spPr bwMode="auto">
          <a:xfrm>
            <a:off x="8175612" y="202649"/>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Tree>
    <p:extLst>
      <p:ext uri="{BB962C8B-B14F-4D97-AF65-F5344CB8AC3E}">
        <p14:creationId xmlns:p14="http://schemas.microsoft.com/office/powerpoint/2010/main" val="1717904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Freeform 9">
            <a:extLst>
              <a:ext uri="{FF2B5EF4-FFF2-40B4-BE49-F238E27FC236}">
                <a16:creationId xmlns:a16="http://schemas.microsoft.com/office/drawing/2014/main" id="{D7F1EA96-ACE6-AFAF-D285-F330ABAD14AE}"/>
              </a:ext>
            </a:extLst>
          </p:cNvPr>
          <p:cNvSpPr>
            <a:spLocks/>
          </p:cNvSpPr>
          <p:nvPr/>
        </p:nvSpPr>
        <p:spPr bwMode="auto">
          <a:xfrm>
            <a:off x="8084384" y="220835"/>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Rectangle 2">
            <a:extLst>
              <a:ext uri="{FF2B5EF4-FFF2-40B4-BE49-F238E27FC236}">
                <a16:creationId xmlns:a16="http://schemas.microsoft.com/office/drawing/2014/main" id="{B56F9990-D9D8-0B99-E457-2D3CA7366D31}"/>
              </a:ext>
            </a:extLst>
          </p:cNvPr>
          <p:cNvSpPr txBox="1">
            <a:spLocks noChangeArrowheads="1"/>
          </p:cNvSpPr>
          <p:nvPr/>
        </p:nvSpPr>
        <p:spPr bwMode="auto">
          <a:xfrm>
            <a:off x="479425" y="353999"/>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PROPIEDADES DEL MODELO VAN HIELE</a:t>
            </a:r>
          </a:p>
        </p:txBody>
      </p:sp>
      <p:sp>
        <p:nvSpPr>
          <p:cNvPr id="7" name="Rectangle 2">
            <a:extLst>
              <a:ext uri="{FF2B5EF4-FFF2-40B4-BE49-F238E27FC236}">
                <a16:creationId xmlns:a16="http://schemas.microsoft.com/office/drawing/2014/main" id="{3FFDAD94-E2FF-B498-D196-68AAFB6D2E1B}"/>
              </a:ext>
            </a:extLst>
          </p:cNvPr>
          <p:cNvSpPr txBox="1">
            <a:spLocks noChangeArrowheads="1"/>
          </p:cNvSpPr>
          <p:nvPr/>
        </p:nvSpPr>
        <p:spPr bwMode="auto">
          <a:xfrm>
            <a:off x="856830" y="903933"/>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Secuencial</a:t>
            </a:r>
          </a:p>
        </p:txBody>
      </p:sp>
      <p:sp>
        <p:nvSpPr>
          <p:cNvPr id="9" name="Rectangle 3">
            <a:extLst>
              <a:ext uri="{FF2B5EF4-FFF2-40B4-BE49-F238E27FC236}">
                <a16:creationId xmlns:a16="http://schemas.microsoft.com/office/drawing/2014/main" id="{2DE057BA-E327-079E-89A3-546ED9E22EC5}"/>
              </a:ext>
            </a:extLst>
          </p:cNvPr>
          <p:cNvSpPr txBox="1">
            <a:spLocks noChangeArrowheads="1"/>
          </p:cNvSpPr>
          <p:nvPr/>
        </p:nvSpPr>
        <p:spPr bwMode="auto">
          <a:xfrm>
            <a:off x="483507" y="1285009"/>
            <a:ext cx="8307408" cy="1126755"/>
          </a:xfrm>
          <a:prstGeom prst="rect">
            <a:avLst/>
          </a:prstGeom>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eaLnBrk="1" hangingPunct="1"/>
            <a:r>
              <a:rPr lang="es-ES" altLang="en-US" sz="1700">
                <a:latin typeface="Calibri"/>
                <a:ea typeface="Calibri"/>
                <a:cs typeface="Times New Roman"/>
              </a:rPr>
              <a:t>Como en la mayoría de las teorías sobre el desarrollo, una persona debe avanzar en orden a lo largo de los niveles.</a:t>
            </a:r>
          </a:p>
          <a:p>
            <a:r>
              <a:rPr lang="es-ES" altLang="en-US" sz="1700">
                <a:latin typeface="Calibri"/>
                <a:ea typeface="Calibri"/>
                <a:cs typeface="Times New Roman"/>
              </a:rPr>
              <a:t>Para tener éxito en un nivel particular, quien aprende debe haber asimilado las estrategias de los niveles anteriores.</a:t>
            </a:r>
            <a:endParaRPr lang="es-ES" sz="1700">
              <a:latin typeface="Calibri"/>
              <a:ea typeface="Calibri"/>
              <a:cs typeface="Calibri"/>
            </a:endParaRPr>
          </a:p>
          <a:p>
            <a:pPr marL="0" indent="0">
              <a:buNone/>
            </a:pPr>
            <a:endParaRPr lang="es-ES" altLang="en-US" sz="1700" dirty="0">
              <a:latin typeface="Calibri"/>
              <a:ea typeface="Calibri"/>
              <a:cs typeface="Times New Roman"/>
            </a:endParaRPr>
          </a:p>
        </p:txBody>
      </p:sp>
      <p:sp>
        <p:nvSpPr>
          <p:cNvPr id="12" name="Rectangle 2">
            <a:extLst>
              <a:ext uri="{FF2B5EF4-FFF2-40B4-BE49-F238E27FC236}">
                <a16:creationId xmlns:a16="http://schemas.microsoft.com/office/drawing/2014/main" id="{E6A2BDAC-87AE-5935-F5DE-BD2917B66088}"/>
              </a:ext>
            </a:extLst>
          </p:cNvPr>
          <p:cNvSpPr txBox="1">
            <a:spLocks noChangeArrowheads="1"/>
          </p:cNvSpPr>
          <p:nvPr/>
        </p:nvSpPr>
        <p:spPr bwMode="auto">
          <a:xfrm>
            <a:off x="856830" y="2650782"/>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Ascenso</a:t>
            </a:r>
          </a:p>
        </p:txBody>
      </p:sp>
      <p:sp>
        <p:nvSpPr>
          <p:cNvPr id="13" name="Rectangle 3">
            <a:extLst>
              <a:ext uri="{FF2B5EF4-FFF2-40B4-BE49-F238E27FC236}">
                <a16:creationId xmlns:a16="http://schemas.microsoft.com/office/drawing/2014/main" id="{32027677-54B3-4890-F635-A8C380DC1918}"/>
              </a:ext>
            </a:extLst>
          </p:cNvPr>
          <p:cNvSpPr txBox="1">
            <a:spLocks noChangeArrowheads="1"/>
          </p:cNvSpPr>
          <p:nvPr/>
        </p:nvSpPr>
        <p:spPr bwMode="auto">
          <a:xfrm>
            <a:off x="483507" y="3031858"/>
            <a:ext cx="8307408" cy="1363982"/>
          </a:xfrm>
          <a:prstGeom prst="rect">
            <a:avLst/>
          </a:prstGeom>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altLang="en-US" sz="1700">
                <a:latin typeface="Calibri"/>
                <a:ea typeface="Calibri"/>
                <a:cs typeface="Times New Roman"/>
              </a:rPr>
              <a:t>Pasar  o no de un nivel a otro depende más del contenido y los métodos de instrucción recibidos que de la edad.</a:t>
            </a:r>
            <a:endParaRPr lang="es-ES">
              <a:latin typeface="Calibri"/>
              <a:ea typeface="Calibri"/>
            </a:endParaRPr>
          </a:p>
          <a:p>
            <a:r>
              <a:rPr lang="es-ES" altLang="en-US" sz="1700">
                <a:latin typeface="Calibri"/>
                <a:ea typeface="Calibri"/>
                <a:cs typeface="Times New Roman"/>
              </a:rPr>
              <a:t>Ningún método de enseñanza lleva a un estudiante a brincar a un nivel, algunos incrementan los progresos, mientras que otros retardan o incluso previenen un movimiento entre niveles.</a:t>
            </a:r>
          </a:p>
          <a:p>
            <a:pPr marL="0" indent="0">
              <a:buNone/>
            </a:pPr>
            <a:endParaRPr lang="es-ES" altLang="en-US" sz="1700">
              <a:latin typeface="Times New Roman"/>
              <a:cs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Freeform 9">
            <a:extLst>
              <a:ext uri="{FF2B5EF4-FFF2-40B4-BE49-F238E27FC236}">
                <a16:creationId xmlns:a16="http://schemas.microsoft.com/office/drawing/2014/main" id="{D7F1EA96-ACE6-AFAF-D285-F330ABAD14AE}"/>
              </a:ext>
            </a:extLst>
          </p:cNvPr>
          <p:cNvSpPr>
            <a:spLocks/>
          </p:cNvSpPr>
          <p:nvPr/>
        </p:nvSpPr>
        <p:spPr bwMode="auto">
          <a:xfrm>
            <a:off x="8084384" y="220835"/>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Rectangle 2">
            <a:extLst>
              <a:ext uri="{FF2B5EF4-FFF2-40B4-BE49-F238E27FC236}">
                <a16:creationId xmlns:a16="http://schemas.microsoft.com/office/drawing/2014/main" id="{B56F9990-D9D8-0B99-E457-2D3CA7366D31}"/>
              </a:ext>
            </a:extLst>
          </p:cNvPr>
          <p:cNvSpPr txBox="1">
            <a:spLocks noChangeArrowheads="1"/>
          </p:cNvSpPr>
          <p:nvPr/>
        </p:nvSpPr>
        <p:spPr bwMode="auto">
          <a:xfrm>
            <a:off x="479425" y="353999"/>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PROPIEDADES DEL MODELO VAN HIELE</a:t>
            </a:r>
          </a:p>
        </p:txBody>
      </p:sp>
      <p:sp>
        <p:nvSpPr>
          <p:cNvPr id="7" name="Rectangle 2">
            <a:extLst>
              <a:ext uri="{FF2B5EF4-FFF2-40B4-BE49-F238E27FC236}">
                <a16:creationId xmlns:a16="http://schemas.microsoft.com/office/drawing/2014/main" id="{3FFDAD94-E2FF-B498-D196-68AAFB6D2E1B}"/>
              </a:ext>
            </a:extLst>
          </p:cNvPr>
          <p:cNvSpPr txBox="1">
            <a:spLocks noChangeArrowheads="1"/>
          </p:cNvSpPr>
          <p:nvPr/>
        </p:nvSpPr>
        <p:spPr bwMode="auto">
          <a:xfrm>
            <a:off x="856830" y="903933"/>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Intrínseco y extrínseco</a:t>
            </a:r>
            <a:endParaRPr lang="es-ES"/>
          </a:p>
        </p:txBody>
      </p:sp>
      <p:sp>
        <p:nvSpPr>
          <p:cNvPr id="9" name="Rectangle 3">
            <a:extLst>
              <a:ext uri="{FF2B5EF4-FFF2-40B4-BE49-F238E27FC236}">
                <a16:creationId xmlns:a16="http://schemas.microsoft.com/office/drawing/2014/main" id="{2DE057BA-E327-079E-89A3-546ED9E22EC5}"/>
              </a:ext>
            </a:extLst>
          </p:cNvPr>
          <p:cNvSpPr txBox="1">
            <a:spLocks noChangeArrowheads="1"/>
          </p:cNvSpPr>
          <p:nvPr/>
        </p:nvSpPr>
        <p:spPr bwMode="auto">
          <a:xfrm>
            <a:off x="483507" y="1285009"/>
            <a:ext cx="8307408" cy="1126755"/>
          </a:xfrm>
          <a:prstGeom prst="rect">
            <a:avLst/>
          </a:prstGeom>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altLang="en-US" sz="1700">
                <a:latin typeface="Calibri"/>
                <a:ea typeface="Calibri"/>
                <a:cs typeface="Times New Roman"/>
              </a:rPr>
              <a:t>Los objetos inherentes a un nivel se convierten en objetos de estudio en el siguiente. Por ejemplo, en el nivel "1" sólo se percibe la forma de una figura.</a:t>
            </a:r>
          </a:p>
          <a:p>
            <a:r>
              <a:rPr lang="es-ES" altLang="en-US" sz="1700">
                <a:latin typeface="Calibri"/>
                <a:ea typeface="Calibri"/>
                <a:cs typeface="Times New Roman"/>
              </a:rPr>
              <a:t>Aunque está determinada por sus propiedades, sólo puede analizarse la figura y descubrir sus componentes y sus propiedades cuando se alcanza el nivel 2.</a:t>
            </a:r>
          </a:p>
        </p:txBody>
      </p:sp>
      <p:sp>
        <p:nvSpPr>
          <p:cNvPr id="12" name="Rectangle 2">
            <a:extLst>
              <a:ext uri="{FF2B5EF4-FFF2-40B4-BE49-F238E27FC236}">
                <a16:creationId xmlns:a16="http://schemas.microsoft.com/office/drawing/2014/main" id="{E6A2BDAC-87AE-5935-F5DE-BD2917B66088}"/>
              </a:ext>
            </a:extLst>
          </p:cNvPr>
          <p:cNvSpPr txBox="1">
            <a:spLocks noChangeArrowheads="1"/>
          </p:cNvSpPr>
          <p:nvPr/>
        </p:nvSpPr>
        <p:spPr bwMode="auto">
          <a:xfrm>
            <a:off x="856830" y="2575301"/>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Lingüístico</a:t>
            </a:r>
            <a:endParaRPr lang="es-ES"/>
          </a:p>
        </p:txBody>
      </p:sp>
      <p:sp>
        <p:nvSpPr>
          <p:cNvPr id="13" name="Rectangle 3">
            <a:extLst>
              <a:ext uri="{FF2B5EF4-FFF2-40B4-BE49-F238E27FC236}">
                <a16:creationId xmlns:a16="http://schemas.microsoft.com/office/drawing/2014/main" id="{32027677-54B3-4890-F635-A8C380DC1918}"/>
              </a:ext>
            </a:extLst>
          </p:cNvPr>
          <p:cNvSpPr txBox="1">
            <a:spLocks noChangeArrowheads="1"/>
          </p:cNvSpPr>
          <p:nvPr/>
        </p:nvSpPr>
        <p:spPr bwMode="auto">
          <a:xfrm>
            <a:off x="483507" y="2956377"/>
            <a:ext cx="8307408" cy="1374765"/>
          </a:xfrm>
          <a:prstGeom prst="rect">
            <a:avLst/>
          </a:prstGeom>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altLang="en-US" sz="1700">
                <a:latin typeface="Calibri"/>
                <a:ea typeface="Calibri"/>
                <a:cs typeface="Times New Roman"/>
              </a:rPr>
              <a:t>Cada nivel tiene sus propios símbolos lingüísticos y sus propios sistemas de relaciones para conectar esos símbolos.</a:t>
            </a:r>
          </a:p>
          <a:p>
            <a:r>
              <a:rPr lang="es-ES" altLang="en-US" sz="1700">
                <a:latin typeface="Calibri"/>
                <a:ea typeface="Calibri"/>
                <a:cs typeface="Times New Roman"/>
              </a:rPr>
              <a:t>Una relación "correcta" en un nivel puede ser modificada en otro. Por ejemplo, inicialmente un cuadrado puede ser un rectángulo y, posteriormente, considerarlo como un paralelógramo</a:t>
            </a:r>
            <a:r>
              <a:rPr lang="es-ES" altLang="en-US" sz="1700">
                <a:latin typeface="Times New Roman"/>
                <a:cs typeface="Times New Roman"/>
              </a:rPr>
              <a:t>.</a:t>
            </a:r>
          </a:p>
          <a:p>
            <a:pPr marL="0" indent="0">
              <a:buNone/>
            </a:pPr>
            <a:endParaRPr lang="es-ES" altLang="en-US" sz="1700">
              <a:latin typeface="Times New Roman"/>
              <a:cs typeface="Times New Roman"/>
            </a:endParaRPr>
          </a:p>
        </p:txBody>
      </p:sp>
      <p:sp>
        <p:nvSpPr>
          <p:cNvPr id="15" name="CuadroTexto 14">
            <a:extLst>
              <a:ext uri="{FF2B5EF4-FFF2-40B4-BE49-F238E27FC236}">
                <a16:creationId xmlns:a16="http://schemas.microsoft.com/office/drawing/2014/main" id="{335EA5F6-3312-1DB3-EC3C-00D3CB219451}"/>
              </a:ext>
            </a:extLst>
          </p:cNvPr>
          <p:cNvSpPr txBox="1"/>
          <p:nvPr/>
        </p:nvSpPr>
        <p:spPr>
          <a:xfrm>
            <a:off x="2282403" y="4085058"/>
            <a:ext cx="6704202" cy="1015663"/>
          </a:xfrm>
          <a:prstGeom prst="rect">
            <a:avLst/>
          </a:prstGeom>
          <a:ln w="28575"/>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s-ES" sz="1500">
                <a:latin typeface="Calibri"/>
                <a:ea typeface="Tahoma"/>
                <a:cs typeface="Tahoma"/>
              </a:rPr>
              <a:t>Un estudiante en el nivel 1 no concibe que pueda darse realmente esta clase de conclusiones.</a:t>
            </a:r>
            <a:endParaRPr lang="es-ES">
              <a:latin typeface="Calibri"/>
            </a:endParaRPr>
          </a:p>
          <a:p>
            <a:pPr marL="285750" indent="-285750">
              <a:buFont typeface="Arial"/>
              <a:buChar char="•"/>
            </a:pPr>
            <a:r>
              <a:rPr lang="es-ES" sz="1500">
                <a:latin typeface="Calibri"/>
                <a:ea typeface="Tahoma"/>
                <a:cs typeface="Tahoma"/>
              </a:rPr>
              <a:t>Sin embargo, este tipo de nociones y su correspondiente lenguaje son fundamentales para el nivel 2.</a:t>
            </a:r>
          </a:p>
        </p:txBody>
      </p:sp>
    </p:spTree>
    <p:extLst>
      <p:ext uri="{BB962C8B-B14F-4D97-AF65-F5344CB8AC3E}">
        <p14:creationId xmlns:p14="http://schemas.microsoft.com/office/powerpoint/2010/main" val="2429828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Freeform 9">
            <a:extLst>
              <a:ext uri="{FF2B5EF4-FFF2-40B4-BE49-F238E27FC236}">
                <a16:creationId xmlns:a16="http://schemas.microsoft.com/office/drawing/2014/main" id="{D7F1EA96-ACE6-AFAF-D285-F330ABAD14AE}"/>
              </a:ext>
            </a:extLst>
          </p:cNvPr>
          <p:cNvSpPr>
            <a:spLocks/>
          </p:cNvSpPr>
          <p:nvPr/>
        </p:nvSpPr>
        <p:spPr bwMode="auto">
          <a:xfrm>
            <a:off x="8084384" y="220835"/>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Rectangle 2">
            <a:extLst>
              <a:ext uri="{FF2B5EF4-FFF2-40B4-BE49-F238E27FC236}">
                <a16:creationId xmlns:a16="http://schemas.microsoft.com/office/drawing/2014/main" id="{B56F9990-D9D8-0B99-E457-2D3CA7366D31}"/>
              </a:ext>
            </a:extLst>
          </p:cNvPr>
          <p:cNvSpPr txBox="1">
            <a:spLocks noChangeArrowheads="1"/>
          </p:cNvSpPr>
          <p:nvPr/>
        </p:nvSpPr>
        <p:spPr bwMode="auto">
          <a:xfrm>
            <a:off x="479425" y="353999"/>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PROPIEDADES DEL MODELO VAN HIELE</a:t>
            </a:r>
          </a:p>
        </p:txBody>
      </p:sp>
      <p:sp>
        <p:nvSpPr>
          <p:cNvPr id="12" name="Rectangle 2">
            <a:extLst>
              <a:ext uri="{FF2B5EF4-FFF2-40B4-BE49-F238E27FC236}">
                <a16:creationId xmlns:a16="http://schemas.microsoft.com/office/drawing/2014/main" id="{E6A2BDAC-87AE-5935-F5DE-BD2917B66088}"/>
              </a:ext>
            </a:extLst>
          </p:cNvPr>
          <p:cNvSpPr txBox="1">
            <a:spLocks noChangeArrowheads="1"/>
          </p:cNvSpPr>
          <p:nvPr/>
        </p:nvSpPr>
        <p:spPr bwMode="auto">
          <a:xfrm>
            <a:off x="856830" y="903933"/>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Lingüístico</a:t>
            </a:r>
            <a:endParaRPr lang="es-ES"/>
          </a:p>
        </p:txBody>
      </p:sp>
      <p:sp>
        <p:nvSpPr>
          <p:cNvPr id="13" name="Rectangle 3">
            <a:extLst>
              <a:ext uri="{FF2B5EF4-FFF2-40B4-BE49-F238E27FC236}">
                <a16:creationId xmlns:a16="http://schemas.microsoft.com/office/drawing/2014/main" id="{32027677-54B3-4890-F635-A8C380DC1918}"/>
              </a:ext>
            </a:extLst>
          </p:cNvPr>
          <p:cNvSpPr txBox="1">
            <a:spLocks noChangeArrowheads="1"/>
          </p:cNvSpPr>
          <p:nvPr/>
        </p:nvSpPr>
        <p:spPr bwMode="auto">
          <a:xfrm>
            <a:off x="483507" y="1511453"/>
            <a:ext cx="8307408" cy="3304925"/>
          </a:xfrm>
          <a:prstGeom prst="rect">
            <a:avLst/>
          </a:prstGeom>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s-ES" altLang="en-US" sz="1700" dirty="0">
                <a:latin typeface="Calibri"/>
                <a:ea typeface="Calibri"/>
                <a:cs typeface="Times New Roman"/>
              </a:rPr>
              <a:t>Por ejemplo, la palabra "demostrar" tendrá diferentes significados para personas que razonen en distintos niveles:</a:t>
            </a:r>
          </a:p>
          <a:p>
            <a:pPr>
              <a:buFont typeface="Calibri" panose="020B0604020202020204" pitchFamily="34" charset="0"/>
              <a:buChar char="-"/>
            </a:pPr>
            <a:r>
              <a:rPr lang="es-ES" altLang="en-US" sz="1700" b="1" dirty="0">
                <a:solidFill>
                  <a:srgbClr val="7030A0"/>
                </a:solidFill>
                <a:latin typeface="Calibri"/>
                <a:ea typeface="Calibri"/>
                <a:cs typeface="Times New Roman"/>
              </a:rPr>
              <a:t>Nivel 1</a:t>
            </a:r>
            <a:r>
              <a:rPr lang="es-ES" altLang="en-US" sz="1700" dirty="0">
                <a:latin typeface="Calibri"/>
                <a:ea typeface="Calibri"/>
                <a:cs typeface="Times New Roman"/>
              </a:rPr>
              <a:t>: carece de sentido matemático.</a:t>
            </a:r>
          </a:p>
          <a:p>
            <a:pPr>
              <a:buFont typeface="Calibri" panose="020B0604020202020204" pitchFamily="34" charset="0"/>
              <a:buChar char="-"/>
            </a:pPr>
            <a:r>
              <a:rPr lang="es-ES" altLang="en-US" sz="1700" b="1" dirty="0">
                <a:solidFill>
                  <a:srgbClr val="7030A0"/>
                </a:solidFill>
                <a:latin typeface="Calibri"/>
                <a:ea typeface="Calibri"/>
                <a:cs typeface="Times New Roman"/>
              </a:rPr>
              <a:t>Nivel 2</a:t>
            </a:r>
            <a:r>
              <a:rPr lang="es-ES" altLang="en-US" sz="1700" dirty="0">
                <a:latin typeface="Calibri"/>
                <a:ea typeface="Calibri"/>
                <a:cs typeface="Times New Roman"/>
              </a:rPr>
              <a:t>: comprobar que la afirmación es cierta en unos pocos casos, incluso en uno </a:t>
            </a:r>
            <a:r>
              <a:rPr lang="es-ES" altLang="en-US" sz="1700">
                <a:latin typeface="Calibri"/>
                <a:ea typeface="Calibri"/>
                <a:cs typeface="Times New Roman"/>
              </a:rPr>
              <a:t>solo, haciendo</a:t>
            </a:r>
            <a:r>
              <a:rPr lang="es-ES" altLang="en-US" sz="1700" dirty="0">
                <a:latin typeface="Calibri"/>
                <a:ea typeface="Calibri"/>
                <a:cs typeface="Times New Roman"/>
              </a:rPr>
              <a:t> mediciones oportunas con alguna herramienta.</a:t>
            </a:r>
          </a:p>
          <a:p>
            <a:pPr>
              <a:buFont typeface="Calibri" panose="020B0604020202020204" pitchFamily="34" charset="0"/>
              <a:buChar char="-"/>
            </a:pPr>
            <a:r>
              <a:rPr lang="es-ES" altLang="en-US" sz="1700" b="1" dirty="0">
                <a:solidFill>
                  <a:srgbClr val="7030A0"/>
                </a:solidFill>
                <a:latin typeface="Calibri"/>
                <a:ea typeface="Calibri"/>
                <a:cs typeface="Times New Roman"/>
              </a:rPr>
              <a:t>Nivel 3</a:t>
            </a:r>
            <a:r>
              <a:rPr lang="es-ES" altLang="en-US" sz="1700" dirty="0">
                <a:latin typeface="Calibri"/>
                <a:ea typeface="Calibri"/>
                <a:cs typeface="Times New Roman"/>
              </a:rPr>
              <a:t>: las demostraciones </a:t>
            </a:r>
            <a:r>
              <a:rPr lang="es-ES" altLang="en-US" sz="1700">
                <a:latin typeface="Calibri"/>
                <a:ea typeface="Calibri"/>
                <a:cs typeface="Times New Roman"/>
              </a:rPr>
              <a:t>están formadas</a:t>
            </a:r>
            <a:r>
              <a:rPr lang="es-ES" altLang="en-US" sz="1700" dirty="0">
                <a:latin typeface="Calibri"/>
                <a:ea typeface="Calibri"/>
                <a:cs typeface="Times New Roman"/>
              </a:rPr>
              <a:t> por razonamientos lógicos, si bien sus argumentos son informales, basados en la observación de ejemplos concretos, esto puede traducirse en ocasiones en que la demostración sea incorrecta porque, en realidad, se trata de un caso particular.</a:t>
            </a:r>
          </a:p>
          <a:p>
            <a:pPr>
              <a:buFont typeface="Calibri" panose="020B0604020202020204" pitchFamily="34" charset="0"/>
              <a:buChar char="-"/>
            </a:pPr>
            <a:r>
              <a:rPr lang="es-ES" altLang="en-US" sz="1700" b="1" dirty="0">
                <a:solidFill>
                  <a:srgbClr val="7030A0"/>
                </a:solidFill>
                <a:latin typeface="Calibri"/>
                <a:ea typeface="Calibri"/>
                <a:cs typeface="Times New Roman"/>
              </a:rPr>
              <a:t>Nivel 4</a:t>
            </a:r>
            <a:r>
              <a:rPr lang="es-ES" altLang="en-US" sz="1700" dirty="0">
                <a:latin typeface="Calibri"/>
                <a:ea typeface="Calibri"/>
                <a:cs typeface="Times New Roman"/>
              </a:rPr>
              <a:t>: estudiantes ya construyen demostraciones que cumplen los requisitos usuales de rigor. Ahora justificará las igualdades de una demostración basándose en otras propiedades matemáticas conocidas.</a:t>
            </a:r>
          </a:p>
          <a:p>
            <a:pPr>
              <a:buFont typeface="Calibri" panose="020B0604020202020204" pitchFamily="34" charset="0"/>
              <a:buChar char="-"/>
            </a:pPr>
            <a:endParaRPr lang="es-ES" altLang="en-US" sz="1700" dirty="0">
              <a:latin typeface="Times New Roman"/>
              <a:cs typeface="Times New Roman"/>
            </a:endParaRPr>
          </a:p>
        </p:txBody>
      </p:sp>
    </p:spTree>
    <p:extLst>
      <p:ext uri="{BB962C8B-B14F-4D97-AF65-F5344CB8AC3E}">
        <p14:creationId xmlns:p14="http://schemas.microsoft.com/office/powerpoint/2010/main" val="14718077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Freeform 9">
            <a:extLst>
              <a:ext uri="{FF2B5EF4-FFF2-40B4-BE49-F238E27FC236}">
                <a16:creationId xmlns:a16="http://schemas.microsoft.com/office/drawing/2014/main" id="{D7F1EA96-ACE6-AFAF-D285-F330ABAD14AE}"/>
              </a:ext>
            </a:extLst>
          </p:cNvPr>
          <p:cNvSpPr>
            <a:spLocks/>
          </p:cNvSpPr>
          <p:nvPr/>
        </p:nvSpPr>
        <p:spPr bwMode="auto">
          <a:xfrm>
            <a:off x="8084384" y="220835"/>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Rectangle 2">
            <a:extLst>
              <a:ext uri="{FF2B5EF4-FFF2-40B4-BE49-F238E27FC236}">
                <a16:creationId xmlns:a16="http://schemas.microsoft.com/office/drawing/2014/main" id="{B56F9990-D9D8-0B99-E457-2D3CA7366D31}"/>
              </a:ext>
            </a:extLst>
          </p:cNvPr>
          <p:cNvSpPr txBox="1">
            <a:spLocks noChangeArrowheads="1"/>
          </p:cNvSpPr>
          <p:nvPr/>
        </p:nvSpPr>
        <p:spPr bwMode="auto">
          <a:xfrm>
            <a:off x="479425" y="353999"/>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PROPIEDADES DEL MODELO VAN HIELE</a:t>
            </a:r>
          </a:p>
        </p:txBody>
      </p:sp>
      <p:sp>
        <p:nvSpPr>
          <p:cNvPr id="7" name="Rectangle 2">
            <a:extLst>
              <a:ext uri="{FF2B5EF4-FFF2-40B4-BE49-F238E27FC236}">
                <a16:creationId xmlns:a16="http://schemas.microsoft.com/office/drawing/2014/main" id="{3FFDAD94-E2FF-B498-D196-68AAFB6D2E1B}"/>
              </a:ext>
            </a:extLst>
          </p:cNvPr>
          <p:cNvSpPr txBox="1">
            <a:spLocks noChangeArrowheads="1"/>
          </p:cNvSpPr>
          <p:nvPr/>
        </p:nvSpPr>
        <p:spPr bwMode="auto">
          <a:xfrm>
            <a:off x="856830" y="903933"/>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Falta de concordancia</a:t>
            </a:r>
          </a:p>
        </p:txBody>
      </p:sp>
      <p:sp>
        <p:nvSpPr>
          <p:cNvPr id="9" name="Rectangle 3">
            <a:extLst>
              <a:ext uri="{FF2B5EF4-FFF2-40B4-BE49-F238E27FC236}">
                <a16:creationId xmlns:a16="http://schemas.microsoft.com/office/drawing/2014/main" id="{2DE057BA-E327-079E-89A3-546ED9E22EC5}"/>
              </a:ext>
            </a:extLst>
          </p:cNvPr>
          <p:cNvSpPr txBox="1">
            <a:spLocks noChangeArrowheads="1"/>
          </p:cNvSpPr>
          <p:nvPr/>
        </p:nvSpPr>
        <p:spPr bwMode="auto">
          <a:xfrm>
            <a:off x="483507" y="1285009"/>
            <a:ext cx="8307408" cy="1461028"/>
          </a:xfrm>
          <a:prstGeom prst="rect">
            <a:avLst/>
          </a:prstGeom>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altLang="en-US" sz="1700">
                <a:latin typeface="Calibri"/>
                <a:ea typeface="Calibri"/>
                <a:cs typeface="Times New Roman"/>
              </a:rPr>
              <a:t>Si un estudiante está </a:t>
            </a:r>
            <a:r>
              <a:rPr lang="es-ES" altLang="en-US" sz="1700" b="1">
                <a:latin typeface="Calibri"/>
                <a:ea typeface="Calibri"/>
                <a:cs typeface="Times New Roman"/>
              </a:rPr>
              <a:t>en un nivel</a:t>
            </a:r>
            <a:r>
              <a:rPr lang="es-ES" altLang="en-US" sz="1700">
                <a:latin typeface="Calibri"/>
                <a:ea typeface="Calibri"/>
                <a:cs typeface="Times New Roman"/>
              </a:rPr>
              <a:t> y la instrucción que recibe </a:t>
            </a:r>
            <a:r>
              <a:rPr lang="es-ES" altLang="en-US" sz="1700" b="1">
                <a:latin typeface="Calibri"/>
                <a:ea typeface="Calibri"/>
                <a:cs typeface="Times New Roman"/>
              </a:rPr>
              <a:t>en otro</a:t>
            </a:r>
            <a:r>
              <a:rPr lang="es-ES" altLang="en-US" sz="1700">
                <a:latin typeface="Calibri"/>
                <a:ea typeface="Calibri"/>
                <a:cs typeface="Times New Roman"/>
              </a:rPr>
              <a:t>, puede que no ocurra el aprendizaje y el progreso deseado.</a:t>
            </a:r>
            <a:endParaRPr lang="es-ES">
              <a:latin typeface="Calibri"/>
              <a:ea typeface="Calibri"/>
            </a:endParaRPr>
          </a:p>
          <a:p>
            <a:r>
              <a:rPr lang="es-ES" altLang="en-US" sz="1700">
                <a:latin typeface="Calibri"/>
                <a:ea typeface="Calibri"/>
                <a:cs typeface="Times New Roman"/>
              </a:rPr>
              <a:t>En particular, si el discurso del profesor, los materiales didácticos para la enseñanza, los contenidos, el vocabulario, etc., están en un nivel más alto, al estudiante no le será posible seguir el proceso de pensamiento empleado. </a:t>
            </a:r>
          </a:p>
          <a:p>
            <a:pPr marL="0" indent="0">
              <a:buNone/>
            </a:pPr>
            <a:endParaRPr lang="es-ES" altLang="en-US" sz="1700">
              <a:latin typeface="Times New Roman"/>
              <a:cs typeface="Times New Roman"/>
            </a:endParaRPr>
          </a:p>
        </p:txBody>
      </p:sp>
    </p:spTree>
    <p:extLst>
      <p:ext uri="{BB962C8B-B14F-4D97-AF65-F5344CB8AC3E}">
        <p14:creationId xmlns:p14="http://schemas.microsoft.com/office/powerpoint/2010/main" val="4786551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Freeform 9">
            <a:extLst>
              <a:ext uri="{FF2B5EF4-FFF2-40B4-BE49-F238E27FC236}">
                <a16:creationId xmlns:a16="http://schemas.microsoft.com/office/drawing/2014/main" id="{D7F1EA96-ACE6-AFAF-D285-F330ABAD14AE}"/>
              </a:ext>
            </a:extLst>
          </p:cNvPr>
          <p:cNvSpPr>
            <a:spLocks/>
          </p:cNvSpPr>
          <p:nvPr/>
        </p:nvSpPr>
        <p:spPr bwMode="auto">
          <a:xfrm>
            <a:off x="8084384" y="220835"/>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Rectangle 2">
            <a:extLst>
              <a:ext uri="{FF2B5EF4-FFF2-40B4-BE49-F238E27FC236}">
                <a16:creationId xmlns:a16="http://schemas.microsoft.com/office/drawing/2014/main" id="{B56F9990-D9D8-0B99-E457-2D3CA7366D31}"/>
              </a:ext>
            </a:extLst>
          </p:cNvPr>
          <p:cNvSpPr txBox="1">
            <a:spLocks noChangeArrowheads="1"/>
          </p:cNvSpPr>
          <p:nvPr/>
        </p:nvSpPr>
        <p:spPr bwMode="auto">
          <a:xfrm>
            <a:off x="479425" y="353999"/>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FASES DE APRENDIZAJE</a:t>
            </a:r>
          </a:p>
        </p:txBody>
      </p:sp>
      <p:sp>
        <p:nvSpPr>
          <p:cNvPr id="9" name="Rectangle 3">
            <a:extLst>
              <a:ext uri="{FF2B5EF4-FFF2-40B4-BE49-F238E27FC236}">
                <a16:creationId xmlns:a16="http://schemas.microsoft.com/office/drawing/2014/main" id="{2DE057BA-E327-079E-89A3-546ED9E22EC5}"/>
              </a:ext>
            </a:extLst>
          </p:cNvPr>
          <p:cNvSpPr txBox="1">
            <a:spLocks noChangeArrowheads="1"/>
          </p:cNvSpPr>
          <p:nvPr/>
        </p:nvSpPr>
        <p:spPr bwMode="auto">
          <a:xfrm>
            <a:off x="483507" y="1101698"/>
            <a:ext cx="8307408" cy="2841254"/>
          </a:xfrm>
          <a:prstGeom prst="rect">
            <a:avLst/>
          </a:prstGeom>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altLang="en-US" sz="1700">
                <a:latin typeface="Calibri"/>
                <a:ea typeface="Calibri"/>
                <a:cs typeface="Times New Roman"/>
              </a:rPr>
              <a:t>Los Van Hiele afirman que el avance a través de los niveles depende más de la enseñanza recibida que de la edad o madurez.</a:t>
            </a:r>
          </a:p>
          <a:p>
            <a:r>
              <a:rPr lang="es-ES" altLang="en-US" sz="1700">
                <a:latin typeface="Calibri"/>
                <a:ea typeface="Calibri"/>
                <a:cs typeface="Times New Roman"/>
              </a:rPr>
              <a:t>El método y organización de la enseñanza, además del contenido y los materiales empleados, son áreas importantes de referencia pedagógica.</a:t>
            </a:r>
          </a:p>
          <a:p>
            <a:r>
              <a:rPr lang="es-ES" altLang="en-US" sz="1700">
                <a:latin typeface="Calibri"/>
                <a:ea typeface="Calibri"/>
                <a:cs typeface="Times New Roman"/>
              </a:rPr>
              <a:t>Propusieron cinco fases secuenciales de aprendizaje: </a:t>
            </a:r>
          </a:p>
          <a:p>
            <a:pPr lvl="1">
              <a:buFont typeface="Courier New" panose="020B0604020202020204" pitchFamily="34" charset="0"/>
              <a:buChar char="o"/>
            </a:pPr>
            <a:r>
              <a:rPr lang="es-ES" altLang="en-US" sz="1700">
                <a:latin typeface="Calibri"/>
                <a:ea typeface="Calibri"/>
                <a:cs typeface="Times New Roman"/>
              </a:rPr>
              <a:t>Diagnóstico o información</a:t>
            </a:r>
          </a:p>
          <a:p>
            <a:pPr lvl="1">
              <a:buFont typeface="Courier New" panose="020B0604020202020204" pitchFamily="34" charset="0"/>
              <a:buChar char="o"/>
            </a:pPr>
            <a:r>
              <a:rPr lang="es-ES" altLang="en-US" sz="1700">
                <a:latin typeface="Calibri"/>
                <a:ea typeface="Calibri"/>
                <a:cs typeface="Times New Roman"/>
              </a:rPr>
              <a:t>Orientación dirigida</a:t>
            </a:r>
          </a:p>
          <a:p>
            <a:pPr lvl="1">
              <a:buFont typeface="Courier New" panose="020B0604020202020204" pitchFamily="34" charset="0"/>
              <a:buChar char="o"/>
            </a:pPr>
            <a:r>
              <a:rPr lang="es-ES" altLang="en-US" sz="1700">
                <a:latin typeface="Calibri"/>
                <a:ea typeface="Calibri"/>
                <a:cs typeface="Times New Roman"/>
              </a:rPr>
              <a:t>Explicitación</a:t>
            </a:r>
          </a:p>
          <a:p>
            <a:pPr lvl="1">
              <a:buFont typeface="Courier New" panose="020B0604020202020204" pitchFamily="34" charset="0"/>
              <a:buChar char="o"/>
            </a:pPr>
            <a:r>
              <a:rPr lang="es-ES" altLang="en-US" sz="1700">
                <a:latin typeface="Calibri"/>
                <a:ea typeface="Calibri"/>
                <a:cs typeface="Times New Roman"/>
              </a:rPr>
              <a:t>Orientación libre</a:t>
            </a:r>
          </a:p>
          <a:p>
            <a:pPr lvl="1">
              <a:buFont typeface="Courier New" panose="020B0604020202020204" pitchFamily="34" charset="0"/>
              <a:buChar char="o"/>
            </a:pPr>
            <a:r>
              <a:rPr lang="es-ES" altLang="en-US" sz="1700">
                <a:latin typeface="Calibri"/>
                <a:ea typeface="Calibri"/>
                <a:cs typeface="Times New Roman"/>
              </a:rPr>
              <a:t>Integración</a:t>
            </a:r>
          </a:p>
          <a:p>
            <a:pPr marL="0" indent="0">
              <a:buNone/>
            </a:pPr>
            <a:endParaRPr lang="es-ES" altLang="en-US" sz="1700">
              <a:latin typeface="Times New Roman"/>
              <a:cs typeface="Times New Roman"/>
            </a:endParaRPr>
          </a:p>
        </p:txBody>
      </p:sp>
      <p:sp>
        <p:nvSpPr>
          <p:cNvPr id="11" name="Rectangle 3">
            <a:extLst>
              <a:ext uri="{FF2B5EF4-FFF2-40B4-BE49-F238E27FC236}">
                <a16:creationId xmlns:a16="http://schemas.microsoft.com/office/drawing/2014/main" id="{FF7A7CBB-391C-FBF0-E66F-B1B27A23BFF0}"/>
              </a:ext>
            </a:extLst>
          </p:cNvPr>
          <p:cNvSpPr txBox="1">
            <a:spLocks noChangeArrowheads="1"/>
          </p:cNvSpPr>
          <p:nvPr/>
        </p:nvSpPr>
        <p:spPr bwMode="auto">
          <a:xfrm>
            <a:off x="4863637" y="2929847"/>
            <a:ext cx="3296386" cy="829110"/>
          </a:xfrm>
          <a:prstGeom prst="rect">
            <a:avLst/>
          </a:prstGeom>
          <a:solidFill>
            <a:srgbClr val="92D050"/>
          </a:solidFill>
        </p:spPr>
        <p:txBody>
          <a:bodyPr vert="horz" wrap="square" lIns="91440" tIns="45720" rIns="91440" bIns="45720" numCol="1" rtlCol="0" anchor="t" anchorCtr="0" compatLnSpc="1">
            <a:prstTxWarp prst="textNoShape">
              <a:avLst/>
            </a:prstTxWarp>
            <a:noAutofit/>
          </a:bodyPr>
          <a:lst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s-ES" altLang="en-US" sz="1700">
                <a:latin typeface="Times New Roman"/>
                <a:cs typeface="Times New Roman"/>
              </a:rPr>
              <a:t>La enseñanza desarrollada de acuerdo a esa secuencia promueve la adquisición de un nivel.</a:t>
            </a:r>
            <a:endParaRPr lang="es-ES">
              <a:ea typeface="Calibri" panose="020F0502020204030204"/>
              <a:cs typeface="Calibri" panose="020F0502020204030204"/>
            </a:endParaRPr>
          </a:p>
          <a:p>
            <a:pPr marL="0" indent="0" algn="ctr">
              <a:buNone/>
            </a:pPr>
            <a:endParaRPr lang="es-ES" altLang="en-US" sz="1700">
              <a:latin typeface="Times New Roman"/>
              <a:cs typeface="Times New Roman"/>
            </a:endParaRPr>
          </a:p>
        </p:txBody>
      </p:sp>
      <p:sp>
        <p:nvSpPr>
          <p:cNvPr id="2" name="Flecha: hacia la izquierda 1">
            <a:extLst>
              <a:ext uri="{FF2B5EF4-FFF2-40B4-BE49-F238E27FC236}">
                <a16:creationId xmlns:a16="http://schemas.microsoft.com/office/drawing/2014/main" id="{35FF3C3C-4344-0AF4-7935-9B13CC4FB004}"/>
              </a:ext>
            </a:extLst>
          </p:cNvPr>
          <p:cNvSpPr/>
          <p:nvPr/>
        </p:nvSpPr>
        <p:spPr>
          <a:xfrm>
            <a:off x="3504408" y="3186975"/>
            <a:ext cx="1167367" cy="317342"/>
          </a:xfrm>
          <a:prstGeom prst="leftArrow">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0212325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2 Marcador de contenido">
            <a:extLst>
              <a:ext uri="{FF2B5EF4-FFF2-40B4-BE49-F238E27FC236}">
                <a16:creationId xmlns:a16="http://schemas.microsoft.com/office/drawing/2014/main" id="{CC79ADAB-E942-1F78-4A79-A2338A1DF495}"/>
              </a:ext>
            </a:extLst>
          </p:cNvPr>
          <p:cNvSpPr>
            <a:spLocks noGrp="1"/>
          </p:cNvSpPr>
          <p:nvPr>
            <p:ph idx="1"/>
          </p:nvPr>
        </p:nvSpPr>
        <p:spPr bwMode="auto">
          <a:xfrm>
            <a:off x="628650" y="1369219"/>
            <a:ext cx="5924191" cy="3263504"/>
          </a:xfrm>
        </p:spPr>
        <p:txBody>
          <a:bodyPr wrap="square" numCol="1" anchor="t" anchorCtr="0" compatLnSpc="1">
            <a:prstTxWarp prst="textNoShape">
              <a:avLst/>
            </a:prstTxWarp>
          </a:bodyPr>
          <a:lstStyle/>
          <a:p>
            <a:r>
              <a:rPr lang="es-ES" altLang="en-US" sz="1700">
                <a:latin typeface="Calibri"/>
                <a:ea typeface="Calibri"/>
                <a:cs typeface="Times New Roman"/>
              </a:rPr>
              <a:t>El o la docente puede hacer preguntas como: ¿Qué es un rombo? ¿es un cuadrado? ¿es un paralelógramo? ¿qué es lo que tienen en común un cuadrado? ¿Qué diferencias hay entre un cuadrado y un rombo? ¿Es posible que un cuadrado sea un rombo? ¿Un rombo podría ser un cuadrado? ¿Cómo se diría eso?</a:t>
            </a:r>
          </a:p>
          <a:p>
            <a:endParaRPr lang="es-ES" altLang="en-US" sz="1700" dirty="0">
              <a:latin typeface="Calibri"/>
              <a:ea typeface="Calibri"/>
              <a:cs typeface="Times New Roman"/>
            </a:endParaRPr>
          </a:p>
          <a:p>
            <a:r>
              <a:rPr lang="es-ES" altLang="en-US" sz="1700">
                <a:latin typeface="Calibri"/>
                <a:ea typeface="Calibri"/>
                <a:cs typeface="Times New Roman"/>
              </a:rPr>
              <a:t>El propósito de esa actividad es doble: </a:t>
            </a:r>
            <a:endParaRPr lang="es-ES" altLang="en-US" sz="1700" dirty="0">
              <a:latin typeface="Calibri"/>
              <a:ea typeface="Calibri"/>
              <a:cs typeface="Times New Roman"/>
            </a:endParaRPr>
          </a:p>
          <a:p>
            <a:pPr lvl="1"/>
            <a:r>
              <a:rPr lang="es-ES" altLang="en-US" sz="1700">
                <a:latin typeface="Calibri"/>
                <a:ea typeface="Calibri"/>
                <a:cs typeface="Times New Roman"/>
              </a:rPr>
              <a:t>El profesor observa qué conocimiento previo tienen los estudiantes acerca del tema. </a:t>
            </a:r>
            <a:endParaRPr lang="es-ES" altLang="en-US" sz="1700" dirty="0">
              <a:latin typeface="Calibri"/>
              <a:ea typeface="Calibri"/>
              <a:cs typeface="Times New Roman"/>
            </a:endParaRPr>
          </a:p>
          <a:p>
            <a:pPr lvl="1"/>
            <a:r>
              <a:rPr lang="es-ES" altLang="en-US" sz="1700">
                <a:latin typeface="Calibri"/>
                <a:ea typeface="Calibri"/>
                <a:cs typeface="Times New Roman"/>
              </a:rPr>
              <a:t>Los estudiantes aprenden en qué dirección se dará el estudio posterior del mismo.</a:t>
            </a:r>
          </a:p>
          <a:p>
            <a:endParaRPr lang="es-ES" altLang="en-US" sz="1575"/>
          </a:p>
        </p:txBody>
      </p:sp>
      <p:sp>
        <p:nvSpPr>
          <p:cNvPr id="27652" name="Freeform 9">
            <a:extLst>
              <a:ext uri="{FF2B5EF4-FFF2-40B4-BE49-F238E27FC236}">
                <a16:creationId xmlns:a16="http://schemas.microsoft.com/office/drawing/2014/main" id="{1C0F89BC-B14A-FE66-BFB3-CBEA008B0E5C}"/>
              </a:ext>
            </a:extLst>
          </p:cNvPr>
          <p:cNvSpPr>
            <a:spLocks/>
          </p:cNvSpPr>
          <p:nvPr/>
        </p:nvSpPr>
        <p:spPr bwMode="auto">
          <a:xfrm>
            <a:off x="8170648" y="339448"/>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Rectangle 2">
            <a:extLst>
              <a:ext uri="{FF2B5EF4-FFF2-40B4-BE49-F238E27FC236}">
                <a16:creationId xmlns:a16="http://schemas.microsoft.com/office/drawing/2014/main" id="{84B393FA-E689-E327-5098-DF29D9DA8103}"/>
              </a:ext>
            </a:extLst>
          </p:cNvPr>
          <p:cNvSpPr txBox="1">
            <a:spLocks noChangeArrowheads="1"/>
          </p:cNvSpPr>
          <p:nvPr/>
        </p:nvSpPr>
        <p:spPr bwMode="auto">
          <a:xfrm>
            <a:off x="792132" y="850018"/>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Fase 1: Diagnóstico o información.</a:t>
            </a:r>
          </a:p>
        </p:txBody>
      </p:sp>
      <p:sp>
        <p:nvSpPr>
          <p:cNvPr id="11" name="CuadroTexto 10">
            <a:extLst>
              <a:ext uri="{FF2B5EF4-FFF2-40B4-BE49-F238E27FC236}">
                <a16:creationId xmlns:a16="http://schemas.microsoft.com/office/drawing/2014/main" id="{B819765F-2716-8415-B9C9-D423B0A81D17}"/>
              </a:ext>
            </a:extLst>
          </p:cNvPr>
          <p:cNvSpPr txBox="1"/>
          <p:nvPr/>
        </p:nvSpPr>
        <p:spPr>
          <a:xfrm>
            <a:off x="6787039" y="1370254"/>
            <a:ext cx="2075072" cy="3539430"/>
          </a:xfrm>
          <a:prstGeom prst="rect">
            <a:avLst/>
          </a:prstGeom>
          <a:solidFill>
            <a:schemeClr val="accent4"/>
          </a:solidFill>
          <a:ln w="12700">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v"/>
            </a:pPr>
            <a:r>
              <a:rPr lang="es-ES" sz="1600">
                <a:latin typeface="Times New Roman"/>
                <a:cs typeface="Times New Roman"/>
              </a:rPr>
              <a:t>El profesor y los estudiantes conversan y realizan actividades acerca de los objetivos de estudio para ese nivel. </a:t>
            </a:r>
            <a:r>
              <a:rPr lang="en-US" sz="1600">
                <a:latin typeface="Times New Roman"/>
                <a:cs typeface="Times New Roman"/>
              </a:rPr>
              <a:t> </a:t>
            </a:r>
            <a:endParaRPr lang="es-ES"/>
          </a:p>
          <a:p>
            <a:pPr marL="228600" indent="-228600">
              <a:buFont typeface="Wingdings"/>
              <a:buChar char="v"/>
            </a:pPr>
            <a:r>
              <a:rPr lang="es-ES" sz="1600">
                <a:latin typeface="Times New Roman"/>
                <a:cs typeface="Times New Roman"/>
              </a:rPr>
              <a:t>Se hacen observaciones, se plantean preguntas y se introduce el vocabulario específico.</a:t>
            </a:r>
            <a:r>
              <a:rPr lang="en-US" sz="1600">
                <a:latin typeface="Times New Roman"/>
                <a:cs typeface="Times New Roman"/>
              </a:rPr>
              <a:t> </a:t>
            </a:r>
            <a:endParaRPr lang="es-ES">
              <a:ea typeface="Tahoma" panose="020B0604030504040204" pitchFamily="34" charset="0"/>
              <a:cs typeface="Tahoma" panose="020B060403050404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2 Marcador de contenido">
            <a:extLst>
              <a:ext uri="{FF2B5EF4-FFF2-40B4-BE49-F238E27FC236}">
                <a16:creationId xmlns:a16="http://schemas.microsoft.com/office/drawing/2014/main" id="{CC79ADAB-E942-1F78-4A79-A2338A1DF495}"/>
              </a:ext>
            </a:extLst>
          </p:cNvPr>
          <p:cNvSpPr>
            <a:spLocks noGrp="1"/>
          </p:cNvSpPr>
          <p:nvPr>
            <p:ph idx="1"/>
          </p:nvPr>
        </p:nvSpPr>
        <p:spPr bwMode="auto">
          <a:xfrm>
            <a:off x="628650" y="1369219"/>
            <a:ext cx="5385041" cy="3263504"/>
          </a:xfrm>
        </p:spPr>
        <p:txBody>
          <a:bodyPr wrap="square" numCol="1" anchor="t" anchorCtr="0" compatLnSpc="1">
            <a:prstTxWarp prst="textNoShape">
              <a:avLst/>
            </a:prstTxWarp>
          </a:bodyPr>
          <a:lstStyle/>
          <a:p>
            <a:r>
              <a:rPr lang="es-ES" altLang="en-US" sz="1700">
                <a:latin typeface="Calibri"/>
                <a:ea typeface="Calibri"/>
                <a:cs typeface="Times New Roman"/>
              </a:rPr>
              <a:t>El/la docente solicita a estudiantes que usen un geoplano para construir un rombo, con diagonales iguales, para construir otro más grande, para construir un tercero más pequeño.</a:t>
            </a:r>
          </a:p>
          <a:p>
            <a:r>
              <a:rPr lang="es-ES" altLang="en-US" sz="1700">
                <a:latin typeface="Calibri"/>
                <a:ea typeface="Calibri"/>
                <a:cs typeface="Times New Roman"/>
              </a:rPr>
              <a:t>También, podría ser que el/la docente pida la construcción sucesiva de rombos que tengan respectivamente cuatro, tres, dos, y un ángulo recto.</a:t>
            </a:r>
          </a:p>
          <a:p>
            <a:endParaRPr lang="es-ES" altLang="en-US" sz="1575"/>
          </a:p>
        </p:txBody>
      </p:sp>
      <p:sp>
        <p:nvSpPr>
          <p:cNvPr id="27652" name="Freeform 9">
            <a:extLst>
              <a:ext uri="{FF2B5EF4-FFF2-40B4-BE49-F238E27FC236}">
                <a16:creationId xmlns:a16="http://schemas.microsoft.com/office/drawing/2014/main" id="{1C0F89BC-B14A-FE66-BFB3-CBEA008B0E5C}"/>
              </a:ext>
            </a:extLst>
          </p:cNvPr>
          <p:cNvSpPr>
            <a:spLocks/>
          </p:cNvSpPr>
          <p:nvPr/>
        </p:nvSpPr>
        <p:spPr bwMode="auto">
          <a:xfrm>
            <a:off x="8170648" y="339448"/>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Rectangle 2">
            <a:extLst>
              <a:ext uri="{FF2B5EF4-FFF2-40B4-BE49-F238E27FC236}">
                <a16:creationId xmlns:a16="http://schemas.microsoft.com/office/drawing/2014/main" id="{84B393FA-E689-E327-5098-DF29D9DA8103}"/>
              </a:ext>
            </a:extLst>
          </p:cNvPr>
          <p:cNvSpPr txBox="1">
            <a:spLocks noChangeArrowheads="1"/>
          </p:cNvSpPr>
          <p:nvPr/>
        </p:nvSpPr>
        <p:spPr bwMode="auto">
          <a:xfrm>
            <a:off x="630387" y="850018"/>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Fase 2: Orientación dirigida.</a:t>
            </a:r>
          </a:p>
        </p:txBody>
      </p:sp>
      <p:sp>
        <p:nvSpPr>
          <p:cNvPr id="11" name="CuadroTexto 10">
            <a:extLst>
              <a:ext uri="{FF2B5EF4-FFF2-40B4-BE49-F238E27FC236}">
                <a16:creationId xmlns:a16="http://schemas.microsoft.com/office/drawing/2014/main" id="{B819765F-2716-8415-B9C9-D423B0A81D17}"/>
              </a:ext>
            </a:extLst>
          </p:cNvPr>
          <p:cNvSpPr txBox="1"/>
          <p:nvPr/>
        </p:nvSpPr>
        <p:spPr>
          <a:xfrm>
            <a:off x="6118492" y="1370254"/>
            <a:ext cx="2743619" cy="3539430"/>
          </a:xfrm>
          <a:prstGeom prst="rect">
            <a:avLst/>
          </a:prstGeom>
          <a:solidFill>
            <a:schemeClr val="accent5">
              <a:lumMod val="40000"/>
              <a:lumOff val="60000"/>
            </a:schemeClr>
          </a:solidFill>
          <a:ln w="12700">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v"/>
            </a:pPr>
            <a:r>
              <a:rPr lang="es-ES" sz="1600">
                <a:latin typeface="Times New Roman"/>
                <a:cs typeface="Times New Roman"/>
              </a:rPr>
              <a:t>Los estudiantes exploran el tema de estudio mediante materiales que el/la docente ha ordenado cuidadosamente.</a:t>
            </a:r>
            <a:endParaRPr lang="en-US" sz="1600">
              <a:latin typeface="Times New Roman"/>
              <a:cs typeface="Times New Roman"/>
            </a:endParaRPr>
          </a:p>
          <a:p>
            <a:pPr marL="228600" indent="-228600">
              <a:buFont typeface="Wingdings"/>
              <a:buChar char="v"/>
            </a:pPr>
            <a:r>
              <a:rPr lang="es-ES" sz="1600">
                <a:latin typeface="Times New Roman"/>
                <a:cs typeface="Times New Roman"/>
              </a:rPr>
              <a:t>La mayoría de los materiales serán tareas breves, diseñadas para lograr respuestas específicas. </a:t>
            </a:r>
          </a:p>
          <a:p>
            <a:pPr marL="228600" indent="-228600">
              <a:buFont typeface="Wingdings"/>
              <a:buChar char="v"/>
            </a:pPr>
            <a:r>
              <a:rPr lang="es-ES" sz="1600">
                <a:latin typeface="Times New Roman"/>
                <a:ea typeface="Tahoma"/>
                <a:cs typeface="Times New Roman"/>
              </a:rPr>
              <a:t>Las actividades podrían revelar gradualmente a los estudiantes las estructuras características de este nivel.</a:t>
            </a:r>
            <a:endParaRPr lang="es-ES" sz="1600">
              <a:latin typeface="Times New Roman"/>
              <a:ea typeface="Tahoma" panose="020B0604030504040204" pitchFamily="34" charset="0"/>
              <a:cs typeface="Times New Roman"/>
            </a:endParaRPr>
          </a:p>
        </p:txBody>
      </p:sp>
    </p:spTree>
    <p:extLst>
      <p:ext uri="{BB962C8B-B14F-4D97-AF65-F5344CB8AC3E}">
        <p14:creationId xmlns:p14="http://schemas.microsoft.com/office/powerpoint/2010/main" val="17039167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2 Marcador de contenido">
            <a:extLst>
              <a:ext uri="{FF2B5EF4-FFF2-40B4-BE49-F238E27FC236}">
                <a16:creationId xmlns:a16="http://schemas.microsoft.com/office/drawing/2014/main" id="{CC79ADAB-E942-1F78-4A79-A2338A1DF495}"/>
              </a:ext>
            </a:extLst>
          </p:cNvPr>
          <p:cNvSpPr>
            <a:spLocks noGrp="1"/>
          </p:cNvSpPr>
          <p:nvPr>
            <p:ph idx="1"/>
          </p:nvPr>
        </p:nvSpPr>
        <p:spPr bwMode="auto">
          <a:xfrm>
            <a:off x="628650" y="1369219"/>
            <a:ext cx="5385041" cy="3263504"/>
          </a:xfrm>
        </p:spPr>
        <p:txBody>
          <a:bodyPr wrap="square" numCol="1" anchor="t" anchorCtr="0" compatLnSpc="1">
            <a:prstTxWarp prst="textNoShape">
              <a:avLst/>
            </a:prstTxWarp>
          </a:bodyPr>
          <a:lstStyle/>
          <a:p>
            <a:r>
              <a:rPr lang="es-ES" altLang="en-US" sz="1700">
                <a:latin typeface="Calibri"/>
                <a:ea typeface="Calibri"/>
                <a:cs typeface="Times New Roman"/>
              </a:rPr>
              <a:t>Los estudiantes discuten entre ellos y con el profesor qué figuras y propiedades surgieron de las anteriormente dichas.</a:t>
            </a:r>
          </a:p>
          <a:p>
            <a:r>
              <a:rPr lang="es-ES" altLang="en-US" sz="1700">
                <a:latin typeface="Calibri"/>
                <a:ea typeface="Calibri"/>
                <a:cs typeface="Times New Roman"/>
              </a:rPr>
              <a:t>Se irán corrigiendo entre ellos e irán obteniendo nuevas conclusiones, a partir, de lo compartido con sus pares.</a:t>
            </a:r>
          </a:p>
          <a:p>
            <a:r>
              <a:rPr lang="es-ES" altLang="en-US" sz="1700">
                <a:latin typeface="Calibri"/>
                <a:ea typeface="Calibri"/>
                <a:cs typeface="Times New Roman"/>
              </a:rPr>
              <a:t>Es interesante que surjan puntos de vista divergentes, ya que el intento de cada estudiante por justificar su opinión hará que tenga que analizar con cuidado sus ideas (o las de su compañero), ordenarlas y expresarlas con claridad.</a:t>
            </a:r>
          </a:p>
          <a:p>
            <a:endParaRPr lang="es-ES" altLang="en-US" sz="1575">
              <a:ea typeface="Calibri" panose="020F0502020204030204"/>
              <a:cs typeface="Calibri" panose="020F0502020204030204"/>
            </a:endParaRPr>
          </a:p>
        </p:txBody>
      </p:sp>
      <p:sp>
        <p:nvSpPr>
          <p:cNvPr id="27652" name="Freeform 9">
            <a:extLst>
              <a:ext uri="{FF2B5EF4-FFF2-40B4-BE49-F238E27FC236}">
                <a16:creationId xmlns:a16="http://schemas.microsoft.com/office/drawing/2014/main" id="{1C0F89BC-B14A-FE66-BFB3-CBEA008B0E5C}"/>
              </a:ext>
            </a:extLst>
          </p:cNvPr>
          <p:cNvSpPr>
            <a:spLocks/>
          </p:cNvSpPr>
          <p:nvPr/>
        </p:nvSpPr>
        <p:spPr bwMode="auto">
          <a:xfrm>
            <a:off x="8170648" y="339448"/>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Rectangle 2">
            <a:extLst>
              <a:ext uri="{FF2B5EF4-FFF2-40B4-BE49-F238E27FC236}">
                <a16:creationId xmlns:a16="http://schemas.microsoft.com/office/drawing/2014/main" id="{84B393FA-E689-E327-5098-DF29D9DA8103}"/>
              </a:ext>
            </a:extLst>
          </p:cNvPr>
          <p:cNvSpPr txBox="1">
            <a:spLocks noChangeArrowheads="1"/>
          </p:cNvSpPr>
          <p:nvPr/>
        </p:nvSpPr>
        <p:spPr bwMode="auto">
          <a:xfrm>
            <a:off x="792132" y="850018"/>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Fase 3: Explicitación.</a:t>
            </a:r>
          </a:p>
        </p:txBody>
      </p:sp>
      <p:sp>
        <p:nvSpPr>
          <p:cNvPr id="11" name="CuadroTexto 10">
            <a:extLst>
              <a:ext uri="{FF2B5EF4-FFF2-40B4-BE49-F238E27FC236}">
                <a16:creationId xmlns:a16="http://schemas.microsoft.com/office/drawing/2014/main" id="{B819765F-2716-8415-B9C9-D423B0A81D17}"/>
              </a:ext>
            </a:extLst>
          </p:cNvPr>
          <p:cNvSpPr txBox="1"/>
          <p:nvPr/>
        </p:nvSpPr>
        <p:spPr>
          <a:xfrm>
            <a:off x="6118492" y="1370254"/>
            <a:ext cx="2743619" cy="3539430"/>
          </a:xfrm>
          <a:prstGeom prst="rect">
            <a:avLst/>
          </a:prstGeom>
          <a:solidFill>
            <a:schemeClr val="accent6">
              <a:lumMod val="60000"/>
              <a:lumOff val="40000"/>
            </a:schemeClr>
          </a:solidFill>
          <a:ln w="12700">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v"/>
            </a:pPr>
            <a:r>
              <a:rPr lang="es-ES" sz="1600">
                <a:latin typeface="Times New Roman"/>
                <a:cs typeface="Times New Roman"/>
              </a:rPr>
              <a:t>Al construir sobre sus experiencias previas, los estudiantes expresan e intercambian sus expresiones acerca de las estructuras que han estado observando.</a:t>
            </a:r>
            <a:endParaRPr lang="en-US" sz="1600">
              <a:latin typeface="Times New Roman"/>
              <a:cs typeface="Times New Roman"/>
            </a:endParaRPr>
          </a:p>
          <a:p>
            <a:pPr marL="228600" indent="-228600">
              <a:buFont typeface="Wingdings"/>
              <a:buChar char="v"/>
            </a:pPr>
            <a:r>
              <a:rPr lang="es-ES" sz="1600">
                <a:latin typeface="Times New Roman"/>
                <a:cs typeface="Times New Roman"/>
              </a:rPr>
              <a:t>El papel del docente es ayudarle en el uso de un lenguaje cuidadoso y apropiado.</a:t>
            </a:r>
            <a:endParaRPr lang="es-ES"/>
          </a:p>
          <a:p>
            <a:pPr marL="228600" indent="-228600">
              <a:buFont typeface="Wingdings"/>
              <a:buChar char="v"/>
            </a:pPr>
            <a:r>
              <a:rPr lang="es-ES" sz="1600">
                <a:latin typeface="Times New Roman"/>
                <a:ea typeface="Tahoma"/>
                <a:cs typeface="Times New Roman"/>
              </a:rPr>
              <a:t>Durante esta fase el sistema de relaciones del nivel comienza a clarificarse.</a:t>
            </a:r>
            <a:endParaRPr lang="es-ES" sz="1600">
              <a:latin typeface="Times New Roman"/>
              <a:ea typeface="Tahoma" panose="020B0604030504040204" pitchFamily="34" charset="0"/>
              <a:cs typeface="Times New Roman"/>
            </a:endParaRPr>
          </a:p>
        </p:txBody>
      </p:sp>
    </p:spTree>
    <p:extLst>
      <p:ext uri="{BB962C8B-B14F-4D97-AF65-F5344CB8AC3E}">
        <p14:creationId xmlns:p14="http://schemas.microsoft.com/office/powerpoint/2010/main" val="2188556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D0CFA148-D3EE-9BF8-E2AC-7E9427DB4F84}"/>
              </a:ext>
            </a:extLst>
          </p:cNvPr>
          <p:cNvGrpSpPr/>
          <p:nvPr/>
        </p:nvGrpSpPr>
        <p:grpSpPr>
          <a:xfrm>
            <a:off x="235183" y="242209"/>
            <a:ext cx="8813628" cy="4711598"/>
            <a:chOff x="1397873" y="783220"/>
            <a:chExt cx="6552171" cy="3232391"/>
          </a:xfrm>
        </p:grpSpPr>
        <p:sp>
          <p:nvSpPr>
            <p:cNvPr id="5" name="Freeform 9">
              <a:extLst>
                <a:ext uri="{FF2B5EF4-FFF2-40B4-BE49-F238E27FC236}">
                  <a16:creationId xmlns:a16="http://schemas.microsoft.com/office/drawing/2014/main" id="{2B4AFBC1-F112-6006-AE61-9095E6529D1C}"/>
                </a:ext>
              </a:extLst>
            </p:cNvPr>
            <p:cNvSpPr>
              <a:spLocks/>
            </p:cNvSpPr>
            <p:nvPr/>
          </p:nvSpPr>
          <p:spPr bwMode="auto">
            <a:xfrm>
              <a:off x="7105183" y="783220"/>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sz="2000"/>
            </a:p>
          </p:txBody>
        </p:sp>
        <p:sp>
          <p:nvSpPr>
            <p:cNvPr id="6" name="CuadroTexto 5">
              <a:extLst>
                <a:ext uri="{FF2B5EF4-FFF2-40B4-BE49-F238E27FC236}">
                  <a16:creationId xmlns:a16="http://schemas.microsoft.com/office/drawing/2014/main" id="{0E783967-9D4B-DD9F-B5AC-7D388322203C}"/>
                </a:ext>
              </a:extLst>
            </p:cNvPr>
            <p:cNvSpPr txBox="1"/>
            <p:nvPr/>
          </p:nvSpPr>
          <p:spPr>
            <a:xfrm>
              <a:off x="1397873" y="852508"/>
              <a:ext cx="4187632" cy="457932"/>
            </a:xfrm>
            <a:prstGeom prst="rect">
              <a:avLst/>
            </a:prstGeom>
            <a:solidFill>
              <a:schemeClr val="accent4">
                <a:lumMod val="60000"/>
                <a:lumOff val="40000"/>
              </a:schemeClr>
            </a:solid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pPr algn="ctr"/>
              <a:r>
                <a:rPr lang="es-ES" sz="2000">
                  <a:latin typeface="Calibri"/>
                  <a:ea typeface="Tahoma"/>
                  <a:cs typeface="Times New Roman"/>
                </a:rPr>
                <a:t>Muchas veces no hay manera de conseguir que los estudiantes comprendan algún concepto nuevo.</a:t>
              </a:r>
              <a:endParaRPr lang="es-ES" sz="2000">
                <a:latin typeface="Calibri"/>
                <a:ea typeface="Calibri"/>
                <a:cs typeface="Times New Roman"/>
              </a:endParaRPr>
            </a:p>
          </p:txBody>
        </p:sp>
        <p:sp>
          <p:nvSpPr>
            <p:cNvPr id="7" name="CuadroTexto 6">
              <a:extLst>
                <a:ext uri="{FF2B5EF4-FFF2-40B4-BE49-F238E27FC236}">
                  <a16:creationId xmlns:a16="http://schemas.microsoft.com/office/drawing/2014/main" id="{0473E26D-08C4-FFF4-75D6-DF0D0EA839A9}"/>
                </a:ext>
              </a:extLst>
            </p:cNvPr>
            <p:cNvSpPr txBox="1"/>
            <p:nvPr/>
          </p:nvSpPr>
          <p:spPr>
            <a:xfrm>
              <a:off x="2326483" y="1381481"/>
              <a:ext cx="5535384" cy="669082"/>
            </a:xfrm>
            <a:prstGeom prst="rect">
              <a:avLst/>
            </a:prstGeom>
            <a:solidFill>
              <a:schemeClr val="accent6">
                <a:lumMod val="60000"/>
                <a:lumOff val="40000"/>
              </a:schemeClr>
            </a:solid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pPr algn="ctr"/>
              <a:r>
                <a:rPr lang="es-ES" sz="2000">
                  <a:latin typeface="Calibri"/>
                  <a:ea typeface="Tahoma"/>
                  <a:cs typeface="Times New Roman"/>
                </a:rPr>
                <a:t>Otras veces, parece que "se saben" los conceptos o propiedades que el o la docente acaba de introducir, pero sólo son capaces de usarlos en ejemplos idénticos a los resueltos con la ayuda de la docente.</a:t>
              </a:r>
              <a:endParaRPr lang="es-ES" sz="2000">
                <a:latin typeface="Calibri"/>
                <a:ea typeface="Calibri"/>
                <a:cs typeface="Times New Roman"/>
              </a:endParaRPr>
            </a:p>
          </p:txBody>
        </p:sp>
        <p:sp>
          <p:nvSpPr>
            <p:cNvPr id="9" name="CuadroTexto 8">
              <a:extLst>
                <a:ext uri="{FF2B5EF4-FFF2-40B4-BE49-F238E27FC236}">
                  <a16:creationId xmlns:a16="http://schemas.microsoft.com/office/drawing/2014/main" id="{C8130334-6392-F404-9647-EC3CA470BAB7}"/>
                </a:ext>
              </a:extLst>
            </p:cNvPr>
            <p:cNvSpPr txBox="1"/>
            <p:nvPr/>
          </p:nvSpPr>
          <p:spPr>
            <a:xfrm>
              <a:off x="1400568" y="2143113"/>
              <a:ext cx="6542316" cy="880233"/>
            </a:xfrm>
            <a:prstGeom prst="rect">
              <a:avLst/>
            </a:prstGeom>
            <a:solidFill>
              <a:schemeClr val="accent2">
                <a:lumMod val="40000"/>
                <a:lumOff val="60000"/>
              </a:schemeClr>
            </a:solid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sz="2000">
                  <a:latin typeface="Calibri"/>
                  <a:ea typeface="Tahoma"/>
                  <a:cs typeface="Times New Roman"/>
                </a:rPr>
                <a:t>Especialmente en Enseñanza Media, ocurre que los estudiantes pueden resolver problemas concretos con bastante habilidad, pero carecen de ideas cuando deben resolver esos mismos problemas planteados en un contexto algo diferente, abstracto o más formalizado.</a:t>
              </a:r>
              <a:endParaRPr lang="es-ES" sz="2000">
                <a:latin typeface="Calibri"/>
                <a:ea typeface="Calibri"/>
                <a:cs typeface="Times New Roman"/>
              </a:endParaRPr>
            </a:p>
          </p:txBody>
        </p:sp>
        <p:sp>
          <p:nvSpPr>
            <p:cNvPr id="12" name="CuadroTexto 11">
              <a:extLst>
                <a:ext uri="{FF2B5EF4-FFF2-40B4-BE49-F238E27FC236}">
                  <a16:creationId xmlns:a16="http://schemas.microsoft.com/office/drawing/2014/main" id="{9A148E36-73C4-FE20-213E-42B09DAD0312}"/>
                </a:ext>
              </a:extLst>
            </p:cNvPr>
            <p:cNvSpPr txBox="1"/>
            <p:nvPr/>
          </p:nvSpPr>
          <p:spPr>
            <a:xfrm>
              <a:off x="1400824" y="3135378"/>
              <a:ext cx="6549220" cy="880233"/>
            </a:xfrm>
            <a:prstGeom prst="rect">
              <a:avLst/>
            </a:prstGeom>
            <a:solidFill>
              <a:schemeClr val="accent3">
                <a:lumMod val="60000"/>
                <a:lumOff val="40000"/>
              </a:schemeClr>
            </a:solid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sz="2000">
                  <a:latin typeface="Calibri"/>
                  <a:ea typeface="Tahoma"/>
                  <a:cs typeface="Times New Roman"/>
                </a:rPr>
                <a:t>Otra situación típica de las clases de matemáticas es la de los estudiantes que tienen que recurrir a memorizar las demostraciones de los teoremas o las formas de resolver los problemas, pues es la única forma legal que tienen de aprobar los exámenes.</a:t>
              </a:r>
              <a:endParaRPr lang="es-ES" sz="2000">
                <a:latin typeface="Calibri"/>
                <a:ea typeface="Calibri"/>
                <a:cs typeface="Times New Roman"/>
              </a:endParaRPr>
            </a:p>
          </p:txBody>
        </p:sp>
      </p:grpSp>
    </p:spTree>
    <p:extLst>
      <p:ext uri="{BB962C8B-B14F-4D97-AF65-F5344CB8AC3E}">
        <p14:creationId xmlns:p14="http://schemas.microsoft.com/office/powerpoint/2010/main" val="16685768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2 Marcador de contenido">
            <a:extLst>
              <a:ext uri="{FF2B5EF4-FFF2-40B4-BE49-F238E27FC236}">
                <a16:creationId xmlns:a16="http://schemas.microsoft.com/office/drawing/2014/main" id="{CC79ADAB-E942-1F78-4A79-A2338A1DF495}"/>
              </a:ext>
            </a:extLst>
          </p:cNvPr>
          <p:cNvSpPr>
            <a:spLocks noGrp="1"/>
          </p:cNvSpPr>
          <p:nvPr>
            <p:ph idx="1"/>
          </p:nvPr>
        </p:nvSpPr>
        <p:spPr bwMode="auto">
          <a:xfrm>
            <a:off x="628650" y="1369219"/>
            <a:ext cx="5385041" cy="3263504"/>
          </a:xfrm>
        </p:spPr>
        <p:txBody>
          <a:bodyPr wrap="square" numCol="1" anchor="t" anchorCtr="0" compatLnSpc="1">
            <a:prstTxWarp prst="textNoShape">
              <a:avLst/>
            </a:prstTxWarp>
          </a:bodyPr>
          <a:lstStyle/>
          <a:p>
            <a:r>
              <a:rPr lang="es-ES" altLang="en-US" sz="1700">
                <a:latin typeface="Calibri"/>
                <a:ea typeface="Calibri"/>
                <a:cs typeface="Times New Roman"/>
              </a:rPr>
              <a:t>Los estudiantes se encuentran con tareas más complejas:</a:t>
            </a:r>
          </a:p>
          <a:p>
            <a:pPr lvl="1">
              <a:buFont typeface="Courier New" panose="020B0604020202020204" pitchFamily="34" charset="0"/>
              <a:buChar char="o"/>
            </a:pPr>
            <a:r>
              <a:rPr lang="es-ES" altLang="en-US" sz="1700">
                <a:latin typeface="Calibri"/>
                <a:ea typeface="Calibri"/>
                <a:cs typeface="Times New Roman"/>
              </a:rPr>
              <a:t>Con muchos pasos</a:t>
            </a:r>
          </a:p>
          <a:p>
            <a:pPr lvl="1">
              <a:buFont typeface="Courier New" panose="020B0604020202020204" pitchFamily="34" charset="0"/>
              <a:buChar char="o"/>
            </a:pPr>
            <a:r>
              <a:rPr lang="es-ES" altLang="en-US" sz="1700">
                <a:latin typeface="Calibri"/>
                <a:ea typeface="Calibri"/>
                <a:cs typeface="Times New Roman"/>
              </a:rPr>
              <a:t>Que pueden ser completadas de varias maneras</a:t>
            </a:r>
          </a:p>
          <a:p>
            <a:pPr lvl="1">
              <a:buFont typeface="Courier New" panose="020B0604020202020204" pitchFamily="34" charset="0"/>
              <a:buChar char="o"/>
            </a:pPr>
            <a:r>
              <a:rPr lang="es-ES" altLang="en-US" sz="1700">
                <a:latin typeface="Calibri"/>
                <a:ea typeface="Calibri"/>
                <a:cs typeface="Times New Roman"/>
              </a:rPr>
              <a:t>Que cuentan con final abierto</a:t>
            </a:r>
          </a:p>
        </p:txBody>
      </p:sp>
      <p:sp>
        <p:nvSpPr>
          <p:cNvPr id="27652" name="Freeform 9">
            <a:extLst>
              <a:ext uri="{FF2B5EF4-FFF2-40B4-BE49-F238E27FC236}">
                <a16:creationId xmlns:a16="http://schemas.microsoft.com/office/drawing/2014/main" id="{1C0F89BC-B14A-FE66-BFB3-CBEA008B0E5C}"/>
              </a:ext>
            </a:extLst>
          </p:cNvPr>
          <p:cNvSpPr>
            <a:spLocks/>
          </p:cNvSpPr>
          <p:nvPr/>
        </p:nvSpPr>
        <p:spPr bwMode="auto">
          <a:xfrm>
            <a:off x="8170648" y="339448"/>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Rectangle 2">
            <a:extLst>
              <a:ext uri="{FF2B5EF4-FFF2-40B4-BE49-F238E27FC236}">
                <a16:creationId xmlns:a16="http://schemas.microsoft.com/office/drawing/2014/main" id="{84B393FA-E689-E327-5098-DF29D9DA8103}"/>
              </a:ext>
            </a:extLst>
          </p:cNvPr>
          <p:cNvSpPr txBox="1">
            <a:spLocks noChangeArrowheads="1"/>
          </p:cNvSpPr>
          <p:nvPr/>
        </p:nvSpPr>
        <p:spPr bwMode="auto">
          <a:xfrm>
            <a:off x="792132" y="850018"/>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Fase 4: Orientación libre.</a:t>
            </a:r>
          </a:p>
        </p:txBody>
      </p:sp>
      <p:sp>
        <p:nvSpPr>
          <p:cNvPr id="8" name="CuadroTexto 7">
            <a:extLst>
              <a:ext uri="{FF2B5EF4-FFF2-40B4-BE49-F238E27FC236}">
                <a16:creationId xmlns:a16="http://schemas.microsoft.com/office/drawing/2014/main" id="{5B4503CB-92D5-6D64-F37F-CE88B03CD761}"/>
              </a:ext>
            </a:extLst>
          </p:cNvPr>
          <p:cNvSpPr txBox="1"/>
          <p:nvPr/>
        </p:nvSpPr>
        <p:spPr>
          <a:xfrm>
            <a:off x="632601" y="2855794"/>
            <a:ext cx="8246173" cy="2169825"/>
          </a:xfrm>
          <a:prstGeom prst="rect">
            <a:avLst/>
          </a:prstGeom>
          <a:noFill/>
          <a:ln w="28575"/>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500">
                <a:latin typeface="Tahoma"/>
                <a:ea typeface="Tahoma"/>
                <a:cs typeface="Tahoma"/>
              </a:rPr>
              <a:t>Completar:</a:t>
            </a:r>
            <a:endParaRPr lang="es-ES"/>
          </a:p>
          <a:p>
            <a:pPr marL="285750" indent="-285750">
              <a:buFont typeface="Calibri"/>
              <a:buChar char="-"/>
            </a:pPr>
            <a:r>
              <a:rPr lang="es-ES" sz="1500">
                <a:latin typeface="Tahoma"/>
                <a:ea typeface="Tahoma"/>
                <a:cs typeface="Tahoma"/>
              </a:rPr>
              <a:t>Dobla una hoja de papel a la mitad.</a:t>
            </a:r>
          </a:p>
          <a:p>
            <a:pPr marL="285750" indent="-285750">
              <a:buFont typeface="Calibri"/>
              <a:buChar char="-"/>
            </a:pPr>
            <a:r>
              <a:rPr lang="es-ES" sz="1500">
                <a:latin typeface="Tahoma"/>
                <a:ea typeface="Tahoma"/>
                <a:cs typeface="Tahoma"/>
              </a:rPr>
              <a:t>Haz un segundo doblez a la mitad.</a:t>
            </a:r>
          </a:p>
          <a:p>
            <a:pPr marL="285750" indent="-285750">
              <a:buFont typeface="Calibri"/>
              <a:buChar char="-"/>
            </a:pPr>
            <a:r>
              <a:rPr lang="es-ES" sz="1500">
                <a:latin typeface="Tahoma"/>
                <a:ea typeface="Tahoma"/>
                <a:cs typeface="Tahoma"/>
              </a:rPr>
              <a:t>Trata de imaginar qué figura se obtendría si cortas una de las esquinas.</a:t>
            </a:r>
          </a:p>
          <a:p>
            <a:pPr marL="285750" indent="-285750">
              <a:buFont typeface="Calibri"/>
              <a:buChar char="-"/>
            </a:pPr>
            <a:r>
              <a:rPr lang="es-ES" sz="1500">
                <a:latin typeface="Tahoma"/>
                <a:ea typeface="Tahoma"/>
                <a:cs typeface="Tahoma"/>
              </a:rPr>
              <a:t>Haz y escribe una conjetura y justifícala antes de cortar.</a:t>
            </a:r>
          </a:p>
          <a:p>
            <a:pPr marL="285750" indent="-285750">
              <a:buFont typeface="Calibri"/>
              <a:buChar char="-"/>
            </a:pPr>
            <a:r>
              <a:rPr lang="es-ES" sz="1500">
                <a:latin typeface="Tahoma"/>
                <a:ea typeface="Tahoma"/>
                <a:cs typeface="Tahoma"/>
              </a:rPr>
              <a:t>¿qué tipo de figuras se obtienen si se realiza un corte en la esquina con un ángulo de 30°? ¿Y si lo haces con uno de 45°?</a:t>
            </a:r>
          </a:p>
          <a:p>
            <a:pPr marL="285750" indent="-285750">
              <a:buFont typeface="Calibri"/>
              <a:buChar char="-"/>
            </a:pPr>
            <a:r>
              <a:rPr lang="es-ES" sz="1500">
                <a:latin typeface="Tahoma"/>
                <a:ea typeface="Tahoma"/>
                <a:cs typeface="Tahoma"/>
              </a:rPr>
              <a:t>Describe los ángulos y el punto de intersección de las diagonales.</a:t>
            </a:r>
          </a:p>
          <a:p>
            <a:pPr marL="285750" indent="-285750">
              <a:buFont typeface="Calibri"/>
              <a:buChar char="-"/>
            </a:pPr>
            <a:endParaRPr lang="es-ES" sz="1500">
              <a:latin typeface="Tahoma"/>
              <a:ea typeface="Tahoma"/>
              <a:cs typeface="Tahoma"/>
            </a:endParaRPr>
          </a:p>
        </p:txBody>
      </p:sp>
      <p:sp>
        <p:nvSpPr>
          <p:cNvPr id="11" name="CuadroTexto 10">
            <a:extLst>
              <a:ext uri="{FF2B5EF4-FFF2-40B4-BE49-F238E27FC236}">
                <a16:creationId xmlns:a16="http://schemas.microsoft.com/office/drawing/2014/main" id="{B819765F-2716-8415-B9C9-D423B0A81D17}"/>
              </a:ext>
            </a:extLst>
          </p:cNvPr>
          <p:cNvSpPr txBox="1"/>
          <p:nvPr/>
        </p:nvSpPr>
        <p:spPr>
          <a:xfrm>
            <a:off x="6150841" y="1370254"/>
            <a:ext cx="2743619" cy="1815882"/>
          </a:xfrm>
          <a:prstGeom prst="rect">
            <a:avLst/>
          </a:prstGeom>
          <a:solidFill>
            <a:schemeClr val="accent2">
              <a:lumMod val="40000"/>
              <a:lumOff val="60000"/>
            </a:schemeClr>
          </a:solidFill>
          <a:ln w="12700">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v"/>
            </a:pPr>
            <a:r>
              <a:rPr lang="es-ES" sz="1600">
                <a:latin typeface="Times New Roman"/>
                <a:cs typeface="Times New Roman"/>
              </a:rPr>
              <a:t>Ganan</a:t>
            </a:r>
            <a:r>
              <a:rPr lang="es-ES" sz="1600">
                <a:latin typeface="Times New Roman"/>
                <a:ea typeface="Tahoma"/>
                <a:cs typeface="Times New Roman"/>
              </a:rPr>
              <a:t> experiencia al constatar sus propias maneras de resolver la actividad.</a:t>
            </a:r>
            <a:endParaRPr lang="es-ES" sz="1600">
              <a:latin typeface="Times New Roman"/>
              <a:ea typeface="Tahoma" panose="020B0604030504040204" pitchFamily="34" charset="0"/>
              <a:cs typeface="Times New Roman"/>
            </a:endParaRPr>
          </a:p>
          <a:p>
            <a:pPr marL="285750" indent="-285750">
              <a:buFont typeface="Wingdings"/>
              <a:buChar char="v"/>
            </a:pPr>
            <a:r>
              <a:rPr lang="es-ES" sz="1600">
                <a:latin typeface="Times New Roman"/>
                <a:ea typeface="Tahoma"/>
                <a:cs typeface="Times New Roman"/>
              </a:rPr>
              <a:t>Se hacen explícitas muchas relaciones entre los objetos de estudio.</a:t>
            </a:r>
            <a:endParaRPr lang="es-ES" sz="1600">
              <a:latin typeface="Times New Roman"/>
              <a:ea typeface="Tahoma" panose="020B0604030504040204" pitchFamily="34" charset="0"/>
              <a:cs typeface="Times New Roman"/>
            </a:endParaRPr>
          </a:p>
        </p:txBody>
      </p:sp>
    </p:spTree>
    <p:extLst>
      <p:ext uri="{BB962C8B-B14F-4D97-AF65-F5344CB8AC3E}">
        <p14:creationId xmlns:p14="http://schemas.microsoft.com/office/powerpoint/2010/main" val="17256365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2 Marcador de contenido">
            <a:extLst>
              <a:ext uri="{FF2B5EF4-FFF2-40B4-BE49-F238E27FC236}">
                <a16:creationId xmlns:a16="http://schemas.microsoft.com/office/drawing/2014/main" id="{CC79ADAB-E942-1F78-4A79-A2338A1DF495}"/>
              </a:ext>
            </a:extLst>
          </p:cNvPr>
          <p:cNvSpPr>
            <a:spLocks noGrp="1"/>
          </p:cNvSpPr>
          <p:nvPr>
            <p:ph idx="1"/>
          </p:nvPr>
        </p:nvSpPr>
        <p:spPr bwMode="auto">
          <a:xfrm>
            <a:off x="628650" y="1369219"/>
            <a:ext cx="5385041" cy="3263504"/>
          </a:xfrm>
        </p:spPr>
        <p:txBody>
          <a:bodyPr wrap="square" numCol="1" anchor="t" anchorCtr="0" compatLnSpc="1">
            <a:prstTxWarp prst="textNoShape">
              <a:avLst/>
            </a:prstTxWarp>
          </a:bodyPr>
          <a:lstStyle/>
          <a:p>
            <a:r>
              <a:rPr lang="es-ES" altLang="en-US" sz="1700">
                <a:latin typeface="Times New Roman"/>
                <a:cs typeface="Times New Roman"/>
              </a:rPr>
              <a:t>L</a:t>
            </a:r>
            <a:r>
              <a:rPr lang="es-ES" altLang="en-US" sz="1700">
                <a:latin typeface="Calibri"/>
                <a:ea typeface="Calibri"/>
                <a:cs typeface="Times New Roman"/>
              </a:rPr>
              <a:t>os estudiantes se encuentran con tareas más complejas:</a:t>
            </a:r>
          </a:p>
          <a:p>
            <a:pPr lvl="1">
              <a:buFont typeface="Courier New" panose="020B0604020202020204" pitchFamily="34" charset="0"/>
              <a:buChar char="o"/>
            </a:pPr>
            <a:r>
              <a:rPr lang="es-ES" altLang="en-US" sz="1700">
                <a:latin typeface="Calibri"/>
                <a:ea typeface="Calibri"/>
                <a:cs typeface="Times New Roman"/>
              </a:rPr>
              <a:t>Con muchos pasos</a:t>
            </a:r>
          </a:p>
          <a:p>
            <a:pPr lvl="1">
              <a:buFont typeface="Courier New" panose="020B0604020202020204" pitchFamily="34" charset="0"/>
              <a:buChar char="o"/>
            </a:pPr>
            <a:r>
              <a:rPr lang="es-ES" altLang="en-US" sz="1700">
                <a:latin typeface="Calibri"/>
                <a:ea typeface="Calibri"/>
                <a:cs typeface="Times New Roman"/>
              </a:rPr>
              <a:t>Que pueden ser completadas de varias maneras</a:t>
            </a:r>
          </a:p>
          <a:p>
            <a:pPr lvl="1">
              <a:buFont typeface="Courier New" panose="020B0604020202020204" pitchFamily="34" charset="0"/>
              <a:buChar char="o"/>
            </a:pPr>
            <a:r>
              <a:rPr lang="es-ES" altLang="en-US" sz="1700">
                <a:latin typeface="Calibri"/>
                <a:ea typeface="Calibri"/>
                <a:cs typeface="Times New Roman"/>
              </a:rPr>
              <a:t>Que cuentan con final abierto</a:t>
            </a:r>
          </a:p>
        </p:txBody>
      </p:sp>
      <p:sp>
        <p:nvSpPr>
          <p:cNvPr id="27652" name="Freeform 9">
            <a:extLst>
              <a:ext uri="{FF2B5EF4-FFF2-40B4-BE49-F238E27FC236}">
                <a16:creationId xmlns:a16="http://schemas.microsoft.com/office/drawing/2014/main" id="{1C0F89BC-B14A-FE66-BFB3-CBEA008B0E5C}"/>
              </a:ext>
            </a:extLst>
          </p:cNvPr>
          <p:cNvSpPr>
            <a:spLocks/>
          </p:cNvSpPr>
          <p:nvPr/>
        </p:nvSpPr>
        <p:spPr bwMode="auto">
          <a:xfrm>
            <a:off x="8170648" y="339448"/>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Rectangle 2">
            <a:extLst>
              <a:ext uri="{FF2B5EF4-FFF2-40B4-BE49-F238E27FC236}">
                <a16:creationId xmlns:a16="http://schemas.microsoft.com/office/drawing/2014/main" id="{84B393FA-E689-E327-5098-DF29D9DA8103}"/>
              </a:ext>
            </a:extLst>
          </p:cNvPr>
          <p:cNvSpPr txBox="1">
            <a:spLocks noChangeArrowheads="1"/>
          </p:cNvSpPr>
          <p:nvPr/>
        </p:nvSpPr>
        <p:spPr bwMode="auto">
          <a:xfrm>
            <a:off x="792132" y="850018"/>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Fase 4: Orientación libre.</a:t>
            </a:r>
          </a:p>
        </p:txBody>
      </p:sp>
      <p:sp>
        <p:nvSpPr>
          <p:cNvPr id="8" name="CuadroTexto 7">
            <a:extLst>
              <a:ext uri="{FF2B5EF4-FFF2-40B4-BE49-F238E27FC236}">
                <a16:creationId xmlns:a16="http://schemas.microsoft.com/office/drawing/2014/main" id="{5B4503CB-92D5-6D64-F37F-CE88B03CD761}"/>
              </a:ext>
            </a:extLst>
          </p:cNvPr>
          <p:cNvSpPr txBox="1"/>
          <p:nvPr/>
        </p:nvSpPr>
        <p:spPr>
          <a:xfrm>
            <a:off x="632601" y="2855794"/>
            <a:ext cx="8246173" cy="2169825"/>
          </a:xfrm>
          <a:prstGeom prst="rect">
            <a:avLst/>
          </a:prstGeom>
          <a:noFill/>
          <a:ln w="28575"/>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500">
                <a:latin typeface="Tahoma"/>
                <a:ea typeface="Tahoma"/>
                <a:cs typeface="Tahoma"/>
              </a:rPr>
              <a:t>Completar:</a:t>
            </a:r>
            <a:endParaRPr lang="es-ES"/>
          </a:p>
          <a:p>
            <a:pPr marL="285750" indent="-285750">
              <a:buFont typeface="Calibri"/>
              <a:buChar char="-"/>
            </a:pPr>
            <a:r>
              <a:rPr lang="es-ES" sz="1500">
                <a:latin typeface="Tahoma"/>
                <a:ea typeface="Tahoma"/>
                <a:cs typeface="Tahoma"/>
              </a:rPr>
              <a:t>Dobla una hoja de papel a la mitad.</a:t>
            </a:r>
          </a:p>
          <a:p>
            <a:pPr marL="285750" indent="-285750">
              <a:buFont typeface="Calibri"/>
              <a:buChar char="-"/>
            </a:pPr>
            <a:r>
              <a:rPr lang="es-ES" sz="1500">
                <a:latin typeface="Tahoma"/>
                <a:ea typeface="Tahoma"/>
                <a:cs typeface="Tahoma"/>
              </a:rPr>
              <a:t>Haz un segundo doblez a la mitad.</a:t>
            </a:r>
          </a:p>
          <a:p>
            <a:pPr marL="285750" indent="-285750">
              <a:buFont typeface="Calibri"/>
              <a:buChar char="-"/>
            </a:pPr>
            <a:r>
              <a:rPr lang="es-ES" sz="1500">
                <a:latin typeface="Tahoma"/>
                <a:ea typeface="Tahoma"/>
                <a:cs typeface="Tahoma"/>
              </a:rPr>
              <a:t>Trata de imaginar qué figura se obtendría si cortas una de las esquinas.</a:t>
            </a:r>
          </a:p>
          <a:p>
            <a:pPr marL="285750" indent="-285750">
              <a:buFont typeface="Calibri"/>
              <a:buChar char="-"/>
            </a:pPr>
            <a:r>
              <a:rPr lang="es-ES" sz="1500">
                <a:latin typeface="Tahoma"/>
                <a:ea typeface="Tahoma"/>
                <a:cs typeface="Tahoma"/>
              </a:rPr>
              <a:t>Haz y escribe una conjetura y justifícala antes de cortar.</a:t>
            </a:r>
          </a:p>
          <a:p>
            <a:pPr marL="285750" indent="-285750">
              <a:buFont typeface="Calibri"/>
              <a:buChar char="-"/>
            </a:pPr>
            <a:r>
              <a:rPr lang="es-ES" sz="1500">
                <a:latin typeface="Tahoma"/>
                <a:ea typeface="Tahoma"/>
                <a:cs typeface="Tahoma"/>
              </a:rPr>
              <a:t>¿qué tipo de figuras se obtienen si se realiza un corte en la esquina con un ángulo de 30°? ¿Y si lo haces con uno de 45°?</a:t>
            </a:r>
          </a:p>
          <a:p>
            <a:pPr marL="285750" indent="-285750">
              <a:buFont typeface="Calibri"/>
              <a:buChar char="-"/>
            </a:pPr>
            <a:r>
              <a:rPr lang="es-ES" sz="1500">
                <a:latin typeface="Tahoma"/>
                <a:ea typeface="Tahoma"/>
                <a:cs typeface="Tahoma"/>
              </a:rPr>
              <a:t>Describe los ángulos y el punto de intersección de las diagonales.</a:t>
            </a:r>
          </a:p>
          <a:p>
            <a:pPr marL="285750" indent="-285750">
              <a:buFont typeface="Calibri"/>
              <a:buChar char="-"/>
            </a:pPr>
            <a:endParaRPr lang="es-ES" sz="1500">
              <a:latin typeface="Tahoma"/>
              <a:ea typeface="Tahoma"/>
              <a:cs typeface="Tahoma"/>
            </a:endParaRPr>
          </a:p>
        </p:txBody>
      </p:sp>
      <p:sp>
        <p:nvSpPr>
          <p:cNvPr id="11" name="CuadroTexto 10">
            <a:extLst>
              <a:ext uri="{FF2B5EF4-FFF2-40B4-BE49-F238E27FC236}">
                <a16:creationId xmlns:a16="http://schemas.microsoft.com/office/drawing/2014/main" id="{B819765F-2716-8415-B9C9-D423B0A81D17}"/>
              </a:ext>
            </a:extLst>
          </p:cNvPr>
          <p:cNvSpPr txBox="1"/>
          <p:nvPr/>
        </p:nvSpPr>
        <p:spPr>
          <a:xfrm>
            <a:off x="6150841" y="1370254"/>
            <a:ext cx="2743619" cy="1815882"/>
          </a:xfrm>
          <a:prstGeom prst="rect">
            <a:avLst/>
          </a:prstGeom>
          <a:solidFill>
            <a:schemeClr val="accent2">
              <a:lumMod val="40000"/>
              <a:lumOff val="60000"/>
            </a:schemeClr>
          </a:solidFill>
          <a:ln w="12700">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v"/>
            </a:pPr>
            <a:r>
              <a:rPr lang="es-ES" sz="1600">
                <a:latin typeface="Times New Roman"/>
                <a:cs typeface="Times New Roman"/>
              </a:rPr>
              <a:t>Ganan</a:t>
            </a:r>
            <a:r>
              <a:rPr lang="es-ES" sz="1600">
                <a:latin typeface="Times New Roman"/>
                <a:ea typeface="Tahoma"/>
                <a:cs typeface="Times New Roman"/>
              </a:rPr>
              <a:t> experiencia al constatar sus propias maneras de resolver la actividad.</a:t>
            </a:r>
            <a:endParaRPr lang="es-ES" sz="1600">
              <a:latin typeface="Times New Roman"/>
              <a:ea typeface="Tahoma" panose="020B0604030504040204" pitchFamily="34" charset="0"/>
              <a:cs typeface="Times New Roman"/>
            </a:endParaRPr>
          </a:p>
          <a:p>
            <a:pPr marL="285750" indent="-285750">
              <a:buFont typeface="Wingdings"/>
              <a:buChar char="v"/>
            </a:pPr>
            <a:r>
              <a:rPr lang="es-ES" sz="1600">
                <a:latin typeface="Times New Roman"/>
                <a:ea typeface="Tahoma"/>
                <a:cs typeface="Times New Roman"/>
              </a:rPr>
              <a:t>Se hacen explícitas muchas relaciones entre los objetos de estudio.</a:t>
            </a:r>
            <a:endParaRPr lang="es-ES" sz="1600">
              <a:latin typeface="Times New Roman"/>
              <a:ea typeface="Tahoma" panose="020B0604030504040204" pitchFamily="34" charset="0"/>
              <a:cs typeface="Times New Roman"/>
            </a:endParaRPr>
          </a:p>
        </p:txBody>
      </p:sp>
      <p:sp>
        <p:nvSpPr>
          <p:cNvPr id="2" name="CuadroTexto 1">
            <a:extLst>
              <a:ext uri="{FF2B5EF4-FFF2-40B4-BE49-F238E27FC236}">
                <a16:creationId xmlns:a16="http://schemas.microsoft.com/office/drawing/2014/main" id="{86624E48-741D-C3DF-F212-59BC8DB7E6D1}"/>
              </a:ext>
            </a:extLst>
          </p:cNvPr>
          <p:cNvSpPr txBox="1"/>
          <p:nvPr/>
        </p:nvSpPr>
        <p:spPr>
          <a:xfrm>
            <a:off x="973116" y="1669695"/>
            <a:ext cx="7547642" cy="2369880"/>
          </a:xfrm>
          <a:prstGeom prst="rect">
            <a:avLst/>
          </a:prstGeom>
          <a:solidFill>
            <a:schemeClr val="accent3">
              <a:lumMod val="60000"/>
              <a:lumOff val="40000"/>
            </a:schemeClr>
          </a:solidFill>
          <a:ln w="12700">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000">
                <a:latin typeface="Times New Roman"/>
                <a:ea typeface="Tahoma"/>
                <a:cs typeface="Tahoma"/>
              </a:rPr>
              <a:t>En esta fase es donde se diversifica el aprendizaje:</a:t>
            </a:r>
          </a:p>
          <a:p>
            <a:pPr marL="285750" indent="-285750">
              <a:lnSpc>
                <a:spcPct val="90000"/>
              </a:lnSpc>
              <a:spcBef>
                <a:spcPts val="750"/>
              </a:spcBef>
              <a:buFont typeface="Arial"/>
              <a:buChar char="•"/>
            </a:pPr>
            <a:r>
              <a:rPr lang="es-ES" sz="2000">
                <a:latin typeface="Times New Roman"/>
                <a:ea typeface="Tahoma"/>
                <a:cs typeface="Tahoma"/>
              </a:rPr>
              <a:t>Algunos estudiantes podrán consolidar lo aprendido mediante juegos de grupo usando  materiales: dominós, cartas, tableros, etc.</a:t>
            </a:r>
            <a:endParaRPr lang="en-US" sz="2000">
              <a:latin typeface="Times New Roman"/>
              <a:ea typeface="Calibri"/>
              <a:cs typeface="Calibri"/>
            </a:endParaRPr>
          </a:p>
          <a:p>
            <a:pPr marL="285750" indent="-285750">
              <a:lnSpc>
                <a:spcPct val="90000"/>
              </a:lnSpc>
              <a:spcBef>
                <a:spcPts val="750"/>
              </a:spcBef>
              <a:buFont typeface="Arial"/>
              <a:buChar char="•"/>
            </a:pPr>
            <a:r>
              <a:rPr lang="es-ES" sz="2000">
                <a:latin typeface="Times New Roman"/>
                <a:ea typeface="Calibri"/>
                <a:cs typeface="Calibri"/>
              </a:rPr>
              <a:t>Quienes necesiten la ayuda directa del profesor harán otras actividades. </a:t>
            </a:r>
            <a:endParaRPr lang="en-US" sz="2000">
              <a:latin typeface="Times New Roman"/>
              <a:ea typeface="Calibri"/>
              <a:cs typeface="Calibri"/>
            </a:endParaRPr>
          </a:p>
          <a:p>
            <a:pPr marL="285750" indent="-285750">
              <a:lnSpc>
                <a:spcPct val="90000"/>
              </a:lnSpc>
              <a:spcBef>
                <a:spcPts val="750"/>
              </a:spcBef>
              <a:buFont typeface="Arial"/>
              <a:buChar char="•"/>
            </a:pPr>
            <a:r>
              <a:rPr lang="es-ES" sz="2000">
                <a:latin typeface="Times New Roman"/>
                <a:ea typeface="Calibri"/>
                <a:cs typeface="Calibri"/>
              </a:rPr>
              <a:t>Otros resolverán problemas...</a:t>
            </a:r>
            <a:endParaRPr lang="en-US" sz="2000">
              <a:latin typeface="Times New Roman"/>
              <a:ea typeface="Calibri"/>
              <a:cs typeface="Calibri"/>
            </a:endParaRPr>
          </a:p>
          <a:p>
            <a:pPr marL="285750" indent="-285750">
              <a:buFont typeface="Calibri"/>
              <a:buChar char="-"/>
            </a:pPr>
            <a:endParaRPr lang="es-ES">
              <a:latin typeface="Tahoma"/>
              <a:ea typeface="Tahoma"/>
              <a:cs typeface="Tahoma"/>
            </a:endParaRPr>
          </a:p>
        </p:txBody>
      </p:sp>
    </p:spTree>
    <p:extLst>
      <p:ext uri="{BB962C8B-B14F-4D97-AF65-F5344CB8AC3E}">
        <p14:creationId xmlns:p14="http://schemas.microsoft.com/office/powerpoint/2010/main" val="1241779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2 Marcador de contenido">
            <a:extLst>
              <a:ext uri="{FF2B5EF4-FFF2-40B4-BE49-F238E27FC236}">
                <a16:creationId xmlns:a16="http://schemas.microsoft.com/office/drawing/2014/main" id="{CC79ADAB-E942-1F78-4A79-A2338A1DF495}"/>
              </a:ext>
            </a:extLst>
          </p:cNvPr>
          <p:cNvSpPr>
            <a:spLocks noGrp="1"/>
          </p:cNvSpPr>
          <p:nvPr>
            <p:ph idx="1"/>
          </p:nvPr>
        </p:nvSpPr>
        <p:spPr bwMode="auto">
          <a:xfrm>
            <a:off x="628650" y="1326087"/>
            <a:ext cx="7881395" cy="1257863"/>
          </a:xfrm>
        </p:spPr>
        <p:txBody>
          <a:bodyPr wrap="square" numCol="1" anchor="t" anchorCtr="0" compatLnSpc="1">
            <a:prstTxWarp prst="textNoShape">
              <a:avLst/>
            </a:prstTxWarp>
          </a:bodyPr>
          <a:lstStyle/>
          <a:p>
            <a:r>
              <a:rPr lang="es-ES" altLang="en-US" sz="1700">
                <a:latin typeface="Calibri"/>
                <a:ea typeface="Calibri"/>
                <a:cs typeface="Times New Roman"/>
              </a:rPr>
              <a:t>El profesor, al final del proceso, pone en orden todo lo que ha ido surgiendo en las tareas anteriores y ordena el conocimiento.</a:t>
            </a:r>
          </a:p>
          <a:p>
            <a:r>
              <a:rPr lang="es-ES" altLang="en-US" sz="1700">
                <a:latin typeface="Calibri"/>
                <a:ea typeface="Calibri"/>
                <a:cs typeface="Times New Roman"/>
              </a:rPr>
              <a:t>Es el momento de explicar y cerrar el tema, proponiendo resúmenes de todo lo aprendido y exigiendo la memorización de los resultados fundamentales.</a:t>
            </a:r>
          </a:p>
          <a:p>
            <a:endParaRPr lang="es-ES" altLang="en-US" sz="1575"/>
          </a:p>
        </p:txBody>
      </p:sp>
      <p:sp>
        <p:nvSpPr>
          <p:cNvPr id="27652" name="Freeform 9">
            <a:extLst>
              <a:ext uri="{FF2B5EF4-FFF2-40B4-BE49-F238E27FC236}">
                <a16:creationId xmlns:a16="http://schemas.microsoft.com/office/drawing/2014/main" id="{1C0F89BC-B14A-FE66-BFB3-CBEA008B0E5C}"/>
              </a:ext>
            </a:extLst>
          </p:cNvPr>
          <p:cNvSpPr>
            <a:spLocks/>
          </p:cNvSpPr>
          <p:nvPr/>
        </p:nvSpPr>
        <p:spPr bwMode="auto">
          <a:xfrm>
            <a:off x="8170648" y="339448"/>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6" name="Rectangle 2">
            <a:extLst>
              <a:ext uri="{FF2B5EF4-FFF2-40B4-BE49-F238E27FC236}">
                <a16:creationId xmlns:a16="http://schemas.microsoft.com/office/drawing/2014/main" id="{84B393FA-E689-E327-5098-DF29D9DA8103}"/>
              </a:ext>
            </a:extLst>
          </p:cNvPr>
          <p:cNvSpPr txBox="1">
            <a:spLocks noChangeArrowheads="1"/>
          </p:cNvSpPr>
          <p:nvPr/>
        </p:nvSpPr>
        <p:spPr bwMode="auto">
          <a:xfrm>
            <a:off x="792132" y="850018"/>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Fase 5: Integración.</a:t>
            </a:r>
          </a:p>
        </p:txBody>
      </p:sp>
      <p:sp>
        <p:nvSpPr>
          <p:cNvPr id="2" name="CuadroTexto 1">
            <a:extLst>
              <a:ext uri="{FF2B5EF4-FFF2-40B4-BE49-F238E27FC236}">
                <a16:creationId xmlns:a16="http://schemas.microsoft.com/office/drawing/2014/main" id="{A2E1DBFF-F89D-C3E3-B7A2-8FBC551F9A68}"/>
              </a:ext>
            </a:extLst>
          </p:cNvPr>
          <p:cNvSpPr txBox="1"/>
          <p:nvPr/>
        </p:nvSpPr>
        <p:spPr>
          <a:xfrm>
            <a:off x="963706" y="2711823"/>
            <a:ext cx="7216588" cy="369332"/>
          </a:xfrm>
          <a:prstGeom prst="rect">
            <a:avLst/>
          </a:prstGeom>
          <a:solidFill>
            <a:srgbClr val="ED7D3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a:latin typeface="Tahoma"/>
                <a:ea typeface="Tahoma"/>
                <a:cs typeface="Tahoma"/>
              </a:rPr>
              <a:t>¿Cuáles semejanzas observa con la TSD de Brousseau?</a:t>
            </a:r>
            <a:endParaRPr lang="es-ES">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40601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C8599733-0C96-902C-DA10-34773D43B80A}"/>
              </a:ext>
            </a:extLst>
          </p:cNvPr>
          <p:cNvSpPr txBox="1">
            <a:spLocks noChangeArrowheads="1"/>
          </p:cNvSpPr>
          <p:nvPr/>
        </p:nvSpPr>
        <p:spPr bwMode="auto">
          <a:xfrm>
            <a:off x="479425" y="353999"/>
            <a:ext cx="7222209" cy="37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a:lstStyle>
          <a:p>
            <a:pPr>
              <a:spcAft>
                <a:spcPts val="0"/>
              </a:spcAft>
              <a:defRPr/>
            </a:pPr>
            <a:r>
              <a:rPr lang="es-ES" sz="2000" b="1">
                <a:latin typeface="Calibri"/>
                <a:ea typeface="Calibri"/>
                <a:cs typeface="Calibri"/>
              </a:rPr>
              <a:t>Referencias Bibliográficas</a:t>
            </a:r>
          </a:p>
        </p:txBody>
      </p:sp>
      <p:sp>
        <p:nvSpPr>
          <p:cNvPr id="11" name="2 Marcador de contenido">
            <a:extLst>
              <a:ext uri="{FF2B5EF4-FFF2-40B4-BE49-F238E27FC236}">
                <a16:creationId xmlns:a16="http://schemas.microsoft.com/office/drawing/2014/main" id="{D8374F88-4CD6-F8A9-2D4C-518867A64EB0}"/>
              </a:ext>
            </a:extLst>
          </p:cNvPr>
          <p:cNvSpPr>
            <a:spLocks noGrp="1"/>
          </p:cNvSpPr>
          <p:nvPr>
            <p:ph idx="1"/>
          </p:nvPr>
        </p:nvSpPr>
        <p:spPr bwMode="auto">
          <a:xfrm>
            <a:off x="628650" y="1369219"/>
            <a:ext cx="8091578" cy="3263504"/>
          </a:xfrm>
        </p:spPr>
        <p:txBody>
          <a:bodyPr wrap="square" numCol="1" anchor="t" anchorCtr="0" compatLnSpc="1">
            <a:prstTxWarp prst="textNoShape">
              <a:avLst/>
            </a:prstTxWarp>
          </a:bodyPr>
          <a:lstStyle/>
          <a:p>
            <a:pPr marL="0" indent="0">
              <a:buNone/>
            </a:pPr>
            <a:r>
              <a:rPr lang="es-ES" altLang="en-US" sz="1700">
                <a:latin typeface="Times New Roman"/>
                <a:cs typeface="Times New Roman"/>
              </a:rPr>
              <a:t>Jaime, A. y Gutiérrez, A. (1990). Una propuesta de fundamentación para la enseñanza de la geometría: El modelo de Van Hiele en S. Llinares y M. V. Sánchez (Eds.), T</a:t>
            </a:r>
            <a:r>
              <a:rPr lang="es-ES" altLang="en-US" sz="1700" i="1">
                <a:latin typeface="Times New Roman"/>
                <a:cs typeface="Times New Roman"/>
              </a:rPr>
              <a:t>eoría y práctica en educación matemática</a:t>
            </a:r>
            <a:r>
              <a:rPr lang="es-ES" altLang="en-US" sz="1700">
                <a:latin typeface="Times New Roman"/>
                <a:cs typeface="Times New Roman"/>
              </a:rPr>
              <a:t> (pp. 295 – 384). Sevilla: Alfar. </a:t>
            </a:r>
            <a:r>
              <a:rPr lang="es-ES" sz="1700">
                <a:ea typeface="+mn-lt"/>
                <a:cs typeface="+mn-lt"/>
                <a:hlinkClick r:id="rId2"/>
              </a:rPr>
              <a:t>https://www.uv.es/angel.gutierrez/archivos1/textospdf/JaiGut90.pdf</a:t>
            </a:r>
            <a:r>
              <a:rPr lang="es-ES" sz="1700">
                <a:ea typeface="+mn-lt"/>
                <a:cs typeface="+mn-lt"/>
              </a:rPr>
              <a:t> </a:t>
            </a:r>
            <a:endParaRPr lang="es-ES" altLang="en-US" sz="1700">
              <a:ea typeface="+mn-lt"/>
              <a:cs typeface="+mn-lt"/>
            </a:endParaRPr>
          </a:p>
          <a:p>
            <a:pPr marL="0" indent="0">
              <a:buNone/>
            </a:pPr>
            <a:r>
              <a:rPr lang="es-ES" sz="1700">
                <a:latin typeface="Times New Roman"/>
                <a:ea typeface="Calibri"/>
                <a:cs typeface="Calibri"/>
              </a:rPr>
              <a:t>Falconí - Procel, X (2021). Modelo de Van Hiele y su utilización para la enseñanza de la geometría. </a:t>
            </a:r>
            <a:r>
              <a:rPr lang="es-ES" sz="1700" i="1">
                <a:latin typeface="Times New Roman"/>
                <a:ea typeface="Calibri"/>
                <a:cs typeface="Calibri"/>
              </a:rPr>
              <a:t>Polo del Conocimiento</a:t>
            </a:r>
            <a:r>
              <a:rPr lang="es-ES" sz="1700">
                <a:latin typeface="Times New Roman"/>
                <a:ea typeface="Calibri"/>
                <a:cs typeface="Calibri"/>
              </a:rPr>
              <a:t>. </a:t>
            </a:r>
            <a:r>
              <a:rPr lang="es-ES" sz="1700" i="1">
                <a:latin typeface="Times New Roman"/>
                <a:ea typeface="Calibri"/>
                <a:cs typeface="Calibri"/>
              </a:rPr>
              <a:t>6</a:t>
            </a:r>
            <a:r>
              <a:rPr lang="es-ES" sz="1700">
                <a:latin typeface="Times New Roman"/>
                <a:ea typeface="Calibri"/>
                <a:cs typeface="Calibri"/>
              </a:rPr>
              <a:t>(3), 2261-2278. </a:t>
            </a:r>
            <a:r>
              <a:rPr lang="es-ES" sz="1700">
                <a:latin typeface="Times New Roman"/>
                <a:ea typeface="+mn-lt"/>
                <a:cs typeface="+mn-lt"/>
                <a:hlinkClick r:id="rId3"/>
              </a:rPr>
              <a:t>https://dialnet.unirioja.es/descarga/articulo/7926874.pdf</a:t>
            </a:r>
            <a:r>
              <a:rPr lang="es-ES" sz="1700">
                <a:latin typeface="Times New Roman"/>
                <a:ea typeface="+mn-lt"/>
                <a:cs typeface="+mn-lt"/>
              </a:rPr>
              <a:t> </a:t>
            </a:r>
          </a:p>
        </p:txBody>
      </p:sp>
    </p:spTree>
    <p:extLst>
      <p:ext uri="{BB962C8B-B14F-4D97-AF65-F5344CB8AC3E}">
        <p14:creationId xmlns:p14="http://schemas.microsoft.com/office/powerpoint/2010/main" val="2677023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5D27B1F-1B6E-F3F3-2DF1-E17DBBC022AC}"/>
              </a:ext>
            </a:extLst>
          </p:cNvPr>
          <p:cNvSpPr>
            <a:spLocks noGrp="1"/>
          </p:cNvSpPr>
          <p:nvPr>
            <p:ph idx="1"/>
          </p:nvPr>
        </p:nvSpPr>
        <p:spPr>
          <a:xfrm>
            <a:off x="217489" y="798140"/>
            <a:ext cx="8663667" cy="4047369"/>
          </a:xfrm>
        </p:spPr>
        <p:txBody>
          <a:bodyPr vert="horz" lIns="51435" tIns="25718" rIns="51435" bIns="25718" rtlCol="0" anchor="t">
            <a:noAutofit/>
          </a:bodyPr>
          <a:lstStyle/>
          <a:p>
            <a:pPr marL="0" indent="0" algn="ctr">
              <a:lnSpc>
                <a:spcPct val="100000"/>
              </a:lnSpc>
              <a:buNone/>
            </a:pPr>
            <a:r>
              <a:rPr lang="es" sz="1600">
                <a:latin typeface="Calibri"/>
                <a:ea typeface="Calibri"/>
                <a:cs typeface="Calibri"/>
              </a:rPr>
              <a:t>“Cuando empecé mi carrera como profesor de matemáticas, pronto me di cuenta de que era una profesión difícil. Había partes de la materia en cuestión que </a:t>
            </a:r>
            <a:r>
              <a:rPr lang="es" sz="1600" b="1">
                <a:latin typeface="Calibri"/>
                <a:ea typeface="Calibri"/>
                <a:cs typeface="Calibri"/>
              </a:rPr>
              <a:t>yo podía explicar y explicar, y aún así los alumnos no entendían</a:t>
            </a:r>
            <a:r>
              <a:rPr lang="es" sz="1600">
                <a:latin typeface="Calibri"/>
                <a:ea typeface="Calibri"/>
                <a:cs typeface="Calibri"/>
              </a:rPr>
              <a:t>. Podía ver que ellos lo intentaban realmente, pero no tenían éxito. Especialmente al comienzo de la geometría, cuando había que demostrar cosas muy simples, podía ver que ellos daban el máximo de sí, pero la materia parecía ser demasiado difícil. Pero debido a que yo era un profesor inexperto, también tenía que considerar la posibilidad de que yo fuera un mal profesor. Y esta última y desagradable posibilidad se afirmaba por lo que ocurría posteriormente: de pronto parecía que comprendían la materia en cuestión. Podían hablar de ella con bastante sentido y a menudo decían: “no es tan difícil, pero ¿por qué nos explicó usted de forma tan complicada?”. En los años que siguieron </a:t>
            </a:r>
            <a:r>
              <a:rPr lang="es" sz="1600" b="1">
                <a:latin typeface="Calibri"/>
                <a:ea typeface="Calibri"/>
                <a:cs typeface="Calibri"/>
              </a:rPr>
              <a:t>cambié mi explicación muchas veces, pero las dificultades se mantenían</a:t>
            </a:r>
            <a:r>
              <a:rPr lang="es" sz="1600">
                <a:latin typeface="Calibri"/>
                <a:ea typeface="Calibri"/>
                <a:cs typeface="Calibri"/>
              </a:rPr>
              <a:t>. Parecía como si siempre estuviera hablando en una lengua distinta. Y considerando esta idea descubrí la solución, </a:t>
            </a:r>
            <a:r>
              <a:rPr lang="es" sz="1600" b="1">
                <a:latin typeface="Calibri"/>
                <a:ea typeface="Calibri"/>
                <a:cs typeface="Calibri"/>
              </a:rPr>
              <a:t>los diferentes niveles del pensamiento</a:t>
            </a:r>
            <a:r>
              <a:rPr lang="es" sz="1600">
                <a:latin typeface="Calibri"/>
                <a:ea typeface="Calibri"/>
                <a:cs typeface="Calibri"/>
              </a:rPr>
              <a:t>.”</a:t>
            </a:r>
            <a:endParaRPr lang="es-ES" sz="1600">
              <a:latin typeface="Calibri"/>
              <a:ea typeface="Calibri"/>
              <a:cs typeface="Calibri"/>
            </a:endParaRPr>
          </a:p>
          <a:p>
            <a:pPr marL="0" indent="0" algn="r">
              <a:lnSpc>
                <a:spcPct val="100000"/>
              </a:lnSpc>
              <a:buNone/>
            </a:pPr>
            <a:endParaRPr lang="es" sz="1600">
              <a:latin typeface="Calibri"/>
              <a:ea typeface="Calibri"/>
              <a:cs typeface="Calibri"/>
            </a:endParaRPr>
          </a:p>
          <a:p>
            <a:pPr marL="0" indent="0" algn="r">
              <a:lnSpc>
                <a:spcPct val="100000"/>
              </a:lnSpc>
              <a:buNone/>
            </a:pPr>
            <a:r>
              <a:rPr lang="es" sz="1600">
                <a:latin typeface="Calibri"/>
                <a:ea typeface="Calibri"/>
                <a:cs typeface="Calibri"/>
              </a:rPr>
              <a:t>Pierre Marie Van Hiele</a:t>
            </a:r>
          </a:p>
        </p:txBody>
      </p:sp>
      <p:sp>
        <p:nvSpPr>
          <p:cNvPr id="5" name="Freeform 9">
            <a:extLst>
              <a:ext uri="{FF2B5EF4-FFF2-40B4-BE49-F238E27FC236}">
                <a16:creationId xmlns:a16="http://schemas.microsoft.com/office/drawing/2014/main" id="{BA4CDAE3-E550-7356-B800-663961374386}"/>
              </a:ext>
            </a:extLst>
          </p:cNvPr>
          <p:cNvSpPr>
            <a:spLocks/>
          </p:cNvSpPr>
          <p:nvPr/>
        </p:nvSpPr>
        <p:spPr bwMode="auto">
          <a:xfrm>
            <a:off x="8175612" y="202649"/>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Tree>
    <p:extLst>
      <p:ext uri="{BB962C8B-B14F-4D97-AF65-F5344CB8AC3E}">
        <p14:creationId xmlns:p14="http://schemas.microsoft.com/office/powerpoint/2010/main" val="3370154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3636DF0D-8B4D-088A-E14D-48FD06421FFF}"/>
              </a:ext>
            </a:extLst>
          </p:cNvPr>
          <p:cNvSpPr>
            <a:spLocks noGrp="1" noChangeArrowheads="1"/>
          </p:cNvSpPr>
          <p:nvPr>
            <p:ph type="ctrTitle"/>
          </p:nvPr>
        </p:nvSpPr>
        <p:spPr>
          <a:xfrm>
            <a:off x="1785097" y="1569672"/>
            <a:ext cx="5572529" cy="1002078"/>
          </a:xfrm>
        </p:spPr>
        <p:txBody>
          <a:bodyPr rtlCol="0">
            <a:noAutofit/>
          </a:bodyPr>
          <a:lstStyle/>
          <a:p>
            <a:pPr fontAlgn="auto">
              <a:spcAft>
                <a:spcPts val="0"/>
              </a:spcAft>
              <a:defRPr/>
            </a:pPr>
            <a:r>
              <a:rPr lang="es-ES" sz="3375">
                <a:latin typeface="Calibri"/>
                <a:ea typeface="Calibri"/>
                <a:cs typeface="Calibri"/>
              </a:rPr>
              <a:t>El Modelo de Van Hiele para la Enseñanza de la Geometría</a:t>
            </a:r>
          </a:p>
        </p:txBody>
      </p:sp>
      <p:sp>
        <p:nvSpPr>
          <p:cNvPr id="2052" name="Freeform 9">
            <a:extLst>
              <a:ext uri="{FF2B5EF4-FFF2-40B4-BE49-F238E27FC236}">
                <a16:creationId xmlns:a16="http://schemas.microsoft.com/office/drawing/2014/main" id="{198772B9-6923-9B04-121F-1927702D67D1}"/>
              </a:ext>
            </a:extLst>
          </p:cNvPr>
          <p:cNvSpPr>
            <a:spLocks/>
          </p:cNvSpPr>
          <p:nvPr/>
        </p:nvSpPr>
        <p:spPr bwMode="auto">
          <a:xfrm>
            <a:off x="3579274" y="3043847"/>
            <a:ext cx="1984177" cy="1438573"/>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2" descr="http://concepcionabraira.wikispaces.com/file/view/Pierre_Van_Hiele.jpg">
            <a:extLst>
              <a:ext uri="{FF2B5EF4-FFF2-40B4-BE49-F238E27FC236}">
                <a16:creationId xmlns:a16="http://schemas.microsoft.com/office/drawing/2014/main" id="{48235758-1DD3-945A-8840-8FAAF7FFA4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548" y="937756"/>
            <a:ext cx="1324416" cy="1691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Freeform 9">
            <a:extLst>
              <a:ext uri="{FF2B5EF4-FFF2-40B4-BE49-F238E27FC236}">
                <a16:creationId xmlns:a16="http://schemas.microsoft.com/office/drawing/2014/main" id="{D39846A2-C913-6750-BFC6-A1CC4E671DD9}"/>
              </a:ext>
            </a:extLst>
          </p:cNvPr>
          <p:cNvSpPr>
            <a:spLocks/>
          </p:cNvSpPr>
          <p:nvPr/>
        </p:nvSpPr>
        <p:spPr bwMode="auto">
          <a:xfrm>
            <a:off x="8211299" y="241203"/>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CuadroTexto 3">
            <a:extLst>
              <a:ext uri="{FF2B5EF4-FFF2-40B4-BE49-F238E27FC236}">
                <a16:creationId xmlns:a16="http://schemas.microsoft.com/office/drawing/2014/main" id="{34D85CED-C462-651C-4779-D6936CB89270}"/>
              </a:ext>
            </a:extLst>
          </p:cNvPr>
          <p:cNvSpPr txBox="1"/>
          <p:nvPr/>
        </p:nvSpPr>
        <p:spPr>
          <a:xfrm>
            <a:off x="488581" y="379716"/>
            <a:ext cx="3837840" cy="359715"/>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sz="2000" b="1">
                <a:latin typeface="Tahoma"/>
                <a:ea typeface="Tahoma"/>
                <a:cs typeface="Tahoma"/>
              </a:rPr>
              <a:t>Un poco de contexto</a:t>
            </a:r>
            <a:endParaRPr lang="es-ES" sz="2000"/>
          </a:p>
        </p:txBody>
      </p:sp>
      <p:sp>
        <p:nvSpPr>
          <p:cNvPr id="9" name="CuadroTexto 8">
            <a:extLst>
              <a:ext uri="{FF2B5EF4-FFF2-40B4-BE49-F238E27FC236}">
                <a16:creationId xmlns:a16="http://schemas.microsoft.com/office/drawing/2014/main" id="{F2541946-1A14-DD24-AD64-7E2E6BFAF633}"/>
              </a:ext>
            </a:extLst>
          </p:cNvPr>
          <p:cNvSpPr txBox="1"/>
          <p:nvPr/>
        </p:nvSpPr>
        <p:spPr>
          <a:xfrm>
            <a:off x="68692" y="934493"/>
            <a:ext cx="7830352" cy="3627276"/>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pPr marL="192405" indent="-192405">
              <a:spcBef>
                <a:spcPts val="422"/>
              </a:spcBef>
              <a:spcAft>
                <a:spcPts val="0"/>
              </a:spcAft>
              <a:buFont typeface="Wingdings"/>
              <a:buChar char="§"/>
            </a:pPr>
            <a:r>
              <a:rPr lang="es-CL" sz="1700" dirty="0">
                <a:latin typeface="Calibri"/>
                <a:ea typeface="Calibri"/>
                <a:cs typeface="Times New Roman"/>
              </a:rPr>
              <a:t>En los años cincuenta, el matrimonio holandés, Dina y Pierre M. Van Hiele, preocupados porque sus alumnos no entendían al enseñar conceptos geométricos, y partiendo de su experiencia, elaboraron un modelo que por una parte trata de explicar cómo se produce la evolución del razonamiento geométrico, y por otro cómo puede un profesor ayudar a sus alumnos para mejorar la calidad de su razonamiento: las distintas fases de aprendizaje que constituyen su propuesta didáctica.</a:t>
            </a:r>
            <a:endParaRPr lang="en-US" sz="1700" dirty="0">
              <a:latin typeface="Calibri"/>
              <a:ea typeface="Calibri"/>
              <a:cs typeface="Times New Roman"/>
            </a:endParaRPr>
          </a:p>
          <a:p>
            <a:pPr>
              <a:spcBef>
                <a:spcPts val="422"/>
              </a:spcBef>
              <a:spcAft>
                <a:spcPts val="0"/>
              </a:spcAft>
            </a:pPr>
            <a:endParaRPr lang="es-CL" sz="1600" dirty="0">
              <a:latin typeface="Calibri"/>
              <a:ea typeface="Calibri"/>
              <a:cs typeface="Times New Roman"/>
            </a:endParaRPr>
          </a:p>
          <a:p>
            <a:pPr marL="192405" indent="-192405">
              <a:spcBef>
                <a:spcPts val="422"/>
              </a:spcBef>
              <a:spcAft>
                <a:spcPts val="0"/>
              </a:spcAft>
              <a:buFont typeface="Wingdings"/>
              <a:buChar char="§"/>
            </a:pPr>
            <a:r>
              <a:rPr lang="es-CL" sz="1600" dirty="0">
                <a:latin typeface="Calibri"/>
                <a:ea typeface="Calibri"/>
                <a:cs typeface="Times New Roman"/>
              </a:rPr>
              <a:t>To</a:t>
            </a:r>
            <a:r>
              <a:rPr lang="es-CL" sz="1700" dirty="0">
                <a:latin typeface="Calibri"/>
                <a:ea typeface="Calibri"/>
                <a:cs typeface="Times New Roman"/>
              </a:rPr>
              <a:t>do esto lo publicaron en 1957 en su obra “</a:t>
            </a:r>
            <a:r>
              <a:rPr lang="es-CL" sz="1700" b="1" err="1">
                <a:latin typeface="Calibri"/>
                <a:ea typeface="Calibri"/>
                <a:cs typeface="Times New Roman"/>
              </a:rPr>
              <a:t>Structure</a:t>
            </a:r>
            <a:r>
              <a:rPr lang="es-CL" sz="1700" b="1" dirty="0">
                <a:latin typeface="Calibri"/>
                <a:ea typeface="Calibri"/>
                <a:cs typeface="Times New Roman"/>
              </a:rPr>
              <a:t> and </a:t>
            </a:r>
            <a:r>
              <a:rPr lang="es-CL" sz="1700" b="1" err="1">
                <a:latin typeface="Calibri"/>
                <a:ea typeface="Calibri"/>
                <a:cs typeface="Times New Roman"/>
              </a:rPr>
              <a:t>Insight</a:t>
            </a:r>
            <a:r>
              <a:rPr lang="es-CL" sz="1700" b="1" dirty="0">
                <a:latin typeface="Calibri"/>
                <a:ea typeface="Calibri"/>
                <a:cs typeface="Times New Roman"/>
              </a:rPr>
              <a:t>: A </a:t>
            </a:r>
            <a:r>
              <a:rPr lang="es-CL" sz="1700" b="1" err="1">
                <a:latin typeface="Calibri"/>
                <a:ea typeface="Calibri"/>
                <a:cs typeface="Times New Roman"/>
              </a:rPr>
              <a:t>theory</a:t>
            </a:r>
            <a:r>
              <a:rPr lang="es-CL" sz="1700" b="1" dirty="0">
                <a:latin typeface="Calibri"/>
                <a:ea typeface="Calibri"/>
                <a:cs typeface="Times New Roman"/>
              </a:rPr>
              <a:t> </a:t>
            </a:r>
            <a:r>
              <a:rPr lang="es-CL" sz="1700" b="1" err="1">
                <a:latin typeface="Calibri"/>
                <a:ea typeface="Calibri"/>
                <a:cs typeface="Times New Roman"/>
              </a:rPr>
              <a:t>of</a:t>
            </a:r>
            <a:r>
              <a:rPr lang="es-CL" sz="1700" b="1" dirty="0">
                <a:latin typeface="Calibri"/>
                <a:ea typeface="Calibri"/>
                <a:cs typeface="Times New Roman"/>
              </a:rPr>
              <a:t> </a:t>
            </a:r>
            <a:r>
              <a:rPr lang="es-CL" sz="1700" b="1" err="1">
                <a:latin typeface="Calibri"/>
                <a:ea typeface="Calibri"/>
                <a:cs typeface="Times New Roman"/>
              </a:rPr>
              <a:t>mathematics</a:t>
            </a:r>
            <a:r>
              <a:rPr lang="es-CL" sz="1700" b="1" dirty="0">
                <a:latin typeface="Calibri"/>
                <a:ea typeface="Calibri"/>
                <a:cs typeface="Times New Roman"/>
              </a:rPr>
              <a:t> </a:t>
            </a:r>
            <a:r>
              <a:rPr lang="es-CL" sz="1700" b="1" err="1">
                <a:latin typeface="Calibri"/>
                <a:ea typeface="Calibri"/>
                <a:cs typeface="Times New Roman"/>
              </a:rPr>
              <a:t>education</a:t>
            </a:r>
            <a:r>
              <a:rPr lang="es-CL" sz="1700" b="1" dirty="0">
                <a:latin typeface="Calibri"/>
                <a:ea typeface="Calibri"/>
                <a:cs typeface="Times New Roman"/>
              </a:rPr>
              <a:t>”</a:t>
            </a:r>
            <a:r>
              <a:rPr lang="es-CL" sz="1700" dirty="0">
                <a:latin typeface="Calibri"/>
                <a:ea typeface="Calibri"/>
                <a:cs typeface="Times New Roman"/>
              </a:rPr>
              <a:t> (cuya traducción sería </a:t>
            </a:r>
            <a:r>
              <a:rPr lang="es-CL" sz="1700" b="1" dirty="0">
                <a:latin typeface="Calibri"/>
                <a:ea typeface="Calibri"/>
                <a:cs typeface="Times New Roman"/>
              </a:rPr>
              <a:t>"Estructura y percepción: Una teoría de la enseñanza de las matemáticas"</a:t>
            </a:r>
            <a:r>
              <a:rPr lang="es-CL" sz="1700" dirty="0">
                <a:latin typeface="Calibri"/>
                <a:ea typeface="Calibri"/>
                <a:cs typeface="Times New Roman"/>
              </a:rPr>
              <a:t>) como tema de estudio en un doctorado en 1957, en la Universidad de Utrecht.</a:t>
            </a:r>
            <a:endParaRPr lang="es-ES" sz="1700" dirty="0">
              <a:latin typeface="Calibri"/>
              <a:ea typeface="Calibri"/>
              <a:cs typeface="Times New Roman"/>
            </a:endParaRPr>
          </a:p>
          <a:p>
            <a:pPr>
              <a:spcBef>
                <a:spcPts val="422"/>
              </a:spcBef>
              <a:spcAft>
                <a:spcPts val="0"/>
              </a:spcAft>
            </a:pPr>
            <a:endParaRPr lang="es-CL" sz="1600" dirty="0">
              <a:latin typeface="Calibri"/>
              <a:ea typeface="Calibri"/>
              <a:cs typeface="Times New Roman"/>
            </a:endParaRPr>
          </a:p>
          <a:p>
            <a:pPr marL="192405" indent="-192405">
              <a:spcBef>
                <a:spcPts val="422"/>
              </a:spcBef>
              <a:spcAft>
                <a:spcPts val="0"/>
              </a:spcAft>
              <a:buFont typeface="Wingdings"/>
              <a:buChar char="§"/>
            </a:pPr>
            <a:r>
              <a:rPr lang="es-CL" sz="1700" dirty="0">
                <a:latin typeface="Calibri"/>
                <a:ea typeface="Calibri"/>
                <a:cs typeface="Times New Roman"/>
              </a:rPr>
              <a:t>Fue Pierre el encargado de difundir su trabajo, ya que Dina murió prematuramente</a:t>
            </a:r>
            <a:r>
              <a:rPr lang="es-CL" sz="1700" dirty="0">
                <a:latin typeface="Times New Roman"/>
                <a:cs typeface="Times New Roman"/>
              </a:rPr>
              <a:t>. </a:t>
            </a:r>
            <a:endParaRPr lang="es-ES" sz="1700" dirty="0">
              <a:latin typeface="Times New Roman"/>
              <a:ea typeface="Tahoma" panose="020B0604030504040204" pitchFamily="34" charset="0"/>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E74D273E-C034-7295-3AEA-94AB2B0149D7}"/>
              </a:ext>
            </a:extLst>
          </p:cNvPr>
          <p:cNvSpPr/>
          <p:nvPr/>
        </p:nvSpPr>
        <p:spPr>
          <a:xfrm>
            <a:off x="725354" y="4516953"/>
            <a:ext cx="8375191" cy="383947"/>
          </a:xfrm>
          <a:prstGeom prst="round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esquinas redondeadas 4">
            <a:extLst>
              <a:ext uri="{FF2B5EF4-FFF2-40B4-BE49-F238E27FC236}">
                <a16:creationId xmlns:a16="http://schemas.microsoft.com/office/drawing/2014/main" id="{6DAE8ACE-7C74-1325-3269-BB44CFE56255}"/>
              </a:ext>
            </a:extLst>
          </p:cNvPr>
          <p:cNvSpPr/>
          <p:nvPr/>
        </p:nvSpPr>
        <p:spPr>
          <a:xfrm>
            <a:off x="725354" y="3441186"/>
            <a:ext cx="8375192" cy="1039491"/>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esquinas redondeadas 2">
            <a:extLst>
              <a:ext uri="{FF2B5EF4-FFF2-40B4-BE49-F238E27FC236}">
                <a16:creationId xmlns:a16="http://schemas.microsoft.com/office/drawing/2014/main" id="{D8604EC6-F8B4-0D74-9CCA-22B8B262BDF4}"/>
              </a:ext>
            </a:extLst>
          </p:cNvPr>
          <p:cNvSpPr/>
          <p:nvPr/>
        </p:nvSpPr>
        <p:spPr>
          <a:xfrm>
            <a:off x="725354" y="2844474"/>
            <a:ext cx="8383595" cy="560440"/>
          </a:xfrm>
          <a:prstGeom prst="round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ángulo: esquinas redondeadas 1">
            <a:extLst>
              <a:ext uri="{FF2B5EF4-FFF2-40B4-BE49-F238E27FC236}">
                <a16:creationId xmlns:a16="http://schemas.microsoft.com/office/drawing/2014/main" id="{C618BD5F-D81E-E06E-5E0F-B077E2473350}"/>
              </a:ext>
            </a:extLst>
          </p:cNvPr>
          <p:cNvSpPr/>
          <p:nvPr/>
        </p:nvSpPr>
        <p:spPr>
          <a:xfrm>
            <a:off x="725354" y="2222548"/>
            <a:ext cx="8375191" cy="568844"/>
          </a:xfrm>
          <a:prstGeom prst="roundRect">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76" name="Freeform 9">
            <a:extLst>
              <a:ext uri="{FF2B5EF4-FFF2-40B4-BE49-F238E27FC236}">
                <a16:creationId xmlns:a16="http://schemas.microsoft.com/office/drawing/2014/main" id="{D39846A2-C913-6750-BFC6-A1CC4E671DD9}"/>
              </a:ext>
            </a:extLst>
          </p:cNvPr>
          <p:cNvSpPr>
            <a:spLocks/>
          </p:cNvSpPr>
          <p:nvPr/>
        </p:nvSpPr>
        <p:spPr bwMode="auto">
          <a:xfrm>
            <a:off x="8138727" y="250274"/>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CuadroTexto 3">
            <a:extLst>
              <a:ext uri="{FF2B5EF4-FFF2-40B4-BE49-F238E27FC236}">
                <a16:creationId xmlns:a16="http://schemas.microsoft.com/office/drawing/2014/main" id="{34D85CED-C462-651C-4779-D6936CB89270}"/>
              </a:ext>
            </a:extLst>
          </p:cNvPr>
          <p:cNvSpPr txBox="1"/>
          <p:nvPr/>
        </p:nvSpPr>
        <p:spPr>
          <a:xfrm>
            <a:off x="543009" y="388787"/>
            <a:ext cx="3837840" cy="359715"/>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sz="2000" b="1">
                <a:latin typeface="Tahoma"/>
                <a:ea typeface="Tahoma"/>
                <a:cs typeface="Tahoma"/>
              </a:rPr>
              <a:t>¿Qué es un modelo?</a:t>
            </a:r>
            <a:endParaRPr lang="es-ES" sz="2000"/>
          </a:p>
        </p:txBody>
      </p:sp>
      <p:sp>
        <p:nvSpPr>
          <p:cNvPr id="9" name="CuadroTexto 8">
            <a:extLst>
              <a:ext uri="{FF2B5EF4-FFF2-40B4-BE49-F238E27FC236}">
                <a16:creationId xmlns:a16="http://schemas.microsoft.com/office/drawing/2014/main" id="{F2541946-1A14-DD24-AD64-7E2E6BFAF633}"/>
              </a:ext>
            </a:extLst>
          </p:cNvPr>
          <p:cNvSpPr txBox="1"/>
          <p:nvPr/>
        </p:nvSpPr>
        <p:spPr>
          <a:xfrm>
            <a:off x="425713" y="782675"/>
            <a:ext cx="8714735" cy="4022256"/>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pPr marL="192405" indent="-192405">
              <a:spcBef>
                <a:spcPts val="422"/>
              </a:spcBef>
              <a:spcAft>
                <a:spcPts val="0"/>
              </a:spcAft>
              <a:buFont typeface="Wingdings"/>
              <a:buChar char="§"/>
            </a:pPr>
            <a:r>
              <a:rPr lang="es-CL" sz="1700">
                <a:latin typeface="Calibri"/>
                <a:ea typeface="Calibri"/>
                <a:cs typeface="Calibri"/>
              </a:rPr>
              <a:t>Es una </a:t>
            </a:r>
            <a:r>
              <a:rPr lang="es-CL" sz="1700" b="1">
                <a:latin typeface="Calibri"/>
                <a:ea typeface="Calibri"/>
                <a:cs typeface="Calibri"/>
              </a:rPr>
              <a:t>representación</a:t>
            </a:r>
            <a:r>
              <a:rPr lang="es-CL" sz="1700">
                <a:latin typeface="Calibri"/>
                <a:ea typeface="Calibri"/>
                <a:cs typeface="Calibri"/>
              </a:rPr>
              <a:t>, generalmente simplificada, de un determinado fenómeno real. Ejemplo: ábaco, bloque multibase, regletas, calculadoras, etc.</a:t>
            </a:r>
            <a:endParaRPr lang="es-ES" sz="1700">
              <a:latin typeface="Calibri"/>
              <a:ea typeface="Calibri"/>
              <a:cs typeface="Calibri"/>
            </a:endParaRPr>
          </a:p>
          <a:p>
            <a:pPr marL="192405" indent="-192405">
              <a:spcBef>
                <a:spcPts val="422"/>
              </a:spcBef>
              <a:spcAft>
                <a:spcPts val="0"/>
              </a:spcAft>
              <a:buFont typeface="Wingdings"/>
              <a:buChar char="§"/>
            </a:pPr>
            <a:r>
              <a:rPr lang="es-CL" sz="1700">
                <a:latin typeface="Calibri"/>
                <a:ea typeface="Calibri"/>
                <a:cs typeface="Calibri"/>
              </a:rPr>
              <a:t>Un modelo matemático tiene como objetivo </a:t>
            </a:r>
            <a:r>
              <a:rPr lang="es-CL" sz="1700" b="1">
                <a:latin typeface="Calibri"/>
                <a:ea typeface="Calibri"/>
                <a:cs typeface="Calibri"/>
              </a:rPr>
              <a:t>describir matemáticamente una situación del mundo real</a:t>
            </a:r>
            <a:r>
              <a:rPr lang="es-CL" sz="1700">
                <a:latin typeface="Calibri"/>
                <a:ea typeface="Calibri"/>
                <a:cs typeface="Calibri"/>
              </a:rPr>
              <a:t> que se presenta con la </a:t>
            </a:r>
            <a:r>
              <a:rPr lang="es-CL" sz="1700" b="1">
                <a:latin typeface="Calibri"/>
                <a:ea typeface="Calibri"/>
                <a:cs typeface="Calibri"/>
              </a:rPr>
              <a:t>suficiente frecuencia</a:t>
            </a:r>
            <a:r>
              <a:rPr lang="es-CL" sz="1700">
                <a:latin typeface="Calibri"/>
                <a:ea typeface="Calibri"/>
                <a:cs typeface="Calibri"/>
              </a:rPr>
              <a:t> como para estudiarla y comprenderla.</a:t>
            </a:r>
          </a:p>
          <a:p>
            <a:pPr marL="192405" indent="-192405">
              <a:spcBef>
                <a:spcPts val="422"/>
              </a:spcBef>
              <a:spcAft>
                <a:spcPts val="0"/>
              </a:spcAft>
              <a:buFont typeface="Wingdings"/>
              <a:buChar char="§"/>
            </a:pPr>
            <a:r>
              <a:rPr lang="es-CL" sz="1700">
                <a:latin typeface="Calibri"/>
                <a:ea typeface="Calibri"/>
                <a:cs typeface="Calibri"/>
              </a:rPr>
              <a:t>La creación de un modelo matemático sigue </a:t>
            </a:r>
            <a:r>
              <a:rPr lang="es-CL" sz="1700" b="1">
                <a:latin typeface="Calibri"/>
                <a:ea typeface="Calibri"/>
                <a:cs typeface="Calibri"/>
              </a:rPr>
              <a:t>un patrón básico, que consta de cuatro fases</a:t>
            </a:r>
            <a:r>
              <a:rPr lang="es-CL" sz="1700">
                <a:latin typeface="Calibri"/>
                <a:ea typeface="Calibri"/>
                <a:cs typeface="Calibri"/>
              </a:rPr>
              <a:t>:</a:t>
            </a:r>
          </a:p>
          <a:p>
            <a:pPr marL="449580" lvl="1" indent="-192405">
              <a:spcBef>
                <a:spcPts val="422"/>
              </a:spcBef>
              <a:spcAft>
                <a:spcPts val="0"/>
              </a:spcAft>
              <a:buFont typeface="Courier New"/>
              <a:buChar char="o"/>
            </a:pPr>
            <a:r>
              <a:rPr lang="es-CL" sz="1700" b="1">
                <a:latin typeface="Calibri"/>
                <a:ea typeface="Calibri"/>
                <a:cs typeface="Calibri"/>
              </a:rPr>
              <a:t>Observación de hechos</a:t>
            </a:r>
            <a:r>
              <a:rPr lang="es-CL" sz="1700">
                <a:latin typeface="Calibri"/>
                <a:ea typeface="Calibri"/>
                <a:cs typeface="Calibri"/>
              </a:rPr>
              <a:t> que se repiten una y otra vez y que producen resultados semejantes en individuos u objetos sometidos a condiciones similares.</a:t>
            </a:r>
          </a:p>
          <a:p>
            <a:pPr marL="449580" lvl="1" indent="-192405">
              <a:spcBef>
                <a:spcPts val="422"/>
              </a:spcBef>
              <a:spcAft>
                <a:spcPts val="0"/>
              </a:spcAft>
              <a:buFont typeface="Courier New"/>
              <a:buChar char="o"/>
            </a:pPr>
            <a:r>
              <a:rPr lang="es-CL" sz="1700">
                <a:latin typeface="Calibri"/>
                <a:ea typeface="Calibri"/>
                <a:cs typeface="Calibri"/>
              </a:rPr>
              <a:t>Las observaciones realizadas dan lugar al </a:t>
            </a:r>
            <a:r>
              <a:rPr lang="es-CL" sz="1700" b="1">
                <a:latin typeface="Calibri"/>
                <a:ea typeface="Calibri"/>
                <a:cs typeface="Calibri"/>
              </a:rPr>
              <a:t>primer planteamiento de un modelo</a:t>
            </a:r>
            <a:r>
              <a:rPr lang="es-CL" sz="1700">
                <a:latin typeface="Calibri"/>
                <a:ea typeface="Calibri"/>
                <a:cs typeface="Calibri"/>
              </a:rPr>
              <a:t> que trate de imitarlas y repetirlas.</a:t>
            </a:r>
          </a:p>
          <a:p>
            <a:pPr marL="449580" lvl="1" indent="-192405">
              <a:spcBef>
                <a:spcPts val="422"/>
              </a:spcBef>
              <a:spcAft>
                <a:spcPts val="0"/>
              </a:spcAft>
              <a:buFont typeface="Courier New"/>
              <a:buChar char="o"/>
            </a:pPr>
            <a:r>
              <a:rPr lang="es-CL" sz="1700">
                <a:latin typeface="Calibri"/>
                <a:ea typeface="Calibri"/>
                <a:cs typeface="Calibri"/>
              </a:rPr>
              <a:t>Una vez creado el modelo, se inicia un </a:t>
            </a:r>
            <a:r>
              <a:rPr lang="es-CL" sz="1700" b="1">
                <a:latin typeface="Calibri"/>
                <a:ea typeface="Calibri"/>
                <a:cs typeface="Calibri"/>
              </a:rPr>
              <a:t>proceso de estudio teórico</a:t>
            </a:r>
            <a:r>
              <a:rPr lang="es-CL" sz="1700">
                <a:latin typeface="Calibri"/>
                <a:ea typeface="Calibri"/>
                <a:cs typeface="Calibri"/>
              </a:rPr>
              <a:t>. Se desarrolla y completa su estructura matemática, ya que habrá diversas propiedades que no han sido descubiertas en la experiencia de observar. Como consecuencia de ello, se plantea </a:t>
            </a:r>
            <a:r>
              <a:rPr lang="es-CL" sz="1700" b="1">
                <a:latin typeface="Calibri"/>
                <a:ea typeface="Calibri"/>
                <a:cs typeface="Calibri"/>
              </a:rPr>
              <a:t>una versión más completa del modelo</a:t>
            </a:r>
            <a:r>
              <a:rPr lang="es-CL" sz="1700">
                <a:latin typeface="Calibri"/>
                <a:ea typeface="Calibri"/>
                <a:cs typeface="Calibri"/>
              </a:rPr>
              <a:t>.</a:t>
            </a:r>
          </a:p>
          <a:p>
            <a:pPr marL="449580" lvl="1" indent="-192405">
              <a:spcBef>
                <a:spcPts val="422"/>
              </a:spcBef>
              <a:spcAft>
                <a:spcPts val="0"/>
              </a:spcAft>
              <a:buFont typeface="Courier New"/>
              <a:buChar char="o"/>
            </a:pPr>
            <a:r>
              <a:rPr lang="es-CL" sz="1700" b="1">
                <a:latin typeface="Calibri"/>
                <a:ea typeface="Calibri"/>
                <a:cs typeface="Calibri"/>
              </a:rPr>
              <a:t>Aplicación del modelo</a:t>
            </a:r>
            <a:r>
              <a:rPr lang="es-CL" sz="1700">
                <a:latin typeface="Calibri"/>
                <a:ea typeface="Calibri"/>
                <a:cs typeface="Calibri"/>
              </a:rPr>
              <a:t> por parte de cualquier persona que lo necesite.</a:t>
            </a:r>
          </a:p>
        </p:txBody>
      </p:sp>
    </p:spTree>
    <p:extLst>
      <p:ext uri="{BB962C8B-B14F-4D97-AF65-F5344CB8AC3E}">
        <p14:creationId xmlns:p14="http://schemas.microsoft.com/office/powerpoint/2010/main" val="51087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Freeform 9">
            <a:extLst>
              <a:ext uri="{FF2B5EF4-FFF2-40B4-BE49-F238E27FC236}">
                <a16:creationId xmlns:a16="http://schemas.microsoft.com/office/drawing/2014/main" id="{D39846A2-C913-6750-BFC6-A1CC4E671DD9}"/>
              </a:ext>
            </a:extLst>
          </p:cNvPr>
          <p:cNvSpPr>
            <a:spLocks/>
          </p:cNvSpPr>
          <p:nvPr/>
        </p:nvSpPr>
        <p:spPr bwMode="auto">
          <a:xfrm>
            <a:off x="8093370" y="340989"/>
            <a:ext cx="705446" cy="504527"/>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4" name="CuadroTexto 3">
            <a:extLst>
              <a:ext uri="{FF2B5EF4-FFF2-40B4-BE49-F238E27FC236}">
                <a16:creationId xmlns:a16="http://schemas.microsoft.com/office/drawing/2014/main" id="{34D85CED-C462-651C-4779-D6936CB89270}"/>
              </a:ext>
            </a:extLst>
          </p:cNvPr>
          <p:cNvSpPr txBox="1"/>
          <p:nvPr/>
        </p:nvSpPr>
        <p:spPr>
          <a:xfrm>
            <a:off x="510317" y="338295"/>
            <a:ext cx="3837840" cy="359715"/>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sz="2000" b="1">
                <a:latin typeface="Tahoma"/>
                <a:ea typeface="Tahoma"/>
                <a:cs typeface="Tahoma"/>
              </a:rPr>
              <a:t>¿Qué es un modelo?</a:t>
            </a:r>
            <a:endParaRPr lang="es-ES" sz="2000"/>
          </a:p>
        </p:txBody>
      </p:sp>
      <p:sp>
        <p:nvSpPr>
          <p:cNvPr id="9" name="CuadroTexto 8">
            <a:extLst>
              <a:ext uri="{FF2B5EF4-FFF2-40B4-BE49-F238E27FC236}">
                <a16:creationId xmlns:a16="http://schemas.microsoft.com/office/drawing/2014/main" id="{F2541946-1A14-DD24-AD64-7E2E6BFAF633}"/>
              </a:ext>
            </a:extLst>
          </p:cNvPr>
          <p:cNvSpPr txBox="1"/>
          <p:nvPr/>
        </p:nvSpPr>
        <p:spPr>
          <a:xfrm>
            <a:off x="434117" y="953834"/>
            <a:ext cx="8592938" cy="3293851"/>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pPr marL="192405" indent="-192405">
              <a:spcBef>
                <a:spcPts val="422"/>
              </a:spcBef>
              <a:spcAft>
                <a:spcPts val="0"/>
              </a:spcAft>
              <a:buFont typeface="Wingdings"/>
              <a:buChar char="§"/>
            </a:pPr>
            <a:r>
              <a:rPr lang="es-CL" sz="1700" dirty="0">
                <a:latin typeface="Calibri"/>
                <a:ea typeface="Calibri"/>
                <a:cs typeface="Times New Roman"/>
              </a:rPr>
              <a:t>Es </a:t>
            </a:r>
            <a:r>
              <a:rPr lang="es-CL" sz="1700" b="1" dirty="0">
                <a:latin typeface="Calibri"/>
                <a:ea typeface="Calibri"/>
                <a:cs typeface="Times New Roman"/>
              </a:rPr>
              <a:t>imposible</a:t>
            </a:r>
            <a:r>
              <a:rPr lang="es-CL" sz="1700" dirty="0">
                <a:latin typeface="Calibri"/>
                <a:ea typeface="Calibri"/>
                <a:cs typeface="Times New Roman"/>
              </a:rPr>
              <a:t> pretender que un modelo describa </a:t>
            </a:r>
            <a:r>
              <a:rPr lang="es-CL" sz="1700" b="1" dirty="0">
                <a:latin typeface="Calibri"/>
                <a:ea typeface="Calibri"/>
                <a:cs typeface="Times New Roman"/>
              </a:rPr>
              <a:t>con exactitud</a:t>
            </a:r>
            <a:r>
              <a:rPr lang="es-CL" sz="1700" dirty="0">
                <a:latin typeface="Calibri"/>
                <a:ea typeface="Calibri"/>
                <a:cs typeface="Times New Roman"/>
              </a:rPr>
              <a:t> el comportamiento de todos los individuos: Siempre habrá </a:t>
            </a:r>
            <a:r>
              <a:rPr lang="es-CL" sz="1700" b="1" dirty="0">
                <a:latin typeface="Calibri"/>
                <a:ea typeface="Calibri"/>
                <a:cs typeface="Times New Roman"/>
              </a:rPr>
              <a:t>algunos factores extraños o aleatorios</a:t>
            </a:r>
            <a:r>
              <a:rPr lang="es-CL" sz="1700" dirty="0">
                <a:latin typeface="Calibri"/>
                <a:ea typeface="Calibri"/>
                <a:cs typeface="Times New Roman"/>
              </a:rPr>
              <a:t> que darán lugar a algo imprevisto. La bondad de un modelo matemático será mayor </a:t>
            </a:r>
            <a:r>
              <a:rPr lang="es-CL" sz="1700" b="1" dirty="0">
                <a:latin typeface="Calibri"/>
                <a:ea typeface="Calibri"/>
                <a:cs typeface="Times New Roman"/>
              </a:rPr>
              <a:t>cuantos más elementos relevantes tenga en cuenta</a:t>
            </a:r>
            <a:r>
              <a:rPr lang="es-CL" sz="1700" dirty="0">
                <a:latin typeface="Calibri"/>
                <a:ea typeface="Calibri"/>
                <a:cs typeface="Times New Roman"/>
              </a:rPr>
              <a:t> y, sobre todo, </a:t>
            </a:r>
            <a:r>
              <a:rPr lang="es-CL" sz="1700" b="1" dirty="0">
                <a:latin typeface="Calibri"/>
                <a:ea typeface="Calibri"/>
                <a:cs typeface="Times New Roman"/>
              </a:rPr>
              <a:t>cuanto más próximos</a:t>
            </a:r>
            <a:r>
              <a:rPr lang="es-CL" sz="1700" dirty="0">
                <a:latin typeface="Calibri"/>
                <a:ea typeface="Calibri"/>
                <a:cs typeface="Times New Roman"/>
              </a:rPr>
              <a:t> estén los resultados reales a los previstos por el modelo.</a:t>
            </a:r>
            <a:endParaRPr lang="es-ES" sz="1700" dirty="0">
              <a:latin typeface="Calibri"/>
              <a:ea typeface="Calibri"/>
              <a:cs typeface="Tahoma" panose="020B0604030504040204" pitchFamily="34" charset="0"/>
            </a:endParaRPr>
          </a:p>
          <a:p>
            <a:pPr marL="192405" indent="-192405">
              <a:spcBef>
                <a:spcPts val="422"/>
              </a:spcBef>
              <a:spcAft>
                <a:spcPts val="0"/>
              </a:spcAft>
              <a:buFont typeface="Wingdings"/>
              <a:buChar char="§"/>
            </a:pPr>
            <a:endParaRPr lang="es-CL" sz="1700" dirty="0">
              <a:latin typeface="Calibri"/>
              <a:ea typeface="Calibri"/>
              <a:cs typeface="Times New Roman"/>
            </a:endParaRPr>
          </a:p>
          <a:p>
            <a:pPr marL="192405" indent="-192405">
              <a:spcBef>
                <a:spcPts val="422"/>
              </a:spcBef>
              <a:spcAft>
                <a:spcPts val="0"/>
              </a:spcAft>
              <a:buFont typeface="Wingdings"/>
              <a:buChar char="§"/>
            </a:pPr>
            <a:r>
              <a:rPr lang="es-CL" sz="1700" dirty="0">
                <a:latin typeface="Calibri"/>
                <a:ea typeface="Calibri"/>
                <a:cs typeface="Times New Roman"/>
              </a:rPr>
              <a:t>Los modelos educativos, se construyen igual que los modelos matemáticos. Solo que los elementos de estudio son seres humanos: las observaciones de regularidades en el comportamiento de diversos estudiantes en determinadas circunstancias pueden ayudar a construir un modelo que luego de ser validado y perfeccionado pueda ser utilizado por profesores, </a:t>
            </a:r>
            <a:r>
              <a:rPr lang="es-CL" sz="1700" err="1">
                <a:latin typeface="Calibri"/>
                <a:ea typeface="Calibri"/>
                <a:cs typeface="Times New Roman"/>
              </a:rPr>
              <a:t>curriculistas</a:t>
            </a:r>
            <a:r>
              <a:rPr lang="es-CL" sz="1700" dirty="0">
                <a:latin typeface="Calibri"/>
                <a:ea typeface="Calibri"/>
                <a:cs typeface="Times New Roman"/>
              </a:rPr>
              <a:t>, etc. Con el fin de obtener mejores métodos de enseñanza y lograr mejores resultados.</a:t>
            </a:r>
          </a:p>
        </p:txBody>
      </p:sp>
      <p:grpSp>
        <p:nvGrpSpPr>
          <p:cNvPr id="6" name="Grupo 5">
            <a:extLst>
              <a:ext uri="{FF2B5EF4-FFF2-40B4-BE49-F238E27FC236}">
                <a16:creationId xmlns:a16="http://schemas.microsoft.com/office/drawing/2014/main" id="{A98EF3D8-AF8E-A60A-F65F-0594961C638E}"/>
              </a:ext>
            </a:extLst>
          </p:cNvPr>
          <p:cNvGrpSpPr/>
          <p:nvPr/>
        </p:nvGrpSpPr>
        <p:grpSpPr>
          <a:xfrm>
            <a:off x="672842" y="1653237"/>
            <a:ext cx="8132447" cy="1597047"/>
            <a:chOff x="672842" y="1653237"/>
            <a:chExt cx="8132447" cy="1597047"/>
          </a:xfrm>
        </p:grpSpPr>
        <p:sp>
          <p:nvSpPr>
            <p:cNvPr id="2" name="CuadroTexto 1">
              <a:extLst>
                <a:ext uri="{FF2B5EF4-FFF2-40B4-BE49-F238E27FC236}">
                  <a16:creationId xmlns:a16="http://schemas.microsoft.com/office/drawing/2014/main" id="{C89D2C5F-FF77-5E6D-4B15-A49839A1D404}"/>
                </a:ext>
              </a:extLst>
            </p:cNvPr>
            <p:cNvSpPr txBox="1"/>
            <p:nvPr/>
          </p:nvSpPr>
          <p:spPr>
            <a:xfrm>
              <a:off x="672842" y="1653237"/>
              <a:ext cx="8132447" cy="1529266"/>
            </a:xfrm>
            <a:prstGeom prst="rect">
              <a:avLst/>
            </a:prstGeom>
            <a:solidFill>
              <a:srgbClr val="7030A0"/>
            </a:solid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pPr algn="r">
                <a:spcBef>
                  <a:spcPts val="0"/>
                </a:spcBef>
                <a:spcAft>
                  <a:spcPts val="0"/>
                </a:spcAft>
              </a:pPr>
              <a:endParaRPr lang="es-ES" sz="1600" b="1">
                <a:solidFill>
                  <a:schemeClr val="bg1"/>
                </a:solidFill>
                <a:latin typeface="Tahoma"/>
                <a:ea typeface="Tahoma"/>
                <a:cs typeface="Tahoma"/>
              </a:endParaRPr>
            </a:p>
            <a:p>
              <a:pPr algn="ctr">
                <a:spcBef>
                  <a:spcPts val="0"/>
                </a:spcBef>
                <a:spcAft>
                  <a:spcPts val="0"/>
                </a:spcAft>
              </a:pPr>
              <a:r>
                <a:rPr lang="es-ES" sz="1600" b="1">
                  <a:solidFill>
                    <a:schemeClr val="bg1"/>
                  </a:solidFill>
                  <a:latin typeface="Tahoma"/>
                  <a:ea typeface="Tahoma"/>
                  <a:cs typeface="Tahoma"/>
                </a:rPr>
                <a:t>APLICANDO FIELMENTE CUALQUIER MODELO EDUCATIVO,</a:t>
              </a:r>
              <a:r>
                <a:rPr lang="es-ES" sz="1600" b="1" u="sng">
                  <a:solidFill>
                    <a:schemeClr val="bg1"/>
                  </a:solidFill>
                  <a:latin typeface="Tahoma"/>
                  <a:ea typeface="Tahoma"/>
                  <a:cs typeface="Tahoma"/>
                </a:rPr>
                <a:t> NO</a:t>
              </a:r>
              <a:r>
                <a:rPr lang="es-ES" sz="1600" b="1">
                  <a:solidFill>
                    <a:schemeClr val="bg1"/>
                  </a:solidFill>
                  <a:latin typeface="Tahoma"/>
                  <a:ea typeface="Tahoma"/>
                  <a:cs typeface="Tahoma"/>
                </a:rPr>
                <a:t> SE RESOLVERÁN TODOS LOS PROBLEMAS DE UN DOCENTE NI HARÁ QUE TODOS SUS ESTUDIANTES COMPRENDAN Y APRENDAN. ES NECESARIO SIEMPRE DIALOGAR CON LOS CONTEXTOS</a:t>
              </a:r>
            </a:p>
            <a:p>
              <a:pPr algn="ctr">
                <a:spcBef>
                  <a:spcPts val="0"/>
                </a:spcBef>
                <a:spcAft>
                  <a:spcPts val="0"/>
                </a:spcAft>
              </a:pPr>
              <a:endParaRPr lang="es-ES" sz="1600" b="1">
                <a:solidFill>
                  <a:schemeClr val="bg1"/>
                </a:solidFill>
                <a:ea typeface="Tahoma" panose="020B0604030504040204" pitchFamily="34" charset="0"/>
                <a:cs typeface="Tahoma" panose="020B0604030504040204" pitchFamily="34" charset="0"/>
              </a:endParaRPr>
            </a:p>
          </p:txBody>
        </p:sp>
        <p:pic>
          <p:nvPicPr>
            <p:cNvPr id="3" name="Imagen 2" descr="Icono&#10;&#10;Descripción generada automáticamente">
              <a:extLst>
                <a:ext uri="{FF2B5EF4-FFF2-40B4-BE49-F238E27FC236}">
                  <a16:creationId xmlns:a16="http://schemas.microsoft.com/office/drawing/2014/main" id="{424867E4-C9AF-E5E7-3565-8AF2DB857ED1}"/>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394454" y="2567885"/>
              <a:ext cx="689202" cy="682399"/>
            </a:xfrm>
            <a:prstGeom prst="rect">
              <a:avLst/>
            </a:prstGeom>
          </p:spPr>
        </p:pic>
      </p:grpSp>
    </p:spTree>
    <p:extLst>
      <p:ext uri="{BB962C8B-B14F-4D97-AF65-F5344CB8AC3E}">
        <p14:creationId xmlns:p14="http://schemas.microsoft.com/office/powerpoint/2010/main" val="3929682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a:extLst>
              <a:ext uri="{FF2B5EF4-FFF2-40B4-BE49-F238E27FC236}">
                <a16:creationId xmlns:a16="http://schemas.microsoft.com/office/drawing/2014/main" id="{FEF3EB69-6F43-C5BD-C9E7-7BAD77E5D0A5}"/>
              </a:ext>
            </a:extLst>
          </p:cNvPr>
          <p:cNvSpPr>
            <a:spLocks noGrp="1" noChangeArrowheads="1"/>
          </p:cNvSpPr>
          <p:nvPr>
            <p:ph idx="1"/>
          </p:nvPr>
        </p:nvSpPr>
        <p:spPr>
          <a:xfrm>
            <a:off x="428399" y="1109691"/>
            <a:ext cx="8563881" cy="4030592"/>
          </a:xfrm>
        </p:spPr>
        <p:txBody>
          <a:bodyPr vert="horz" lIns="51435" tIns="25718" rIns="51435" bIns="25718" rtlCol="0" anchor="t">
            <a:noAutofit/>
          </a:bodyPr>
          <a:lstStyle/>
          <a:p>
            <a:pPr marL="154305" indent="-154305" fontAlgn="auto">
              <a:lnSpc>
                <a:spcPct val="100000"/>
              </a:lnSpc>
              <a:spcAft>
                <a:spcPts val="0"/>
              </a:spcAft>
              <a:buClr>
                <a:schemeClr val="accent3"/>
              </a:buClr>
              <a:buFont typeface="Wingdings 2"/>
              <a:buChar char=""/>
              <a:defRPr/>
            </a:pPr>
            <a:r>
              <a:rPr lang="es-ES" sz="1700" dirty="0">
                <a:latin typeface="Calibri"/>
                <a:ea typeface="Calibri"/>
                <a:cs typeface="Times New Roman"/>
              </a:rPr>
              <a:t>El modelo de Van Hiele enseña a descubrir</a:t>
            </a:r>
            <a:r>
              <a:rPr lang="es-ES" sz="1700" b="1" dirty="0">
                <a:latin typeface="Calibri"/>
                <a:ea typeface="Calibri"/>
                <a:cs typeface="Times New Roman"/>
              </a:rPr>
              <a:t> cómo debe comunicarse el o la docente con las y los estudiantes</a:t>
            </a:r>
            <a:r>
              <a:rPr lang="es-ES" sz="1700" dirty="0">
                <a:latin typeface="Calibri"/>
                <a:ea typeface="Calibri"/>
                <a:cs typeface="Times New Roman"/>
              </a:rPr>
              <a:t>, para presentarles los nuevos conceptos para fomentar la comprensión de las matemáticas y el desarrollo del razonamiento.</a:t>
            </a:r>
            <a:endParaRPr lang="es-ES" dirty="0">
              <a:latin typeface="Calibri"/>
              <a:ea typeface="Calibri"/>
            </a:endParaRPr>
          </a:p>
          <a:p>
            <a:pPr marL="154305" indent="-154305">
              <a:lnSpc>
                <a:spcPct val="100000"/>
              </a:lnSpc>
              <a:spcAft>
                <a:spcPts val="0"/>
              </a:spcAft>
              <a:buClr>
                <a:schemeClr val="accent3"/>
              </a:buClr>
              <a:buFont typeface="Wingdings 2"/>
              <a:buChar char=""/>
              <a:defRPr/>
            </a:pPr>
            <a:r>
              <a:rPr lang="es-ES" sz="1700">
                <a:latin typeface="Calibri"/>
                <a:ea typeface="Calibri"/>
                <a:cs typeface="Times New Roman"/>
              </a:rPr>
              <a:t>Ayuda a </a:t>
            </a:r>
            <a:r>
              <a:rPr lang="es-ES" sz="1700" b="1" dirty="0">
                <a:latin typeface="Calibri"/>
                <a:ea typeface="Calibri"/>
                <a:cs typeface="Times New Roman"/>
              </a:rPr>
              <a:t>guiar</a:t>
            </a:r>
            <a:r>
              <a:rPr lang="es-ES" sz="1700" dirty="0">
                <a:latin typeface="Calibri"/>
                <a:ea typeface="Calibri"/>
                <a:cs typeface="Times New Roman"/>
              </a:rPr>
              <a:t> la enseñanza y el aprendizaje de la geometría, así como a </a:t>
            </a:r>
            <a:r>
              <a:rPr lang="es-ES" sz="1700" b="1" dirty="0">
                <a:latin typeface="Calibri"/>
                <a:ea typeface="Calibri"/>
                <a:cs typeface="Times New Roman"/>
              </a:rPr>
              <a:t>evaluar las habilidades</a:t>
            </a:r>
            <a:r>
              <a:rPr lang="es-ES" sz="1700" dirty="0">
                <a:latin typeface="Calibri"/>
                <a:ea typeface="Calibri"/>
                <a:cs typeface="Times New Roman"/>
              </a:rPr>
              <a:t> de los alumnos.</a:t>
            </a:r>
          </a:p>
          <a:p>
            <a:pPr marL="154305" indent="-154305" fontAlgn="auto">
              <a:lnSpc>
                <a:spcPct val="100000"/>
              </a:lnSpc>
              <a:spcAft>
                <a:spcPts val="0"/>
              </a:spcAft>
              <a:buClr>
                <a:schemeClr val="accent3"/>
              </a:buClr>
              <a:buFont typeface="Wingdings 2"/>
              <a:buChar char=""/>
              <a:defRPr/>
            </a:pPr>
            <a:r>
              <a:rPr lang="es-ES" sz="1700" dirty="0">
                <a:latin typeface="Calibri"/>
                <a:ea typeface="Calibri"/>
                <a:cs typeface="Times New Roman"/>
              </a:rPr>
              <a:t>La enseñanza consistirá en guiar a una persona que se encuentra ante una actividad matemática concreta en el </a:t>
            </a:r>
            <a:r>
              <a:rPr lang="es-ES" sz="1700" b="1" dirty="0">
                <a:latin typeface="Calibri"/>
                <a:ea typeface="Calibri"/>
                <a:cs typeface="Times New Roman"/>
              </a:rPr>
              <a:t>nivel i</a:t>
            </a:r>
            <a:r>
              <a:rPr lang="es-ES" sz="1700" dirty="0">
                <a:latin typeface="Calibri"/>
                <a:ea typeface="Calibri"/>
                <a:cs typeface="Times New Roman"/>
              </a:rPr>
              <a:t> hasta el siguiente, </a:t>
            </a:r>
            <a:r>
              <a:rPr lang="es-ES" sz="1700" b="1" dirty="0">
                <a:latin typeface="Calibri"/>
                <a:ea typeface="Calibri"/>
                <a:cs typeface="Times New Roman"/>
              </a:rPr>
              <a:t>i+1</a:t>
            </a:r>
            <a:r>
              <a:rPr lang="es-ES" sz="1700" dirty="0">
                <a:latin typeface="Calibri"/>
                <a:ea typeface="Calibri"/>
                <a:cs typeface="Times New Roman"/>
              </a:rPr>
              <a:t>.</a:t>
            </a:r>
          </a:p>
          <a:p>
            <a:pPr marL="154305" indent="-154305" fontAlgn="auto">
              <a:lnSpc>
                <a:spcPct val="100000"/>
              </a:lnSpc>
              <a:spcAft>
                <a:spcPts val="0"/>
              </a:spcAft>
              <a:buClr>
                <a:schemeClr val="accent3"/>
              </a:buClr>
              <a:buFont typeface="Wingdings 2"/>
              <a:buChar char=""/>
              <a:defRPr/>
            </a:pPr>
            <a:r>
              <a:rPr lang="es-ES" sz="1700" dirty="0">
                <a:latin typeface="Calibri"/>
                <a:ea typeface="Calibri"/>
                <a:cs typeface="Times New Roman"/>
              </a:rPr>
              <a:t>Es el modelo más específico y que se ajusta de mejor manera a las situaciones que se plantean </a:t>
            </a:r>
            <a:r>
              <a:rPr lang="es-ES" sz="1700">
                <a:latin typeface="Calibri"/>
                <a:ea typeface="Calibri"/>
                <a:cs typeface="Times New Roman"/>
              </a:rPr>
              <a:t>en las salas de clases. </a:t>
            </a:r>
          </a:p>
          <a:p>
            <a:pPr marL="154305" indent="-154305" fontAlgn="auto">
              <a:lnSpc>
                <a:spcPct val="100000"/>
              </a:lnSpc>
              <a:spcAft>
                <a:spcPts val="0"/>
              </a:spcAft>
              <a:buClr>
                <a:schemeClr val="accent3"/>
              </a:buClr>
              <a:buFont typeface="Wingdings 2"/>
              <a:buChar char=""/>
              <a:defRPr/>
            </a:pPr>
            <a:r>
              <a:rPr lang="es-ES" sz="1700" dirty="0">
                <a:latin typeface="Calibri"/>
                <a:ea typeface="Calibri"/>
                <a:cs typeface="Times New Roman"/>
              </a:rPr>
              <a:t>La explicación de numerosas incongruencias y errores reiterados por parte de los estudiantes se encuentra en una incomprensión entre profesor y alumno, debido a que </a:t>
            </a:r>
            <a:r>
              <a:rPr lang="es-ES" sz="1700" b="1" dirty="0">
                <a:latin typeface="Calibri"/>
                <a:ea typeface="Calibri"/>
                <a:cs typeface="Times New Roman"/>
              </a:rPr>
              <a:t>hablan y razonan en diversos “niveles”</a:t>
            </a:r>
            <a:r>
              <a:rPr lang="es-ES" sz="1700" dirty="0">
                <a:latin typeface="Calibri"/>
                <a:ea typeface="Calibri"/>
                <a:cs typeface="Times New Roman"/>
              </a:rPr>
              <a:t>. </a:t>
            </a:r>
          </a:p>
        </p:txBody>
      </p:sp>
      <p:sp>
        <p:nvSpPr>
          <p:cNvPr id="4100" name="Freeform 9">
            <a:extLst>
              <a:ext uri="{FF2B5EF4-FFF2-40B4-BE49-F238E27FC236}">
                <a16:creationId xmlns:a16="http://schemas.microsoft.com/office/drawing/2014/main" id="{699F6487-CDE3-E025-D038-1D630A778F0F}"/>
              </a:ext>
            </a:extLst>
          </p:cNvPr>
          <p:cNvSpPr>
            <a:spLocks/>
          </p:cNvSpPr>
          <p:nvPr/>
        </p:nvSpPr>
        <p:spPr bwMode="auto">
          <a:xfrm>
            <a:off x="8077676" y="329032"/>
            <a:ext cx="706339" cy="504528"/>
          </a:xfrm>
          <a:custGeom>
            <a:avLst/>
            <a:gdLst>
              <a:gd name="T0" fmla="*/ 0 w 1254586"/>
              <a:gd name="T1" fmla="*/ 0 h 897618"/>
              <a:gd name="T2" fmla="*/ 1254586 w 1254586"/>
              <a:gd name="T3" fmla="*/ 0 h 897618"/>
              <a:gd name="T4" fmla="*/ 1254586 w 1254586"/>
              <a:gd name="T5" fmla="*/ 897618 h 897618"/>
              <a:gd name="T6" fmla="*/ 0 w 1254586"/>
              <a:gd name="T7" fmla="*/ 897618 h 897618"/>
              <a:gd name="T8" fmla="*/ 0 w 1254586"/>
              <a:gd name="T9" fmla="*/ 0 h 897618"/>
            </a:gdLst>
            <a:ahLst/>
            <a:cxnLst>
              <a:cxn ang="0">
                <a:pos x="T0" y="T1"/>
              </a:cxn>
              <a:cxn ang="0">
                <a:pos x="T2" y="T3"/>
              </a:cxn>
              <a:cxn ang="0">
                <a:pos x="T4" y="T5"/>
              </a:cxn>
              <a:cxn ang="0">
                <a:pos x="T6" y="T7"/>
              </a:cxn>
              <a:cxn ang="0">
                <a:pos x="T8" y="T9"/>
              </a:cxn>
            </a:cxnLst>
            <a:rect l="0" t="0" r="r" b="b"/>
            <a:pathLst>
              <a:path w="1254586" h="897618">
                <a:moveTo>
                  <a:pt x="0" y="0"/>
                </a:moveTo>
                <a:lnTo>
                  <a:pt x="1254586" y="0"/>
                </a:lnTo>
                <a:lnTo>
                  <a:pt x="1254586" y="897618"/>
                </a:lnTo>
                <a:lnTo>
                  <a:pt x="0" y="897618"/>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3" name="CuadroTexto 2">
            <a:extLst>
              <a:ext uri="{FF2B5EF4-FFF2-40B4-BE49-F238E27FC236}">
                <a16:creationId xmlns:a16="http://schemas.microsoft.com/office/drawing/2014/main" id="{C77B7CFB-7C6C-D9DD-25EA-4FCC188EC8D4}"/>
              </a:ext>
            </a:extLst>
          </p:cNvPr>
          <p:cNvSpPr txBox="1"/>
          <p:nvPr/>
        </p:nvSpPr>
        <p:spPr>
          <a:xfrm>
            <a:off x="425081" y="325286"/>
            <a:ext cx="6790588" cy="667491"/>
          </a:xfrm>
          <a:prstGeom prst="rect">
            <a:avLst/>
          </a:prstGeom>
          <a:noFill/>
        </p:spPr>
        <p:txBody>
          <a:bodyPr rot="0" spcFirstLastPara="0" vertOverflow="overflow" horzOverflow="overflow" vert="horz" wrap="square" lIns="51435" tIns="25718" rIns="51435" bIns="25718" numCol="1" spcCol="0" rtlCol="0" fromWordArt="0" anchor="t" anchorCtr="0" forceAA="0" compatLnSpc="1">
            <a:prstTxWarp prst="textNoShape">
              <a:avLst/>
            </a:prstTxWarp>
            <a:spAutoFit/>
          </a:bodyPr>
          <a:lstStyle/>
          <a:p>
            <a:r>
              <a:rPr lang="es-ES" sz="2000" b="1">
                <a:latin typeface="Tahoma"/>
                <a:ea typeface="Tahoma"/>
                <a:cs typeface="Tahoma"/>
              </a:rPr>
              <a:t>Una mirada general del modelo de Van Hiele y sus implicaciones en el aula</a:t>
            </a:r>
            <a:endParaRPr lang="es-ES" sz="2000" b="1">
              <a:ea typeface="Tahoma"/>
              <a:cs typeface="Tahoma"/>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Presentación en pantalla (16:9)</PresentationFormat>
  <Slides>33</Slides>
  <Notes>2</Notes>
  <HiddenSlides>0</HiddenSlide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Presentación de PowerPoint</vt:lpstr>
      <vt:lpstr>Presentación de PowerPoint</vt:lpstr>
      <vt:lpstr>Presentación de PowerPoint</vt:lpstr>
      <vt:lpstr>Presentación de PowerPoint</vt:lpstr>
      <vt:lpstr>El Modelo de Van Hiele para la Enseñanza de la Geometría</vt:lpstr>
      <vt:lpstr>Presentación de PowerPoint</vt:lpstr>
      <vt:lpstr>Presentación de PowerPoint</vt:lpstr>
      <vt:lpstr>Presentación de PowerPoint</vt:lpstr>
      <vt:lpstr>Presentación de PowerPoint</vt:lpstr>
      <vt:lpstr>Presentación de PowerPoint</vt:lpstr>
      <vt:lpstr>Presentación de PowerPoint</vt:lpstr>
      <vt:lpstr>PRIMER NIVEL: RECONOCIMIENTO O VISUALIZACIÓN</vt:lpstr>
      <vt:lpstr>PRIMER NIVEL: RECONOCIMIENTO O VISUALIZACIÓN</vt:lpstr>
      <vt:lpstr>SEGUNDO NIVEL: ANÁLISIS</vt:lpstr>
      <vt:lpstr>SEGUNDO NIVEL: ANÁLISIS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Ana</dc:creator>
  <cp:revision>338</cp:revision>
  <dcterms:created xsi:type="dcterms:W3CDTF">2007-02-07T18:05:29Z</dcterms:created>
  <dcterms:modified xsi:type="dcterms:W3CDTF">2024-09-05T17:33:51Z</dcterms:modified>
</cp:coreProperties>
</file>