
<file path=[Content_Types].xml><?xml version="1.0" encoding="utf-8"?>
<Types xmlns="http://schemas.openxmlformats.org/package/2006/content-types">
  <Default Extension="fntdata" ContentType="application/x-fontdata"/>
  <Default Extension="jpeg" ContentType="image/jpeg"/>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theme/theme3.xml" ContentType="application/vnd.openxmlformats-officedocument.theme+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 id="2147483663" r:id="rId2"/>
    <p:sldMasterId id="2147483746" r:id="rId3"/>
    <p:sldMasterId id="2147483753" r:id="rId4"/>
  </p:sldMasterIdLst>
  <p:notesMasterIdLst>
    <p:notesMasterId r:id="rId41"/>
  </p:notesMasterIdLst>
  <p:sldIdLst>
    <p:sldId id="645" r:id="rId5"/>
    <p:sldId id="258" r:id="rId6"/>
    <p:sldId id="270" r:id="rId7"/>
    <p:sldId id="275" r:id="rId8"/>
    <p:sldId id="303" r:id="rId9"/>
    <p:sldId id="276" r:id="rId10"/>
    <p:sldId id="646" r:id="rId11"/>
    <p:sldId id="649" r:id="rId12"/>
    <p:sldId id="262" r:id="rId13"/>
    <p:sldId id="299" r:id="rId14"/>
    <p:sldId id="650" r:id="rId15"/>
    <p:sldId id="285" r:id="rId16"/>
    <p:sldId id="311" r:id="rId17"/>
    <p:sldId id="282" r:id="rId18"/>
    <p:sldId id="651" r:id="rId19"/>
    <p:sldId id="652" r:id="rId20"/>
    <p:sldId id="653" r:id="rId21"/>
    <p:sldId id="301" r:id="rId22"/>
    <p:sldId id="654" r:id="rId23"/>
    <p:sldId id="314" r:id="rId24"/>
    <p:sldId id="655" r:id="rId25"/>
    <p:sldId id="656" r:id="rId26"/>
    <p:sldId id="657" r:id="rId27"/>
    <p:sldId id="277" r:id="rId28"/>
    <p:sldId id="658" r:id="rId29"/>
    <p:sldId id="659" r:id="rId30"/>
    <p:sldId id="660" r:id="rId31"/>
    <p:sldId id="632" r:id="rId32"/>
    <p:sldId id="633" r:id="rId33"/>
    <p:sldId id="634" r:id="rId34"/>
    <p:sldId id="635" r:id="rId35"/>
    <p:sldId id="636" r:id="rId36"/>
    <p:sldId id="637" r:id="rId37"/>
    <p:sldId id="638" r:id="rId38"/>
    <p:sldId id="300" r:id="rId39"/>
    <p:sldId id="313" r:id="rId40"/>
  </p:sldIdLst>
  <p:sldSz cx="9144000" cy="5143500" type="screen16x9"/>
  <p:notesSz cx="6858000" cy="9144000"/>
  <p:embeddedFontLst>
    <p:embeddedFont>
      <p:font typeface="Anton" pitchFamily="2" charset="0"/>
      <p:regular r:id="rId42"/>
    </p:embeddedFont>
    <p:embeddedFont>
      <p:font typeface="Cambria Math" panose="02040503050406030204" pitchFamily="18" charset="0"/>
      <p:regular r:id="rId43"/>
    </p:embeddedFont>
    <p:embeddedFont>
      <p:font typeface="Fira Sans Extra Condensed Medium" panose="020B0604020202020204" charset="0"/>
      <p:regular r:id="rId44"/>
      <p:bold r:id="rId45"/>
      <p:italic r:id="rId46"/>
      <p:boldItalic r:id="rId47"/>
    </p:embeddedFont>
    <p:embeddedFont>
      <p:font typeface="Roboto" panose="02000000000000000000" pitchFamily="2" charset="0"/>
      <p:regular r:id="rId48"/>
      <p:bold r:id="rId49"/>
      <p:italic r:id="rId50"/>
      <p:boldItalic r:id="rId5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828">
          <p15:clr>
            <a:srgbClr val="9AA0A6"/>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Valeria Randolph" initials="VR" lastIdx="1" clrIdx="0">
    <p:extLst>
      <p:ext uri="{19B8F6BF-5375-455C-9EA6-DF929625EA0E}">
        <p15:presenceInfo xmlns:p15="http://schemas.microsoft.com/office/powerpoint/2012/main" userId="ce77f8f64b0d3e1f" providerId="Windows Liv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DF74"/>
    <a:srgbClr val="EBFAFA"/>
    <a:srgbClr val="FFE7EA"/>
    <a:srgbClr val="FE2B45"/>
    <a:srgbClr val="007FFF"/>
    <a:srgbClr val="7CBACE"/>
    <a:srgbClr val="F2E6D9"/>
    <a:srgbClr val="356677"/>
    <a:srgbClr val="9BA6D1"/>
    <a:srgbClr val="DCEBF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DEFC8B86-81C0-4F35-9B98-80BEE6C666D3}">
  <a:tblStyle styleId="{DEFC8B86-81C0-4F35-9B98-80BEE6C666D3}"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C083E6E3-FA7D-4D7B-A595-EF9225AFEA82}" styleName="Estilo claro 1 - Acento 3">
    <a:wholeTbl>
      <a:tcTxStyle>
        <a:fontRef idx="minor">
          <a:scrgbClr r="0" g="0" b="0"/>
        </a:fontRef>
        <a:schemeClr val="tx1"/>
      </a:tcTxStyle>
      <a:tcStyle>
        <a:tcBdr>
          <a:left>
            <a:ln>
              <a:noFill/>
            </a:ln>
          </a:left>
          <a:right>
            <a:ln>
              <a:noFill/>
            </a:ln>
          </a:right>
          <a:top>
            <a:ln w="12700" cmpd="sng">
              <a:solidFill>
                <a:schemeClr val="accent3"/>
              </a:solidFill>
            </a:ln>
          </a:top>
          <a:bottom>
            <a:ln w="12700" cmpd="sng">
              <a:solidFill>
                <a:schemeClr val="accent3"/>
              </a:solidFill>
            </a:ln>
          </a:bottom>
          <a:insideH>
            <a:ln>
              <a:noFill/>
            </a:ln>
          </a:insideH>
          <a:insideV>
            <a:ln>
              <a:noFill/>
            </a:ln>
          </a:insideV>
        </a:tcBdr>
        <a:fill>
          <a:noFill/>
        </a:fill>
      </a:tcStyle>
    </a:wholeTbl>
    <a:band1H>
      <a:tcStyle>
        <a:tcBdr/>
        <a:fill>
          <a:solidFill>
            <a:schemeClr val="accent3">
              <a:alpha val="20000"/>
            </a:schemeClr>
          </a:solidFill>
        </a:fill>
      </a:tcStyle>
    </a:band1H>
    <a:band2H>
      <a:tcStyle>
        <a:tcBdr/>
      </a:tcStyle>
    </a:band2H>
    <a:band1V>
      <a:tcStyle>
        <a:tcBdr/>
        <a:fill>
          <a:solidFill>
            <a:schemeClr val="accent3">
              <a:alpha val="20000"/>
            </a:schemeClr>
          </a:solidFill>
        </a:fill>
      </a:tcStyle>
    </a:band1V>
    <a:lastCol>
      <a:tcTxStyle b="on"/>
      <a:tcStyle>
        <a:tcBdr/>
      </a:tcStyle>
    </a:lastCol>
    <a:firstCol>
      <a:tcTxStyle b="on"/>
      <a:tcStyle>
        <a:tcBdr/>
      </a:tcStyle>
    </a:firstCol>
    <a:lastRow>
      <a:tcTxStyle b="on"/>
      <a:tcStyle>
        <a:tcBdr>
          <a:top>
            <a:ln w="12700" cmpd="sng">
              <a:solidFill>
                <a:schemeClr val="accent3"/>
              </a:solidFill>
            </a:ln>
          </a:top>
        </a:tcBdr>
        <a:fill>
          <a:noFill/>
        </a:fill>
      </a:tcStyle>
    </a:lastRow>
    <a:firstRow>
      <a:tcTxStyle b="on"/>
      <a:tcStyle>
        <a:tcBdr>
          <a:bottom>
            <a:ln w="12700" cmpd="sng">
              <a:solidFill>
                <a:schemeClr val="accent3"/>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8265" autoAdjust="0"/>
    <p:restoredTop sz="91503" autoAdjust="0"/>
  </p:normalViewPr>
  <p:slideViewPr>
    <p:cSldViewPr snapToGrid="0">
      <p:cViewPr varScale="1">
        <p:scale>
          <a:sx n="100" d="100"/>
          <a:sy n="100" d="100"/>
        </p:scale>
        <p:origin x="365" y="58"/>
      </p:cViewPr>
      <p:guideLst>
        <p:guide orient="horz" pos="828"/>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slide" Target="slides/slide22.xml"/><Relationship Id="rId39" Type="http://schemas.openxmlformats.org/officeDocument/2006/relationships/slide" Target="slides/slide35.xml"/><Relationship Id="rId21" Type="http://schemas.openxmlformats.org/officeDocument/2006/relationships/slide" Target="slides/slide17.xml"/><Relationship Id="rId34" Type="http://schemas.openxmlformats.org/officeDocument/2006/relationships/slide" Target="slides/slide30.xml"/><Relationship Id="rId42" Type="http://schemas.openxmlformats.org/officeDocument/2006/relationships/font" Target="fonts/font1.fntdata"/><Relationship Id="rId47" Type="http://schemas.openxmlformats.org/officeDocument/2006/relationships/font" Target="fonts/font6.fntdata"/><Relationship Id="rId50" Type="http://schemas.openxmlformats.org/officeDocument/2006/relationships/font" Target="fonts/font9.fntdata"/><Relationship Id="rId55"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font" Target="fonts/font4.fntdata"/><Relationship Id="rId53" Type="http://schemas.openxmlformats.org/officeDocument/2006/relationships/presProps" Target="presProps.xml"/><Relationship Id="rId5" Type="http://schemas.openxmlformats.org/officeDocument/2006/relationships/slide" Target="slides/slide1.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slide" Target="slides/slide27.xml"/><Relationship Id="rId44" Type="http://schemas.openxmlformats.org/officeDocument/2006/relationships/font" Target="fonts/font3.fntdata"/><Relationship Id="rId52" Type="http://schemas.openxmlformats.org/officeDocument/2006/relationships/commentAuthors" Target="commentAuthor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font" Target="fonts/font2.fntdata"/><Relationship Id="rId48" Type="http://schemas.openxmlformats.org/officeDocument/2006/relationships/font" Target="fonts/font7.fntdata"/><Relationship Id="rId56"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font" Target="fonts/font10.fntdata"/><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font" Target="fonts/font5.fntdata"/><Relationship Id="rId20" Type="http://schemas.openxmlformats.org/officeDocument/2006/relationships/slide" Target="slides/slide16.xml"/><Relationship Id="rId41" Type="http://schemas.openxmlformats.org/officeDocument/2006/relationships/notesMaster" Target="notesMasters/notesMaster1.xml"/><Relationship Id="rId54"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font" Target="fonts/font8.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74"/>
        <p:cNvGrpSpPr/>
        <p:nvPr/>
      </p:nvGrpSpPr>
      <p:grpSpPr>
        <a:xfrm>
          <a:off x="0" y="0"/>
          <a:ext cx="0" cy="0"/>
          <a:chOff x="0" y="0"/>
          <a:chExt cx="0" cy="0"/>
        </a:xfrm>
      </p:grpSpPr>
      <p:sp>
        <p:nvSpPr>
          <p:cNvPr id="375" name="Google Shape;375;g948f2327d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6" name="Google Shape;376;g948f2327d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i="1" dirty="0"/>
          </a:p>
        </p:txBody>
      </p:sp>
    </p:spTree>
    <p:extLst>
      <p:ext uri="{BB962C8B-B14F-4D97-AF65-F5344CB8AC3E}">
        <p14:creationId xmlns:p14="http://schemas.microsoft.com/office/powerpoint/2010/main" val="242418733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gcdc968d9c8_0_9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4" name="Google Shape;1964;gcdc968d9c8_0_9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gcdc968d9c8_0_9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4" name="Google Shape;1964;gcdc968d9c8_0_9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extLst>
      <p:ext uri="{BB962C8B-B14F-4D97-AF65-F5344CB8AC3E}">
        <p14:creationId xmlns:p14="http://schemas.microsoft.com/office/powerpoint/2010/main" val="1555525553"/>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5"/>
        <p:cNvGrpSpPr/>
        <p:nvPr/>
      </p:nvGrpSpPr>
      <p:grpSpPr>
        <a:xfrm>
          <a:off x="0" y="0"/>
          <a:ext cx="0" cy="0"/>
          <a:chOff x="0" y="0"/>
          <a:chExt cx="0" cy="0"/>
        </a:xfrm>
      </p:grpSpPr>
      <p:sp>
        <p:nvSpPr>
          <p:cNvPr id="1396" name="Google Shape;1396;g8b7365385b_0_4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97" name="Google Shape;1397;g8b7365385b_0_4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158750" indent="0" algn="l">
              <a:buNone/>
            </a:pPr>
            <a:r>
              <a:rPr lang="es-CL" b="1" dirty="0"/>
              <a:t>Nota</a:t>
            </a:r>
            <a:r>
              <a:rPr lang="es-CL" dirty="0"/>
              <a:t>. </a:t>
            </a:r>
            <a:r>
              <a:rPr lang="es-CL" sz="1800" b="0" i="0" u="none" strike="noStrike" baseline="0" dirty="0">
                <a:latin typeface="Times New Roman" panose="02020603050405020304" pitchFamily="18" charset="0"/>
              </a:rPr>
              <a:t>Como modelo tácito, la linealidad, presenta características que la hacen robusta, </a:t>
            </a:r>
            <a:r>
              <a:rPr lang="es-MX" sz="1800" b="0" i="0" u="none" strike="noStrike" baseline="0" dirty="0">
                <a:latin typeface="Times New Roman" panose="02020603050405020304" pitchFamily="18" charset="0"/>
              </a:rPr>
              <a:t>debido a su naturaleza práctica, simplicidad y economía de acción en términos de la </a:t>
            </a:r>
            <a:r>
              <a:rPr lang="es-CL" sz="1800" b="0" i="0" u="none" strike="noStrike" baseline="0" dirty="0">
                <a:latin typeface="Times New Roman" panose="02020603050405020304" pitchFamily="18" charset="0"/>
              </a:rPr>
              <a:t>posibilidad de resolver tales tipos de problemas.</a:t>
            </a:r>
            <a:endParaRP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32"/>
        <p:cNvGrpSpPr/>
        <p:nvPr/>
      </p:nvGrpSpPr>
      <p:grpSpPr>
        <a:xfrm>
          <a:off x="0" y="0"/>
          <a:ext cx="0" cy="0"/>
          <a:chOff x="0" y="0"/>
          <a:chExt cx="0" cy="0"/>
        </a:xfrm>
      </p:grpSpPr>
      <p:sp>
        <p:nvSpPr>
          <p:cNvPr id="2333" name="Google Shape;2333;gcdc968d9c8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4" name="Google Shape;2334;gcdc968d9c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d21ae31b2e_2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d21ae31b2e_2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d21ae31b2e_2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d21ae31b2e_2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469596049"/>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gcdc968d9c8_0_9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4" name="Google Shape;1964;gcdc968d9c8_0_9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marR="0" lvl="0" indent="0" algn="l" defTabSz="914400" rtl="0" eaLnBrk="1" fontAlgn="auto" latinLnBrk="0" hangingPunct="1">
              <a:lnSpc>
                <a:spcPct val="100000"/>
              </a:lnSpc>
              <a:spcBef>
                <a:spcPts val="0"/>
              </a:spcBef>
              <a:spcAft>
                <a:spcPts val="0"/>
              </a:spcAft>
              <a:buClr>
                <a:srgbClr val="000000"/>
              </a:buClr>
              <a:buSzPts val="1100"/>
              <a:buFont typeface="Arial"/>
              <a:buNone/>
              <a:tabLst/>
              <a:defRPr/>
            </a:pPr>
            <a:r>
              <a:rPr kumimoji="0" lang="es-CL" sz="1100" b="1"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Nota</a:t>
            </a:r>
            <a:r>
              <a:rPr kumimoji="0" lang="es-CL" sz="11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 Resuelvan la actividad pensando en diferentes relaciones (y modos de expresarlas) que podrían encontrar hipotéticos estudiantes que resolvieran esta tarea.</a:t>
            </a:r>
          </a:p>
          <a:p>
            <a:pPr marL="0" lvl="0" indent="0" algn="l" rtl="0">
              <a:spcBef>
                <a:spcPts val="0"/>
              </a:spcBef>
              <a:spcAft>
                <a:spcPts val="0"/>
              </a:spcAft>
              <a:buNone/>
            </a:pPr>
            <a:endParaRP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7"/>
        <p:cNvGrpSpPr/>
        <p:nvPr/>
      </p:nvGrpSpPr>
      <p:grpSpPr>
        <a:xfrm>
          <a:off x="0" y="0"/>
          <a:ext cx="0" cy="0"/>
          <a:chOff x="0" y="0"/>
          <a:chExt cx="0" cy="0"/>
        </a:xfrm>
      </p:grpSpPr>
      <p:sp>
        <p:nvSpPr>
          <p:cNvPr id="2108" name="Google Shape;2108;gd22064e628_1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9" name="Google Shape;2109;gd22064e628_1_2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1652364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1"/>
        <p:cNvGrpSpPr/>
        <p:nvPr/>
      </p:nvGrpSpPr>
      <p:grpSpPr>
        <a:xfrm>
          <a:off x="0" y="0"/>
          <a:ext cx="0" cy="0"/>
          <a:chOff x="0" y="0"/>
          <a:chExt cx="0" cy="0"/>
        </a:xfrm>
      </p:grpSpPr>
      <p:sp>
        <p:nvSpPr>
          <p:cNvPr id="2052" name="Google Shape;2052;g8b7365385b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3" name="Google Shape;2053;g8b7365385b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2"/>
        <p:cNvGrpSpPr/>
        <p:nvPr/>
      </p:nvGrpSpPr>
      <p:grpSpPr>
        <a:xfrm>
          <a:off x="0" y="0"/>
          <a:ext cx="0" cy="0"/>
          <a:chOff x="0" y="0"/>
          <a:chExt cx="0" cy="0"/>
        </a:xfrm>
      </p:grpSpPr>
      <p:sp>
        <p:nvSpPr>
          <p:cNvPr id="1963" name="Google Shape;1963;gcdc968d9c8_0_98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4" name="Google Shape;1964;gcdc968d9c8_0_98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53"/>
        <p:cNvGrpSpPr/>
        <p:nvPr/>
      </p:nvGrpSpPr>
      <p:grpSpPr>
        <a:xfrm>
          <a:off x="0" y="0"/>
          <a:ext cx="0" cy="0"/>
          <a:chOff x="0" y="0"/>
          <a:chExt cx="0" cy="0"/>
        </a:xfrm>
      </p:grpSpPr>
      <p:sp>
        <p:nvSpPr>
          <p:cNvPr id="854" name="Google Shape;854;gcdc968d9c8_0_1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55" name="Google Shape;855;gcdc968d9c8_0_1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8"/>
        <p:cNvGrpSpPr/>
        <p:nvPr/>
      </p:nvGrpSpPr>
      <p:grpSpPr>
        <a:xfrm>
          <a:off x="0" y="0"/>
          <a:ext cx="0" cy="0"/>
          <a:chOff x="0" y="0"/>
          <a:chExt cx="0" cy="0"/>
        </a:xfrm>
      </p:grpSpPr>
      <p:sp>
        <p:nvSpPr>
          <p:cNvPr id="2439" name="Google Shape;2439;gcdc968d9c8_0_5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40" name="Google Shape;2440;gcdc968d9c8_0_5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d21ae31b2e_2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d21ae31b2e_2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2740376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d21ae31b2e_2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d21ae31b2e_2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2202087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37"/>
        <p:cNvGrpSpPr/>
        <p:nvPr/>
      </p:nvGrpSpPr>
      <p:grpSpPr>
        <a:xfrm>
          <a:off x="0" y="0"/>
          <a:ext cx="0" cy="0"/>
          <a:chOff x="0" y="0"/>
          <a:chExt cx="0" cy="0"/>
        </a:xfrm>
      </p:grpSpPr>
      <p:sp>
        <p:nvSpPr>
          <p:cNvPr id="1338" name="Google Shape;1338;gd21ae31b2e_2_4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9" name="Google Shape;1339;gd21ae31b2e_2_4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38664345"/>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7"/>
        <p:cNvGrpSpPr/>
        <p:nvPr/>
      </p:nvGrpSpPr>
      <p:grpSpPr>
        <a:xfrm>
          <a:off x="0" y="0"/>
          <a:ext cx="0" cy="0"/>
          <a:chOff x="0" y="0"/>
          <a:chExt cx="0" cy="0"/>
        </a:xfrm>
      </p:grpSpPr>
      <p:sp>
        <p:nvSpPr>
          <p:cNvPr id="1288" name="Google Shape;1288;gd21ae31b2e_2_29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89" name="Google Shape;1289;gd21ae31b2e_2_2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1"/>
        <p:cNvGrpSpPr/>
        <p:nvPr/>
      </p:nvGrpSpPr>
      <p:grpSpPr>
        <a:xfrm>
          <a:off x="0" y="0"/>
          <a:ext cx="0" cy="0"/>
          <a:chOff x="0" y="0"/>
          <a:chExt cx="0" cy="0"/>
        </a:xfrm>
      </p:grpSpPr>
      <p:sp>
        <p:nvSpPr>
          <p:cNvPr id="2052" name="Google Shape;2052;g8b7365385b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3" name="Google Shape;2053;g8b7365385b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83180363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1"/>
        <p:cNvGrpSpPr/>
        <p:nvPr/>
      </p:nvGrpSpPr>
      <p:grpSpPr>
        <a:xfrm>
          <a:off x="0" y="0"/>
          <a:ext cx="0" cy="0"/>
          <a:chOff x="0" y="0"/>
          <a:chExt cx="0" cy="0"/>
        </a:xfrm>
      </p:grpSpPr>
      <p:sp>
        <p:nvSpPr>
          <p:cNvPr id="2052" name="Google Shape;2052;g8b7365385b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3" name="Google Shape;2053;g8b7365385b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5519618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1"/>
        <p:cNvGrpSpPr/>
        <p:nvPr/>
      </p:nvGrpSpPr>
      <p:grpSpPr>
        <a:xfrm>
          <a:off x="0" y="0"/>
          <a:ext cx="0" cy="0"/>
          <a:chOff x="0" y="0"/>
          <a:chExt cx="0" cy="0"/>
        </a:xfrm>
      </p:grpSpPr>
      <p:sp>
        <p:nvSpPr>
          <p:cNvPr id="2052" name="Google Shape;2052;g8b7365385b_0_14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53" name="Google Shape;2053;g8b7365385b_0_14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037458413"/>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Marcador de imagen de diapositiva 1"/>
          <p:cNvSpPr>
            <a:spLocks noGrp="1" noRot="1" noChangeAspect="1"/>
          </p:cNvSpPr>
          <p:nvPr>
            <p:ph type="sldImg"/>
          </p:nvPr>
        </p:nvSpPr>
        <p:spPr>
          <a:xfrm>
            <a:off x="381000" y="685800"/>
            <a:ext cx="6096000" cy="3429000"/>
          </a:xfrm>
        </p:spPr>
      </p:sp>
      <p:sp>
        <p:nvSpPr>
          <p:cNvPr id="3" name="Marcador de notas 2"/>
          <p:cNvSpPr>
            <a:spLocks noGrp="1"/>
          </p:cNvSpPr>
          <p:nvPr>
            <p:ph type="body" idx="1"/>
          </p:nvPr>
        </p:nvSpPr>
        <p:spPr/>
        <p:txBody>
          <a:bodyPr/>
          <a:lstStyle/>
          <a:p>
            <a:endParaRPr lang="es-CL" dirty="0"/>
          </a:p>
        </p:txBody>
      </p:sp>
    </p:spTree>
    <p:extLst>
      <p:ext uri="{BB962C8B-B14F-4D97-AF65-F5344CB8AC3E}">
        <p14:creationId xmlns:p14="http://schemas.microsoft.com/office/powerpoint/2010/main" val="2045893372"/>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3"/>
        <p:cNvGrpSpPr/>
        <p:nvPr/>
      </p:nvGrpSpPr>
      <p:grpSpPr>
        <a:xfrm>
          <a:off x="0" y="0"/>
          <a:ext cx="0" cy="0"/>
          <a:chOff x="0" y="0"/>
          <a:chExt cx="0" cy="0"/>
        </a:xfrm>
      </p:grpSpPr>
      <p:sp>
        <p:nvSpPr>
          <p:cNvPr id="1994" name="Google Shape;1994;gd21ae31b2e_2_54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95" name="Google Shape;1995;gd21ae31b2e_2_54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51"/>
        <p:cNvGrpSpPr/>
        <p:nvPr/>
      </p:nvGrpSpPr>
      <p:grpSpPr>
        <a:xfrm>
          <a:off x="0" y="0"/>
          <a:ext cx="0" cy="0"/>
          <a:chOff x="0" y="0"/>
          <a:chExt cx="0" cy="0"/>
        </a:xfrm>
      </p:grpSpPr>
      <p:sp>
        <p:nvSpPr>
          <p:cNvPr id="1052" name="Google Shape;1052;g89f7e1b795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53" name="Google Shape;1053;g89f7e1b795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3"/>
        <p:cNvGrpSpPr/>
        <p:nvPr/>
      </p:nvGrpSpPr>
      <p:grpSpPr>
        <a:xfrm>
          <a:off x="0" y="0"/>
          <a:ext cx="0" cy="0"/>
          <a:chOff x="0" y="0"/>
          <a:chExt cx="0" cy="0"/>
        </a:xfrm>
      </p:grpSpPr>
      <p:sp>
        <p:nvSpPr>
          <p:cNvPr id="2404" name="Google Shape;2404;g8af4110fd2_2_15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05" name="Google Shape;2405;g8af4110fd2_2_15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29"/>
        <p:cNvGrpSpPr/>
        <p:nvPr/>
      </p:nvGrpSpPr>
      <p:grpSpPr>
        <a:xfrm>
          <a:off x="0" y="0"/>
          <a:ext cx="0" cy="0"/>
          <a:chOff x="0" y="0"/>
          <a:chExt cx="0" cy="0"/>
        </a:xfrm>
      </p:grpSpPr>
      <p:sp>
        <p:nvSpPr>
          <p:cNvPr id="1230" name="Google Shape;1230;gd21ae31b2e_2_25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31" name="Google Shape;1231;gd21ae31b2e_2_25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07"/>
        <p:cNvGrpSpPr/>
        <p:nvPr/>
      </p:nvGrpSpPr>
      <p:grpSpPr>
        <a:xfrm>
          <a:off x="0" y="0"/>
          <a:ext cx="0" cy="0"/>
          <a:chOff x="0" y="0"/>
          <a:chExt cx="0" cy="0"/>
        </a:xfrm>
      </p:grpSpPr>
      <p:sp>
        <p:nvSpPr>
          <p:cNvPr id="2108" name="Google Shape;2108;gd22064e628_1_28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9" name="Google Shape;2109;gd22064e628_1_2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0"/>
        <p:cNvGrpSpPr/>
        <p:nvPr/>
      </p:nvGrpSpPr>
      <p:grpSpPr>
        <a:xfrm>
          <a:off x="0" y="0"/>
          <a:ext cx="0" cy="0"/>
          <a:chOff x="0" y="0"/>
          <a:chExt cx="0" cy="0"/>
        </a:xfrm>
      </p:grpSpPr>
      <p:sp>
        <p:nvSpPr>
          <p:cNvPr id="1251" name="Google Shape;1251;gcdc968d9c8_0_7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252" name="Google Shape;1252;gcdc968d9c8_0_7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b="1" dirty="0"/>
              <a:t>Nota</a:t>
            </a:r>
            <a:r>
              <a:rPr lang="es-CL" dirty="0"/>
              <a:t>. Leer en conjunto la definición. Y analizarla con los estudiantes.</a:t>
            </a:r>
          </a:p>
          <a:p>
            <a:pPr marL="0" lvl="0" indent="0" algn="l" rtl="0">
              <a:spcBef>
                <a:spcPts val="0"/>
              </a:spcBef>
              <a:spcAft>
                <a:spcPts val="0"/>
              </a:spcAft>
              <a:buNone/>
            </a:pPr>
            <a:r>
              <a:rPr lang="es-CL" dirty="0"/>
              <a:t>¿Qué tan distante está esta definición propuesta (saber a enseñar) en el Libro de texto escolar del saber sabio sobre proporción?</a:t>
            </a:r>
            <a:endParaRPr dirty="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Google Shape;1313;g8af4110fd2_2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4" name="Google Shape;1314;g8af4110fd2_2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2"/>
        <p:cNvGrpSpPr/>
        <p:nvPr/>
      </p:nvGrpSpPr>
      <p:grpSpPr>
        <a:xfrm>
          <a:off x="0" y="0"/>
          <a:ext cx="0" cy="0"/>
          <a:chOff x="0" y="0"/>
          <a:chExt cx="0" cy="0"/>
        </a:xfrm>
      </p:grpSpPr>
      <p:sp>
        <p:nvSpPr>
          <p:cNvPr id="1313" name="Google Shape;1313;g8af4110fd2_2_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14" name="Google Shape;1314;g8af4110fd2_2_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55547086"/>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88"/>
        <p:cNvGrpSpPr/>
        <p:nvPr/>
      </p:nvGrpSpPr>
      <p:grpSpPr>
        <a:xfrm>
          <a:off x="0" y="0"/>
          <a:ext cx="0" cy="0"/>
          <a:chOff x="0" y="0"/>
          <a:chExt cx="0" cy="0"/>
        </a:xfrm>
      </p:grpSpPr>
      <p:sp>
        <p:nvSpPr>
          <p:cNvPr id="889" name="Google Shape;889;g8a0e7d2738_0_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0" name="Google Shape;890;g8a0e7d2738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s-CL" b="1" dirty="0"/>
              <a:t>Nota</a:t>
            </a:r>
            <a:r>
              <a:rPr lang="es-CL" dirty="0"/>
              <a:t>. No se puede reducir el pensamiento proporcional a “aumenta-aumenta”, disminuye-disminuye”.</a:t>
            </a:r>
            <a:endParaRP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6.xml.rels><?xml version="1.0" encoding="UTF-8" standalone="yes"?>
<Relationships xmlns="http://schemas.openxmlformats.org/package/2006/relationships"><Relationship Id="rId3" Type="http://schemas.openxmlformats.org/officeDocument/2006/relationships/hyperlink" Target="https://www.flaticon.com/" TargetMode="External"/><Relationship Id="rId2" Type="http://schemas.openxmlformats.org/officeDocument/2006/relationships/hyperlink" Target="https://slidesgo.com/" TargetMode="External"/><Relationship Id="rId1" Type="http://schemas.openxmlformats.org/officeDocument/2006/relationships/slideMaster" Target="../slideMasters/slideMaster4.xml"/><Relationship Id="rId4" Type="http://schemas.openxmlformats.org/officeDocument/2006/relationships/hyperlink" Target="https://www.freepik.com/" TargetMode="Externa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3" name="Google Shape;13;p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 One Column 1">
  <p:cSld name="CUSTOM">
    <p:spTree>
      <p:nvGrpSpPr>
        <p:cNvPr id="1" name="Shape 46"/>
        <p:cNvGrpSpPr/>
        <p:nvPr/>
      </p:nvGrpSpPr>
      <p:grpSpPr>
        <a:xfrm>
          <a:off x="0" y="0"/>
          <a:ext cx="0" cy="0"/>
          <a:chOff x="0" y="0"/>
          <a:chExt cx="0" cy="0"/>
        </a:xfrm>
      </p:grpSpPr>
      <p:sp>
        <p:nvSpPr>
          <p:cNvPr id="47" name="Google Shape;47;p13"/>
          <p:cNvSpPr txBox="1">
            <a:spLocks noGrp="1"/>
          </p:cNvSpPr>
          <p:nvPr>
            <p:ph type="title"/>
          </p:nvPr>
        </p:nvSpPr>
        <p:spPr>
          <a:xfrm>
            <a:off x="5985575" y="1068897"/>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One Column 2">
  <p:cSld name="CUSTOM_1">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673375" y="1068900"/>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0" name="Google Shape;50;p14"/>
          <p:cNvSpPr txBox="1">
            <a:spLocks noGrp="1"/>
          </p:cNvSpPr>
          <p:nvPr>
            <p:ph type="subTitle" idx="1"/>
          </p:nvPr>
        </p:nvSpPr>
        <p:spPr>
          <a:xfrm>
            <a:off x="658800" y="2872488"/>
            <a:ext cx="2513400" cy="1202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549136360"/>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4254999820"/>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3"/>
        <p:cNvGrpSpPr/>
        <p:nvPr/>
      </p:nvGrpSpPr>
      <p:grpSpPr>
        <a:xfrm>
          <a:off x="0" y="0"/>
          <a:ext cx="0" cy="0"/>
          <a:chOff x="0" y="0"/>
          <a:chExt cx="0" cy="0"/>
        </a:xfrm>
      </p:grpSpPr>
      <p:sp>
        <p:nvSpPr>
          <p:cNvPr id="24" name="Google Shape;24;p6"/>
          <p:cNvSpPr txBox="1">
            <a:spLocks noGrp="1"/>
          </p:cNvSpPr>
          <p:nvPr>
            <p:ph type="title"/>
          </p:nvPr>
        </p:nvSpPr>
        <p:spPr>
          <a:xfrm>
            <a:off x="1282274" y="299378"/>
            <a:ext cx="6579300" cy="4812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3000"/>
              <a:buNone/>
              <a:defRPr sz="3000">
                <a:solidFill>
                  <a:schemeClr val="dk1"/>
                </a:solidFill>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endParaRPr/>
          </a:p>
        </p:txBody>
      </p:sp>
    </p:spTree>
    <p:extLst>
      <p:ext uri="{BB962C8B-B14F-4D97-AF65-F5344CB8AC3E}">
        <p14:creationId xmlns:p14="http://schemas.microsoft.com/office/powerpoint/2010/main" val="687332790"/>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246100586"/>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Main point">
  <p:cSld name="Main 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507427711"/>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293192819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1030663408"/>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ig number">
  <p:cSld name="Big 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extLst>
      <p:ext uri="{BB962C8B-B14F-4D97-AF65-F5344CB8AC3E}">
        <p14:creationId xmlns:p14="http://schemas.microsoft.com/office/powerpoint/2010/main" val="370676969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4"/>
        <p:cNvGrpSpPr/>
        <p:nvPr/>
      </p:nvGrpSpPr>
      <p:grpSpPr>
        <a:xfrm>
          <a:off x="0" y="0"/>
          <a:ext cx="0" cy="0"/>
          <a:chOff x="0" y="0"/>
          <a:chExt cx="0" cy="0"/>
        </a:xfrm>
      </p:grpSpPr>
      <p:sp>
        <p:nvSpPr>
          <p:cNvPr id="15" name="Google Shape;15;p4"/>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6" name="Google Shape;16;p4"/>
          <p:cNvSpPr txBox="1">
            <a:spLocks noGrp="1"/>
          </p:cNvSpPr>
          <p:nvPr>
            <p:ph type="body" idx="1"/>
          </p:nvPr>
        </p:nvSpPr>
        <p:spPr>
          <a:xfrm>
            <a:off x="710275" y="1152475"/>
            <a:ext cx="7723500" cy="3454500"/>
          </a:xfrm>
          <a:prstGeom prst="rect">
            <a:avLst/>
          </a:prstGeom>
        </p:spPr>
        <p:txBody>
          <a:bodyPr spcFirstLastPara="1" wrap="square" lIns="91425" tIns="91425" rIns="91425" bIns="91425" anchor="t"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17" name="Google Shape;17;p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extLst>
      <p:ext uri="{BB962C8B-B14F-4D97-AF65-F5344CB8AC3E}">
        <p14:creationId xmlns:p14="http://schemas.microsoft.com/office/powerpoint/2010/main" val="376358016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 One Column 1">
  <p:cSld name="Title + One Column 1">
    <p:spTree>
      <p:nvGrpSpPr>
        <p:cNvPr id="1" name="Shape 46"/>
        <p:cNvGrpSpPr/>
        <p:nvPr/>
      </p:nvGrpSpPr>
      <p:grpSpPr>
        <a:xfrm>
          <a:off x="0" y="0"/>
          <a:ext cx="0" cy="0"/>
          <a:chOff x="0" y="0"/>
          <a:chExt cx="0" cy="0"/>
        </a:xfrm>
      </p:grpSpPr>
      <p:sp>
        <p:nvSpPr>
          <p:cNvPr id="47" name="Google Shape;47;p13"/>
          <p:cNvSpPr txBox="1">
            <a:spLocks noGrp="1"/>
          </p:cNvSpPr>
          <p:nvPr>
            <p:ph type="title"/>
          </p:nvPr>
        </p:nvSpPr>
        <p:spPr>
          <a:xfrm>
            <a:off x="5985575" y="1068897"/>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Tree>
    <p:extLst>
      <p:ext uri="{BB962C8B-B14F-4D97-AF65-F5344CB8AC3E}">
        <p14:creationId xmlns:p14="http://schemas.microsoft.com/office/powerpoint/2010/main" val="132690388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 One Column 2">
  <p:cSld name="Title + One Column 2">
    <p:spTree>
      <p:nvGrpSpPr>
        <p:cNvPr id="1" name="Shape 48"/>
        <p:cNvGrpSpPr/>
        <p:nvPr/>
      </p:nvGrpSpPr>
      <p:grpSpPr>
        <a:xfrm>
          <a:off x="0" y="0"/>
          <a:ext cx="0" cy="0"/>
          <a:chOff x="0" y="0"/>
          <a:chExt cx="0" cy="0"/>
        </a:xfrm>
      </p:grpSpPr>
      <p:sp>
        <p:nvSpPr>
          <p:cNvPr id="49" name="Google Shape;49;p14"/>
          <p:cNvSpPr txBox="1">
            <a:spLocks noGrp="1"/>
          </p:cNvSpPr>
          <p:nvPr>
            <p:ph type="title"/>
          </p:nvPr>
        </p:nvSpPr>
        <p:spPr>
          <a:xfrm>
            <a:off x="673375" y="1068900"/>
            <a:ext cx="2484300" cy="1803600"/>
          </a:xfrm>
          <a:prstGeom prst="rect">
            <a:avLst/>
          </a:prstGeom>
          <a:ln>
            <a:noFill/>
          </a:ln>
        </p:spPr>
        <p:txBody>
          <a:bodyPr spcFirstLastPara="1" wrap="square" lIns="91425" tIns="91425" rIns="91425" bIns="91425" anchor="ctr" anchorCtr="0">
            <a:noAutofit/>
          </a:bodyPr>
          <a:lstStyle>
            <a:lvl1pPr lvl="0" algn="ctr" rtl="0">
              <a:spcBef>
                <a:spcPts val="0"/>
              </a:spcBef>
              <a:spcAft>
                <a:spcPts val="0"/>
              </a:spcAft>
              <a:buSzPts val="2800"/>
              <a:buNone/>
              <a:defRPr/>
            </a:lvl1pPr>
            <a:lvl2pPr lvl="1" algn="ctr" rtl="0">
              <a:spcBef>
                <a:spcPts val="0"/>
              </a:spcBef>
              <a:spcAft>
                <a:spcPts val="0"/>
              </a:spcAft>
              <a:buSzPts val="2800"/>
              <a:buNone/>
              <a:defRPr/>
            </a:lvl2pPr>
            <a:lvl3pPr lvl="2" algn="ctr" rtl="0">
              <a:spcBef>
                <a:spcPts val="0"/>
              </a:spcBef>
              <a:spcAft>
                <a:spcPts val="0"/>
              </a:spcAft>
              <a:buSzPts val="2800"/>
              <a:buNone/>
              <a:defRPr/>
            </a:lvl3pPr>
            <a:lvl4pPr lvl="3" algn="ctr" rtl="0">
              <a:spcBef>
                <a:spcPts val="0"/>
              </a:spcBef>
              <a:spcAft>
                <a:spcPts val="0"/>
              </a:spcAft>
              <a:buSzPts val="2800"/>
              <a:buNone/>
              <a:defRPr/>
            </a:lvl4pPr>
            <a:lvl5pPr lvl="4" algn="ctr" rtl="0">
              <a:spcBef>
                <a:spcPts val="0"/>
              </a:spcBef>
              <a:spcAft>
                <a:spcPts val="0"/>
              </a:spcAft>
              <a:buSzPts val="2800"/>
              <a:buNone/>
              <a:defRPr/>
            </a:lvl5pPr>
            <a:lvl6pPr lvl="5" algn="ctr" rtl="0">
              <a:spcBef>
                <a:spcPts val="0"/>
              </a:spcBef>
              <a:spcAft>
                <a:spcPts val="0"/>
              </a:spcAft>
              <a:buSzPts val="2800"/>
              <a:buNone/>
              <a:defRPr/>
            </a:lvl6pPr>
            <a:lvl7pPr lvl="6" algn="ctr" rtl="0">
              <a:spcBef>
                <a:spcPts val="0"/>
              </a:spcBef>
              <a:spcAft>
                <a:spcPts val="0"/>
              </a:spcAft>
              <a:buSzPts val="2800"/>
              <a:buNone/>
              <a:defRPr/>
            </a:lvl7pPr>
            <a:lvl8pPr lvl="7" algn="ctr" rtl="0">
              <a:spcBef>
                <a:spcPts val="0"/>
              </a:spcBef>
              <a:spcAft>
                <a:spcPts val="0"/>
              </a:spcAft>
              <a:buSzPts val="2800"/>
              <a:buNone/>
              <a:defRPr/>
            </a:lvl8pPr>
            <a:lvl9pPr lvl="8" algn="ctr" rtl="0">
              <a:spcBef>
                <a:spcPts val="0"/>
              </a:spcBef>
              <a:spcAft>
                <a:spcPts val="0"/>
              </a:spcAft>
              <a:buSzPts val="2800"/>
              <a:buNone/>
              <a:defRPr/>
            </a:lvl9pPr>
          </a:lstStyle>
          <a:p>
            <a:endParaRPr/>
          </a:p>
        </p:txBody>
      </p:sp>
      <p:sp>
        <p:nvSpPr>
          <p:cNvPr id="50" name="Google Shape;50;p14"/>
          <p:cNvSpPr txBox="1">
            <a:spLocks noGrp="1"/>
          </p:cNvSpPr>
          <p:nvPr>
            <p:ph type="subTitle" idx="1"/>
          </p:nvPr>
        </p:nvSpPr>
        <p:spPr>
          <a:xfrm>
            <a:off x="658800" y="2872488"/>
            <a:ext cx="2513400" cy="12021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sz="1400"/>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043250235"/>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 preserve="1">
  <p:cSld name="Diapositiva de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BBD93AD-5F5E-BB4B-28C8-A111C9BA03EF}"/>
              </a:ext>
            </a:extLst>
          </p:cNvPr>
          <p:cNvSpPr>
            <a:spLocks noGrp="1"/>
          </p:cNvSpPr>
          <p:nvPr>
            <p:ph type="ctrTitle"/>
          </p:nvPr>
        </p:nvSpPr>
        <p:spPr>
          <a:xfrm>
            <a:off x="1143000" y="841772"/>
            <a:ext cx="6858000" cy="1790700"/>
          </a:xfrm>
        </p:spPr>
        <p:txBody>
          <a:bodyPr anchor="b"/>
          <a:lstStyle>
            <a:lvl1pPr algn="ctr">
              <a:defRPr sz="4500"/>
            </a:lvl1pPr>
          </a:lstStyle>
          <a:p>
            <a:r>
              <a:rPr lang="es-MX"/>
              <a:t>Haz clic para modificar el estilo de título del patrón</a:t>
            </a:r>
            <a:endParaRPr lang="es-CL"/>
          </a:p>
        </p:txBody>
      </p:sp>
      <p:sp>
        <p:nvSpPr>
          <p:cNvPr id="3" name="Subtítulo 2">
            <a:extLst>
              <a:ext uri="{FF2B5EF4-FFF2-40B4-BE49-F238E27FC236}">
                <a16:creationId xmlns:a16="http://schemas.microsoft.com/office/drawing/2014/main" id="{8A438B36-322A-9A1E-2AE2-D7C4BC2DEF6E}"/>
              </a:ext>
            </a:extLst>
          </p:cNvPr>
          <p:cNvSpPr>
            <a:spLocks noGrp="1"/>
          </p:cNvSpPr>
          <p:nvPr>
            <p:ph type="subTitle" idx="1"/>
          </p:nvPr>
        </p:nvSpPr>
        <p:spPr>
          <a:xfrm>
            <a:off x="1143000" y="2701528"/>
            <a:ext cx="6858000" cy="124182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s-MX"/>
              <a:t>Haz clic para editar el estilo de subtítulo del patrón</a:t>
            </a:r>
            <a:endParaRPr lang="es-CL"/>
          </a:p>
        </p:txBody>
      </p:sp>
      <p:sp>
        <p:nvSpPr>
          <p:cNvPr id="4" name="Marcador de fecha 3">
            <a:extLst>
              <a:ext uri="{FF2B5EF4-FFF2-40B4-BE49-F238E27FC236}">
                <a16:creationId xmlns:a16="http://schemas.microsoft.com/office/drawing/2014/main" id="{9F1F69C6-86D1-CC70-9F7D-7799DEB73BE6}"/>
              </a:ext>
            </a:extLst>
          </p:cNvPr>
          <p:cNvSpPr>
            <a:spLocks noGrp="1"/>
          </p:cNvSpPr>
          <p:nvPr>
            <p:ph type="dt" sz="half" idx="10"/>
          </p:nvPr>
        </p:nvSpPr>
        <p:spPr/>
        <p:txBody>
          <a:bodyPr/>
          <a:lstStyle/>
          <a:p>
            <a:fld id="{3C0BB93D-317C-B946-B28A-3F994752E4B9}" type="datetime1">
              <a:rPr lang="es-CL" smtClean="0"/>
              <a:t>14-08-2024</a:t>
            </a:fld>
            <a:endParaRPr lang="es-CL"/>
          </a:p>
        </p:txBody>
      </p:sp>
      <p:sp>
        <p:nvSpPr>
          <p:cNvPr id="5" name="Marcador de pie de página 4">
            <a:extLst>
              <a:ext uri="{FF2B5EF4-FFF2-40B4-BE49-F238E27FC236}">
                <a16:creationId xmlns:a16="http://schemas.microsoft.com/office/drawing/2014/main" id="{20CDB820-8B97-5F74-A860-74B34B2D2F2B}"/>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25CBED3-A6A7-977D-EFE5-EF3C75469372}"/>
              </a:ext>
            </a:extLst>
          </p:cNvPr>
          <p:cNvSpPr>
            <a:spLocks noGrp="1"/>
          </p:cNvSpPr>
          <p:nvPr>
            <p:ph type="sldNum" sz="quarter" idx="12"/>
          </p:nvPr>
        </p:nvSpPr>
        <p:spPr/>
        <p:txBody>
          <a:bodyPr/>
          <a:lstStyle/>
          <a:p>
            <a:fld id="{FD26B1C2-E50D-374D-9C49-93DDBB89B562}" type="slidenum">
              <a:rPr lang="es-CL" smtClean="0"/>
              <a:t>‹Nº›</a:t>
            </a:fld>
            <a:endParaRPr lang="es-CL"/>
          </a:p>
        </p:txBody>
      </p:sp>
    </p:spTree>
    <p:extLst>
      <p:ext uri="{BB962C8B-B14F-4D97-AF65-F5344CB8AC3E}">
        <p14:creationId xmlns:p14="http://schemas.microsoft.com/office/powerpoint/2010/main" val="290640192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24.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BCC1CB5-7617-EA96-BD45-42AB411C56D5}"/>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576BFB32-04D4-A733-75CE-1298636E36B7}"/>
              </a:ext>
            </a:extLst>
          </p:cNvPr>
          <p:cNvSpPr>
            <a:spLocks noGrp="1"/>
          </p:cNvSpPr>
          <p:nvPr>
            <p:ph idx="1"/>
          </p:nvPr>
        </p:nvSpPr>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C63EC75F-C356-84F7-5A2F-CB63D2BCE9C9}"/>
              </a:ext>
            </a:extLst>
          </p:cNvPr>
          <p:cNvSpPr>
            <a:spLocks noGrp="1"/>
          </p:cNvSpPr>
          <p:nvPr>
            <p:ph type="dt" sz="half" idx="10"/>
          </p:nvPr>
        </p:nvSpPr>
        <p:spPr/>
        <p:txBody>
          <a:bodyPr/>
          <a:lstStyle/>
          <a:p>
            <a:fld id="{9F708AC0-95E7-534D-BEC7-FA231A13DA5D}" type="datetime1">
              <a:rPr lang="es-CL" smtClean="0"/>
              <a:t>14-08-2024</a:t>
            </a:fld>
            <a:endParaRPr lang="es-CL"/>
          </a:p>
        </p:txBody>
      </p:sp>
      <p:sp>
        <p:nvSpPr>
          <p:cNvPr id="5" name="Marcador de pie de página 4">
            <a:extLst>
              <a:ext uri="{FF2B5EF4-FFF2-40B4-BE49-F238E27FC236}">
                <a16:creationId xmlns:a16="http://schemas.microsoft.com/office/drawing/2014/main" id="{8F648EE0-EF66-2A1D-76BA-E6425AA9D224}"/>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EAB5378F-AE44-147C-1058-69B917F9B0FD}"/>
              </a:ext>
            </a:extLst>
          </p:cNvPr>
          <p:cNvSpPr>
            <a:spLocks noGrp="1"/>
          </p:cNvSpPr>
          <p:nvPr>
            <p:ph type="sldNum" sz="quarter" idx="12"/>
          </p:nvPr>
        </p:nvSpPr>
        <p:spPr/>
        <p:txBody>
          <a:bodyPr/>
          <a:lstStyle/>
          <a:p>
            <a:fld id="{FD26B1C2-E50D-374D-9C49-93DDBB89B562}" type="slidenum">
              <a:rPr lang="es-CL" smtClean="0"/>
              <a:t>‹Nº›</a:t>
            </a:fld>
            <a:endParaRPr lang="es-CL"/>
          </a:p>
        </p:txBody>
      </p:sp>
    </p:spTree>
    <p:extLst>
      <p:ext uri="{BB962C8B-B14F-4D97-AF65-F5344CB8AC3E}">
        <p14:creationId xmlns:p14="http://schemas.microsoft.com/office/powerpoint/2010/main" val="2153342707"/>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secHead" preserve="1">
  <p:cSld name="Encabezado de sección">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0A12EA1-7446-9124-2226-734651032635}"/>
              </a:ext>
            </a:extLst>
          </p:cNvPr>
          <p:cNvSpPr>
            <a:spLocks noGrp="1"/>
          </p:cNvSpPr>
          <p:nvPr>
            <p:ph type="title"/>
          </p:nvPr>
        </p:nvSpPr>
        <p:spPr>
          <a:xfrm>
            <a:off x="623888" y="1282304"/>
            <a:ext cx="7886700" cy="2139553"/>
          </a:xfrm>
        </p:spPr>
        <p:txBody>
          <a:bodyPr anchor="b"/>
          <a:lstStyle>
            <a:lvl1pPr>
              <a:defRPr sz="4500"/>
            </a:lvl1pPr>
          </a:lstStyle>
          <a:p>
            <a:r>
              <a:rPr lang="es-MX"/>
              <a:t>Haz clic para modificar el estilo de título del patrón</a:t>
            </a:r>
            <a:endParaRPr lang="es-CL"/>
          </a:p>
        </p:txBody>
      </p:sp>
      <p:sp>
        <p:nvSpPr>
          <p:cNvPr id="3" name="Marcador de texto 2">
            <a:extLst>
              <a:ext uri="{FF2B5EF4-FFF2-40B4-BE49-F238E27FC236}">
                <a16:creationId xmlns:a16="http://schemas.microsoft.com/office/drawing/2014/main" id="{C8AC4DD0-63E3-A215-388C-9B1CEE940EF0}"/>
              </a:ext>
            </a:extLst>
          </p:cNvPr>
          <p:cNvSpPr>
            <a:spLocks noGrp="1"/>
          </p:cNvSpPr>
          <p:nvPr>
            <p:ph type="body" idx="1"/>
          </p:nvPr>
        </p:nvSpPr>
        <p:spPr>
          <a:xfrm>
            <a:off x="623888" y="3442098"/>
            <a:ext cx="7886700" cy="1125140"/>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s-MX"/>
              <a:t>Haga clic para modificar los estilos de texto del patrón</a:t>
            </a:r>
          </a:p>
        </p:txBody>
      </p:sp>
      <p:sp>
        <p:nvSpPr>
          <p:cNvPr id="4" name="Marcador de fecha 3">
            <a:extLst>
              <a:ext uri="{FF2B5EF4-FFF2-40B4-BE49-F238E27FC236}">
                <a16:creationId xmlns:a16="http://schemas.microsoft.com/office/drawing/2014/main" id="{3AB18CBB-180F-3F19-E8F8-8A7AF4B3AE39}"/>
              </a:ext>
            </a:extLst>
          </p:cNvPr>
          <p:cNvSpPr>
            <a:spLocks noGrp="1"/>
          </p:cNvSpPr>
          <p:nvPr>
            <p:ph type="dt" sz="half" idx="10"/>
          </p:nvPr>
        </p:nvSpPr>
        <p:spPr/>
        <p:txBody>
          <a:bodyPr/>
          <a:lstStyle/>
          <a:p>
            <a:fld id="{C8E1607F-A9AD-7048-B437-3612C6263480}" type="datetime1">
              <a:rPr lang="es-CL" smtClean="0"/>
              <a:t>14-08-2024</a:t>
            </a:fld>
            <a:endParaRPr lang="es-CL"/>
          </a:p>
        </p:txBody>
      </p:sp>
      <p:sp>
        <p:nvSpPr>
          <p:cNvPr id="5" name="Marcador de pie de página 4">
            <a:extLst>
              <a:ext uri="{FF2B5EF4-FFF2-40B4-BE49-F238E27FC236}">
                <a16:creationId xmlns:a16="http://schemas.microsoft.com/office/drawing/2014/main" id="{3891A6A6-0867-AB92-1F14-7E3B485E382D}"/>
              </a:ext>
            </a:extLst>
          </p:cNvPr>
          <p:cNvSpPr>
            <a:spLocks noGrp="1"/>
          </p:cNvSpPr>
          <p:nvPr>
            <p:ph type="ftr" sz="quarter" idx="11"/>
          </p:nvPr>
        </p:nvSpPr>
        <p:spPr/>
        <p:txBody>
          <a:bodyPr/>
          <a:lstStyle/>
          <a:p>
            <a:endParaRPr lang="es-CL"/>
          </a:p>
        </p:txBody>
      </p:sp>
      <p:sp>
        <p:nvSpPr>
          <p:cNvPr id="6" name="Marcador de número de diapositiva 5">
            <a:extLst>
              <a:ext uri="{FF2B5EF4-FFF2-40B4-BE49-F238E27FC236}">
                <a16:creationId xmlns:a16="http://schemas.microsoft.com/office/drawing/2014/main" id="{05699EFC-110D-74A0-6E95-36D6FDC54BF9}"/>
              </a:ext>
            </a:extLst>
          </p:cNvPr>
          <p:cNvSpPr>
            <a:spLocks noGrp="1"/>
          </p:cNvSpPr>
          <p:nvPr>
            <p:ph type="sldNum" sz="quarter" idx="12"/>
          </p:nvPr>
        </p:nvSpPr>
        <p:spPr/>
        <p:txBody>
          <a:bodyPr/>
          <a:lstStyle/>
          <a:p>
            <a:fld id="{FD26B1C2-E50D-374D-9C49-93DDBB89B562}" type="slidenum">
              <a:rPr lang="es-CL" smtClean="0"/>
              <a:t>‹Nº›</a:t>
            </a:fld>
            <a:endParaRPr lang="es-CL"/>
          </a:p>
        </p:txBody>
      </p:sp>
    </p:spTree>
    <p:extLst>
      <p:ext uri="{BB962C8B-B14F-4D97-AF65-F5344CB8AC3E}">
        <p14:creationId xmlns:p14="http://schemas.microsoft.com/office/powerpoint/2010/main" val="3649454742"/>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0505D54-3722-F618-9C3E-B7EE9CB350A2}"/>
              </a:ext>
            </a:extLst>
          </p:cNvPr>
          <p:cNvSpPr>
            <a:spLocks noGrp="1"/>
          </p:cNvSpPr>
          <p:nvPr>
            <p:ph type="title"/>
          </p:nvPr>
        </p:nvSpPr>
        <p:spPr/>
        <p:txBody>
          <a:bodyPr/>
          <a:lstStyle/>
          <a:p>
            <a:r>
              <a:rPr lang="es-MX"/>
              <a:t>Haz clic para modificar el estilo de título del patrón</a:t>
            </a:r>
            <a:endParaRPr lang="es-CL"/>
          </a:p>
        </p:txBody>
      </p:sp>
      <p:sp>
        <p:nvSpPr>
          <p:cNvPr id="3" name="Marcador de contenido 2">
            <a:extLst>
              <a:ext uri="{FF2B5EF4-FFF2-40B4-BE49-F238E27FC236}">
                <a16:creationId xmlns:a16="http://schemas.microsoft.com/office/drawing/2014/main" id="{E1599DAC-97F5-D6B4-C9D3-B169E00928BB}"/>
              </a:ext>
            </a:extLst>
          </p:cNvPr>
          <p:cNvSpPr>
            <a:spLocks noGrp="1"/>
          </p:cNvSpPr>
          <p:nvPr>
            <p:ph sz="half" idx="1"/>
          </p:nvPr>
        </p:nvSpPr>
        <p:spPr>
          <a:xfrm>
            <a:off x="628650" y="1369219"/>
            <a:ext cx="3886200" cy="3263504"/>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contenido 3">
            <a:extLst>
              <a:ext uri="{FF2B5EF4-FFF2-40B4-BE49-F238E27FC236}">
                <a16:creationId xmlns:a16="http://schemas.microsoft.com/office/drawing/2014/main" id="{9431E652-157B-8B68-3DF4-01A36FAD4F19}"/>
              </a:ext>
            </a:extLst>
          </p:cNvPr>
          <p:cNvSpPr>
            <a:spLocks noGrp="1"/>
          </p:cNvSpPr>
          <p:nvPr>
            <p:ph sz="half" idx="2"/>
          </p:nvPr>
        </p:nvSpPr>
        <p:spPr>
          <a:xfrm>
            <a:off x="4629150" y="1369219"/>
            <a:ext cx="3886200" cy="3263504"/>
          </a:xfrm>
        </p:spPr>
        <p:txBody>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5" name="Marcador de fecha 4">
            <a:extLst>
              <a:ext uri="{FF2B5EF4-FFF2-40B4-BE49-F238E27FC236}">
                <a16:creationId xmlns:a16="http://schemas.microsoft.com/office/drawing/2014/main" id="{2AF2DC30-8375-8291-709D-C73AEA865445}"/>
              </a:ext>
            </a:extLst>
          </p:cNvPr>
          <p:cNvSpPr>
            <a:spLocks noGrp="1"/>
          </p:cNvSpPr>
          <p:nvPr>
            <p:ph type="dt" sz="half" idx="10"/>
          </p:nvPr>
        </p:nvSpPr>
        <p:spPr/>
        <p:txBody>
          <a:bodyPr/>
          <a:lstStyle/>
          <a:p>
            <a:fld id="{C78CEC2B-473E-224A-B2AE-48CED338B9B8}" type="datetime1">
              <a:rPr lang="es-CL" smtClean="0"/>
              <a:t>14-08-2024</a:t>
            </a:fld>
            <a:endParaRPr lang="es-CL"/>
          </a:p>
        </p:txBody>
      </p:sp>
      <p:sp>
        <p:nvSpPr>
          <p:cNvPr id="6" name="Marcador de pie de página 5">
            <a:extLst>
              <a:ext uri="{FF2B5EF4-FFF2-40B4-BE49-F238E27FC236}">
                <a16:creationId xmlns:a16="http://schemas.microsoft.com/office/drawing/2014/main" id="{51B77028-4052-1081-C9D2-29E7DF19F1AC}"/>
              </a:ext>
            </a:extLst>
          </p:cNvPr>
          <p:cNvSpPr>
            <a:spLocks noGrp="1"/>
          </p:cNvSpPr>
          <p:nvPr>
            <p:ph type="ftr" sz="quarter" idx="11"/>
          </p:nvPr>
        </p:nvSpPr>
        <p:spPr/>
        <p:txBody>
          <a:bodyPr/>
          <a:lstStyle/>
          <a:p>
            <a:endParaRPr lang="es-CL"/>
          </a:p>
        </p:txBody>
      </p:sp>
      <p:sp>
        <p:nvSpPr>
          <p:cNvPr id="7" name="Marcador de número de diapositiva 6">
            <a:extLst>
              <a:ext uri="{FF2B5EF4-FFF2-40B4-BE49-F238E27FC236}">
                <a16:creationId xmlns:a16="http://schemas.microsoft.com/office/drawing/2014/main" id="{C3C14BA9-37DE-73FD-2D0B-30D6FC606281}"/>
              </a:ext>
            </a:extLst>
          </p:cNvPr>
          <p:cNvSpPr>
            <a:spLocks noGrp="1"/>
          </p:cNvSpPr>
          <p:nvPr>
            <p:ph type="sldNum" sz="quarter" idx="12"/>
          </p:nvPr>
        </p:nvSpPr>
        <p:spPr/>
        <p:txBody>
          <a:bodyPr/>
          <a:lstStyle/>
          <a:p>
            <a:fld id="{FD26B1C2-E50D-374D-9C49-93DDBB89B562}" type="slidenum">
              <a:rPr lang="es-CL" smtClean="0"/>
              <a:t>‹Nº›</a:t>
            </a:fld>
            <a:endParaRPr lang="es-CL"/>
          </a:p>
        </p:txBody>
      </p:sp>
    </p:spTree>
    <p:extLst>
      <p:ext uri="{BB962C8B-B14F-4D97-AF65-F5344CB8AC3E}">
        <p14:creationId xmlns:p14="http://schemas.microsoft.com/office/powerpoint/2010/main" val="168995162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picTx" preserve="1">
  <p:cSld name="Imagen con título">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F1D48B7-8317-D376-8D0C-F3A4BA08192C}"/>
              </a:ext>
            </a:extLst>
          </p:cNvPr>
          <p:cNvSpPr>
            <a:spLocks noGrp="1"/>
          </p:cNvSpPr>
          <p:nvPr>
            <p:ph type="title"/>
          </p:nvPr>
        </p:nvSpPr>
        <p:spPr>
          <a:xfrm>
            <a:off x="629841" y="342900"/>
            <a:ext cx="2949178" cy="1200150"/>
          </a:xfrm>
        </p:spPr>
        <p:txBody>
          <a:bodyPr anchor="b"/>
          <a:lstStyle>
            <a:lvl1pPr>
              <a:defRPr sz="2400"/>
            </a:lvl1pPr>
          </a:lstStyle>
          <a:p>
            <a:r>
              <a:rPr lang="es-MX"/>
              <a:t>Haz clic para modificar el estilo de título del patrón</a:t>
            </a:r>
            <a:endParaRPr lang="es-CL"/>
          </a:p>
        </p:txBody>
      </p:sp>
      <p:sp>
        <p:nvSpPr>
          <p:cNvPr id="3" name="Marcador de posición de imagen 2">
            <a:extLst>
              <a:ext uri="{FF2B5EF4-FFF2-40B4-BE49-F238E27FC236}">
                <a16:creationId xmlns:a16="http://schemas.microsoft.com/office/drawing/2014/main" id="{D7077EC6-1B23-8E3C-79B1-2D20CBFFA7C7}"/>
              </a:ext>
            </a:extLst>
          </p:cNvPr>
          <p:cNvSpPr>
            <a:spLocks noGrp="1"/>
          </p:cNvSpPr>
          <p:nvPr>
            <p:ph type="pic" idx="1"/>
          </p:nvPr>
        </p:nvSpPr>
        <p:spPr>
          <a:xfrm>
            <a:off x="3887391" y="342901"/>
            <a:ext cx="4629150" cy="4052888"/>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s-CL"/>
          </a:p>
        </p:txBody>
      </p:sp>
      <p:sp>
        <p:nvSpPr>
          <p:cNvPr id="4" name="Marcador de texto 3">
            <a:extLst>
              <a:ext uri="{FF2B5EF4-FFF2-40B4-BE49-F238E27FC236}">
                <a16:creationId xmlns:a16="http://schemas.microsoft.com/office/drawing/2014/main" id="{B84F314F-8A24-0113-88D0-275930264CA7}"/>
              </a:ext>
            </a:extLst>
          </p:cNvPr>
          <p:cNvSpPr>
            <a:spLocks noGrp="1"/>
          </p:cNvSpPr>
          <p:nvPr>
            <p:ph type="body" sz="half" idx="2"/>
          </p:nvPr>
        </p:nvSpPr>
        <p:spPr>
          <a:xfrm>
            <a:off x="629841" y="1543050"/>
            <a:ext cx="2949178" cy="2858691"/>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s-MX"/>
              <a:t>Haga clic para modificar los estilos de texto del patrón</a:t>
            </a:r>
          </a:p>
        </p:txBody>
      </p:sp>
      <p:sp>
        <p:nvSpPr>
          <p:cNvPr id="7" name="Marcador de número de diapositiva 6">
            <a:extLst>
              <a:ext uri="{FF2B5EF4-FFF2-40B4-BE49-F238E27FC236}">
                <a16:creationId xmlns:a16="http://schemas.microsoft.com/office/drawing/2014/main" id="{49EDDA07-C663-71BF-4DA5-AFF3E90B1BDF}"/>
              </a:ext>
            </a:extLst>
          </p:cNvPr>
          <p:cNvSpPr>
            <a:spLocks noGrp="1"/>
          </p:cNvSpPr>
          <p:nvPr>
            <p:ph type="sldNum" sz="quarter" idx="12"/>
          </p:nvPr>
        </p:nvSpPr>
        <p:spPr>
          <a:xfrm>
            <a:off x="7962499" y="4767263"/>
            <a:ext cx="552851" cy="273844"/>
          </a:xfrm>
        </p:spPr>
        <p:txBody>
          <a:bodyPr/>
          <a:lstStyle>
            <a:lvl1pPr>
              <a:defRPr/>
            </a:lvl1pPr>
          </a:lstStyle>
          <a:p>
            <a:fld id="{1474108A-14DB-7C4F-8944-0320326CBA31}" type="slidenum">
              <a:rPr lang="es-CL" smtClean="0"/>
              <a:pPr/>
              <a:t>‹Nº›</a:t>
            </a:fld>
            <a:endParaRPr lang="es-CL" dirty="0"/>
          </a:p>
        </p:txBody>
      </p:sp>
    </p:spTree>
    <p:extLst>
      <p:ext uri="{BB962C8B-B14F-4D97-AF65-F5344CB8AC3E}">
        <p14:creationId xmlns:p14="http://schemas.microsoft.com/office/powerpoint/2010/main" val="326167355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blank" preserve="1">
  <p:cSld name="En blanco">
    <p:spTree>
      <p:nvGrpSpPr>
        <p:cNvPr id="1" name=""/>
        <p:cNvGrpSpPr/>
        <p:nvPr/>
      </p:nvGrpSpPr>
      <p:grpSpPr>
        <a:xfrm>
          <a:off x="0" y="0"/>
          <a:ext cx="0" cy="0"/>
          <a:chOff x="0" y="0"/>
          <a:chExt cx="0" cy="0"/>
        </a:xfrm>
      </p:grpSpPr>
    </p:spTree>
    <p:extLst>
      <p:ext uri="{BB962C8B-B14F-4D97-AF65-F5344CB8AC3E}">
        <p14:creationId xmlns:p14="http://schemas.microsoft.com/office/powerpoint/2010/main" val="3836743491"/>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slide" type="title">
  <p:cSld name="Title slide">
    <p:bg>
      <p:bgPr>
        <a:solidFill>
          <a:schemeClr val="dk1"/>
        </a:solidFill>
        <a:effectLst/>
      </p:bgPr>
    </p:bg>
    <p:spTree>
      <p:nvGrpSpPr>
        <p:cNvPr id="1" name="Shape 8"/>
        <p:cNvGrpSpPr/>
        <p:nvPr/>
      </p:nvGrpSpPr>
      <p:grpSpPr>
        <a:xfrm>
          <a:off x="0" y="0"/>
          <a:ext cx="0" cy="0"/>
          <a:chOff x="0" y="0"/>
          <a:chExt cx="0" cy="0"/>
        </a:xfrm>
      </p:grpSpPr>
      <p:sp>
        <p:nvSpPr>
          <p:cNvPr id="9" name="Google Shape;9;p2"/>
          <p:cNvSpPr/>
          <p:nvPr/>
        </p:nvSpPr>
        <p:spPr>
          <a:xfrm>
            <a:off x="4798225" y="6875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 name="Google Shape;10;p2"/>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p:nvPr/>
        </p:nvSpPr>
        <p:spPr>
          <a:xfrm>
            <a:off x="7810500" y="-164100"/>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 name="Google Shape;12;p2"/>
          <p:cNvSpPr/>
          <p:nvPr/>
        </p:nvSpPr>
        <p:spPr>
          <a:xfrm>
            <a:off x="3989850" y="446647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 name="Google Shape;13;p2"/>
          <p:cNvSpPr/>
          <p:nvPr/>
        </p:nvSpPr>
        <p:spPr>
          <a:xfrm>
            <a:off x="-541950" y="-463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4" name="Google Shape;14;p2"/>
          <p:cNvSpPr/>
          <p:nvPr/>
        </p:nvSpPr>
        <p:spPr>
          <a:xfrm>
            <a:off x="6890850" y="426165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2"/>
          <p:cNvSpPr/>
          <p:nvPr/>
        </p:nvSpPr>
        <p:spPr>
          <a:xfrm>
            <a:off x="4394550" y="398440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16;p2"/>
          <p:cNvSpPr/>
          <p:nvPr/>
        </p:nvSpPr>
        <p:spPr>
          <a:xfrm>
            <a:off x="7295800" y="3333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17;p2"/>
          <p:cNvSpPr/>
          <p:nvPr/>
        </p:nvSpPr>
        <p:spPr>
          <a:xfrm>
            <a:off x="160500" y="392290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18;p2"/>
          <p:cNvSpPr/>
          <p:nvPr/>
        </p:nvSpPr>
        <p:spPr>
          <a:xfrm>
            <a:off x="8518200" y="1810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19;p2"/>
          <p:cNvSpPr/>
          <p:nvPr/>
        </p:nvSpPr>
        <p:spPr>
          <a:xfrm>
            <a:off x="767550" y="540000"/>
            <a:ext cx="3534900" cy="35349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20;p2"/>
          <p:cNvSpPr/>
          <p:nvPr/>
        </p:nvSpPr>
        <p:spPr>
          <a:xfrm>
            <a:off x="884850" y="684000"/>
            <a:ext cx="3534900" cy="35349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21;p2"/>
          <p:cNvSpPr txBox="1">
            <a:spLocks noGrp="1"/>
          </p:cNvSpPr>
          <p:nvPr>
            <p:ph type="title"/>
          </p:nvPr>
        </p:nvSpPr>
        <p:spPr>
          <a:xfrm>
            <a:off x="2646000" y="1328625"/>
            <a:ext cx="4490700" cy="2099700"/>
          </a:xfrm>
          <a:prstGeom prst="rect">
            <a:avLst/>
          </a:prstGeom>
        </p:spPr>
        <p:txBody>
          <a:bodyPr spcFirstLastPara="1" wrap="square" lIns="91425" tIns="91425" rIns="91425" bIns="91425" anchor="b" anchorCtr="0">
            <a:noAutofit/>
          </a:bodyPr>
          <a:lstStyle>
            <a:lvl1pPr lvl="0" rtl="0">
              <a:spcBef>
                <a:spcPts val="0"/>
              </a:spcBef>
              <a:spcAft>
                <a:spcPts val="0"/>
              </a:spcAft>
              <a:buSzPts val="6000"/>
              <a:buNone/>
              <a:defRPr sz="60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Tree>
    <p:extLst>
      <p:ext uri="{BB962C8B-B14F-4D97-AF65-F5344CB8AC3E}">
        <p14:creationId xmlns:p14="http://schemas.microsoft.com/office/powerpoint/2010/main" val="1349890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8"/>
        <p:cNvGrpSpPr/>
        <p:nvPr/>
      </p:nvGrpSpPr>
      <p:grpSpPr>
        <a:xfrm>
          <a:off x="0" y="0"/>
          <a:ext cx="0" cy="0"/>
          <a:chOff x="0" y="0"/>
          <a:chExt cx="0" cy="0"/>
        </a:xfrm>
      </p:grpSpPr>
      <p:sp>
        <p:nvSpPr>
          <p:cNvPr id="19" name="Google Shape;19;p5"/>
          <p:cNvSpPr txBox="1">
            <a:spLocks noGrp="1"/>
          </p:cNvSpPr>
          <p:nvPr>
            <p:ph type="title"/>
          </p:nvPr>
        </p:nvSpPr>
        <p:spPr>
          <a:xfrm>
            <a:off x="710275" y="536650"/>
            <a:ext cx="7723500" cy="481200"/>
          </a:xfrm>
          <a:prstGeom prst="rect">
            <a:avLst/>
          </a:prstGeom>
        </p:spPr>
        <p:txBody>
          <a:bodyPr spcFirstLastPara="1" wrap="square" lIns="91425" tIns="91425" rIns="91425" bIns="91425" anchor="ctr"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0" name="Google Shape;20;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1" name="Google Shape;21;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noAutofit/>
          </a:bodyPr>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2" name="Google Shape;22;p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bg>
      <p:bgPr>
        <a:solidFill>
          <a:schemeClr val="dk1"/>
        </a:solidFill>
        <a:effectLst/>
      </p:bgPr>
    </p:bg>
    <p:spTree>
      <p:nvGrpSpPr>
        <p:cNvPr id="1" name="Shape 22"/>
        <p:cNvGrpSpPr/>
        <p:nvPr/>
      </p:nvGrpSpPr>
      <p:grpSpPr>
        <a:xfrm>
          <a:off x="0" y="0"/>
          <a:ext cx="0" cy="0"/>
          <a:chOff x="0" y="0"/>
          <a:chExt cx="0" cy="0"/>
        </a:xfrm>
      </p:grpSpPr>
      <p:sp>
        <p:nvSpPr>
          <p:cNvPr id="23" name="Google Shape;23;p3"/>
          <p:cNvSpPr/>
          <p:nvPr/>
        </p:nvSpPr>
        <p:spPr>
          <a:xfrm flipH="1">
            <a:off x="2874300" y="736750"/>
            <a:ext cx="3517500" cy="3576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 name="Google Shape;24;p3"/>
          <p:cNvSpPr/>
          <p:nvPr/>
        </p:nvSpPr>
        <p:spPr>
          <a:xfrm flipH="1">
            <a:off x="2752253" y="830270"/>
            <a:ext cx="3517500" cy="3576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 name="Google Shape;25;p3"/>
          <p:cNvSpPr txBox="1">
            <a:spLocks noGrp="1"/>
          </p:cNvSpPr>
          <p:nvPr>
            <p:ph type="title" hasCustomPrompt="1"/>
          </p:nvPr>
        </p:nvSpPr>
        <p:spPr>
          <a:xfrm>
            <a:off x="3919763" y="1909161"/>
            <a:ext cx="1304400" cy="49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cxnSp>
        <p:nvCxnSpPr>
          <p:cNvPr id="26" name="Google Shape;26;p3"/>
          <p:cNvCxnSpPr/>
          <p:nvPr/>
        </p:nvCxnSpPr>
        <p:spPr>
          <a:xfrm rot="10800000">
            <a:off x="125" y="2571750"/>
            <a:ext cx="2452200" cy="0"/>
          </a:xfrm>
          <a:prstGeom prst="straightConnector1">
            <a:avLst/>
          </a:prstGeom>
          <a:noFill/>
          <a:ln w="9525" cap="flat" cmpd="sng">
            <a:solidFill>
              <a:schemeClr val="accent1"/>
            </a:solidFill>
            <a:prstDash val="dash"/>
            <a:round/>
            <a:headEnd type="none" w="med" len="med"/>
            <a:tailEnd type="none" w="med" len="med"/>
          </a:ln>
        </p:spPr>
      </p:cxnSp>
      <p:cxnSp>
        <p:nvCxnSpPr>
          <p:cNvPr id="27" name="Google Shape;27;p3"/>
          <p:cNvCxnSpPr/>
          <p:nvPr/>
        </p:nvCxnSpPr>
        <p:spPr>
          <a:xfrm rot="10800000">
            <a:off x="6691800" y="2571750"/>
            <a:ext cx="2452200" cy="0"/>
          </a:xfrm>
          <a:prstGeom prst="straightConnector1">
            <a:avLst/>
          </a:prstGeom>
          <a:noFill/>
          <a:ln w="9525" cap="flat" cmpd="sng">
            <a:solidFill>
              <a:schemeClr val="accent1"/>
            </a:solidFill>
            <a:prstDash val="dash"/>
            <a:round/>
            <a:headEnd type="none" w="med" len="med"/>
            <a:tailEnd type="none" w="med" len="med"/>
          </a:ln>
        </p:spPr>
      </p:cxnSp>
      <p:sp>
        <p:nvSpPr>
          <p:cNvPr id="28" name="Google Shape;28;p3"/>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29;p3"/>
          <p:cNvSpPr/>
          <p:nvPr/>
        </p:nvSpPr>
        <p:spPr>
          <a:xfrm>
            <a:off x="3989850" y="446647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0;p3"/>
          <p:cNvSpPr/>
          <p:nvPr/>
        </p:nvSpPr>
        <p:spPr>
          <a:xfrm>
            <a:off x="-541950" y="-463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31;p3"/>
          <p:cNvSpPr/>
          <p:nvPr/>
        </p:nvSpPr>
        <p:spPr>
          <a:xfrm>
            <a:off x="6890850" y="426165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32;p3"/>
          <p:cNvSpPr/>
          <p:nvPr/>
        </p:nvSpPr>
        <p:spPr>
          <a:xfrm>
            <a:off x="3200200" y="42616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 name="Google Shape;33;p3"/>
          <p:cNvSpPr/>
          <p:nvPr/>
        </p:nvSpPr>
        <p:spPr>
          <a:xfrm>
            <a:off x="7295800" y="3333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3"/>
          <p:cNvSpPr/>
          <p:nvPr/>
        </p:nvSpPr>
        <p:spPr>
          <a:xfrm>
            <a:off x="160500" y="392290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3"/>
          <p:cNvSpPr/>
          <p:nvPr/>
        </p:nvSpPr>
        <p:spPr>
          <a:xfrm>
            <a:off x="8518200" y="1810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 name="Google Shape;36;p3"/>
          <p:cNvSpPr/>
          <p:nvPr/>
        </p:nvSpPr>
        <p:spPr>
          <a:xfrm>
            <a:off x="6020175" y="9210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3"/>
          <p:cNvSpPr txBox="1">
            <a:spLocks noGrp="1"/>
          </p:cNvSpPr>
          <p:nvPr>
            <p:ph type="ctrTitle" idx="2"/>
          </p:nvPr>
        </p:nvSpPr>
        <p:spPr>
          <a:xfrm>
            <a:off x="3314725" y="2355946"/>
            <a:ext cx="2514600" cy="7020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endParaRPr/>
          </a:p>
        </p:txBody>
      </p:sp>
      <p:sp>
        <p:nvSpPr>
          <p:cNvPr id="38" name="Google Shape;38;p3"/>
          <p:cNvSpPr txBox="1">
            <a:spLocks noGrp="1"/>
          </p:cNvSpPr>
          <p:nvPr>
            <p:ph type="subTitle" idx="1"/>
          </p:nvPr>
        </p:nvSpPr>
        <p:spPr>
          <a:xfrm>
            <a:off x="3314663" y="2849325"/>
            <a:ext cx="2514600" cy="4659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a:lvl1pPr>
            <a:lvl2pPr lvl="1" algn="ctr">
              <a:spcBef>
                <a:spcPts val="0"/>
              </a:spcBef>
              <a:spcAft>
                <a:spcPts val="0"/>
              </a:spcAft>
              <a:buSzPts val="1400"/>
              <a:buNone/>
              <a:defRPr/>
            </a:lvl2pPr>
            <a:lvl3pPr lvl="2" algn="ctr">
              <a:spcBef>
                <a:spcPts val="0"/>
              </a:spcBef>
              <a:spcAft>
                <a:spcPts val="0"/>
              </a:spcAft>
              <a:buSzPts val="1400"/>
              <a:buNone/>
              <a:defRPr/>
            </a:lvl3pPr>
            <a:lvl4pPr lvl="3" algn="ctr">
              <a:spcBef>
                <a:spcPts val="0"/>
              </a:spcBef>
              <a:spcAft>
                <a:spcPts val="0"/>
              </a:spcAft>
              <a:buSzPts val="1400"/>
              <a:buNone/>
              <a:defRPr/>
            </a:lvl4pPr>
            <a:lvl5pPr lvl="4" algn="ctr">
              <a:spcBef>
                <a:spcPts val="0"/>
              </a:spcBef>
              <a:spcAft>
                <a:spcPts val="0"/>
              </a:spcAft>
              <a:buSzPts val="1400"/>
              <a:buNone/>
              <a:defRPr/>
            </a:lvl5pPr>
            <a:lvl6pPr lvl="5" algn="ctr">
              <a:spcBef>
                <a:spcPts val="0"/>
              </a:spcBef>
              <a:spcAft>
                <a:spcPts val="0"/>
              </a:spcAft>
              <a:buSzPts val="1400"/>
              <a:buNone/>
              <a:defRPr/>
            </a:lvl6pPr>
            <a:lvl7pPr lvl="6" algn="ctr">
              <a:spcBef>
                <a:spcPts val="0"/>
              </a:spcBef>
              <a:spcAft>
                <a:spcPts val="0"/>
              </a:spcAft>
              <a:buSzPts val="1400"/>
              <a:buNone/>
              <a:defRPr/>
            </a:lvl7pPr>
            <a:lvl8pPr lvl="7" algn="ctr">
              <a:spcBef>
                <a:spcPts val="0"/>
              </a:spcBef>
              <a:spcAft>
                <a:spcPts val="0"/>
              </a:spcAft>
              <a:buSzPts val="1400"/>
              <a:buNone/>
              <a:defRPr/>
            </a:lvl8pPr>
            <a:lvl9pPr lvl="8" algn="ctr">
              <a:spcBef>
                <a:spcPts val="0"/>
              </a:spcBef>
              <a:spcAft>
                <a:spcPts val="0"/>
              </a:spcAft>
              <a:buSzPts val="1400"/>
              <a:buNone/>
              <a:defRPr/>
            </a:lvl9pPr>
          </a:lstStyle>
          <a:p>
            <a:endParaRPr/>
          </a:p>
        </p:txBody>
      </p:sp>
    </p:spTree>
    <p:extLst>
      <p:ext uri="{BB962C8B-B14F-4D97-AF65-F5344CB8AC3E}">
        <p14:creationId xmlns:p14="http://schemas.microsoft.com/office/powerpoint/2010/main" val="2150315381"/>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dk1"/>
        </a:solidFill>
        <a:effectLst/>
      </p:bgPr>
    </p:bg>
    <p:spTree>
      <p:nvGrpSpPr>
        <p:cNvPr id="1" name="Shape 39"/>
        <p:cNvGrpSpPr/>
        <p:nvPr/>
      </p:nvGrpSpPr>
      <p:grpSpPr>
        <a:xfrm>
          <a:off x="0" y="0"/>
          <a:ext cx="0" cy="0"/>
          <a:chOff x="0" y="0"/>
          <a:chExt cx="0" cy="0"/>
        </a:xfrm>
      </p:grpSpPr>
      <p:grpSp>
        <p:nvGrpSpPr>
          <p:cNvPr id="40" name="Google Shape;40;p4"/>
          <p:cNvGrpSpPr/>
          <p:nvPr/>
        </p:nvGrpSpPr>
        <p:grpSpPr>
          <a:xfrm>
            <a:off x="7609464" y="-843476"/>
            <a:ext cx="2274674" cy="2281692"/>
            <a:chOff x="7609464" y="-843476"/>
            <a:chExt cx="2274674" cy="2281692"/>
          </a:xfrm>
        </p:grpSpPr>
        <p:sp>
          <p:nvSpPr>
            <p:cNvPr id="41" name="Google Shape;41;p4"/>
            <p:cNvSpPr/>
            <p:nvPr/>
          </p:nvSpPr>
          <p:spPr>
            <a:xfrm rot="5400000">
              <a:off x="7609464" y="-766784"/>
              <a:ext cx="2205000" cy="22050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42;p4"/>
            <p:cNvSpPr/>
            <p:nvPr/>
          </p:nvSpPr>
          <p:spPr>
            <a:xfrm rot="5400000">
              <a:off x="7679138" y="-843476"/>
              <a:ext cx="2205000" cy="22050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3" name="Google Shape;43;p4"/>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4" name="Google Shape;44;p4"/>
          <p:cNvSpPr txBox="1">
            <a:spLocks noGrp="1"/>
          </p:cNvSpPr>
          <p:nvPr>
            <p:ph type="body" idx="1"/>
          </p:nvPr>
        </p:nvSpPr>
        <p:spPr>
          <a:xfrm>
            <a:off x="720000" y="1152475"/>
            <a:ext cx="7704000" cy="34164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45" name="Google Shape;45;p4"/>
          <p:cNvSpPr/>
          <p:nvPr/>
        </p:nvSpPr>
        <p:spPr>
          <a:xfrm>
            <a:off x="296325" y="47034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6" name="Google Shape;46;p4"/>
          <p:cNvSpPr/>
          <p:nvPr/>
        </p:nvSpPr>
        <p:spPr>
          <a:xfrm>
            <a:off x="8246550" y="26871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7" name="Google Shape;47;p4"/>
          <p:cNvSpPr/>
          <p:nvPr/>
        </p:nvSpPr>
        <p:spPr>
          <a:xfrm>
            <a:off x="1242125" y="21390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 name="Google Shape;48;p4"/>
          <p:cNvSpPr/>
          <p:nvPr/>
        </p:nvSpPr>
        <p:spPr>
          <a:xfrm>
            <a:off x="8472450" y="41389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 name="Google Shape;49;p4"/>
          <p:cNvSpPr/>
          <p:nvPr/>
        </p:nvSpPr>
        <p:spPr>
          <a:xfrm>
            <a:off x="7060775" y="1017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 name="Google Shape;50;p4"/>
          <p:cNvSpPr/>
          <p:nvPr/>
        </p:nvSpPr>
        <p:spPr>
          <a:xfrm>
            <a:off x="162625" y="42427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3442994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dk1"/>
        </a:solidFill>
        <a:effectLst/>
      </p:bgPr>
    </p:bg>
    <p:spTree>
      <p:nvGrpSpPr>
        <p:cNvPr id="1" name="Shape 51"/>
        <p:cNvGrpSpPr/>
        <p:nvPr/>
      </p:nvGrpSpPr>
      <p:grpSpPr>
        <a:xfrm>
          <a:off x="0" y="0"/>
          <a:ext cx="0" cy="0"/>
          <a:chOff x="0" y="0"/>
          <a:chExt cx="0" cy="0"/>
        </a:xfrm>
      </p:grpSpPr>
      <p:grpSp>
        <p:nvGrpSpPr>
          <p:cNvPr id="52" name="Google Shape;52;p5"/>
          <p:cNvGrpSpPr/>
          <p:nvPr/>
        </p:nvGrpSpPr>
        <p:grpSpPr>
          <a:xfrm>
            <a:off x="5790052" y="1565359"/>
            <a:ext cx="2746365" cy="3052246"/>
            <a:chOff x="717450" y="1493475"/>
            <a:chExt cx="1854900" cy="2767975"/>
          </a:xfrm>
        </p:grpSpPr>
        <p:sp>
          <p:nvSpPr>
            <p:cNvPr id="53" name="Google Shape;53;p5"/>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 name="Google Shape;54;p5"/>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5" name="Google Shape;55;p5"/>
          <p:cNvGrpSpPr/>
          <p:nvPr/>
        </p:nvGrpSpPr>
        <p:grpSpPr>
          <a:xfrm>
            <a:off x="2952315" y="1565359"/>
            <a:ext cx="2746365" cy="3052246"/>
            <a:chOff x="717450" y="1493475"/>
            <a:chExt cx="1854900" cy="2767975"/>
          </a:xfrm>
        </p:grpSpPr>
        <p:sp>
          <p:nvSpPr>
            <p:cNvPr id="56" name="Google Shape;56;p5"/>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7" name="Google Shape;57;p5"/>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8" name="Google Shape;58;p5"/>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9" name="Google Shape;59;p5"/>
          <p:cNvSpPr txBox="1">
            <a:spLocks noGrp="1"/>
          </p:cNvSpPr>
          <p:nvPr>
            <p:ph type="body" idx="1"/>
          </p:nvPr>
        </p:nvSpPr>
        <p:spPr>
          <a:xfrm>
            <a:off x="3241150" y="2730425"/>
            <a:ext cx="2305200" cy="12777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60" name="Google Shape;60;p5"/>
          <p:cNvSpPr txBox="1">
            <a:spLocks noGrp="1"/>
          </p:cNvSpPr>
          <p:nvPr>
            <p:ph type="subTitle" idx="2"/>
          </p:nvPr>
        </p:nvSpPr>
        <p:spPr>
          <a:xfrm>
            <a:off x="3241138" y="2296663"/>
            <a:ext cx="2305200" cy="584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2"/>
              </a:buClr>
              <a:buSzPts val="1800"/>
              <a:buFont typeface="Anton"/>
              <a:buNone/>
              <a:defRPr sz="2000">
                <a:latin typeface="Anton"/>
                <a:ea typeface="Anton"/>
                <a:cs typeface="Anton"/>
                <a:sym typeface="Anton"/>
              </a:defRPr>
            </a:lvl1pPr>
            <a:lvl2pPr lvl="1"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2pPr>
            <a:lvl3pPr lvl="2"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3pPr>
            <a:lvl4pPr lvl="3"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4pPr>
            <a:lvl5pPr lvl="4"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5pPr>
            <a:lvl6pPr lvl="5"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6pPr>
            <a:lvl7pPr lvl="6"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7pPr>
            <a:lvl8pPr lvl="7"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8pPr>
            <a:lvl9pPr lvl="8"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9pPr>
          </a:lstStyle>
          <a:p>
            <a:endParaRPr/>
          </a:p>
        </p:txBody>
      </p:sp>
      <p:sp>
        <p:nvSpPr>
          <p:cNvPr id="61" name="Google Shape;61;p5"/>
          <p:cNvSpPr txBox="1">
            <a:spLocks noGrp="1"/>
          </p:cNvSpPr>
          <p:nvPr>
            <p:ph type="subTitle" idx="3"/>
          </p:nvPr>
        </p:nvSpPr>
        <p:spPr>
          <a:xfrm>
            <a:off x="6033035" y="2317963"/>
            <a:ext cx="2305200" cy="584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Clr>
                <a:schemeClr val="accent2"/>
              </a:buClr>
              <a:buSzPts val="1800"/>
              <a:buFont typeface="Anton"/>
              <a:buNone/>
              <a:defRPr sz="2000">
                <a:latin typeface="Anton"/>
                <a:ea typeface="Anton"/>
                <a:cs typeface="Anton"/>
                <a:sym typeface="Anton"/>
              </a:defRPr>
            </a:lvl1pPr>
            <a:lvl2pPr lvl="1"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2pPr>
            <a:lvl3pPr lvl="2"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3pPr>
            <a:lvl4pPr lvl="3"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4pPr>
            <a:lvl5pPr lvl="4"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5pPr>
            <a:lvl6pPr lvl="5"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6pPr>
            <a:lvl7pPr lvl="6"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7pPr>
            <a:lvl8pPr lvl="7"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8pPr>
            <a:lvl9pPr lvl="8" rtl="0">
              <a:lnSpc>
                <a:spcPct val="100000"/>
              </a:lnSpc>
              <a:spcBef>
                <a:spcPts val="0"/>
              </a:spcBef>
              <a:spcAft>
                <a:spcPts val="0"/>
              </a:spcAft>
              <a:buClr>
                <a:schemeClr val="accent2"/>
              </a:buClr>
              <a:buSzPts val="1800"/>
              <a:buFont typeface="Anton"/>
              <a:buNone/>
              <a:defRPr sz="1800">
                <a:solidFill>
                  <a:schemeClr val="accent2"/>
                </a:solidFill>
                <a:latin typeface="Anton"/>
                <a:ea typeface="Anton"/>
                <a:cs typeface="Anton"/>
                <a:sym typeface="Anton"/>
              </a:defRPr>
            </a:lvl9pPr>
          </a:lstStyle>
          <a:p>
            <a:endParaRPr/>
          </a:p>
        </p:txBody>
      </p:sp>
      <p:sp>
        <p:nvSpPr>
          <p:cNvPr id="62" name="Google Shape;62;p5"/>
          <p:cNvSpPr/>
          <p:nvPr/>
        </p:nvSpPr>
        <p:spPr>
          <a:xfrm rot="5400000">
            <a:off x="-1705536" y="4208415"/>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 name="Google Shape;63;p5"/>
          <p:cNvSpPr/>
          <p:nvPr/>
        </p:nvSpPr>
        <p:spPr>
          <a:xfrm rot="5400000">
            <a:off x="-1781475" y="4309182"/>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 name="Google Shape;64;p5"/>
          <p:cNvSpPr/>
          <p:nvPr/>
        </p:nvSpPr>
        <p:spPr>
          <a:xfrm>
            <a:off x="-966625" y="1286600"/>
            <a:ext cx="1426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 name="Google Shape;65;p5"/>
          <p:cNvSpPr/>
          <p:nvPr/>
        </p:nvSpPr>
        <p:spPr>
          <a:xfrm>
            <a:off x="8780200" y="14477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 name="Google Shape;66;p5"/>
          <p:cNvSpPr/>
          <p:nvPr/>
        </p:nvSpPr>
        <p:spPr>
          <a:xfrm>
            <a:off x="8288250" y="860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 name="Google Shape;67;p5"/>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5"/>
          <p:cNvSpPr/>
          <p:nvPr/>
        </p:nvSpPr>
        <p:spPr>
          <a:xfrm>
            <a:off x="2901450"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 name="Google Shape;69;p5"/>
          <p:cNvSpPr/>
          <p:nvPr/>
        </p:nvSpPr>
        <p:spPr>
          <a:xfrm>
            <a:off x="7156775" y="46588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 name="Google Shape;70;p5"/>
          <p:cNvSpPr/>
          <p:nvPr/>
        </p:nvSpPr>
        <p:spPr>
          <a:xfrm>
            <a:off x="844175" y="1564411"/>
            <a:ext cx="354900" cy="33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 name="Google Shape;71;p5"/>
          <p:cNvSpPr/>
          <p:nvPr/>
        </p:nvSpPr>
        <p:spPr>
          <a:xfrm>
            <a:off x="8594200" y="47640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 name="Google Shape;72;p5"/>
          <p:cNvSpPr txBox="1">
            <a:spLocks noGrp="1"/>
          </p:cNvSpPr>
          <p:nvPr>
            <p:ph type="body" idx="4"/>
          </p:nvPr>
        </p:nvSpPr>
        <p:spPr>
          <a:xfrm>
            <a:off x="6033035" y="2720200"/>
            <a:ext cx="2305200" cy="1277700"/>
          </a:xfrm>
          <a:prstGeom prst="rect">
            <a:avLst/>
          </a:prstGeom>
        </p:spPr>
        <p:txBody>
          <a:bodyPr spcFirstLastPara="1" wrap="square" lIns="91425" tIns="91425" rIns="91425" bIns="91425" anchor="t" anchorCtr="0">
            <a:noAutofit/>
          </a:bodyPr>
          <a:lstStyle>
            <a:lvl1pPr marL="457200" lvl="0" indent="-317500" rtl="0">
              <a:spcBef>
                <a:spcPts val="0"/>
              </a:spcBef>
              <a:spcAft>
                <a:spcPts val="0"/>
              </a:spcAft>
              <a:buSzPts val="1400"/>
              <a:buChar char="●"/>
              <a:defRPr sz="1400"/>
            </a:lvl1pPr>
            <a:lvl2pPr marL="914400" lvl="1" indent="-304800" rtl="0">
              <a:spcBef>
                <a:spcPts val="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Tree>
    <p:extLst>
      <p:ext uri="{BB962C8B-B14F-4D97-AF65-F5344CB8AC3E}">
        <p14:creationId xmlns:p14="http://schemas.microsoft.com/office/powerpoint/2010/main" val="320197252"/>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Title only" type="titleOnly">
  <p:cSld name="Title only">
    <p:bg>
      <p:bgPr>
        <a:solidFill>
          <a:schemeClr val="dk1"/>
        </a:solidFill>
        <a:effectLst/>
      </p:bgPr>
    </p:bg>
    <p:spTree>
      <p:nvGrpSpPr>
        <p:cNvPr id="1" name="Shape 73"/>
        <p:cNvGrpSpPr/>
        <p:nvPr/>
      </p:nvGrpSpPr>
      <p:grpSpPr>
        <a:xfrm>
          <a:off x="0" y="0"/>
          <a:ext cx="0" cy="0"/>
          <a:chOff x="0" y="0"/>
          <a:chExt cx="0" cy="0"/>
        </a:xfrm>
      </p:grpSpPr>
      <p:sp>
        <p:nvSpPr>
          <p:cNvPr id="74" name="Google Shape;74;p6"/>
          <p:cNvSpPr/>
          <p:nvPr/>
        </p:nvSpPr>
        <p:spPr>
          <a:xfrm>
            <a:off x="8802600" y="-164100"/>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 name="Google Shape;75;p6"/>
          <p:cNvSpPr/>
          <p:nvPr/>
        </p:nvSpPr>
        <p:spPr>
          <a:xfrm>
            <a:off x="945075" y="4231350"/>
            <a:ext cx="744300" cy="7443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 name="Google Shape;76;p6"/>
          <p:cNvSpPr/>
          <p:nvPr/>
        </p:nvSpPr>
        <p:spPr>
          <a:xfrm>
            <a:off x="-836400" y="5400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 name="Google Shape;77;p6"/>
          <p:cNvSpPr/>
          <p:nvPr/>
        </p:nvSpPr>
        <p:spPr>
          <a:xfrm>
            <a:off x="5041500" y="485885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 name="Google Shape;78;p6"/>
          <p:cNvSpPr/>
          <p:nvPr/>
        </p:nvSpPr>
        <p:spPr>
          <a:xfrm>
            <a:off x="198000" y="398440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 name="Google Shape;79;p6"/>
          <p:cNvSpPr/>
          <p:nvPr/>
        </p:nvSpPr>
        <p:spPr>
          <a:xfrm>
            <a:off x="7295800" y="3333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0" name="Google Shape;80;p6"/>
          <p:cNvSpPr/>
          <p:nvPr/>
        </p:nvSpPr>
        <p:spPr>
          <a:xfrm>
            <a:off x="505050" y="35087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1" name="Google Shape;81;p6"/>
          <p:cNvSpPr/>
          <p:nvPr/>
        </p:nvSpPr>
        <p:spPr>
          <a:xfrm>
            <a:off x="8518200" y="22250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2" name="Google Shape;82;p6"/>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83" name="Google Shape;83;p6"/>
          <p:cNvSpPr/>
          <p:nvPr/>
        </p:nvSpPr>
        <p:spPr>
          <a:xfrm>
            <a:off x="7552975" y="464507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92436380"/>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One column text">
  <p:cSld name="One column text">
    <p:bg>
      <p:bgPr>
        <a:solidFill>
          <a:schemeClr val="dk1"/>
        </a:solidFill>
        <a:effectLst/>
      </p:bgPr>
    </p:bg>
    <p:spTree>
      <p:nvGrpSpPr>
        <p:cNvPr id="1" name="Shape 84"/>
        <p:cNvGrpSpPr/>
        <p:nvPr/>
      </p:nvGrpSpPr>
      <p:grpSpPr>
        <a:xfrm>
          <a:off x="0" y="0"/>
          <a:ext cx="0" cy="0"/>
          <a:chOff x="0" y="0"/>
          <a:chExt cx="0" cy="0"/>
        </a:xfrm>
      </p:grpSpPr>
      <p:sp>
        <p:nvSpPr>
          <p:cNvPr id="85" name="Google Shape;85;p7"/>
          <p:cNvSpPr/>
          <p:nvPr/>
        </p:nvSpPr>
        <p:spPr>
          <a:xfrm>
            <a:off x="4487325" y="38250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6" name="Google Shape;86;p7"/>
          <p:cNvSpPr/>
          <p:nvPr/>
        </p:nvSpPr>
        <p:spPr>
          <a:xfrm>
            <a:off x="4826700" y="1117325"/>
            <a:ext cx="3251700" cy="32517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7" name="Google Shape;87;p7"/>
          <p:cNvSpPr txBox="1">
            <a:spLocks noGrp="1"/>
          </p:cNvSpPr>
          <p:nvPr>
            <p:ph type="title"/>
          </p:nvPr>
        </p:nvSpPr>
        <p:spPr>
          <a:xfrm>
            <a:off x="720000" y="1827000"/>
            <a:ext cx="2921100" cy="5751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88" name="Google Shape;88;p7"/>
          <p:cNvSpPr txBox="1">
            <a:spLocks noGrp="1"/>
          </p:cNvSpPr>
          <p:nvPr>
            <p:ph type="body" idx="1"/>
          </p:nvPr>
        </p:nvSpPr>
        <p:spPr>
          <a:xfrm>
            <a:off x="720000" y="2510375"/>
            <a:ext cx="2921100" cy="914400"/>
          </a:xfrm>
          <a:prstGeom prst="rect">
            <a:avLst/>
          </a:prstGeom>
        </p:spPr>
        <p:txBody>
          <a:bodyPr spcFirstLastPara="1" wrap="square" lIns="91425" tIns="91425" rIns="91425" bIns="91425" anchor="t" anchorCtr="0">
            <a:noAutofit/>
          </a:bodyPr>
          <a:lstStyle>
            <a:lvl1pPr marL="457200" lvl="0" indent="-304800" rtl="0">
              <a:spcBef>
                <a:spcPts val="0"/>
              </a:spcBef>
              <a:spcAft>
                <a:spcPts val="0"/>
              </a:spcAft>
              <a:buSzPts val="1200"/>
              <a:buChar char="●"/>
              <a:defRPr/>
            </a:lvl1pPr>
            <a:lvl2pPr marL="914400" lvl="1" indent="-304800" rtl="0">
              <a:spcBef>
                <a:spcPts val="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89" name="Google Shape;89;p7"/>
          <p:cNvSpPr/>
          <p:nvPr/>
        </p:nvSpPr>
        <p:spPr>
          <a:xfrm>
            <a:off x="4917594" y="1227101"/>
            <a:ext cx="3251700" cy="32517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0" name="Google Shape;90;p7"/>
          <p:cNvSpPr/>
          <p:nvPr/>
        </p:nvSpPr>
        <p:spPr>
          <a:xfrm>
            <a:off x="8472450" y="1695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1" name="Google Shape;91;p7"/>
          <p:cNvSpPr/>
          <p:nvPr/>
        </p:nvSpPr>
        <p:spPr>
          <a:xfrm>
            <a:off x="1242125" y="21390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2" name="Google Shape;92;p7"/>
          <p:cNvSpPr/>
          <p:nvPr/>
        </p:nvSpPr>
        <p:spPr>
          <a:xfrm>
            <a:off x="1357700" y="45035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3" name="Google Shape;93;p7"/>
          <p:cNvSpPr/>
          <p:nvPr/>
        </p:nvSpPr>
        <p:spPr>
          <a:xfrm>
            <a:off x="1422050" y="59365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4" name="Google Shape;94;p7"/>
          <p:cNvSpPr/>
          <p:nvPr/>
        </p:nvSpPr>
        <p:spPr>
          <a:xfrm>
            <a:off x="8487600" y="45554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95" name="Google Shape;95;p7"/>
          <p:cNvCxnSpPr/>
          <p:nvPr/>
        </p:nvCxnSpPr>
        <p:spPr>
          <a:xfrm>
            <a:off x="825950" y="-937975"/>
            <a:ext cx="0" cy="2631600"/>
          </a:xfrm>
          <a:prstGeom prst="straightConnector1">
            <a:avLst/>
          </a:prstGeom>
          <a:noFill/>
          <a:ln w="9525" cap="flat" cmpd="sng">
            <a:solidFill>
              <a:schemeClr val="accent1"/>
            </a:solidFill>
            <a:prstDash val="dash"/>
            <a:round/>
            <a:headEnd type="none" w="med" len="med"/>
            <a:tailEnd type="none" w="med" len="med"/>
          </a:ln>
        </p:spPr>
      </p:cxnSp>
      <p:cxnSp>
        <p:nvCxnSpPr>
          <p:cNvPr id="96" name="Google Shape;96;p7"/>
          <p:cNvCxnSpPr/>
          <p:nvPr/>
        </p:nvCxnSpPr>
        <p:spPr>
          <a:xfrm>
            <a:off x="825950" y="3392700"/>
            <a:ext cx="0" cy="2631600"/>
          </a:xfrm>
          <a:prstGeom prst="straightConnector1">
            <a:avLst/>
          </a:prstGeom>
          <a:noFill/>
          <a:ln w="9525" cap="flat" cmpd="sng">
            <a:solidFill>
              <a:schemeClr val="accent1"/>
            </a:solidFill>
            <a:prstDash val="dash"/>
            <a:round/>
            <a:headEnd type="none" w="med" len="med"/>
            <a:tailEnd type="none" w="med" len="med"/>
          </a:ln>
        </p:spPr>
      </p:cxnSp>
    </p:spTree>
    <p:extLst>
      <p:ext uri="{BB962C8B-B14F-4D97-AF65-F5344CB8AC3E}">
        <p14:creationId xmlns:p14="http://schemas.microsoft.com/office/powerpoint/2010/main" val="2567548791"/>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dk1"/>
        </a:solidFill>
        <a:effectLst/>
      </p:bgPr>
    </p:bg>
    <p:spTree>
      <p:nvGrpSpPr>
        <p:cNvPr id="1" name="Shape 97"/>
        <p:cNvGrpSpPr/>
        <p:nvPr/>
      </p:nvGrpSpPr>
      <p:grpSpPr>
        <a:xfrm>
          <a:off x="0" y="0"/>
          <a:ext cx="0" cy="0"/>
          <a:chOff x="0" y="0"/>
          <a:chExt cx="0" cy="0"/>
        </a:xfrm>
      </p:grpSpPr>
      <p:sp>
        <p:nvSpPr>
          <p:cNvPr id="98" name="Google Shape;98;p8"/>
          <p:cNvSpPr/>
          <p:nvPr/>
        </p:nvSpPr>
        <p:spPr>
          <a:xfrm>
            <a:off x="2834850" y="834600"/>
            <a:ext cx="3474300" cy="34743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99" name="Google Shape;99;p8"/>
          <p:cNvSpPr txBox="1">
            <a:spLocks noGrp="1"/>
          </p:cNvSpPr>
          <p:nvPr>
            <p:ph type="title"/>
          </p:nvPr>
        </p:nvSpPr>
        <p:spPr>
          <a:xfrm>
            <a:off x="720000" y="526350"/>
            <a:ext cx="7710900" cy="4090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4800"/>
              <a:buNone/>
              <a:defRPr sz="96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100" name="Google Shape;100;p8"/>
          <p:cNvSpPr/>
          <p:nvPr/>
        </p:nvSpPr>
        <p:spPr>
          <a:xfrm>
            <a:off x="586850" y="2441525"/>
            <a:ext cx="1331700" cy="11514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1" name="Google Shape;101;p8"/>
          <p:cNvSpPr/>
          <p:nvPr/>
        </p:nvSpPr>
        <p:spPr>
          <a:xfrm>
            <a:off x="3171900" y="43187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2" name="Google Shape;102;p8"/>
          <p:cNvSpPr/>
          <p:nvPr/>
        </p:nvSpPr>
        <p:spPr>
          <a:xfrm>
            <a:off x="1161050"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3" name="Google Shape;103;p8"/>
          <p:cNvSpPr/>
          <p:nvPr/>
        </p:nvSpPr>
        <p:spPr>
          <a:xfrm>
            <a:off x="7676800" y="12582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4" name="Google Shape;104;p8"/>
          <p:cNvSpPr/>
          <p:nvPr/>
        </p:nvSpPr>
        <p:spPr>
          <a:xfrm>
            <a:off x="1787025" y="43187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5" name="Google Shape;105;p8"/>
          <p:cNvSpPr/>
          <p:nvPr/>
        </p:nvSpPr>
        <p:spPr>
          <a:xfrm>
            <a:off x="7829900" y="-129200"/>
            <a:ext cx="937800" cy="10923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6" name="Google Shape;106;p8"/>
          <p:cNvSpPr/>
          <p:nvPr/>
        </p:nvSpPr>
        <p:spPr>
          <a:xfrm>
            <a:off x="-541950" y="-463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7" name="Google Shape;107;p8"/>
          <p:cNvSpPr/>
          <p:nvPr/>
        </p:nvSpPr>
        <p:spPr>
          <a:xfrm>
            <a:off x="8767700" y="354792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8" name="Google Shape;108;p8"/>
          <p:cNvSpPr/>
          <p:nvPr/>
        </p:nvSpPr>
        <p:spPr>
          <a:xfrm>
            <a:off x="7003975" y="39234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09" name="Google Shape;109;p8"/>
          <p:cNvSpPr/>
          <p:nvPr/>
        </p:nvSpPr>
        <p:spPr>
          <a:xfrm rot="2701696">
            <a:off x="7400066" y="2802384"/>
            <a:ext cx="429992" cy="42978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008488737"/>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dk1"/>
        </a:solidFill>
        <a:effectLst/>
      </p:bgPr>
    </p:bg>
    <p:spTree>
      <p:nvGrpSpPr>
        <p:cNvPr id="1" name="Shape 110"/>
        <p:cNvGrpSpPr/>
        <p:nvPr/>
      </p:nvGrpSpPr>
      <p:grpSpPr>
        <a:xfrm>
          <a:off x="0" y="0"/>
          <a:ext cx="0" cy="0"/>
          <a:chOff x="0" y="0"/>
          <a:chExt cx="0" cy="0"/>
        </a:xfrm>
      </p:grpSpPr>
      <p:grpSp>
        <p:nvGrpSpPr>
          <p:cNvPr id="111" name="Google Shape;111;p9"/>
          <p:cNvGrpSpPr/>
          <p:nvPr/>
        </p:nvGrpSpPr>
        <p:grpSpPr>
          <a:xfrm>
            <a:off x="4296104" y="901839"/>
            <a:ext cx="3871176" cy="3644869"/>
            <a:chOff x="717450" y="1493475"/>
            <a:chExt cx="1854900" cy="2767975"/>
          </a:xfrm>
        </p:grpSpPr>
        <p:sp>
          <p:nvSpPr>
            <p:cNvPr id="112" name="Google Shape;112;p9"/>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3" name="Google Shape;113;p9"/>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14" name="Google Shape;114;p9"/>
          <p:cNvSpPr txBox="1">
            <a:spLocks noGrp="1"/>
          </p:cNvSpPr>
          <p:nvPr>
            <p:ph type="title"/>
          </p:nvPr>
        </p:nvSpPr>
        <p:spPr>
          <a:xfrm>
            <a:off x="720000" y="1630138"/>
            <a:ext cx="3282600" cy="839400"/>
          </a:xfrm>
          <a:prstGeom prst="rect">
            <a:avLst/>
          </a:prstGeom>
        </p:spPr>
        <p:txBody>
          <a:bodyPr spcFirstLastPara="1" wrap="square" lIns="91425" tIns="91425" rIns="91425" bIns="91425" anchor="b" anchorCtr="0">
            <a:noAutofit/>
          </a:bodyPr>
          <a:lstStyle>
            <a:lvl1pPr lvl="0" rtl="0">
              <a:lnSpc>
                <a:spcPct val="100000"/>
              </a:lnSpc>
              <a:spcBef>
                <a:spcPts val="0"/>
              </a:spcBef>
              <a:spcAft>
                <a:spcPts val="0"/>
              </a:spcAft>
              <a:buSzPts val="4200"/>
              <a:buNone/>
              <a:defRPr sz="4200"/>
            </a:lvl1pPr>
            <a:lvl2pPr lvl="1" algn="ctr" rtl="0">
              <a:lnSpc>
                <a:spcPct val="100000"/>
              </a:lnSpc>
              <a:spcBef>
                <a:spcPts val="0"/>
              </a:spcBef>
              <a:spcAft>
                <a:spcPts val="0"/>
              </a:spcAft>
              <a:buSzPts val="4200"/>
              <a:buNone/>
              <a:defRPr sz="4200"/>
            </a:lvl2pPr>
            <a:lvl3pPr lvl="2" algn="ctr" rtl="0">
              <a:lnSpc>
                <a:spcPct val="100000"/>
              </a:lnSpc>
              <a:spcBef>
                <a:spcPts val="0"/>
              </a:spcBef>
              <a:spcAft>
                <a:spcPts val="0"/>
              </a:spcAft>
              <a:buSzPts val="4200"/>
              <a:buNone/>
              <a:defRPr sz="4200"/>
            </a:lvl3pPr>
            <a:lvl4pPr lvl="3" algn="ctr" rtl="0">
              <a:lnSpc>
                <a:spcPct val="100000"/>
              </a:lnSpc>
              <a:spcBef>
                <a:spcPts val="0"/>
              </a:spcBef>
              <a:spcAft>
                <a:spcPts val="0"/>
              </a:spcAft>
              <a:buSzPts val="4200"/>
              <a:buNone/>
              <a:defRPr sz="4200"/>
            </a:lvl4pPr>
            <a:lvl5pPr lvl="4" algn="ctr" rtl="0">
              <a:lnSpc>
                <a:spcPct val="100000"/>
              </a:lnSpc>
              <a:spcBef>
                <a:spcPts val="0"/>
              </a:spcBef>
              <a:spcAft>
                <a:spcPts val="0"/>
              </a:spcAft>
              <a:buSzPts val="4200"/>
              <a:buNone/>
              <a:defRPr sz="4200"/>
            </a:lvl5pPr>
            <a:lvl6pPr lvl="5" algn="ctr" rtl="0">
              <a:lnSpc>
                <a:spcPct val="100000"/>
              </a:lnSpc>
              <a:spcBef>
                <a:spcPts val="0"/>
              </a:spcBef>
              <a:spcAft>
                <a:spcPts val="0"/>
              </a:spcAft>
              <a:buSzPts val="4200"/>
              <a:buNone/>
              <a:defRPr sz="4200"/>
            </a:lvl6pPr>
            <a:lvl7pPr lvl="6" algn="ctr" rtl="0">
              <a:lnSpc>
                <a:spcPct val="100000"/>
              </a:lnSpc>
              <a:spcBef>
                <a:spcPts val="0"/>
              </a:spcBef>
              <a:spcAft>
                <a:spcPts val="0"/>
              </a:spcAft>
              <a:buSzPts val="4200"/>
              <a:buNone/>
              <a:defRPr sz="4200"/>
            </a:lvl7pPr>
            <a:lvl8pPr lvl="7" algn="ctr" rtl="0">
              <a:lnSpc>
                <a:spcPct val="100000"/>
              </a:lnSpc>
              <a:spcBef>
                <a:spcPts val="0"/>
              </a:spcBef>
              <a:spcAft>
                <a:spcPts val="0"/>
              </a:spcAft>
              <a:buSzPts val="4200"/>
              <a:buNone/>
              <a:defRPr sz="4200"/>
            </a:lvl8pPr>
            <a:lvl9pPr lvl="8" algn="ctr" rtl="0">
              <a:lnSpc>
                <a:spcPct val="100000"/>
              </a:lnSpc>
              <a:spcBef>
                <a:spcPts val="0"/>
              </a:spcBef>
              <a:spcAft>
                <a:spcPts val="0"/>
              </a:spcAft>
              <a:buSzPts val="4200"/>
              <a:buNone/>
              <a:defRPr sz="4200"/>
            </a:lvl9pPr>
          </a:lstStyle>
          <a:p>
            <a:endParaRPr/>
          </a:p>
        </p:txBody>
      </p:sp>
      <p:sp>
        <p:nvSpPr>
          <p:cNvPr id="115" name="Google Shape;115;p9"/>
          <p:cNvSpPr txBox="1">
            <a:spLocks noGrp="1"/>
          </p:cNvSpPr>
          <p:nvPr>
            <p:ph type="subTitle" idx="1"/>
          </p:nvPr>
        </p:nvSpPr>
        <p:spPr>
          <a:xfrm>
            <a:off x="720000" y="2946514"/>
            <a:ext cx="3282600" cy="482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100"/>
              <a:buNone/>
              <a:defRPr sz="18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116" name="Google Shape;116;p9"/>
          <p:cNvSpPr txBox="1">
            <a:spLocks noGrp="1"/>
          </p:cNvSpPr>
          <p:nvPr>
            <p:ph type="body" idx="2"/>
          </p:nvPr>
        </p:nvSpPr>
        <p:spPr>
          <a:xfrm>
            <a:off x="4665025" y="1443963"/>
            <a:ext cx="3295500" cy="2889600"/>
          </a:xfrm>
          <a:prstGeom prst="rect">
            <a:avLst/>
          </a:prstGeom>
        </p:spPr>
        <p:txBody>
          <a:bodyPr spcFirstLastPara="1" wrap="square" lIns="91425" tIns="91425" rIns="91425" bIns="91425" anchor="ctr" anchorCtr="0">
            <a:noAutofit/>
          </a:bodyPr>
          <a:lstStyle>
            <a:lvl1pPr marL="457200" lvl="0" indent="-317500" rtl="0">
              <a:lnSpc>
                <a:spcPct val="100000"/>
              </a:lnSpc>
              <a:spcBef>
                <a:spcPts val="0"/>
              </a:spcBef>
              <a:spcAft>
                <a:spcPts val="0"/>
              </a:spcAft>
              <a:buSzPts val="14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1600"/>
              </a:spcBef>
              <a:spcAft>
                <a:spcPts val="0"/>
              </a:spcAft>
              <a:buSzPts val="1400"/>
              <a:buChar char="■"/>
              <a:defRPr/>
            </a:lvl3pPr>
            <a:lvl4pPr marL="1828800" lvl="3" indent="-317500" rtl="0">
              <a:lnSpc>
                <a:spcPct val="100000"/>
              </a:lnSpc>
              <a:spcBef>
                <a:spcPts val="1600"/>
              </a:spcBef>
              <a:spcAft>
                <a:spcPts val="0"/>
              </a:spcAft>
              <a:buSzPts val="1400"/>
              <a:buChar char="●"/>
              <a:defRPr/>
            </a:lvl4pPr>
            <a:lvl5pPr marL="2286000" lvl="4" indent="-317500" rtl="0">
              <a:lnSpc>
                <a:spcPct val="100000"/>
              </a:lnSpc>
              <a:spcBef>
                <a:spcPts val="1600"/>
              </a:spcBef>
              <a:spcAft>
                <a:spcPts val="0"/>
              </a:spcAft>
              <a:buSzPts val="1400"/>
              <a:buChar char="○"/>
              <a:defRPr/>
            </a:lvl5pPr>
            <a:lvl6pPr marL="2743200" lvl="5" indent="-317500" rtl="0">
              <a:lnSpc>
                <a:spcPct val="100000"/>
              </a:lnSpc>
              <a:spcBef>
                <a:spcPts val="1600"/>
              </a:spcBef>
              <a:spcAft>
                <a:spcPts val="0"/>
              </a:spcAft>
              <a:buSzPts val="1400"/>
              <a:buChar char="■"/>
              <a:defRPr/>
            </a:lvl6pPr>
            <a:lvl7pPr marL="3200400" lvl="6" indent="-317500" rtl="0">
              <a:lnSpc>
                <a:spcPct val="100000"/>
              </a:lnSpc>
              <a:spcBef>
                <a:spcPts val="1600"/>
              </a:spcBef>
              <a:spcAft>
                <a:spcPts val="0"/>
              </a:spcAft>
              <a:buSzPts val="1400"/>
              <a:buChar char="●"/>
              <a:defRPr/>
            </a:lvl7pPr>
            <a:lvl8pPr marL="3657600" lvl="7" indent="-317500" rtl="0">
              <a:lnSpc>
                <a:spcPct val="100000"/>
              </a:lnSpc>
              <a:spcBef>
                <a:spcPts val="1600"/>
              </a:spcBef>
              <a:spcAft>
                <a:spcPts val="0"/>
              </a:spcAft>
              <a:buSzPts val="1400"/>
              <a:buChar char="○"/>
              <a:defRPr/>
            </a:lvl8pPr>
            <a:lvl9pPr marL="4114800" lvl="8" indent="-317500" rtl="0">
              <a:lnSpc>
                <a:spcPct val="100000"/>
              </a:lnSpc>
              <a:spcBef>
                <a:spcPts val="1600"/>
              </a:spcBef>
              <a:spcAft>
                <a:spcPts val="1600"/>
              </a:spcAft>
              <a:buSzPts val="1400"/>
              <a:buChar char="■"/>
              <a:defRPr/>
            </a:lvl9pPr>
          </a:lstStyle>
          <a:p>
            <a:endParaRPr/>
          </a:p>
        </p:txBody>
      </p:sp>
      <p:sp>
        <p:nvSpPr>
          <p:cNvPr id="117" name="Google Shape;117;p9"/>
          <p:cNvSpPr txBox="1">
            <a:spLocks noGrp="1"/>
          </p:cNvSpPr>
          <p:nvPr>
            <p:ph type="title" idx="3" hasCustomPrompt="1"/>
          </p:nvPr>
        </p:nvSpPr>
        <p:spPr>
          <a:xfrm>
            <a:off x="720000" y="2510609"/>
            <a:ext cx="3295500" cy="4359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3000"/>
              <a:buNone/>
              <a:defRPr/>
            </a:lvl1pPr>
            <a:lvl2pPr lvl="1" algn="ctr" rtl="0">
              <a:lnSpc>
                <a:spcPct val="100000"/>
              </a:lnSpc>
              <a:spcBef>
                <a:spcPts val="0"/>
              </a:spcBef>
              <a:spcAft>
                <a:spcPts val="0"/>
              </a:spcAft>
              <a:buSzPts val="3000"/>
              <a:buNone/>
              <a:defRPr sz="3000"/>
            </a:lvl2pPr>
            <a:lvl3pPr lvl="2" algn="ctr" rtl="0">
              <a:lnSpc>
                <a:spcPct val="100000"/>
              </a:lnSpc>
              <a:spcBef>
                <a:spcPts val="0"/>
              </a:spcBef>
              <a:spcAft>
                <a:spcPts val="0"/>
              </a:spcAft>
              <a:buSzPts val="3000"/>
              <a:buNone/>
              <a:defRPr sz="3000"/>
            </a:lvl3pPr>
            <a:lvl4pPr lvl="3" algn="ctr" rtl="0">
              <a:lnSpc>
                <a:spcPct val="100000"/>
              </a:lnSpc>
              <a:spcBef>
                <a:spcPts val="0"/>
              </a:spcBef>
              <a:spcAft>
                <a:spcPts val="0"/>
              </a:spcAft>
              <a:buSzPts val="3000"/>
              <a:buNone/>
              <a:defRPr sz="3000"/>
            </a:lvl4pPr>
            <a:lvl5pPr lvl="4" algn="ctr" rtl="0">
              <a:lnSpc>
                <a:spcPct val="100000"/>
              </a:lnSpc>
              <a:spcBef>
                <a:spcPts val="0"/>
              </a:spcBef>
              <a:spcAft>
                <a:spcPts val="0"/>
              </a:spcAft>
              <a:buSzPts val="3000"/>
              <a:buNone/>
              <a:defRPr sz="3000"/>
            </a:lvl5pPr>
            <a:lvl6pPr lvl="5" algn="ctr" rtl="0">
              <a:lnSpc>
                <a:spcPct val="100000"/>
              </a:lnSpc>
              <a:spcBef>
                <a:spcPts val="0"/>
              </a:spcBef>
              <a:spcAft>
                <a:spcPts val="0"/>
              </a:spcAft>
              <a:buSzPts val="3000"/>
              <a:buNone/>
              <a:defRPr sz="3000"/>
            </a:lvl6pPr>
            <a:lvl7pPr lvl="6" algn="ctr" rtl="0">
              <a:lnSpc>
                <a:spcPct val="100000"/>
              </a:lnSpc>
              <a:spcBef>
                <a:spcPts val="0"/>
              </a:spcBef>
              <a:spcAft>
                <a:spcPts val="0"/>
              </a:spcAft>
              <a:buSzPts val="3000"/>
              <a:buNone/>
              <a:defRPr sz="3000"/>
            </a:lvl7pPr>
            <a:lvl8pPr lvl="7" algn="ctr" rtl="0">
              <a:lnSpc>
                <a:spcPct val="100000"/>
              </a:lnSpc>
              <a:spcBef>
                <a:spcPts val="0"/>
              </a:spcBef>
              <a:spcAft>
                <a:spcPts val="0"/>
              </a:spcAft>
              <a:buSzPts val="3000"/>
              <a:buNone/>
              <a:defRPr sz="3000"/>
            </a:lvl8pPr>
            <a:lvl9pPr lvl="8" algn="ctr" rtl="0">
              <a:lnSpc>
                <a:spcPct val="100000"/>
              </a:lnSpc>
              <a:spcBef>
                <a:spcPts val="0"/>
              </a:spcBef>
              <a:spcAft>
                <a:spcPts val="0"/>
              </a:spcAft>
              <a:buSzPts val="3000"/>
              <a:buNone/>
              <a:defRPr sz="3000"/>
            </a:lvl9pPr>
          </a:lstStyle>
          <a:p>
            <a:r>
              <a:t>xx%</a:t>
            </a:r>
          </a:p>
        </p:txBody>
      </p:sp>
      <p:grpSp>
        <p:nvGrpSpPr>
          <p:cNvPr id="118" name="Google Shape;118;p9"/>
          <p:cNvGrpSpPr/>
          <p:nvPr/>
        </p:nvGrpSpPr>
        <p:grpSpPr>
          <a:xfrm flipH="1">
            <a:off x="-1261636" y="-1263801"/>
            <a:ext cx="2274674" cy="2281692"/>
            <a:chOff x="7609464" y="-843476"/>
            <a:chExt cx="2274674" cy="2281692"/>
          </a:xfrm>
        </p:grpSpPr>
        <p:sp>
          <p:nvSpPr>
            <p:cNvPr id="119" name="Google Shape;119;p9"/>
            <p:cNvSpPr/>
            <p:nvPr/>
          </p:nvSpPr>
          <p:spPr>
            <a:xfrm rot="5400000">
              <a:off x="7609464" y="-766784"/>
              <a:ext cx="2205000" cy="22050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0" name="Google Shape;120;p9"/>
            <p:cNvSpPr/>
            <p:nvPr/>
          </p:nvSpPr>
          <p:spPr>
            <a:xfrm rot="5400000">
              <a:off x="7679138" y="-843476"/>
              <a:ext cx="2205000" cy="22050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21" name="Google Shape;121;p9"/>
          <p:cNvSpPr/>
          <p:nvPr/>
        </p:nvSpPr>
        <p:spPr>
          <a:xfrm>
            <a:off x="-388475" y="42700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2" name="Google Shape;122;p9"/>
          <p:cNvSpPr/>
          <p:nvPr/>
        </p:nvSpPr>
        <p:spPr>
          <a:xfrm>
            <a:off x="8246550" y="4450038"/>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3" name="Google Shape;123;p9"/>
          <p:cNvSpPr/>
          <p:nvPr/>
        </p:nvSpPr>
        <p:spPr>
          <a:xfrm>
            <a:off x="8584500" y="166765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4" name="Google Shape;124;p9"/>
          <p:cNvSpPr/>
          <p:nvPr/>
        </p:nvSpPr>
        <p:spPr>
          <a:xfrm>
            <a:off x="3314475" y="462305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5" name="Google Shape;125;p9"/>
          <p:cNvSpPr/>
          <p:nvPr/>
        </p:nvSpPr>
        <p:spPr>
          <a:xfrm>
            <a:off x="8584500"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26" name="Google Shape;126;p9"/>
          <p:cNvSpPr/>
          <p:nvPr/>
        </p:nvSpPr>
        <p:spPr>
          <a:xfrm>
            <a:off x="162625" y="299402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27" name="Google Shape;127;p9"/>
          <p:cNvCxnSpPr/>
          <p:nvPr/>
        </p:nvCxnSpPr>
        <p:spPr>
          <a:xfrm>
            <a:off x="821550" y="-129200"/>
            <a:ext cx="0" cy="1640100"/>
          </a:xfrm>
          <a:prstGeom prst="straightConnector1">
            <a:avLst/>
          </a:prstGeom>
          <a:noFill/>
          <a:ln w="9525" cap="flat" cmpd="sng">
            <a:solidFill>
              <a:schemeClr val="accent1"/>
            </a:solidFill>
            <a:prstDash val="dash"/>
            <a:round/>
            <a:headEnd type="none" w="med" len="med"/>
            <a:tailEnd type="none" w="med" len="med"/>
          </a:ln>
        </p:spPr>
      </p:cxnSp>
      <p:cxnSp>
        <p:nvCxnSpPr>
          <p:cNvPr id="128" name="Google Shape;128;p9"/>
          <p:cNvCxnSpPr/>
          <p:nvPr/>
        </p:nvCxnSpPr>
        <p:spPr>
          <a:xfrm>
            <a:off x="821550" y="3512625"/>
            <a:ext cx="0" cy="2023500"/>
          </a:xfrm>
          <a:prstGeom prst="straightConnector1">
            <a:avLst/>
          </a:prstGeom>
          <a:noFill/>
          <a:ln w="9525" cap="flat" cmpd="sng">
            <a:solidFill>
              <a:schemeClr val="accent1"/>
            </a:solidFill>
            <a:prstDash val="dash"/>
            <a:round/>
            <a:headEnd type="none" w="med" len="med"/>
            <a:tailEnd type="none" w="med" len="med"/>
          </a:ln>
        </p:spPr>
      </p:cxnSp>
    </p:spTree>
    <p:extLst>
      <p:ext uri="{BB962C8B-B14F-4D97-AF65-F5344CB8AC3E}">
        <p14:creationId xmlns:p14="http://schemas.microsoft.com/office/powerpoint/2010/main" val="3327257888"/>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Caption">
  <p:cSld name="Caption">
    <p:bg>
      <p:bgPr>
        <a:solidFill>
          <a:schemeClr val="dk1"/>
        </a:solidFill>
        <a:effectLst/>
      </p:bgPr>
    </p:bg>
    <p:spTree>
      <p:nvGrpSpPr>
        <p:cNvPr id="1" name="Shape 129"/>
        <p:cNvGrpSpPr/>
        <p:nvPr/>
      </p:nvGrpSpPr>
      <p:grpSpPr>
        <a:xfrm>
          <a:off x="0" y="0"/>
          <a:ext cx="0" cy="0"/>
          <a:chOff x="0" y="0"/>
          <a:chExt cx="0" cy="0"/>
        </a:xfrm>
      </p:grpSpPr>
      <p:sp>
        <p:nvSpPr>
          <p:cNvPr id="130" name="Google Shape;130;p10"/>
          <p:cNvSpPr txBox="1">
            <a:spLocks noGrp="1"/>
          </p:cNvSpPr>
          <p:nvPr>
            <p:ph type="body" idx="1"/>
          </p:nvPr>
        </p:nvSpPr>
        <p:spPr>
          <a:xfrm>
            <a:off x="713225" y="546950"/>
            <a:ext cx="3858900" cy="4061700"/>
          </a:xfrm>
          <a:prstGeom prst="rect">
            <a:avLst/>
          </a:prstGeom>
        </p:spPr>
        <p:txBody>
          <a:bodyPr spcFirstLastPara="1" wrap="square" lIns="91425" tIns="91425" rIns="91425" bIns="91425" anchor="ctr" anchorCtr="0">
            <a:noAutofit/>
          </a:bodyPr>
          <a:lstStyle>
            <a:lvl1pPr marL="457200" marR="1043917" lvl="0" indent="-228600" rtl="0">
              <a:lnSpc>
                <a:spcPct val="100000"/>
              </a:lnSpc>
              <a:spcBef>
                <a:spcPts val="0"/>
              </a:spcBef>
              <a:spcAft>
                <a:spcPts val="0"/>
              </a:spcAft>
              <a:buSzPts val="4800"/>
              <a:buFont typeface="Anton"/>
              <a:buNone/>
              <a:defRPr sz="4800">
                <a:latin typeface="Anton"/>
                <a:ea typeface="Anton"/>
                <a:cs typeface="Anton"/>
                <a:sym typeface="Anton"/>
              </a:defRPr>
            </a:lvl1pPr>
          </a:lstStyle>
          <a:p>
            <a:endParaRPr/>
          </a:p>
        </p:txBody>
      </p:sp>
      <p:grpSp>
        <p:nvGrpSpPr>
          <p:cNvPr id="131" name="Google Shape;131;p10"/>
          <p:cNvGrpSpPr/>
          <p:nvPr/>
        </p:nvGrpSpPr>
        <p:grpSpPr>
          <a:xfrm>
            <a:off x="7256525" y="3587640"/>
            <a:ext cx="2980539" cy="3005367"/>
            <a:chOff x="7256525" y="3587640"/>
            <a:chExt cx="2980539" cy="3005367"/>
          </a:xfrm>
        </p:grpSpPr>
        <p:sp>
          <p:nvSpPr>
            <p:cNvPr id="132" name="Google Shape;132;p10"/>
            <p:cNvSpPr/>
            <p:nvPr/>
          </p:nvSpPr>
          <p:spPr>
            <a:xfrm rot="-5400000" flipH="1">
              <a:off x="7256525" y="35876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3" name="Google Shape;133;p10"/>
            <p:cNvSpPr/>
            <p:nvPr/>
          </p:nvSpPr>
          <p:spPr>
            <a:xfrm rot="-5400000" flipH="1">
              <a:off x="7332464" y="36884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134" name="Google Shape;134;p10"/>
          <p:cNvSpPr/>
          <p:nvPr/>
        </p:nvSpPr>
        <p:spPr>
          <a:xfrm>
            <a:off x="-458800" y="4528775"/>
            <a:ext cx="189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5" name="Google Shape;135;p10"/>
          <p:cNvSpPr/>
          <p:nvPr/>
        </p:nvSpPr>
        <p:spPr>
          <a:xfrm>
            <a:off x="-703300" y="-4182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6" name="Google Shape;136;p10"/>
          <p:cNvSpPr/>
          <p:nvPr/>
        </p:nvSpPr>
        <p:spPr>
          <a:xfrm>
            <a:off x="2285475" y="1416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7" name="Google Shape;137;p10"/>
          <p:cNvSpPr/>
          <p:nvPr/>
        </p:nvSpPr>
        <p:spPr>
          <a:xfrm>
            <a:off x="8413725" y="2819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8" name="Google Shape;138;p10"/>
          <p:cNvSpPr/>
          <p:nvPr/>
        </p:nvSpPr>
        <p:spPr>
          <a:xfrm>
            <a:off x="1439000" y="28192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39" name="Google Shape;139;p10"/>
          <p:cNvSpPr/>
          <p:nvPr/>
        </p:nvSpPr>
        <p:spPr>
          <a:xfrm>
            <a:off x="2840650" y="452877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66709948"/>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chemeClr val="dk1"/>
        </a:solidFill>
        <a:effectLst/>
      </p:bgPr>
    </p:bg>
    <p:spTree>
      <p:nvGrpSpPr>
        <p:cNvPr id="1" name="Shape 155"/>
        <p:cNvGrpSpPr/>
        <p:nvPr/>
      </p:nvGrpSpPr>
      <p:grpSpPr>
        <a:xfrm>
          <a:off x="0" y="0"/>
          <a:ext cx="0" cy="0"/>
          <a:chOff x="0" y="0"/>
          <a:chExt cx="0" cy="0"/>
        </a:xfrm>
      </p:grpSpPr>
    </p:spTree>
    <p:extLst>
      <p:ext uri="{BB962C8B-B14F-4D97-AF65-F5344CB8AC3E}">
        <p14:creationId xmlns:p14="http://schemas.microsoft.com/office/powerpoint/2010/main" val="1496951994"/>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and two columns 3">
  <p:cSld name="Title and two columns 3">
    <p:spTree>
      <p:nvGrpSpPr>
        <p:cNvPr id="1" name="Shape 156"/>
        <p:cNvGrpSpPr/>
        <p:nvPr/>
      </p:nvGrpSpPr>
      <p:grpSpPr>
        <a:xfrm>
          <a:off x="0" y="0"/>
          <a:ext cx="0" cy="0"/>
          <a:chOff x="0" y="0"/>
          <a:chExt cx="0" cy="0"/>
        </a:xfrm>
      </p:grpSpPr>
      <p:sp>
        <p:nvSpPr>
          <p:cNvPr id="157" name="Google Shape;157;p13"/>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spcBef>
                <a:spcPts val="0"/>
              </a:spcBef>
              <a:spcAft>
                <a:spcPts val="0"/>
              </a:spcAft>
              <a:buSzPts val="2400"/>
              <a:buFont typeface="Anton"/>
              <a:buNone/>
              <a:defRPr sz="2400">
                <a:latin typeface="Anton"/>
                <a:ea typeface="Anton"/>
                <a:cs typeface="Anton"/>
                <a:sym typeface="Anton"/>
              </a:defRPr>
            </a:lvl2pPr>
            <a:lvl3pPr lvl="2">
              <a:spcBef>
                <a:spcPts val="0"/>
              </a:spcBef>
              <a:spcAft>
                <a:spcPts val="0"/>
              </a:spcAft>
              <a:buSzPts val="2400"/>
              <a:buFont typeface="Anton"/>
              <a:buNone/>
              <a:defRPr sz="2400">
                <a:latin typeface="Anton"/>
                <a:ea typeface="Anton"/>
                <a:cs typeface="Anton"/>
                <a:sym typeface="Anton"/>
              </a:defRPr>
            </a:lvl3pPr>
            <a:lvl4pPr lvl="3">
              <a:spcBef>
                <a:spcPts val="0"/>
              </a:spcBef>
              <a:spcAft>
                <a:spcPts val="0"/>
              </a:spcAft>
              <a:buSzPts val="2400"/>
              <a:buFont typeface="Anton"/>
              <a:buNone/>
              <a:defRPr sz="2400">
                <a:latin typeface="Anton"/>
                <a:ea typeface="Anton"/>
                <a:cs typeface="Anton"/>
                <a:sym typeface="Anton"/>
              </a:defRPr>
            </a:lvl4pPr>
            <a:lvl5pPr lvl="4">
              <a:spcBef>
                <a:spcPts val="0"/>
              </a:spcBef>
              <a:spcAft>
                <a:spcPts val="0"/>
              </a:spcAft>
              <a:buSzPts val="2400"/>
              <a:buFont typeface="Anton"/>
              <a:buNone/>
              <a:defRPr sz="2400">
                <a:latin typeface="Anton"/>
                <a:ea typeface="Anton"/>
                <a:cs typeface="Anton"/>
                <a:sym typeface="Anton"/>
              </a:defRPr>
            </a:lvl5pPr>
            <a:lvl6pPr lvl="5">
              <a:spcBef>
                <a:spcPts val="0"/>
              </a:spcBef>
              <a:spcAft>
                <a:spcPts val="0"/>
              </a:spcAft>
              <a:buSzPts val="2400"/>
              <a:buFont typeface="Anton"/>
              <a:buNone/>
              <a:defRPr sz="2400">
                <a:latin typeface="Anton"/>
                <a:ea typeface="Anton"/>
                <a:cs typeface="Anton"/>
                <a:sym typeface="Anton"/>
              </a:defRPr>
            </a:lvl6pPr>
            <a:lvl7pPr lvl="6">
              <a:spcBef>
                <a:spcPts val="0"/>
              </a:spcBef>
              <a:spcAft>
                <a:spcPts val="0"/>
              </a:spcAft>
              <a:buSzPts val="2400"/>
              <a:buFont typeface="Anton"/>
              <a:buNone/>
              <a:defRPr sz="2400">
                <a:latin typeface="Anton"/>
                <a:ea typeface="Anton"/>
                <a:cs typeface="Anton"/>
                <a:sym typeface="Anton"/>
              </a:defRPr>
            </a:lvl7pPr>
            <a:lvl8pPr lvl="7">
              <a:spcBef>
                <a:spcPts val="0"/>
              </a:spcBef>
              <a:spcAft>
                <a:spcPts val="0"/>
              </a:spcAft>
              <a:buSzPts val="2400"/>
              <a:buFont typeface="Anton"/>
              <a:buNone/>
              <a:defRPr sz="2400">
                <a:latin typeface="Anton"/>
                <a:ea typeface="Anton"/>
                <a:cs typeface="Anton"/>
                <a:sym typeface="Anton"/>
              </a:defRPr>
            </a:lvl8pPr>
            <a:lvl9pPr lvl="8">
              <a:spcBef>
                <a:spcPts val="0"/>
              </a:spcBef>
              <a:spcAft>
                <a:spcPts val="0"/>
              </a:spcAft>
              <a:buSzPts val="2400"/>
              <a:buFont typeface="Anton"/>
              <a:buNone/>
              <a:defRPr sz="2400">
                <a:latin typeface="Anton"/>
                <a:ea typeface="Anton"/>
                <a:cs typeface="Anton"/>
                <a:sym typeface="Anton"/>
              </a:defRPr>
            </a:lvl9pPr>
          </a:lstStyle>
          <a:p>
            <a:endParaRPr/>
          </a:p>
        </p:txBody>
      </p:sp>
      <p:sp>
        <p:nvSpPr>
          <p:cNvPr id="158" name="Google Shape;158;p13"/>
          <p:cNvSpPr txBox="1">
            <a:spLocks noGrp="1"/>
          </p:cNvSpPr>
          <p:nvPr>
            <p:ph type="title" idx="2" hasCustomPrompt="1"/>
          </p:nvPr>
        </p:nvSpPr>
        <p:spPr>
          <a:xfrm>
            <a:off x="4716588" y="3283313"/>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159" name="Google Shape;159;p13"/>
          <p:cNvSpPr txBox="1">
            <a:spLocks noGrp="1"/>
          </p:cNvSpPr>
          <p:nvPr>
            <p:ph type="subTitle" idx="1"/>
          </p:nvPr>
        </p:nvSpPr>
        <p:spPr>
          <a:xfrm>
            <a:off x="5700000" y="2773350"/>
            <a:ext cx="26478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160" name="Google Shape;160;p13"/>
          <p:cNvSpPr txBox="1">
            <a:spLocks noGrp="1"/>
          </p:cNvSpPr>
          <p:nvPr>
            <p:ph type="subTitle" idx="3"/>
          </p:nvPr>
        </p:nvSpPr>
        <p:spPr>
          <a:xfrm>
            <a:off x="5700000" y="3167594"/>
            <a:ext cx="2647800" cy="989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161" name="Google Shape;161;p13"/>
          <p:cNvSpPr txBox="1">
            <a:spLocks noGrp="1"/>
          </p:cNvSpPr>
          <p:nvPr>
            <p:ph type="title" idx="4" hasCustomPrompt="1"/>
          </p:nvPr>
        </p:nvSpPr>
        <p:spPr>
          <a:xfrm>
            <a:off x="3468613" y="3283313"/>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162" name="Google Shape;162;p13"/>
          <p:cNvSpPr txBox="1">
            <a:spLocks noGrp="1"/>
          </p:cNvSpPr>
          <p:nvPr>
            <p:ph type="subTitle" idx="5"/>
          </p:nvPr>
        </p:nvSpPr>
        <p:spPr>
          <a:xfrm>
            <a:off x="796200" y="2773350"/>
            <a:ext cx="26478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r" rtl="0">
              <a:lnSpc>
                <a:spcPct val="100000"/>
              </a:lnSpc>
              <a:spcBef>
                <a:spcPts val="0"/>
              </a:spcBef>
              <a:spcAft>
                <a:spcPts val="0"/>
              </a:spcAft>
              <a:buSzPts val="2800"/>
              <a:buNone/>
              <a:defRPr sz="2800"/>
            </a:lvl2pPr>
            <a:lvl3pPr lvl="2" algn="r" rtl="0">
              <a:lnSpc>
                <a:spcPct val="100000"/>
              </a:lnSpc>
              <a:spcBef>
                <a:spcPts val="0"/>
              </a:spcBef>
              <a:spcAft>
                <a:spcPts val="0"/>
              </a:spcAft>
              <a:buSzPts val="2800"/>
              <a:buNone/>
              <a:defRPr sz="2800"/>
            </a:lvl3pPr>
            <a:lvl4pPr lvl="3" algn="r" rtl="0">
              <a:lnSpc>
                <a:spcPct val="100000"/>
              </a:lnSpc>
              <a:spcBef>
                <a:spcPts val="0"/>
              </a:spcBef>
              <a:spcAft>
                <a:spcPts val="0"/>
              </a:spcAft>
              <a:buSzPts val="2800"/>
              <a:buNone/>
              <a:defRPr sz="2800"/>
            </a:lvl4pPr>
            <a:lvl5pPr lvl="4" algn="r" rtl="0">
              <a:lnSpc>
                <a:spcPct val="100000"/>
              </a:lnSpc>
              <a:spcBef>
                <a:spcPts val="0"/>
              </a:spcBef>
              <a:spcAft>
                <a:spcPts val="0"/>
              </a:spcAft>
              <a:buSzPts val="2800"/>
              <a:buNone/>
              <a:defRPr sz="2800"/>
            </a:lvl5pPr>
            <a:lvl6pPr lvl="5" algn="r" rtl="0">
              <a:lnSpc>
                <a:spcPct val="100000"/>
              </a:lnSpc>
              <a:spcBef>
                <a:spcPts val="0"/>
              </a:spcBef>
              <a:spcAft>
                <a:spcPts val="0"/>
              </a:spcAft>
              <a:buSzPts val="2800"/>
              <a:buNone/>
              <a:defRPr sz="2800"/>
            </a:lvl6pPr>
            <a:lvl7pPr lvl="6" algn="r" rtl="0">
              <a:lnSpc>
                <a:spcPct val="100000"/>
              </a:lnSpc>
              <a:spcBef>
                <a:spcPts val="0"/>
              </a:spcBef>
              <a:spcAft>
                <a:spcPts val="0"/>
              </a:spcAft>
              <a:buSzPts val="2800"/>
              <a:buNone/>
              <a:defRPr sz="2800"/>
            </a:lvl7pPr>
            <a:lvl8pPr lvl="7" algn="r" rtl="0">
              <a:lnSpc>
                <a:spcPct val="100000"/>
              </a:lnSpc>
              <a:spcBef>
                <a:spcPts val="0"/>
              </a:spcBef>
              <a:spcAft>
                <a:spcPts val="0"/>
              </a:spcAft>
              <a:buSzPts val="2800"/>
              <a:buNone/>
              <a:defRPr sz="2800"/>
            </a:lvl8pPr>
            <a:lvl9pPr lvl="8" algn="r" rtl="0">
              <a:lnSpc>
                <a:spcPct val="100000"/>
              </a:lnSpc>
              <a:spcBef>
                <a:spcPts val="0"/>
              </a:spcBef>
              <a:spcAft>
                <a:spcPts val="0"/>
              </a:spcAft>
              <a:buSzPts val="2800"/>
              <a:buNone/>
              <a:defRPr sz="2800"/>
            </a:lvl9pPr>
          </a:lstStyle>
          <a:p>
            <a:endParaRPr/>
          </a:p>
        </p:txBody>
      </p:sp>
      <p:sp>
        <p:nvSpPr>
          <p:cNvPr id="163" name="Google Shape;163;p13"/>
          <p:cNvSpPr txBox="1">
            <a:spLocks noGrp="1"/>
          </p:cNvSpPr>
          <p:nvPr>
            <p:ph type="subTitle" idx="6"/>
          </p:nvPr>
        </p:nvSpPr>
        <p:spPr>
          <a:xfrm>
            <a:off x="796200" y="3167595"/>
            <a:ext cx="2647800" cy="989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164" name="Google Shape;164;p13"/>
          <p:cNvSpPr/>
          <p:nvPr/>
        </p:nvSpPr>
        <p:spPr>
          <a:xfrm>
            <a:off x="5964675" y="-10131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5" name="Google Shape;165;p13"/>
          <p:cNvSpPr/>
          <p:nvPr/>
        </p:nvSpPr>
        <p:spPr>
          <a:xfrm>
            <a:off x="-458800"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6" name="Google Shape;166;p13"/>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7" name="Google Shape;167;p13"/>
          <p:cNvSpPr/>
          <p:nvPr/>
        </p:nvSpPr>
        <p:spPr>
          <a:xfrm>
            <a:off x="217550" y="394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8" name="Google Shape;168;p13"/>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9" name="Google Shape;169;p13"/>
          <p:cNvSpPr/>
          <p:nvPr/>
        </p:nvSpPr>
        <p:spPr>
          <a:xfrm>
            <a:off x="1157075" y="-12"/>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0" name="Google Shape;170;p13"/>
          <p:cNvSpPr/>
          <p:nvPr/>
        </p:nvSpPr>
        <p:spPr>
          <a:xfrm>
            <a:off x="7969800" y="38842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1" name="Google Shape;171;p13"/>
          <p:cNvSpPr/>
          <p:nvPr/>
        </p:nvSpPr>
        <p:spPr>
          <a:xfrm>
            <a:off x="611000" y="33588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2" name="Google Shape;172;p13"/>
          <p:cNvSpPr/>
          <p:nvPr/>
        </p:nvSpPr>
        <p:spPr>
          <a:xfrm>
            <a:off x="6833050" y="442287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173" name="Google Shape;173;p13"/>
          <p:cNvCxnSpPr/>
          <p:nvPr/>
        </p:nvCxnSpPr>
        <p:spPr>
          <a:xfrm>
            <a:off x="4567650" y="1312125"/>
            <a:ext cx="0" cy="3903600"/>
          </a:xfrm>
          <a:prstGeom prst="straightConnector1">
            <a:avLst/>
          </a:prstGeom>
          <a:noFill/>
          <a:ln w="9525" cap="flat" cmpd="sng">
            <a:solidFill>
              <a:schemeClr val="accent1"/>
            </a:solidFill>
            <a:prstDash val="dash"/>
            <a:round/>
            <a:headEnd type="none" w="med" len="med"/>
            <a:tailEnd type="none" w="med" len="med"/>
          </a:ln>
        </p:spPr>
      </p:cxnSp>
      <p:cxnSp>
        <p:nvCxnSpPr>
          <p:cNvPr id="174" name="Google Shape;174;p13"/>
          <p:cNvCxnSpPr/>
          <p:nvPr/>
        </p:nvCxnSpPr>
        <p:spPr>
          <a:xfrm>
            <a:off x="4567650" y="-489900"/>
            <a:ext cx="0" cy="1029900"/>
          </a:xfrm>
          <a:prstGeom prst="straightConnector1">
            <a:avLst/>
          </a:prstGeom>
          <a:noFill/>
          <a:ln w="9525" cap="flat" cmpd="sng">
            <a:solidFill>
              <a:schemeClr val="accent1"/>
            </a:solidFill>
            <a:prstDash val="dash"/>
            <a:round/>
            <a:headEnd type="none" w="med" len="med"/>
            <a:tailEnd type="none" w="med" len="med"/>
          </a:ln>
        </p:spPr>
      </p:cxnSp>
    </p:spTree>
    <p:extLst>
      <p:ext uri="{BB962C8B-B14F-4D97-AF65-F5344CB8AC3E}">
        <p14:creationId xmlns:p14="http://schemas.microsoft.com/office/powerpoint/2010/main" val="163500805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5"/>
        <p:cNvGrpSpPr/>
        <p:nvPr/>
      </p:nvGrpSpPr>
      <p:grpSpPr>
        <a:xfrm>
          <a:off x="0" y="0"/>
          <a:ext cx="0" cy="0"/>
          <a:chOff x="0" y="0"/>
          <a:chExt cx="0" cy="0"/>
        </a:xfrm>
      </p:grpSpPr>
      <p:sp>
        <p:nvSpPr>
          <p:cNvPr id="26" name="Google Shape;26;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27" name="Google Shape;27;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noAutofit/>
          </a:bodyPr>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8" name="Google Shape;28;p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Title and two columns 4">
  <p:cSld name="Title and two columns 4">
    <p:spTree>
      <p:nvGrpSpPr>
        <p:cNvPr id="1" name="Shape 175"/>
        <p:cNvGrpSpPr/>
        <p:nvPr/>
      </p:nvGrpSpPr>
      <p:grpSpPr>
        <a:xfrm>
          <a:off x="0" y="0"/>
          <a:ext cx="0" cy="0"/>
          <a:chOff x="0" y="0"/>
          <a:chExt cx="0" cy="0"/>
        </a:xfrm>
      </p:grpSpPr>
      <p:sp>
        <p:nvSpPr>
          <p:cNvPr id="176" name="Google Shape;176;p14"/>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Font typeface="Anton"/>
              <a:buNone/>
              <a:defRPr sz="2400">
                <a:latin typeface="Anton"/>
                <a:ea typeface="Anton"/>
                <a:cs typeface="Anton"/>
                <a:sym typeface="Anton"/>
              </a:defRPr>
            </a:lvl2pPr>
            <a:lvl3pPr lvl="2" rtl="0">
              <a:spcBef>
                <a:spcPts val="0"/>
              </a:spcBef>
              <a:spcAft>
                <a:spcPts val="0"/>
              </a:spcAft>
              <a:buSzPts val="2400"/>
              <a:buFont typeface="Anton"/>
              <a:buNone/>
              <a:defRPr sz="2400">
                <a:latin typeface="Anton"/>
                <a:ea typeface="Anton"/>
                <a:cs typeface="Anton"/>
                <a:sym typeface="Anton"/>
              </a:defRPr>
            </a:lvl3pPr>
            <a:lvl4pPr lvl="3" rtl="0">
              <a:spcBef>
                <a:spcPts val="0"/>
              </a:spcBef>
              <a:spcAft>
                <a:spcPts val="0"/>
              </a:spcAft>
              <a:buSzPts val="2400"/>
              <a:buFont typeface="Anton"/>
              <a:buNone/>
              <a:defRPr sz="2400">
                <a:latin typeface="Anton"/>
                <a:ea typeface="Anton"/>
                <a:cs typeface="Anton"/>
                <a:sym typeface="Anton"/>
              </a:defRPr>
            </a:lvl4pPr>
            <a:lvl5pPr lvl="4" rtl="0">
              <a:spcBef>
                <a:spcPts val="0"/>
              </a:spcBef>
              <a:spcAft>
                <a:spcPts val="0"/>
              </a:spcAft>
              <a:buSzPts val="2400"/>
              <a:buFont typeface="Anton"/>
              <a:buNone/>
              <a:defRPr sz="2400">
                <a:latin typeface="Anton"/>
                <a:ea typeface="Anton"/>
                <a:cs typeface="Anton"/>
                <a:sym typeface="Anton"/>
              </a:defRPr>
            </a:lvl5pPr>
            <a:lvl6pPr lvl="5" rtl="0">
              <a:spcBef>
                <a:spcPts val="0"/>
              </a:spcBef>
              <a:spcAft>
                <a:spcPts val="0"/>
              </a:spcAft>
              <a:buSzPts val="2400"/>
              <a:buFont typeface="Anton"/>
              <a:buNone/>
              <a:defRPr sz="2400">
                <a:latin typeface="Anton"/>
                <a:ea typeface="Anton"/>
                <a:cs typeface="Anton"/>
                <a:sym typeface="Anton"/>
              </a:defRPr>
            </a:lvl6pPr>
            <a:lvl7pPr lvl="6" rtl="0">
              <a:spcBef>
                <a:spcPts val="0"/>
              </a:spcBef>
              <a:spcAft>
                <a:spcPts val="0"/>
              </a:spcAft>
              <a:buSzPts val="2400"/>
              <a:buFont typeface="Anton"/>
              <a:buNone/>
              <a:defRPr sz="2400">
                <a:latin typeface="Anton"/>
                <a:ea typeface="Anton"/>
                <a:cs typeface="Anton"/>
                <a:sym typeface="Anton"/>
              </a:defRPr>
            </a:lvl7pPr>
            <a:lvl8pPr lvl="7" rtl="0">
              <a:spcBef>
                <a:spcPts val="0"/>
              </a:spcBef>
              <a:spcAft>
                <a:spcPts val="0"/>
              </a:spcAft>
              <a:buSzPts val="2400"/>
              <a:buFont typeface="Anton"/>
              <a:buNone/>
              <a:defRPr sz="2400">
                <a:latin typeface="Anton"/>
                <a:ea typeface="Anton"/>
                <a:cs typeface="Anton"/>
                <a:sym typeface="Anton"/>
              </a:defRPr>
            </a:lvl8pPr>
            <a:lvl9pPr lvl="8" rtl="0">
              <a:spcBef>
                <a:spcPts val="0"/>
              </a:spcBef>
              <a:spcAft>
                <a:spcPts val="0"/>
              </a:spcAft>
              <a:buSzPts val="2400"/>
              <a:buFont typeface="Anton"/>
              <a:buNone/>
              <a:defRPr sz="2400">
                <a:latin typeface="Anton"/>
                <a:ea typeface="Anton"/>
                <a:cs typeface="Anton"/>
                <a:sym typeface="Anton"/>
              </a:defRPr>
            </a:lvl9pPr>
          </a:lstStyle>
          <a:p>
            <a:endParaRPr/>
          </a:p>
        </p:txBody>
      </p:sp>
      <p:sp>
        <p:nvSpPr>
          <p:cNvPr id="177" name="Google Shape;177;p14"/>
          <p:cNvSpPr txBox="1">
            <a:spLocks noGrp="1"/>
          </p:cNvSpPr>
          <p:nvPr>
            <p:ph type="subTitle" idx="1"/>
          </p:nvPr>
        </p:nvSpPr>
        <p:spPr>
          <a:xfrm>
            <a:off x="4990784" y="3078150"/>
            <a:ext cx="23418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78" name="Google Shape;178;p14"/>
          <p:cNvSpPr txBox="1">
            <a:spLocks noGrp="1"/>
          </p:cNvSpPr>
          <p:nvPr>
            <p:ph type="subTitle" idx="2"/>
          </p:nvPr>
        </p:nvSpPr>
        <p:spPr>
          <a:xfrm>
            <a:off x="4990784" y="3472395"/>
            <a:ext cx="2341800" cy="989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179" name="Google Shape;179;p14"/>
          <p:cNvSpPr txBox="1">
            <a:spLocks noGrp="1"/>
          </p:cNvSpPr>
          <p:nvPr>
            <p:ph type="subTitle" idx="3"/>
          </p:nvPr>
        </p:nvSpPr>
        <p:spPr>
          <a:xfrm>
            <a:off x="1811400" y="3078150"/>
            <a:ext cx="23418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180" name="Google Shape;180;p14"/>
          <p:cNvSpPr txBox="1">
            <a:spLocks noGrp="1"/>
          </p:cNvSpPr>
          <p:nvPr>
            <p:ph type="subTitle" idx="4"/>
          </p:nvPr>
        </p:nvSpPr>
        <p:spPr>
          <a:xfrm>
            <a:off x="1811400" y="3472397"/>
            <a:ext cx="2341800" cy="9894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181" name="Google Shape;181;p14"/>
          <p:cNvSpPr/>
          <p:nvPr/>
        </p:nvSpPr>
        <p:spPr>
          <a:xfrm rot="-5400000" flipH="1">
            <a:off x="634214" y="43729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2" name="Google Shape;182;p14"/>
          <p:cNvSpPr/>
          <p:nvPr/>
        </p:nvSpPr>
        <p:spPr>
          <a:xfrm rot="-5400000" flipH="1">
            <a:off x="558275" y="42721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3" name="Google Shape;183;p14"/>
          <p:cNvSpPr/>
          <p:nvPr/>
        </p:nvSpPr>
        <p:spPr>
          <a:xfrm>
            <a:off x="8764275" y="32985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4" name="Google Shape;184;p14"/>
          <p:cNvSpPr/>
          <p:nvPr/>
        </p:nvSpPr>
        <p:spPr>
          <a:xfrm>
            <a:off x="8688925"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5" name="Google Shape;185;p14"/>
          <p:cNvSpPr/>
          <p:nvPr/>
        </p:nvSpPr>
        <p:spPr>
          <a:xfrm>
            <a:off x="-639900" y="-6617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6" name="Google Shape;186;p14"/>
          <p:cNvSpPr/>
          <p:nvPr/>
        </p:nvSpPr>
        <p:spPr>
          <a:xfrm>
            <a:off x="8509750" y="192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7" name="Google Shape;187;p14"/>
          <p:cNvSpPr/>
          <p:nvPr/>
        </p:nvSpPr>
        <p:spPr>
          <a:xfrm>
            <a:off x="8430775" y="46470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8" name="Google Shape;188;p14"/>
          <p:cNvSpPr/>
          <p:nvPr/>
        </p:nvSpPr>
        <p:spPr>
          <a:xfrm>
            <a:off x="38465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9" name="Google Shape;189;p14"/>
          <p:cNvSpPr/>
          <p:nvPr/>
        </p:nvSpPr>
        <p:spPr>
          <a:xfrm>
            <a:off x="7137475"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0" name="Google Shape;190;p14"/>
          <p:cNvSpPr/>
          <p:nvPr/>
        </p:nvSpPr>
        <p:spPr>
          <a:xfrm>
            <a:off x="6140575" y="-1739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00437029"/>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191"/>
        <p:cNvGrpSpPr/>
        <p:nvPr/>
      </p:nvGrpSpPr>
      <p:grpSpPr>
        <a:xfrm>
          <a:off x="0" y="0"/>
          <a:ext cx="0" cy="0"/>
          <a:chOff x="0" y="0"/>
          <a:chExt cx="0" cy="0"/>
        </a:xfrm>
      </p:grpSpPr>
      <p:sp>
        <p:nvSpPr>
          <p:cNvPr id="192" name="Google Shape;192;p15"/>
          <p:cNvSpPr/>
          <p:nvPr/>
        </p:nvSpPr>
        <p:spPr>
          <a:xfrm>
            <a:off x="286875" y="588700"/>
            <a:ext cx="4408200" cy="36384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3" name="Google Shape;193;p15"/>
          <p:cNvSpPr/>
          <p:nvPr/>
        </p:nvSpPr>
        <p:spPr>
          <a:xfrm>
            <a:off x="441875" y="742950"/>
            <a:ext cx="4408200" cy="36384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4" name="Google Shape;194;p15"/>
          <p:cNvSpPr txBox="1">
            <a:spLocks noGrp="1"/>
          </p:cNvSpPr>
          <p:nvPr>
            <p:ph type="ctrTitle"/>
          </p:nvPr>
        </p:nvSpPr>
        <p:spPr>
          <a:xfrm>
            <a:off x="720000" y="1314163"/>
            <a:ext cx="3852000" cy="2052600"/>
          </a:xfrm>
          <a:prstGeom prst="rect">
            <a:avLst/>
          </a:prstGeom>
          <a:ln>
            <a:noFill/>
          </a:ln>
        </p:spPr>
        <p:txBody>
          <a:bodyPr spcFirstLastPara="1" wrap="square" lIns="91425" tIns="91425" rIns="91425" bIns="91425" anchor="b" anchorCtr="0">
            <a:noAutofit/>
          </a:bodyPr>
          <a:lstStyle>
            <a:lvl1pPr lvl="0" algn="ctr" rtl="0">
              <a:spcBef>
                <a:spcPts val="0"/>
              </a:spcBef>
              <a:spcAft>
                <a:spcPts val="0"/>
              </a:spcAft>
              <a:buSzPts val="4800"/>
              <a:buNone/>
              <a:defRPr sz="28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195" name="Google Shape;195;p15"/>
          <p:cNvSpPr/>
          <p:nvPr/>
        </p:nvSpPr>
        <p:spPr>
          <a:xfrm>
            <a:off x="4138075" y="44238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6" name="Google Shape;196;p15"/>
          <p:cNvSpPr/>
          <p:nvPr/>
        </p:nvSpPr>
        <p:spPr>
          <a:xfrm>
            <a:off x="4850075" y="1588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7" name="Google Shape;197;p15"/>
          <p:cNvSpPr/>
          <p:nvPr/>
        </p:nvSpPr>
        <p:spPr>
          <a:xfrm>
            <a:off x="7695175" y="404100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8" name="Google Shape;198;p15"/>
          <p:cNvSpPr/>
          <p:nvPr/>
        </p:nvSpPr>
        <p:spPr>
          <a:xfrm>
            <a:off x="234575" y="463440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9" name="Google Shape;199;p15"/>
          <p:cNvSpPr/>
          <p:nvPr/>
        </p:nvSpPr>
        <p:spPr>
          <a:xfrm>
            <a:off x="8373475" y="19425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15"/>
          <p:cNvSpPr txBox="1">
            <a:spLocks noGrp="1"/>
          </p:cNvSpPr>
          <p:nvPr>
            <p:ph type="title" idx="2"/>
          </p:nvPr>
        </p:nvSpPr>
        <p:spPr>
          <a:xfrm>
            <a:off x="720000" y="3529675"/>
            <a:ext cx="3852000" cy="492000"/>
          </a:xfrm>
          <a:prstGeom prst="rect">
            <a:avLst/>
          </a:prstGeom>
        </p:spPr>
        <p:txBody>
          <a:bodyPr spcFirstLastPara="1" wrap="square" lIns="91425" tIns="91425" rIns="91425" bIns="91425" anchor="t" anchorCtr="0">
            <a:noAutofit/>
          </a:bodyPr>
          <a:lstStyle>
            <a:lvl1pPr lvl="0" algn="r" rtl="0">
              <a:lnSpc>
                <a:spcPct val="115000"/>
              </a:lnSpc>
              <a:spcBef>
                <a:spcPts val="0"/>
              </a:spcBef>
              <a:spcAft>
                <a:spcPts val="0"/>
              </a:spcAft>
              <a:buSzPts val="1800"/>
              <a:buNone/>
              <a:defRPr sz="1400">
                <a:latin typeface="Roboto"/>
                <a:ea typeface="Roboto"/>
                <a:cs typeface="Roboto"/>
                <a:sym typeface="Roboto"/>
              </a:defRPr>
            </a:lvl1pPr>
            <a:lvl2pPr lvl="1" rtl="0">
              <a:spcBef>
                <a:spcPts val="1600"/>
              </a:spcBef>
              <a:spcAft>
                <a:spcPts val="0"/>
              </a:spcAft>
              <a:buSzPts val="2800"/>
              <a:buNone/>
              <a:defRPr>
                <a:latin typeface="Roboto"/>
                <a:ea typeface="Roboto"/>
                <a:cs typeface="Roboto"/>
                <a:sym typeface="Roboto"/>
              </a:defRPr>
            </a:lvl2pPr>
            <a:lvl3pPr lvl="2" rtl="0">
              <a:spcBef>
                <a:spcPts val="0"/>
              </a:spcBef>
              <a:spcAft>
                <a:spcPts val="0"/>
              </a:spcAft>
              <a:buSzPts val="2800"/>
              <a:buNone/>
              <a:defRPr>
                <a:latin typeface="Roboto"/>
                <a:ea typeface="Roboto"/>
                <a:cs typeface="Roboto"/>
                <a:sym typeface="Roboto"/>
              </a:defRPr>
            </a:lvl3pPr>
            <a:lvl4pPr lvl="3" rtl="0">
              <a:spcBef>
                <a:spcPts val="0"/>
              </a:spcBef>
              <a:spcAft>
                <a:spcPts val="0"/>
              </a:spcAft>
              <a:buSzPts val="2800"/>
              <a:buNone/>
              <a:defRPr>
                <a:latin typeface="Roboto"/>
                <a:ea typeface="Roboto"/>
                <a:cs typeface="Roboto"/>
                <a:sym typeface="Roboto"/>
              </a:defRPr>
            </a:lvl4pPr>
            <a:lvl5pPr lvl="4" rtl="0">
              <a:spcBef>
                <a:spcPts val="0"/>
              </a:spcBef>
              <a:spcAft>
                <a:spcPts val="0"/>
              </a:spcAft>
              <a:buSzPts val="2800"/>
              <a:buNone/>
              <a:defRPr>
                <a:latin typeface="Roboto"/>
                <a:ea typeface="Roboto"/>
                <a:cs typeface="Roboto"/>
                <a:sym typeface="Roboto"/>
              </a:defRPr>
            </a:lvl5pPr>
            <a:lvl6pPr lvl="5" rtl="0">
              <a:spcBef>
                <a:spcPts val="0"/>
              </a:spcBef>
              <a:spcAft>
                <a:spcPts val="0"/>
              </a:spcAft>
              <a:buSzPts val="2800"/>
              <a:buNone/>
              <a:defRPr>
                <a:latin typeface="Roboto"/>
                <a:ea typeface="Roboto"/>
                <a:cs typeface="Roboto"/>
                <a:sym typeface="Roboto"/>
              </a:defRPr>
            </a:lvl6pPr>
            <a:lvl7pPr lvl="6" rtl="0">
              <a:spcBef>
                <a:spcPts val="0"/>
              </a:spcBef>
              <a:spcAft>
                <a:spcPts val="0"/>
              </a:spcAft>
              <a:buSzPts val="2800"/>
              <a:buNone/>
              <a:defRPr>
                <a:latin typeface="Roboto"/>
                <a:ea typeface="Roboto"/>
                <a:cs typeface="Roboto"/>
                <a:sym typeface="Roboto"/>
              </a:defRPr>
            </a:lvl7pPr>
            <a:lvl8pPr lvl="7" rtl="0">
              <a:spcBef>
                <a:spcPts val="0"/>
              </a:spcBef>
              <a:spcAft>
                <a:spcPts val="0"/>
              </a:spcAft>
              <a:buSzPts val="2800"/>
              <a:buNone/>
              <a:defRPr>
                <a:latin typeface="Roboto"/>
                <a:ea typeface="Roboto"/>
                <a:cs typeface="Roboto"/>
                <a:sym typeface="Roboto"/>
              </a:defRPr>
            </a:lvl8pPr>
            <a:lvl9pPr lvl="8" rtl="0">
              <a:spcBef>
                <a:spcPts val="0"/>
              </a:spcBef>
              <a:spcAft>
                <a:spcPts val="0"/>
              </a:spcAft>
              <a:buSzPts val="2800"/>
              <a:buNone/>
              <a:defRPr>
                <a:latin typeface="Roboto"/>
                <a:ea typeface="Roboto"/>
                <a:cs typeface="Roboto"/>
                <a:sym typeface="Roboto"/>
              </a:defRPr>
            </a:lvl9pPr>
          </a:lstStyle>
          <a:p>
            <a:endParaRPr/>
          </a:p>
        </p:txBody>
      </p:sp>
    </p:spTree>
    <p:extLst>
      <p:ext uri="{BB962C8B-B14F-4D97-AF65-F5344CB8AC3E}">
        <p14:creationId xmlns:p14="http://schemas.microsoft.com/office/powerpoint/2010/main" val="389022714"/>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Quote 2">
  <p:cSld name="Quote 2">
    <p:spTree>
      <p:nvGrpSpPr>
        <p:cNvPr id="1" name="Shape 201"/>
        <p:cNvGrpSpPr/>
        <p:nvPr/>
      </p:nvGrpSpPr>
      <p:grpSpPr>
        <a:xfrm>
          <a:off x="0" y="0"/>
          <a:ext cx="0" cy="0"/>
          <a:chOff x="0" y="0"/>
          <a:chExt cx="0" cy="0"/>
        </a:xfrm>
      </p:grpSpPr>
      <p:sp>
        <p:nvSpPr>
          <p:cNvPr id="202" name="Google Shape;202;p16"/>
          <p:cNvSpPr/>
          <p:nvPr/>
        </p:nvSpPr>
        <p:spPr>
          <a:xfrm>
            <a:off x="4487325" y="38250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16"/>
          <p:cNvSpPr/>
          <p:nvPr/>
        </p:nvSpPr>
        <p:spPr>
          <a:xfrm>
            <a:off x="8472450" y="1695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16"/>
          <p:cNvSpPr/>
          <p:nvPr/>
        </p:nvSpPr>
        <p:spPr>
          <a:xfrm>
            <a:off x="1242125" y="21390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16"/>
          <p:cNvSpPr/>
          <p:nvPr/>
        </p:nvSpPr>
        <p:spPr>
          <a:xfrm>
            <a:off x="1357700" y="45035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16"/>
          <p:cNvSpPr/>
          <p:nvPr/>
        </p:nvSpPr>
        <p:spPr>
          <a:xfrm>
            <a:off x="1422050" y="59365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7" name="Google Shape;207;p16"/>
          <p:cNvSpPr/>
          <p:nvPr/>
        </p:nvSpPr>
        <p:spPr>
          <a:xfrm>
            <a:off x="8487600" y="45554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208" name="Google Shape;208;p16"/>
          <p:cNvCxnSpPr/>
          <p:nvPr/>
        </p:nvCxnSpPr>
        <p:spPr>
          <a:xfrm>
            <a:off x="825950" y="-937975"/>
            <a:ext cx="0" cy="2631600"/>
          </a:xfrm>
          <a:prstGeom prst="straightConnector1">
            <a:avLst/>
          </a:prstGeom>
          <a:noFill/>
          <a:ln w="9525" cap="flat" cmpd="sng">
            <a:solidFill>
              <a:schemeClr val="accent1"/>
            </a:solidFill>
            <a:prstDash val="dash"/>
            <a:round/>
            <a:headEnd type="none" w="med" len="med"/>
            <a:tailEnd type="none" w="med" len="med"/>
          </a:ln>
        </p:spPr>
      </p:cxnSp>
      <p:cxnSp>
        <p:nvCxnSpPr>
          <p:cNvPr id="209" name="Google Shape;209;p16"/>
          <p:cNvCxnSpPr/>
          <p:nvPr/>
        </p:nvCxnSpPr>
        <p:spPr>
          <a:xfrm>
            <a:off x="825950" y="3392700"/>
            <a:ext cx="0" cy="2631600"/>
          </a:xfrm>
          <a:prstGeom prst="straightConnector1">
            <a:avLst/>
          </a:prstGeom>
          <a:noFill/>
          <a:ln w="9525" cap="flat" cmpd="sng">
            <a:solidFill>
              <a:schemeClr val="accent1"/>
            </a:solidFill>
            <a:prstDash val="dash"/>
            <a:round/>
            <a:headEnd type="none" w="med" len="med"/>
            <a:tailEnd type="none" w="med" len="med"/>
          </a:ln>
        </p:spPr>
      </p:cxnSp>
      <p:grpSp>
        <p:nvGrpSpPr>
          <p:cNvPr id="210" name="Google Shape;210;p16"/>
          <p:cNvGrpSpPr/>
          <p:nvPr/>
        </p:nvGrpSpPr>
        <p:grpSpPr>
          <a:xfrm>
            <a:off x="1793120" y="749323"/>
            <a:ext cx="5405364" cy="3644869"/>
            <a:chOff x="717450" y="1493475"/>
            <a:chExt cx="1854900" cy="2767975"/>
          </a:xfrm>
        </p:grpSpPr>
        <p:sp>
          <p:nvSpPr>
            <p:cNvPr id="211" name="Google Shape;211;p16"/>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2" name="Google Shape;212;p16"/>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13" name="Google Shape;213;p16"/>
          <p:cNvSpPr txBox="1">
            <a:spLocks noGrp="1"/>
          </p:cNvSpPr>
          <p:nvPr>
            <p:ph type="title"/>
          </p:nvPr>
        </p:nvSpPr>
        <p:spPr>
          <a:xfrm>
            <a:off x="2612100" y="3066200"/>
            <a:ext cx="3919800" cy="477900"/>
          </a:xfrm>
          <a:prstGeom prst="rect">
            <a:avLst/>
          </a:prstGeom>
        </p:spPr>
        <p:txBody>
          <a:bodyPr spcFirstLastPara="1" wrap="square" lIns="91425" tIns="91425" rIns="91425" bIns="91425" anchor="t" anchorCtr="0">
            <a:noAutofit/>
          </a:bodyPr>
          <a:lstStyle>
            <a:lvl1pPr lvl="0" algn="ctr">
              <a:spcBef>
                <a:spcPts val="0"/>
              </a:spcBef>
              <a:spcAft>
                <a:spcPts val="0"/>
              </a:spcAft>
              <a:buSzPts val="2400"/>
              <a:buNone/>
              <a:defRPr/>
            </a:lvl1pPr>
            <a:lvl2pPr lvl="1" algn="ctr">
              <a:spcBef>
                <a:spcPts val="0"/>
              </a:spcBef>
              <a:spcAft>
                <a:spcPts val="0"/>
              </a:spcAft>
              <a:buSzPts val="2800"/>
              <a:buFont typeface="Anton"/>
              <a:buNone/>
              <a:defRPr>
                <a:latin typeface="Anton"/>
                <a:ea typeface="Anton"/>
                <a:cs typeface="Anton"/>
                <a:sym typeface="Anton"/>
              </a:defRPr>
            </a:lvl2pPr>
            <a:lvl3pPr lvl="2" algn="ctr">
              <a:spcBef>
                <a:spcPts val="0"/>
              </a:spcBef>
              <a:spcAft>
                <a:spcPts val="0"/>
              </a:spcAft>
              <a:buSzPts val="2800"/>
              <a:buFont typeface="Anton"/>
              <a:buNone/>
              <a:defRPr>
                <a:latin typeface="Anton"/>
                <a:ea typeface="Anton"/>
                <a:cs typeface="Anton"/>
                <a:sym typeface="Anton"/>
              </a:defRPr>
            </a:lvl3pPr>
            <a:lvl4pPr lvl="3" algn="ctr">
              <a:spcBef>
                <a:spcPts val="0"/>
              </a:spcBef>
              <a:spcAft>
                <a:spcPts val="0"/>
              </a:spcAft>
              <a:buSzPts val="2800"/>
              <a:buFont typeface="Anton"/>
              <a:buNone/>
              <a:defRPr>
                <a:latin typeface="Anton"/>
                <a:ea typeface="Anton"/>
                <a:cs typeface="Anton"/>
                <a:sym typeface="Anton"/>
              </a:defRPr>
            </a:lvl4pPr>
            <a:lvl5pPr lvl="4" algn="ctr">
              <a:spcBef>
                <a:spcPts val="0"/>
              </a:spcBef>
              <a:spcAft>
                <a:spcPts val="0"/>
              </a:spcAft>
              <a:buSzPts val="2800"/>
              <a:buFont typeface="Anton"/>
              <a:buNone/>
              <a:defRPr>
                <a:latin typeface="Anton"/>
                <a:ea typeface="Anton"/>
                <a:cs typeface="Anton"/>
                <a:sym typeface="Anton"/>
              </a:defRPr>
            </a:lvl5pPr>
            <a:lvl6pPr lvl="5" algn="ctr">
              <a:spcBef>
                <a:spcPts val="0"/>
              </a:spcBef>
              <a:spcAft>
                <a:spcPts val="0"/>
              </a:spcAft>
              <a:buSzPts val="2800"/>
              <a:buFont typeface="Anton"/>
              <a:buNone/>
              <a:defRPr>
                <a:latin typeface="Anton"/>
                <a:ea typeface="Anton"/>
                <a:cs typeface="Anton"/>
                <a:sym typeface="Anton"/>
              </a:defRPr>
            </a:lvl6pPr>
            <a:lvl7pPr lvl="6" algn="ctr">
              <a:spcBef>
                <a:spcPts val="0"/>
              </a:spcBef>
              <a:spcAft>
                <a:spcPts val="0"/>
              </a:spcAft>
              <a:buSzPts val="2800"/>
              <a:buFont typeface="Anton"/>
              <a:buNone/>
              <a:defRPr>
                <a:latin typeface="Anton"/>
                <a:ea typeface="Anton"/>
                <a:cs typeface="Anton"/>
                <a:sym typeface="Anton"/>
              </a:defRPr>
            </a:lvl7pPr>
            <a:lvl8pPr lvl="7" algn="ctr">
              <a:spcBef>
                <a:spcPts val="0"/>
              </a:spcBef>
              <a:spcAft>
                <a:spcPts val="0"/>
              </a:spcAft>
              <a:buSzPts val="2800"/>
              <a:buFont typeface="Anton"/>
              <a:buNone/>
              <a:defRPr>
                <a:latin typeface="Anton"/>
                <a:ea typeface="Anton"/>
                <a:cs typeface="Anton"/>
                <a:sym typeface="Anton"/>
              </a:defRPr>
            </a:lvl8pPr>
            <a:lvl9pPr lvl="8" algn="ctr">
              <a:spcBef>
                <a:spcPts val="0"/>
              </a:spcBef>
              <a:spcAft>
                <a:spcPts val="0"/>
              </a:spcAft>
              <a:buSzPts val="2800"/>
              <a:buFont typeface="Anton"/>
              <a:buNone/>
              <a:defRPr>
                <a:latin typeface="Anton"/>
                <a:ea typeface="Anton"/>
                <a:cs typeface="Anton"/>
                <a:sym typeface="Anton"/>
              </a:defRPr>
            </a:lvl9pPr>
          </a:lstStyle>
          <a:p>
            <a:endParaRPr/>
          </a:p>
        </p:txBody>
      </p:sp>
      <p:sp>
        <p:nvSpPr>
          <p:cNvPr id="214" name="Google Shape;214;p16"/>
          <p:cNvSpPr txBox="1">
            <a:spLocks noGrp="1"/>
          </p:cNvSpPr>
          <p:nvPr>
            <p:ph type="subTitle" idx="1"/>
          </p:nvPr>
        </p:nvSpPr>
        <p:spPr>
          <a:xfrm>
            <a:off x="2612100" y="1974725"/>
            <a:ext cx="3919800" cy="7413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a:lvl1pPr>
            <a:lvl2pPr lvl="1">
              <a:spcBef>
                <a:spcPts val="1600"/>
              </a:spcBef>
              <a:spcAft>
                <a:spcPts val="0"/>
              </a:spcAft>
              <a:buSzPts val="1400"/>
              <a:buNone/>
              <a:defRPr/>
            </a:lvl2pPr>
            <a:lvl3pPr lvl="2">
              <a:spcBef>
                <a:spcPts val="1600"/>
              </a:spcBef>
              <a:spcAft>
                <a:spcPts val="0"/>
              </a:spcAft>
              <a:buSzPts val="1400"/>
              <a:buNone/>
              <a:defRPr/>
            </a:lvl3pPr>
            <a:lvl4pPr lvl="3">
              <a:spcBef>
                <a:spcPts val="1600"/>
              </a:spcBef>
              <a:spcAft>
                <a:spcPts val="0"/>
              </a:spcAft>
              <a:buSzPts val="1400"/>
              <a:buNone/>
              <a:defRPr/>
            </a:lvl4pPr>
            <a:lvl5pPr lvl="4">
              <a:spcBef>
                <a:spcPts val="1600"/>
              </a:spcBef>
              <a:spcAft>
                <a:spcPts val="0"/>
              </a:spcAft>
              <a:buSzPts val="1400"/>
              <a:buNone/>
              <a:defRPr/>
            </a:lvl5pPr>
            <a:lvl6pPr lvl="5">
              <a:spcBef>
                <a:spcPts val="1600"/>
              </a:spcBef>
              <a:spcAft>
                <a:spcPts val="0"/>
              </a:spcAft>
              <a:buSzPts val="1400"/>
              <a:buNone/>
              <a:defRPr/>
            </a:lvl6pPr>
            <a:lvl7pPr lvl="6">
              <a:spcBef>
                <a:spcPts val="1600"/>
              </a:spcBef>
              <a:spcAft>
                <a:spcPts val="0"/>
              </a:spcAft>
              <a:buSzPts val="1400"/>
              <a:buNone/>
              <a:defRPr/>
            </a:lvl7pPr>
            <a:lvl8pPr lvl="7">
              <a:spcBef>
                <a:spcPts val="1600"/>
              </a:spcBef>
              <a:spcAft>
                <a:spcPts val="0"/>
              </a:spcAft>
              <a:buSzPts val="1400"/>
              <a:buNone/>
              <a:defRPr/>
            </a:lvl8pPr>
            <a:lvl9pPr lvl="8">
              <a:spcBef>
                <a:spcPts val="1600"/>
              </a:spcBef>
              <a:spcAft>
                <a:spcPts val="1600"/>
              </a:spcAft>
              <a:buSzPts val="1400"/>
              <a:buNone/>
              <a:defRPr/>
            </a:lvl9pPr>
          </a:lstStyle>
          <a:p>
            <a:endParaRPr/>
          </a:p>
        </p:txBody>
      </p:sp>
    </p:spTree>
    <p:extLst>
      <p:ext uri="{BB962C8B-B14F-4D97-AF65-F5344CB8AC3E}">
        <p14:creationId xmlns:p14="http://schemas.microsoft.com/office/powerpoint/2010/main" val="153359649"/>
      </p:ext>
    </p:extLst>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sldGuideLst>
    </p:ext>
  </p:extLst>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Quote 3">
  <p:cSld name="Quote 3">
    <p:spTree>
      <p:nvGrpSpPr>
        <p:cNvPr id="1" name="Shape 215"/>
        <p:cNvGrpSpPr/>
        <p:nvPr/>
      </p:nvGrpSpPr>
      <p:grpSpPr>
        <a:xfrm>
          <a:off x="0" y="0"/>
          <a:ext cx="0" cy="0"/>
          <a:chOff x="0" y="0"/>
          <a:chExt cx="0" cy="0"/>
        </a:xfrm>
      </p:grpSpPr>
      <p:sp>
        <p:nvSpPr>
          <p:cNvPr id="216" name="Google Shape;216;p17"/>
          <p:cNvSpPr/>
          <p:nvPr/>
        </p:nvSpPr>
        <p:spPr>
          <a:xfrm>
            <a:off x="-839375" y="7860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7" name="Google Shape;217;p17"/>
          <p:cNvSpPr/>
          <p:nvPr/>
        </p:nvSpPr>
        <p:spPr>
          <a:xfrm rot="3513787">
            <a:off x="3512077" y="4093893"/>
            <a:ext cx="778819" cy="673652"/>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8" name="Google Shape;218;p17"/>
          <p:cNvSpPr/>
          <p:nvPr/>
        </p:nvSpPr>
        <p:spPr>
          <a:xfrm>
            <a:off x="1242125" y="21390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9" name="Google Shape;219;p17"/>
          <p:cNvSpPr/>
          <p:nvPr/>
        </p:nvSpPr>
        <p:spPr>
          <a:xfrm>
            <a:off x="6959175" y="465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0" name="Google Shape;220;p17"/>
          <p:cNvSpPr/>
          <p:nvPr/>
        </p:nvSpPr>
        <p:spPr>
          <a:xfrm>
            <a:off x="7157375" y="38066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1" name="Google Shape;221;p17"/>
          <p:cNvSpPr/>
          <p:nvPr/>
        </p:nvSpPr>
        <p:spPr>
          <a:xfrm>
            <a:off x="-157700" y="3037625"/>
            <a:ext cx="495900" cy="4983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222" name="Google Shape;222;p17"/>
          <p:cNvGrpSpPr/>
          <p:nvPr/>
        </p:nvGrpSpPr>
        <p:grpSpPr>
          <a:xfrm>
            <a:off x="4429531" y="540004"/>
            <a:ext cx="3902710" cy="2631514"/>
            <a:chOff x="717450" y="1493475"/>
            <a:chExt cx="1854900" cy="2767975"/>
          </a:xfrm>
        </p:grpSpPr>
        <p:sp>
          <p:nvSpPr>
            <p:cNvPr id="223" name="Google Shape;223;p17"/>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4" name="Google Shape;224;p17"/>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25" name="Google Shape;225;p17"/>
          <p:cNvSpPr txBox="1">
            <a:spLocks noGrp="1"/>
          </p:cNvSpPr>
          <p:nvPr>
            <p:ph type="title"/>
          </p:nvPr>
        </p:nvSpPr>
        <p:spPr>
          <a:xfrm>
            <a:off x="5020794" y="2212815"/>
            <a:ext cx="2830200" cy="345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a:lvl1pPr>
            <a:lvl2pPr lvl="1" algn="ctr" rtl="0">
              <a:spcBef>
                <a:spcPts val="0"/>
              </a:spcBef>
              <a:spcAft>
                <a:spcPts val="0"/>
              </a:spcAft>
              <a:buSzPts val="2800"/>
              <a:buFont typeface="Anton"/>
              <a:buNone/>
              <a:defRPr>
                <a:latin typeface="Anton"/>
                <a:ea typeface="Anton"/>
                <a:cs typeface="Anton"/>
                <a:sym typeface="Anton"/>
              </a:defRPr>
            </a:lvl2pPr>
            <a:lvl3pPr lvl="2" algn="ctr" rtl="0">
              <a:spcBef>
                <a:spcPts val="0"/>
              </a:spcBef>
              <a:spcAft>
                <a:spcPts val="0"/>
              </a:spcAft>
              <a:buSzPts val="2800"/>
              <a:buFont typeface="Anton"/>
              <a:buNone/>
              <a:defRPr>
                <a:latin typeface="Anton"/>
                <a:ea typeface="Anton"/>
                <a:cs typeface="Anton"/>
                <a:sym typeface="Anton"/>
              </a:defRPr>
            </a:lvl3pPr>
            <a:lvl4pPr lvl="3" algn="ctr" rtl="0">
              <a:spcBef>
                <a:spcPts val="0"/>
              </a:spcBef>
              <a:spcAft>
                <a:spcPts val="0"/>
              </a:spcAft>
              <a:buSzPts val="2800"/>
              <a:buFont typeface="Anton"/>
              <a:buNone/>
              <a:defRPr>
                <a:latin typeface="Anton"/>
                <a:ea typeface="Anton"/>
                <a:cs typeface="Anton"/>
                <a:sym typeface="Anton"/>
              </a:defRPr>
            </a:lvl4pPr>
            <a:lvl5pPr lvl="4" algn="ctr" rtl="0">
              <a:spcBef>
                <a:spcPts val="0"/>
              </a:spcBef>
              <a:spcAft>
                <a:spcPts val="0"/>
              </a:spcAft>
              <a:buSzPts val="2800"/>
              <a:buFont typeface="Anton"/>
              <a:buNone/>
              <a:defRPr>
                <a:latin typeface="Anton"/>
                <a:ea typeface="Anton"/>
                <a:cs typeface="Anton"/>
                <a:sym typeface="Anton"/>
              </a:defRPr>
            </a:lvl5pPr>
            <a:lvl6pPr lvl="5" algn="ctr" rtl="0">
              <a:spcBef>
                <a:spcPts val="0"/>
              </a:spcBef>
              <a:spcAft>
                <a:spcPts val="0"/>
              </a:spcAft>
              <a:buSzPts val="2800"/>
              <a:buFont typeface="Anton"/>
              <a:buNone/>
              <a:defRPr>
                <a:latin typeface="Anton"/>
                <a:ea typeface="Anton"/>
                <a:cs typeface="Anton"/>
                <a:sym typeface="Anton"/>
              </a:defRPr>
            </a:lvl6pPr>
            <a:lvl7pPr lvl="6" algn="ctr" rtl="0">
              <a:spcBef>
                <a:spcPts val="0"/>
              </a:spcBef>
              <a:spcAft>
                <a:spcPts val="0"/>
              </a:spcAft>
              <a:buSzPts val="2800"/>
              <a:buFont typeface="Anton"/>
              <a:buNone/>
              <a:defRPr>
                <a:latin typeface="Anton"/>
                <a:ea typeface="Anton"/>
                <a:cs typeface="Anton"/>
                <a:sym typeface="Anton"/>
              </a:defRPr>
            </a:lvl7pPr>
            <a:lvl8pPr lvl="7" algn="ctr" rtl="0">
              <a:spcBef>
                <a:spcPts val="0"/>
              </a:spcBef>
              <a:spcAft>
                <a:spcPts val="0"/>
              </a:spcAft>
              <a:buSzPts val="2800"/>
              <a:buFont typeface="Anton"/>
              <a:buNone/>
              <a:defRPr>
                <a:latin typeface="Anton"/>
                <a:ea typeface="Anton"/>
                <a:cs typeface="Anton"/>
                <a:sym typeface="Anton"/>
              </a:defRPr>
            </a:lvl8pPr>
            <a:lvl9pPr lvl="8" algn="ctr" rtl="0">
              <a:spcBef>
                <a:spcPts val="0"/>
              </a:spcBef>
              <a:spcAft>
                <a:spcPts val="0"/>
              </a:spcAft>
              <a:buSzPts val="2800"/>
              <a:buFont typeface="Anton"/>
              <a:buNone/>
              <a:defRPr>
                <a:latin typeface="Anton"/>
                <a:ea typeface="Anton"/>
                <a:cs typeface="Anton"/>
                <a:sym typeface="Anton"/>
              </a:defRPr>
            </a:lvl9pPr>
          </a:lstStyle>
          <a:p>
            <a:endParaRPr/>
          </a:p>
        </p:txBody>
      </p:sp>
      <p:sp>
        <p:nvSpPr>
          <p:cNvPr id="226" name="Google Shape;226;p17"/>
          <p:cNvSpPr txBox="1">
            <a:spLocks noGrp="1"/>
          </p:cNvSpPr>
          <p:nvPr>
            <p:ph type="subTitle" idx="1"/>
          </p:nvPr>
        </p:nvSpPr>
        <p:spPr>
          <a:xfrm>
            <a:off x="5020800" y="1082450"/>
            <a:ext cx="2830200" cy="958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27" name="Google Shape;227;p17"/>
          <p:cNvSpPr/>
          <p:nvPr/>
        </p:nvSpPr>
        <p:spPr>
          <a:xfrm>
            <a:off x="6075625" y="468805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81190047"/>
      </p:ext>
    </p:extLst>
  </p:cSld>
  <p:clrMapOvr>
    <a:masterClrMapping/>
  </p:clrMapOvr>
  <p:extLst>
    <p:ext uri="{DCECCB84-F9BA-43D5-87BE-67443E8EF086}">
      <p15:sldGuideLst xmlns:p15="http://schemas.microsoft.com/office/powerpoint/2012/main">
        <p15:guide id="1" orient="horz" pos="1620">
          <p15:clr>
            <a:srgbClr val="FA7B17"/>
          </p15:clr>
        </p15:guide>
        <p15:guide id="2" pos="2880">
          <p15:clr>
            <a:srgbClr val="FA7B17"/>
          </p15:clr>
        </p15:guide>
      </p15:sldGuideLst>
    </p:ext>
  </p:extLst>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Big number 2">
  <p:cSld name="Big number 2">
    <p:spTree>
      <p:nvGrpSpPr>
        <p:cNvPr id="1" name="Shape 228"/>
        <p:cNvGrpSpPr/>
        <p:nvPr/>
      </p:nvGrpSpPr>
      <p:grpSpPr>
        <a:xfrm>
          <a:off x="0" y="0"/>
          <a:ext cx="0" cy="0"/>
          <a:chOff x="0" y="0"/>
          <a:chExt cx="0" cy="0"/>
        </a:xfrm>
      </p:grpSpPr>
      <p:sp>
        <p:nvSpPr>
          <p:cNvPr id="229" name="Google Shape;229;p18"/>
          <p:cNvSpPr/>
          <p:nvPr/>
        </p:nvSpPr>
        <p:spPr>
          <a:xfrm rot="-5400000" flipH="1">
            <a:off x="3119689" y="780232"/>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0" name="Google Shape;230;p18"/>
          <p:cNvSpPr txBox="1">
            <a:spLocks noGrp="1"/>
          </p:cNvSpPr>
          <p:nvPr>
            <p:ph type="title"/>
          </p:nvPr>
        </p:nvSpPr>
        <p:spPr>
          <a:xfrm>
            <a:off x="1972650" y="3877300"/>
            <a:ext cx="5198700" cy="477900"/>
          </a:xfrm>
          <a:prstGeom prst="rect">
            <a:avLst/>
          </a:prstGeom>
        </p:spPr>
        <p:txBody>
          <a:bodyPr spcFirstLastPara="1" wrap="square" lIns="91425" tIns="91425" rIns="91425" bIns="91425" anchor="t" anchorCtr="0">
            <a:noAutofit/>
          </a:bodyPr>
          <a:lstStyle>
            <a:lvl1pPr lvl="0" algn="ctr">
              <a:spcBef>
                <a:spcPts val="0"/>
              </a:spcBef>
              <a:spcAft>
                <a:spcPts val="0"/>
              </a:spcAft>
              <a:buSzPts val="1400"/>
              <a:buNone/>
              <a:defRPr sz="1400">
                <a:latin typeface="Roboto"/>
                <a:ea typeface="Roboto"/>
                <a:cs typeface="Roboto"/>
                <a:sym typeface="Roboto"/>
              </a:defRPr>
            </a:lvl1pPr>
            <a:lvl2pPr lvl="1" algn="ctr">
              <a:spcBef>
                <a:spcPts val="0"/>
              </a:spcBef>
              <a:spcAft>
                <a:spcPts val="0"/>
              </a:spcAft>
              <a:buClr>
                <a:schemeClr val="accent1"/>
              </a:buClr>
              <a:buSzPts val="1400"/>
              <a:buNone/>
              <a:defRPr sz="1400">
                <a:solidFill>
                  <a:schemeClr val="accent1"/>
                </a:solidFill>
                <a:latin typeface="Roboto"/>
                <a:ea typeface="Roboto"/>
                <a:cs typeface="Roboto"/>
                <a:sym typeface="Roboto"/>
              </a:defRPr>
            </a:lvl2pPr>
            <a:lvl3pPr lvl="2" algn="ctr">
              <a:spcBef>
                <a:spcPts val="0"/>
              </a:spcBef>
              <a:spcAft>
                <a:spcPts val="0"/>
              </a:spcAft>
              <a:buClr>
                <a:schemeClr val="accent1"/>
              </a:buClr>
              <a:buSzPts val="1400"/>
              <a:buNone/>
              <a:defRPr sz="1400">
                <a:solidFill>
                  <a:schemeClr val="accent1"/>
                </a:solidFill>
                <a:latin typeface="Roboto"/>
                <a:ea typeface="Roboto"/>
                <a:cs typeface="Roboto"/>
                <a:sym typeface="Roboto"/>
              </a:defRPr>
            </a:lvl3pPr>
            <a:lvl4pPr lvl="3" algn="ctr">
              <a:spcBef>
                <a:spcPts val="0"/>
              </a:spcBef>
              <a:spcAft>
                <a:spcPts val="0"/>
              </a:spcAft>
              <a:buClr>
                <a:schemeClr val="accent1"/>
              </a:buClr>
              <a:buSzPts val="1400"/>
              <a:buNone/>
              <a:defRPr sz="1400">
                <a:solidFill>
                  <a:schemeClr val="accent1"/>
                </a:solidFill>
                <a:latin typeface="Roboto"/>
                <a:ea typeface="Roboto"/>
                <a:cs typeface="Roboto"/>
                <a:sym typeface="Roboto"/>
              </a:defRPr>
            </a:lvl4pPr>
            <a:lvl5pPr lvl="4" algn="ctr">
              <a:spcBef>
                <a:spcPts val="0"/>
              </a:spcBef>
              <a:spcAft>
                <a:spcPts val="0"/>
              </a:spcAft>
              <a:buClr>
                <a:schemeClr val="accent1"/>
              </a:buClr>
              <a:buSzPts val="1400"/>
              <a:buNone/>
              <a:defRPr sz="1400">
                <a:solidFill>
                  <a:schemeClr val="accent1"/>
                </a:solidFill>
                <a:latin typeface="Roboto"/>
                <a:ea typeface="Roboto"/>
                <a:cs typeface="Roboto"/>
                <a:sym typeface="Roboto"/>
              </a:defRPr>
            </a:lvl5pPr>
            <a:lvl6pPr lvl="5" algn="ctr">
              <a:spcBef>
                <a:spcPts val="0"/>
              </a:spcBef>
              <a:spcAft>
                <a:spcPts val="0"/>
              </a:spcAft>
              <a:buClr>
                <a:schemeClr val="accent1"/>
              </a:buClr>
              <a:buSzPts val="1400"/>
              <a:buNone/>
              <a:defRPr sz="1400">
                <a:solidFill>
                  <a:schemeClr val="accent1"/>
                </a:solidFill>
                <a:latin typeface="Roboto"/>
                <a:ea typeface="Roboto"/>
                <a:cs typeface="Roboto"/>
                <a:sym typeface="Roboto"/>
              </a:defRPr>
            </a:lvl6pPr>
            <a:lvl7pPr lvl="6" algn="ctr">
              <a:spcBef>
                <a:spcPts val="0"/>
              </a:spcBef>
              <a:spcAft>
                <a:spcPts val="0"/>
              </a:spcAft>
              <a:buClr>
                <a:schemeClr val="accent1"/>
              </a:buClr>
              <a:buSzPts val="1400"/>
              <a:buNone/>
              <a:defRPr sz="1400">
                <a:solidFill>
                  <a:schemeClr val="accent1"/>
                </a:solidFill>
                <a:latin typeface="Roboto"/>
                <a:ea typeface="Roboto"/>
                <a:cs typeface="Roboto"/>
                <a:sym typeface="Roboto"/>
              </a:defRPr>
            </a:lvl7pPr>
            <a:lvl8pPr lvl="7" algn="ctr">
              <a:spcBef>
                <a:spcPts val="0"/>
              </a:spcBef>
              <a:spcAft>
                <a:spcPts val="0"/>
              </a:spcAft>
              <a:buClr>
                <a:schemeClr val="accent1"/>
              </a:buClr>
              <a:buSzPts val="1400"/>
              <a:buNone/>
              <a:defRPr sz="1400">
                <a:solidFill>
                  <a:schemeClr val="accent1"/>
                </a:solidFill>
                <a:latin typeface="Roboto"/>
                <a:ea typeface="Roboto"/>
                <a:cs typeface="Roboto"/>
                <a:sym typeface="Roboto"/>
              </a:defRPr>
            </a:lvl8pPr>
            <a:lvl9pPr lvl="8" algn="ctr">
              <a:spcBef>
                <a:spcPts val="0"/>
              </a:spcBef>
              <a:spcAft>
                <a:spcPts val="0"/>
              </a:spcAft>
              <a:buClr>
                <a:schemeClr val="accent1"/>
              </a:buClr>
              <a:buSzPts val="1400"/>
              <a:buNone/>
              <a:defRPr sz="1400">
                <a:solidFill>
                  <a:schemeClr val="accent1"/>
                </a:solidFill>
                <a:latin typeface="Roboto"/>
                <a:ea typeface="Roboto"/>
                <a:cs typeface="Roboto"/>
                <a:sym typeface="Roboto"/>
              </a:defRPr>
            </a:lvl9pPr>
          </a:lstStyle>
          <a:p>
            <a:endParaRPr/>
          </a:p>
        </p:txBody>
      </p:sp>
      <p:sp>
        <p:nvSpPr>
          <p:cNvPr id="231" name="Google Shape;231;p18"/>
          <p:cNvSpPr/>
          <p:nvPr/>
        </p:nvSpPr>
        <p:spPr>
          <a:xfrm rot="-5400000" flipH="1">
            <a:off x="7743489" y="378365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2" name="Google Shape;232;p18"/>
          <p:cNvSpPr/>
          <p:nvPr/>
        </p:nvSpPr>
        <p:spPr>
          <a:xfrm rot="-5400000" flipH="1">
            <a:off x="7667550" y="368289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3" name="Google Shape;233;p18"/>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4" name="Google Shape;234;p18"/>
          <p:cNvSpPr/>
          <p:nvPr/>
        </p:nvSpPr>
        <p:spPr>
          <a:xfrm>
            <a:off x="8688925"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5" name="Google Shape;235;p18"/>
          <p:cNvSpPr/>
          <p:nvPr/>
        </p:nvSpPr>
        <p:spPr>
          <a:xfrm>
            <a:off x="-639900" y="-6617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6" name="Google Shape;236;p18"/>
          <p:cNvSpPr/>
          <p:nvPr/>
        </p:nvSpPr>
        <p:spPr>
          <a:xfrm>
            <a:off x="8509750" y="192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7" name="Google Shape;237;p18"/>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8" name="Google Shape;238;p18"/>
          <p:cNvSpPr/>
          <p:nvPr/>
        </p:nvSpPr>
        <p:spPr>
          <a:xfrm>
            <a:off x="38465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39" name="Google Shape;239;p18"/>
          <p:cNvSpPr/>
          <p:nvPr/>
        </p:nvSpPr>
        <p:spPr>
          <a:xfrm>
            <a:off x="7137475"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0" name="Google Shape;240;p18"/>
          <p:cNvSpPr txBox="1">
            <a:spLocks noGrp="1"/>
          </p:cNvSpPr>
          <p:nvPr>
            <p:ph type="title" idx="2" hasCustomPrompt="1"/>
          </p:nvPr>
        </p:nvSpPr>
        <p:spPr>
          <a:xfrm>
            <a:off x="1972650" y="1554975"/>
            <a:ext cx="5198700" cy="1355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7000"/>
              <a:buNone/>
              <a:defRPr sz="9600"/>
            </a:lvl1pPr>
            <a:lvl2pPr lvl="1" algn="ctr" rtl="0">
              <a:spcBef>
                <a:spcPts val="0"/>
              </a:spcBef>
              <a:spcAft>
                <a:spcPts val="0"/>
              </a:spcAft>
              <a:buSzPts val="7000"/>
              <a:buNone/>
              <a:defRPr sz="7000"/>
            </a:lvl2pPr>
            <a:lvl3pPr lvl="2" algn="ctr" rtl="0">
              <a:spcBef>
                <a:spcPts val="0"/>
              </a:spcBef>
              <a:spcAft>
                <a:spcPts val="0"/>
              </a:spcAft>
              <a:buSzPts val="7000"/>
              <a:buNone/>
              <a:defRPr sz="7000"/>
            </a:lvl3pPr>
            <a:lvl4pPr lvl="3" algn="ctr" rtl="0">
              <a:spcBef>
                <a:spcPts val="0"/>
              </a:spcBef>
              <a:spcAft>
                <a:spcPts val="0"/>
              </a:spcAft>
              <a:buSzPts val="7000"/>
              <a:buNone/>
              <a:defRPr sz="7000"/>
            </a:lvl4pPr>
            <a:lvl5pPr lvl="4" algn="ctr" rtl="0">
              <a:spcBef>
                <a:spcPts val="0"/>
              </a:spcBef>
              <a:spcAft>
                <a:spcPts val="0"/>
              </a:spcAft>
              <a:buSzPts val="7000"/>
              <a:buNone/>
              <a:defRPr sz="7000"/>
            </a:lvl5pPr>
            <a:lvl6pPr lvl="5" algn="ctr" rtl="0">
              <a:spcBef>
                <a:spcPts val="0"/>
              </a:spcBef>
              <a:spcAft>
                <a:spcPts val="0"/>
              </a:spcAft>
              <a:buSzPts val="7000"/>
              <a:buNone/>
              <a:defRPr sz="7000"/>
            </a:lvl6pPr>
            <a:lvl7pPr lvl="6" algn="ctr" rtl="0">
              <a:spcBef>
                <a:spcPts val="0"/>
              </a:spcBef>
              <a:spcAft>
                <a:spcPts val="0"/>
              </a:spcAft>
              <a:buSzPts val="7000"/>
              <a:buNone/>
              <a:defRPr sz="7000"/>
            </a:lvl7pPr>
            <a:lvl8pPr lvl="7" algn="ctr" rtl="0">
              <a:spcBef>
                <a:spcPts val="0"/>
              </a:spcBef>
              <a:spcAft>
                <a:spcPts val="0"/>
              </a:spcAft>
              <a:buSzPts val="7000"/>
              <a:buNone/>
              <a:defRPr sz="7000"/>
            </a:lvl8pPr>
            <a:lvl9pPr lvl="8" algn="ctr" rtl="0">
              <a:spcBef>
                <a:spcPts val="0"/>
              </a:spcBef>
              <a:spcAft>
                <a:spcPts val="0"/>
              </a:spcAft>
              <a:buSzPts val="7000"/>
              <a:buNone/>
              <a:defRPr sz="7000"/>
            </a:lvl9pPr>
          </a:lstStyle>
          <a:p>
            <a:r>
              <a:t>xx%</a:t>
            </a:r>
          </a:p>
        </p:txBody>
      </p:sp>
    </p:spTree>
    <p:extLst>
      <p:ext uri="{BB962C8B-B14F-4D97-AF65-F5344CB8AC3E}">
        <p14:creationId xmlns:p14="http://schemas.microsoft.com/office/powerpoint/2010/main" val="171363973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Big number 3">
  <p:cSld name="Big number 3">
    <p:spTree>
      <p:nvGrpSpPr>
        <p:cNvPr id="1" name="Shape 241"/>
        <p:cNvGrpSpPr/>
        <p:nvPr/>
      </p:nvGrpSpPr>
      <p:grpSpPr>
        <a:xfrm>
          <a:off x="0" y="0"/>
          <a:ext cx="0" cy="0"/>
          <a:chOff x="0" y="0"/>
          <a:chExt cx="0" cy="0"/>
        </a:xfrm>
      </p:grpSpPr>
      <p:sp>
        <p:nvSpPr>
          <p:cNvPr id="242" name="Google Shape;242;p19"/>
          <p:cNvSpPr txBox="1">
            <a:spLocks noGrp="1"/>
          </p:cNvSpPr>
          <p:nvPr>
            <p:ph type="title"/>
          </p:nvPr>
        </p:nvSpPr>
        <p:spPr>
          <a:xfrm>
            <a:off x="713225" y="2872350"/>
            <a:ext cx="47475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sz="1400">
                <a:latin typeface="Roboto"/>
                <a:ea typeface="Roboto"/>
                <a:cs typeface="Roboto"/>
                <a:sym typeface="Roboto"/>
              </a:defRPr>
            </a:lvl1pPr>
            <a:lvl2pPr lvl="1" rtl="0">
              <a:spcBef>
                <a:spcPts val="0"/>
              </a:spcBef>
              <a:spcAft>
                <a:spcPts val="0"/>
              </a:spcAft>
              <a:buClr>
                <a:schemeClr val="accent1"/>
              </a:buClr>
              <a:buSzPts val="1400"/>
              <a:buNone/>
              <a:defRPr sz="1400">
                <a:solidFill>
                  <a:schemeClr val="accent1"/>
                </a:solidFill>
                <a:latin typeface="Roboto"/>
                <a:ea typeface="Roboto"/>
                <a:cs typeface="Roboto"/>
                <a:sym typeface="Roboto"/>
              </a:defRPr>
            </a:lvl2pPr>
            <a:lvl3pPr lvl="2" rtl="0">
              <a:spcBef>
                <a:spcPts val="0"/>
              </a:spcBef>
              <a:spcAft>
                <a:spcPts val="0"/>
              </a:spcAft>
              <a:buClr>
                <a:schemeClr val="accent1"/>
              </a:buClr>
              <a:buSzPts val="1400"/>
              <a:buNone/>
              <a:defRPr sz="1400">
                <a:solidFill>
                  <a:schemeClr val="accent1"/>
                </a:solidFill>
                <a:latin typeface="Roboto"/>
                <a:ea typeface="Roboto"/>
                <a:cs typeface="Roboto"/>
                <a:sym typeface="Roboto"/>
              </a:defRPr>
            </a:lvl3pPr>
            <a:lvl4pPr lvl="3" rtl="0">
              <a:spcBef>
                <a:spcPts val="0"/>
              </a:spcBef>
              <a:spcAft>
                <a:spcPts val="0"/>
              </a:spcAft>
              <a:buClr>
                <a:schemeClr val="accent1"/>
              </a:buClr>
              <a:buSzPts val="1400"/>
              <a:buNone/>
              <a:defRPr sz="1400">
                <a:solidFill>
                  <a:schemeClr val="accent1"/>
                </a:solidFill>
                <a:latin typeface="Roboto"/>
                <a:ea typeface="Roboto"/>
                <a:cs typeface="Roboto"/>
                <a:sym typeface="Roboto"/>
              </a:defRPr>
            </a:lvl4pPr>
            <a:lvl5pPr lvl="4" rtl="0">
              <a:spcBef>
                <a:spcPts val="0"/>
              </a:spcBef>
              <a:spcAft>
                <a:spcPts val="0"/>
              </a:spcAft>
              <a:buClr>
                <a:schemeClr val="accent1"/>
              </a:buClr>
              <a:buSzPts val="1400"/>
              <a:buNone/>
              <a:defRPr sz="1400">
                <a:solidFill>
                  <a:schemeClr val="accent1"/>
                </a:solidFill>
                <a:latin typeface="Roboto"/>
                <a:ea typeface="Roboto"/>
                <a:cs typeface="Roboto"/>
                <a:sym typeface="Roboto"/>
              </a:defRPr>
            </a:lvl5pPr>
            <a:lvl6pPr lvl="5" rtl="0">
              <a:spcBef>
                <a:spcPts val="0"/>
              </a:spcBef>
              <a:spcAft>
                <a:spcPts val="0"/>
              </a:spcAft>
              <a:buClr>
                <a:schemeClr val="accent1"/>
              </a:buClr>
              <a:buSzPts val="1400"/>
              <a:buNone/>
              <a:defRPr sz="1400">
                <a:solidFill>
                  <a:schemeClr val="accent1"/>
                </a:solidFill>
                <a:latin typeface="Roboto"/>
                <a:ea typeface="Roboto"/>
                <a:cs typeface="Roboto"/>
                <a:sym typeface="Roboto"/>
              </a:defRPr>
            </a:lvl6pPr>
            <a:lvl7pPr lvl="6" rtl="0">
              <a:spcBef>
                <a:spcPts val="0"/>
              </a:spcBef>
              <a:spcAft>
                <a:spcPts val="0"/>
              </a:spcAft>
              <a:buClr>
                <a:schemeClr val="accent1"/>
              </a:buClr>
              <a:buSzPts val="1400"/>
              <a:buNone/>
              <a:defRPr sz="1400">
                <a:solidFill>
                  <a:schemeClr val="accent1"/>
                </a:solidFill>
                <a:latin typeface="Roboto"/>
                <a:ea typeface="Roboto"/>
                <a:cs typeface="Roboto"/>
                <a:sym typeface="Roboto"/>
              </a:defRPr>
            </a:lvl7pPr>
            <a:lvl8pPr lvl="7" rtl="0">
              <a:spcBef>
                <a:spcPts val="0"/>
              </a:spcBef>
              <a:spcAft>
                <a:spcPts val="0"/>
              </a:spcAft>
              <a:buClr>
                <a:schemeClr val="accent1"/>
              </a:buClr>
              <a:buSzPts val="1400"/>
              <a:buNone/>
              <a:defRPr sz="1400">
                <a:solidFill>
                  <a:schemeClr val="accent1"/>
                </a:solidFill>
                <a:latin typeface="Roboto"/>
                <a:ea typeface="Roboto"/>
                <a:cs typeface="Roboto"/>
                <a:sym typeface="Roboto"/>
              </a:defRPr>
            </a:lvl8pPr>
            <a:lvl9pPr lvl="8" rtl="0">
              <a:spcBef>
                <a:spcPts val="0"/>
              </a:spcBef>
              <a:spcAft>
                <a:spcPts val="0"/>
              </a:spcAft>
              <a:buClr>
                <a:schemeClr val="accent1"/>
              </a:buClr>
              <a:buSzPts val="1400"/>
              <a:buNone/>
              <a:defRPr sz="1400">
                <a:solidFill>
                  <a:schemeClr val="accent1"/>
                </a:solidFill>
                <a:latin typeface="Roboto"/>
                <a:ea typeface="Roboto"/>
                <a:cs typeface="Roboto"/>
                <a:sym typeface="Roboto"/>
              </a:defRPr>
            </a:lvl9pPr>
          </a:lstStyle>
          <a:p>
            <a:endParaRPr/>
          </a:p>
        </p:txBody>
      </p:sp>
      <p:sp>
        <p:nvSpPr>
          <p:cNvPr id="243" name="Google Shape;243;p19"/>
          <p:cNvSpPr/>
          <p:nvPr/>
        </p:nvSpPr>
        <p:spPr>
          <a:xfrm rot="-5400000" flipH="1">
            <a:off x="634214" y="43729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4" name="Google Shape;244;p19"/>
          <p:cNvSpPr/>
          <p:nvPr/>
        </p:nvSpPr>
        <p:spPr>
          <a:xfrm rot="-5400000" flipH="1">
            <a:off x="558275" y="42721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5" name="Google Shape;245;p19"/>
          <p:cNvSpPr/>
          <p:nvPr/>
        </p:nvSpPr>
        <p:spPr>
          <a:xfrm>
            <a:off x="8764275" y="32985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6" name="Google Shape;246;p19"/>
          <p:cNvSpPr/>
          <p:nvPr/>
        </p:nvSpPr>
        <p:spPr>
          <a:xfrm>
            <a:off x="8688925"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7" name="Google Shape;247;p19"/>
          <p:cNvSpPr/>
          <p:nvPr/>
        </p:nvSpPr>
        <p:spPr>
          <a:xfrm>
            <a:off x="-639900" y="-6617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8" name="Google Shape;248;p19"/>
          <p:cNvSpPr/>
          <p:nvPr/>
        </p:nvSpPr>
        <p:spPr>
          <a:xfrm>
            <a:off x="8509750" y="192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49" name="Google Shape;249;p19"/>
          <p:cNvSpPr/>
          <p:nvPr/>
        </p:nvSpPr>
        <p:spPr>
          <a:xfrm>
            <a:off x="8430775" y="46470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0" name="Google Shape;250;p19"/>
          <p:cNvSpPr/>
          <p:nvPr/>
        </p:nvSpPr>
        <p:spPr>
          <a:xfrm>
            <a:off x="38465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1" name="Google Shape;251;p19"/>
          <p:cNvSpPr/>
          <p:nvPr/>
        </p:nvSpPr>
        <p:spPr>
          <a:xfrm>
            <a:off x="7137475"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2" name="Google Shape;252;p19"/>
          <p:cNvSpPr txBox="1">
            <a:spLocks noGrp="1"/>
          </p:cNvSpPr>
          <p:nvPr>
            <p:ph type="title" idx="2" hasCustomPrompt="1"/>
          </p:nvPr>
        </p:nvSpPr>
        <p:spPr>
          <a:xfrm>
            <a:off x="713225" y="1554975"/>
            <a:ext cx="4747500" cy="1355100"/>
          </a:xfrm>
          <a:prstGeom prst="rect">
            <a:avLst/>
          </a:prstGeom>
        </p:spPr>
        <p:txBody>
          <a:bodyPr spcFirstLastPara="1" wrap="square" lIns="91425" tIns="91425" rIns="91425" bIns="91425" anchor="ctr" anchorCtr="0">
            <a:noAutofit/>
          </a:bodyPr>
          <a:lstStyle>
            <a:lvl1pPr lvl="0" rtl="0">
              <a:spcBef>
                <a:spcPts val="0"/>
              </a:spcBef>
              <a:spcAft>
                <a:spcPts val="0"/>
              </a:spcAft>
              <a:buSzPts val="7000"/>
              <a:buNone/>
              <a:defRPr sz="7200"/>
            </a:lvl1pPr>
            <a:lvl2pPr lvl="1" rtl="0">
              <a:spcBef>
                <a:spcPts val="0"/>
              </a:spcBef>
              <a:spcAft>
                <a:spcPts val="0"/>
              </a:spcAft>
              <a:buSzPts val="7000"/>
              <a:buNone/>
              <a:defRPr sz="7000"/>
            </a:lvl2pPr>
            <a:lvl3pPr lvl="2" rtl="0">
              <a:spcBef>
                <a:spcPts val="0"/>
              </a:spcBef>
              <a:spcAft>
                <a:spcPts val="0"/>
              </a:spcAft>
              <a:buSzPts val="7000"/>
              <a:buNone/>
              <a:defRPr sz="7000"/>
            </a:lvl3pPr>
            <a:lvl4pPr lvl="3" rtl="0">
              <a:spcBef>
                <a:spcPts val="0"/>
              </a:spcBef>
              <a:spcAft>
                <a:spcPts val="0"/>
              </a:spcAft>
              <a:buSzPts val="7000"/>
              <a:buNone/>
              <a:defRPr sz="7000"/>
            </a:lvl4pPr>
            <a:lvl5pPr lvl="4" rtl="0">
              <a:spcBef>
                <a:spcPts val="0"/>
              </a:spcBef>
              <a:spcAft>
                <a:spcPts val="0"/>
              </a:spcAft>
              <a:buSzPts val="7000"/>
              <a:buNone/>
              <a:defRPr sz="7000"/>
            </a:lvl5pPr>
            <a:lvl6pPr lvl="5" rtl="0">
              <a:spcBef>
                <a:spcPts val="0"/>
              </a:spcBef>
              <a:spcAft>
                <a:spcPts val="0"/>
              </a:spcAft>
              <a:buSzPts val="7000"/>
              <a:buNone/>
              <a:defRPr sz="7000"/>
            </a:lvl6pPr>
            <a:lvl7pPr lvl="6" rtl="0">
              <a:spcBef>
                <a:spcPts val="0"/>
              </a:spcBef>
              <a:spcAft>
                <a:spcPts val="0"/>
              </a:spcAft>
              <a:buSzPts val="7000"/>
              <a:buNone/>
              <a:defRPr sz="7000"/>
            </a:lvl7pPr>
            <a:lvl8pPr lvl="7" rtl="0">
              <a:spcBef>
                <a:spcPts val="0"/>
              </a:spcBef>
              <a:spcAft>
                <a:spcPts val="0"/>
              </a:spcAft>
              <a:buSzPts val="7000"/>
              <a:buNone/>
              <a:defRPr sz="7000"/>
            </a:lvl8pPr>
            <a:lvl9pPr lvl="8" rtl="0">
              <a:spcBef>
                <a:spcPts val="0"/>
              </a:spcBef>
              <a:spcAft>
                <a:spcPts val="0"/>
              </a:spcAft>
              <a:buSzPts val="7000"/>
              <a:buNone/>
              <a:defRPr sz="7000"/>
            </a:lvl9pPr>
          </a:lstStyle>
          <a:p>
            <a:r>
              <a:t>xx%</a:t>
            </a:r>
          </a:p>
        </p:txBody>
      </p:sp>
      <p:sp>
        <p:nvSpPr>
          <p:cNvPr id="253" name="Google Shape;253;p19"/>
          <p:cNvSpPr/>
          <p:nvPr/>
        </p:nvSpPr>
        <p:spPr>
          <a:xfrm>
            <a:off x="6140575" y="-1739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8239022"/>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Table contents">
  <p:cSld name="Table contents">
    <p:bg>
      <p:bgPr>
        <a:solidFill>
          <a:schemeClr val="dk1"/>
        </a:solidFill>
        <a:effectLst/>
      </p:bgPr>
    </p:bg>
    <p:spTree>
      <p:nvGrpSpPr>
        <p:cNvPr id="1" name="Shape 254"/>
        <p:cNvGrpSpPr/>
        <p:nvPr/>
      </p:nvGrpSpPr>
      <p:grpSpPr>
        <a:xfrm>
          <a:off x="0" y="0"/>
          <a:ext cx="0" cy="0"/>
          <a:chOff x="0" y="0"/>
          <a:chExt cx="0" cy="0"/>
        </a:xfrm>
      </p:grpSpPr>
      <p:sp>
        <p:nvSpPr>
          <p:cNvPr id="255" name="Google Shape;255;p20"/>
          <p:cNvSpPr/>
          <p:nvPr/>
        </p:nvSpPr>
        <p:spPr>
          <a:xfrm>
            <a:off x="3830701" y="3100488"/>
            <a:ext cx="741300" cy="7413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6" name="Google Shape;256;p20"/>
          <p:cNvSpPr/>
          <p:nvPr/>
        </p:nvSpPr>
        <p:spPr>
          <a:xfrm>
            <a:off x="4083663" y="189636"/>
            <a:ext cx="4570800" cy="45087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7" name="Google Shape;257;p20"/>
          <p:cNvSpPr/>
          <p:nvPr/>
        </p:nvSpPr>
        <p:spPr>
          <a:xfrm>
            <a:off x="4247278" y="353250"/>
            <a:ext cx="4570800" cy="45087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58" name="Google Shape;258;p20"/>
          <p:cNvSpPr txBox="1">
            <a:spLocks noGrp="1"/>
          </p:cNvSpPr>
          <p:nvPr>
            <p:ph type="title"/>
          </p:nvPr>
        </p:nvSpPr>
        <p:spPr>
          <a:xfrm>
            <a:off x="720000" y="1814675"/>
            <a:ext cx="2948100" cy="1514100"/>
          </a:xfrm>
          <a:prstGeom prst="rect">
            <a:avLst/>
          </a:prstGeom>
        </p:spPr>
        <p:txBody>
          <a:bodyPr spcFirstLastPara="1" wrap="square" lIns="91425" tIns="91425" rIns="91425" bIns="91425" anchor="ctr" anchorCtr="0">
            <a:noAutofit/>
          </a:bodyPr>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59" name="Google Shape;259;p20"/>
          <p:cNvSpPr txBox="1">
            <a:spLocks noGrp="1"/>
          </p:cNvSpPr>
          <p:nvPr>
            <p:ph type="title" idx="2" hasCustomPrompt="1"/>
          </p:nvPr>
        </p:nvSpPr>
        <p:spPr>
          <a:xfrm>
            <a:off x="4642900" y="965450"/>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60" name="Google Shape;260;p20"/>
          <p:cNvSpPr txBox="1">
            <a:spLocks noGrp="1"/>
          </p:cNvSpPr>
          <p:nvPr>
            <p:ph type="title" idx="3" hasCustomPrompt="1"/>
          </p:nvPr>
        </p:nvSpPr>
        <p:spPr>
          <a:xfrm>
            <a:off x="4642900" y="1948051"/>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61" name="Google Shape;261;p20"/>
          <p:cNvSpPr txBox="1">
            <a:spLocks noGrp="1"/>
          </p:cNvSpPr>
          <p:nvPr>
            <p:ph type="title" idx="4" hasCustomPrompt="1"/>
          </p:nvPr>
        </p:nvSpPr>
        <p:spPr>
          <a:xfrm>
            <a:off x="4642900" y="2930651"/>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62" name="Google Shape;262;p20"/>
          <p:cNvSpPr txBox="1">
            <a:spLocks noGrp="1"/>
          </p:cNvSpPr>
          <p:nvPr>
            <p:ph type="title" idx="5" hasCustomPrompt="1"/>
          </p:nvPr>
        </p:nvSpPr>
        <p:spPr>
          <a:xfrm>
            <a:off x="4642900" y="3939075"/>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sz="3600"/>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63" name="Google Shape;263;p20"/>
          <p:cNvSpPr txBox="1">
            <a:spLocks noGrp="1"/>
          </p:cNvSpPr>
          <p:nvPr>
            <p:ph type="subTitle" idx="1"/>
          </p:nvPr>
        </p:nvSpPr>
        <p:spPr>
          <a:xfrm>
            <a:off x="5716000" y="684075"/>
            <a:ext cx="2348700" cy="383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0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64" name="Google Shape;264;p20"/>
          <p:cNvSpPr txBox="1">
            <a:spLocks noGrp="1"/>
          </p:cNvSpPr>
          <p:nvPr>
            <p:ph type="subTitle" idx="6"/>
          </p:nvPr>
        </p:nvSpPr>
        <p:spPr>
          <a:xfrm>
            <a:off x="5716000" y="1670662"/>
            <a:ext cx="2348700" cy="383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0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65" name="Google Shape;265;p20"/>
          <p:cNvSpPr txBox="1">
            <a:spLocks noGrp="1"/>
          </p:cNvSpPr>
          <p:nvPr>
            <p:ph type="subTitle" idx="7"/>
          </p:nvPr>
        </p:nvSpPr>
        <p:spPr>
          <a:xfrm>
            <a:off x="5716000" y="2663825"/>
            <a:ext cx="2348700" cy="383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0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266" name="Google Shape;266;p20"/>
          <p:cNvSpPr txBox="1">
            <a:spLocks noGrp="1"/>
          </p:cNvSpPr>
          <p:nvPr>
            <p:ph type="subTitle" idx="8"/>
          </p:nvPr>
        </p:nvSpPr>
        <p:spPr>
          <a:xfrm>
            <a:off x="5716000" y="3657000"/>
            <a:ext cx="2348700" cy="3837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800"/>
              <a:buNone/>
              <a:defRPr sz="20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cxnSp>
        <p:nvCxnSpPr>
          <p:cNvPr id="267" name="Google Shape;267;p20"/>
          <p:cNvCxnSpPr/>
          <p:nvPr/>
        </p:nvCxnSpPr>
        <p:spPr>
          <a:xfrm>
            <a:off x="821550" y="-129200"/>
            <a:ext cx="0" cy="1640100"/>
          </a:xfrm>
          <a:prstGeom prst="straightConnector1">
            <a:avLst/>
          </a:prstGeom>
          <a:noFill/>
          <a:ln w="9525" cap="flat" cmpd="sng">
            <a:solidFill>
              <a:schemeClr val="accent1"/>
            </a:solidFill>
            <a:prstDash val="dash"/>
            <a:round/>
            <a:headEnd type="none" w="med" len="med"/>
            <a:tailEnd type="none" w="med" len="med"/>
          </a:ln>
        </p:spPr>
      </p:cxnSp>
      <p:cxnSp>
        <p:nvCxnSpPr>
          <p:cNvPr id="268" name="Google Shape;268;p20"/>
          <p:cNvCxnSpPr/>
          <p:nvPr/>
        </p:nvCxnSpPr>
        <p:spPr>
          <a:xfrm>
            <a:off x="821550" y="3512625"/>
            <a:ext cx="0" cy="2023500"/>
          </a:xfrm>
          <a:prstGeom prst="straightConnector1">
            <a:avLst/>
          </a:prstGeom>
          <a:noFill/>
          <a:ln w="9525" cap="flat" cmpd="sng">
            <a:solidFill>
              <a:schemeClr val="accent1"/>
            </a:solidFill>
            <a:prstDash val="dash"/>
            <a:round/>
            <a:headEnd type="none" w="med" len="med"/>
            <a:tailEnd type="none" w="med" len="med"/>
          </a:ln>
        </p:spPr>
      </p:cxnSp>
      <p:sp>
        <p:nvSpPr>
          <p:cNvPr id="269" name="Google Shape;269;p20"/>
          <p:cNvSpPr/>
          <p:nvPr/>
        </p:nvSpPr>
        <p:spPr>
          <a:xfrm>
            <a:off x="3592052" y="4459663"/>
            <a:ext cx="408600" cy="4086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0" name="Google Shape;270;p20"/>
          <p:cNvSpPr/>
          <p:nvPr/>
        </p:nvSpPr>
        <p:spPr>
          <a:xfrm>
            <a:off x="8885229" y="3887046"/>
            <a:ext cx="531600" cy="5346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1" name="Google Shape;271;p20"/>
          <p:cNvSpPr/>
          <p:nvPr/>
        </p:nvSpPr>
        <p:spPr>
          <a:xfrm>
            <a:off x="160500" y="39902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20"/>
          <p:cNvSpPr/>
          <p:nvPr/>
        </p:nvSpPr>
        <p:spPr>
          <a:xfrm>
            <a:off x="3449175" y="3957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3" name="Google Shape;273;p20"/>
          <p:cNvSpPr txBox="1">
            <a:spLocks noGrp="1"/>
          </p:cNvSpPr>
          <p:nvPr>
            <p:ph type="subTitle" idx="9"/>
          </p:nvPr>
        </p:nvSpPr>
        <p:spPr>
          <a:xfrm>
            <a:off x="5716000" y="1002100"/>
            <a:ext cx="2348700" cy="49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74" name="Google Shape;274;p20"/>
          <p:cNvSpPr txBox="1">
            <a:spLocks noGrp="1"/>
          </p:cNvSpPr>
          <p:nvPr>
            <p:ph type="subTitle" idx="13"/>
          </p:nvPr>
        </p:nvSpPr>
        <p:spPr>
          <a:xfrm>
            <a:off x="5716000" y="2975275"/>
            <a:ext cx="2348700" cy="4980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75" name="Google Shape;275;p20"/>
          <p:cNvSpPr txBox="1">
            <a:spLocks noGrp="1"/>
          </p:cNvSpPr>
          <p:nvPr>
            <p:ph type="subTitle" idx="14"/>
          </p:nvPr>
        </p:nvSpPr>
        <p:spPr>
          <a:xfrm>
            <a:off x="5716000" y="3975025"/>
            <a:ext cx="2348700" cy="569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276" name="Google Shape;276;p20"/>
          <p:cNvSpPr txBox="1">
            <a:spLocks noGrp="1"/>
          </p:cNvSpPr>
          <p:nvPr>
            <p:ph type="subTitle" idx="15"/>
          </p:nvPr>
        </p:nvSpPr>
        <p:spPr>
          <a:xfrm>
            <a:off x="5716000" y="1975525"/>
            <a:ext cx="2348700" cy="569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extLst>
      <p:ext uri="{BB962C8B-B14F-4D97-AF65-F5344CB8AC3E}">
        <p14:creationId xmlns:p14="http://schemas.microsoft.com/office/powerpoint/2010/main" val="166208848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Table contents 2">
  <p:cSld name="Table contents 2">
    <p:bg>
      <p:bgPr>
        <a:solidFill>
          <a:schemeClr val="dk1"/>
        </a:solidFill>
        <a:effectLst/>
      </p:bgPr>
    </p:bg>
    <p:spTree>
      <p:nvGrpSpPr>
        <p:cNvPr id="1" name="Shape 277"/>
        <p:cNvGrpSpPr/>
        <p:nvPr/>
      </p:nvGrpSpPr>
      <p:grpSpPr>
        <a:xfrm>
          <a:off x="0" y="0"/>
          <a:ext cx="0" cy="0"/>
          <a:chOff x="0" y="0"/>
          <a:chExt cx="0" cy="0"/>
        </a:xfrm>
      </p:grpSpPr>
      <p:sp>
        <p:nvSpPr>
          <p:cNvPr id="278" name="Google Shape;278;p21"/>
          <p:cNvSpPr txBox="1">
            <a:spLocks noGrp="1"/>
          </p:cNvSpPr>
          <p:nvPr>
            <p:ph type="title"/>
          </p:nvPr>
        </p:nvSpPr>
        <p:spPr>
          <a:xfrm>
            <a:off x="720000" y="539500"/>
            <a:ext cx="7710900" cy="6483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79" name="Google Shape;279;p21"/>
          <p:cNvSpPr txBox="1">
            <a:spLocks noGrp="1"/>
          </p:cNvSpPr>
          <p:nvPr>
            <p:ph type="title" idx="2" hasCustomPrompt="1"/>
          </p:nvPr>
        </p:nvSpPr>
        <p:spPr>
          <a:xfrm>
            <a:off x="2528138" y="1542350"/>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80" name="Google Shape;280;p21"/>
          <p:cNvSpPr txBox="1">
            <a:spLocks noGrp="1"/>
          </p:cNvSpPr>
          <p:nvPr>
            <p:ph type="subTitle" idx="1"/>
          </p:nvPr>
        </p:nvSpPr>
        <p:spPr>
          <a:xfrm>
            <a:off x="1833188" y="2082225"/>
            <a:ext cx="23487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81" name="Google Shape;281;p21"/>
          <p:cNvSpPr/>
          <p:nvPr/>
        </p:nvSpPr>
        <p:spPr>
          <a:xfrm>
            <a:off x="8010476" y="-223348"/>
            <a:ext cx="1337100" cy="13371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2" name="Google Shape;282;p21"/>
          <p:cNvSpPr/>
          <p:nvPr/>
        </p:nvSpPr>
        <p:spPr>
          <a:xfrm>
            <a:off x="-96229" y="3070329"/>
            <a:ext cx="1034400" cy="10404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3" name="Google Shape;283;p21"/>
          <p:cNvSpPr/>
          <p:nvPr/>
        </p:nvSpPr>
        <p:spPr>
          <a:xfrm>
            <a:off x="8341550" y="31177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4" name="Google Shape;284;p21"/>
          <p:cNvSpPr/>
          <p:nvPr/>
        </p:nvSpPr>
        <p:spPr>
          <a:xfrm>
            <a:off x="4896275" y="-223350"/>
            <a:ext cx="846000" cy="8460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5" name="Google Shape;285;p21"/>
          <p:cNvSpPr txBox="1">
            <a:spLocks noGrp="1"/>
          </p:cNvSpPr>
          <p:nvPr>
            <p:ph type="subTitle" idx="3"/>
          </p:nvPr>
        </p:nvSpPr>
        <p:spPr>
          <a:xfrm>
            <a:off x="1833188" y="2400250"/>
            <a:ext cx="2348700" cy="4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286" name="Google Shape;286;p21"/>
          <p:cNvSpPr txBox="1">
            <a:spLocks noGrp="1"/>
          </p:cNvSpPr>
          <p:nvPr>
            <p:ph type="title" idx="4" hasCustomPrompt="1"/>
          </p:nvPr>
        </p:nvSpPr>
        <p:spPr>
          <a:xfrm>
            <a:off x="5657063" y="1542350"/>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87" name="Google Shape;287;p21"/>
          <p:cNvSpPr txBox="1">
            <a:spLocks noGrp="1"/>
          </p:cNvSpPr>
          <p:nvPr>
            <p:ph type="subTitle" idx="5"/>
          </p:nvPr>
        </p:nvSpPr>
        <p:spPr>
          <a:xfrm>
            <a:off x="4962113" y="2082225"/>
            <a:ext cx="23487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88" name="Google Shape;288;p21"/>
          <p:cNvSpPr txBox="1">
            <a:spLocks noGrp="1"/>
          </p:cNvSpPr>
          <p:nvPr>
            <p:ph type="subTitle" idx="6"/>
          </p:nvPr>
        </p:nvSpPr>
        <p:spPr>
          <a:xfrm>
            <a:off x="4962113" y="2400250"/>
            <a:ext cx="2348700" cy="4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289" name="Google Shape;289;p21"/>
          <p:cNvSpPr txBox="1">
            <a:spLocks noGrp="1"/>
          </p:cNvSpPr>
          <p:nvPr>
            <p:ph type="title" idx="7" hasCustomPrompt="1"/>
          </p:nvPr>
        </p:nvSpPr>
        <p:spPr>
          <a:xfrm>
            <a:off x="2528138" y="3252675"/>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90" name="Google Shape;290;p21"/>
          <p:cNvSpPr txBox="1">
            <a:spLocks noGrp="1"/>
          </p:cNvSpPr>
          <p:nvPr>
            <p:ph type="subTitle" idx="8"/>
          </p:nvPr>
        </p:nvSpPr>
        <p:spPr>
          <a:xfrm>
            <a:off x="1833188" y="3792550"/>
            <a:ext cx="23487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91" name="Google Shape;291;p21"/>
          <p:cNvSpPr txBox="1">
            <a:spLocks noGrp="1"/>
          </p:cNvSpPr>
          <p:nvPr>
            <p:ph type="subTitle" idx="9"/>
          </p:nvPr>
        </p:nvSpPr>
        <p:spPr>
          <a:xfrm>
            <a:off x="1833188" y="4110575"/>
            <a:ext cx="2348700" cy="4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292" name="Google Shape;292;p21"/>
          <p:cNvSpPr txBox="1">
            <a:spLocks noGrp="1"/>
          </p:cNvSpPr>
          <p:nvPr>
            <p:ph type="title" idx="13" hasCustomPrompt="1"/>
          </p:nvPr>
        </p:nvSpPr>
        <p:spPr>
          <a:xfrm>
            <a:off x="5657063" y="3252675"/>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293" name="Google Shape;293;p21"/>
          <p:cNvSpPr txBox="1">
            <a:spLocks noGrp="1"/>
          </p:cNvSpPr>
          <p:nvPr>
            <p:ph type="subTitle" idx="14"/>
          </p:nvPr>
        </p:nvSpPr>
        <p:spPr>
          <a:xfrm>
            <a:off x="4962113" y="3792550"/>
            <a:ext cx="2348700" cy="3837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800"/>
              <a:buNone/>
              <a:defRPr sz="2000">
                <a:latin typeface="Anton"/>
                <a:ea typeface="Anton"/>
                <a:cs typeface="Anton"/>
                <a:sym typeface="Anton"/>
              </a:defRPr>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94" name="Google Shape;294;p21"/>
          <p:cNvSpPr txBox="1">
            <a:spLocks noGrp="1"/>
          </p:cNvSpPr>
          <p:nvPr>
            <p:ph type="subTitle" idx="15"/>
          </p:nvPr>
        </p:nvSpPr>
        <p:spPr>
          <a:xfrm>
            <a:off x="4962113" y="4110575"/>
            <a:ext cx="2348700" cy="498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algn="ctr" rtl="0">
              <a:spcBef>
                <a:spcPts val="160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295" name="Google Shape;295;p21"/>
          <p:cNvSpPr/>
          <p:nvPr/>
        </p:nvSpPr>
        <p:spPr>
          <a:xfrm>
            <a:off x="3732951" y="4791827"/>
            <a:ext cx="1337100" cy="13371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6" name="Google Shape;296;p21"/>
          <p:cNvSpPr/>
          <p:nvPr/>
        </p:nvSpPr>
        <p:spPr>
          <a:xfrm>
            <a:off x="140825" y="20024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5570493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One column text 3">
  <p:cSld name="One column text 3">
    <p:spTree>
      <p:nvGrpSpPr>
        <p:cNvPr id="1" name="Shape 297"/>
        <p:cNvGrpSpPr/>
        <p:nvPr/>
      </p:nvGrpSpPr>
      <p:grpSpPr>
        <a:xfrm>
          <a:off x="0" y="0"/>
          <a:ext cx="0" cy="0"/>
          <a:chOff x="0" y="0"/>
          <a:chExt cx="0" cy="0"/>
        </a:xfrm>
      </p:grpSpPr>
      <p:sp>
        <p:nvSpPr>
          <p:cNvPr id="298" name="Google Shape;298;p22"/>
          <p:cNvSpPr txBox="1">
            <a:spLocks noGrp="1"/>
          </p:cNvSpPr>
          <p:nvPr>
            <p:ph type="title"/>
          </p:nvPr>
        </p:nvSpPr>
        <p:spPr>
          <a:xfrm>
            <a:off x="5140764" y="1899188"/>
            <a:ext cx="2687700" cy="4779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a:lvl1pPr>
            <a:lvl2pPr lvl="1" algn="r">
              <a:spcBef>
                <a:spcPts val="0"/>
              </a:spcBef>
              <a:spcAft>
                <a:spcPts val="0"/>
              </a:spcAft>
              <a:buSzPts val="2400"/>
              <a:buFont typeface="Anton"/>
              <a:buNone/>
              <a:defRPr sz="2400">
                <a:latin typeface="Anton"/>
                <a:ea typeface="Anton"/>
                <a:cs typeface="Anton"/>
                <a:sym typeface="Anton"/>
              </a:defRPr>
            </a:lvl2pPr>
            <a:lvl3pPr lvl="2" algn="r">
              <a:spcBef>
                <a:spcPts val="0"/>
              </a:spcBef>
              <a:spcAft>
                <a:spcPts val="0"/>
              </a:spcAft>
              <a:buSzPts val="2400"/>
              <a:buFont typeface="Anton"/>
              <a:buNone/>
              <a:defRPr sz="2400">
                <a:latin typeface="Anton"/>
                <a:ea typeface="Anton"/>
                <a:cs typeface="Anton"/>
                <a:sym typeface="Anton"/>
              </a:defRPr>
            </a:lvl3pPr>
            <a:lvl4pPr lvl="3" algn="r">
              <a:spcBef>
                <a:spcPts val="0"/>
              </a:spcBef>
              <a:spcAft>
                <a:spcPts val="0"/>
              </a:spcAft>
              <a:buSzPts val="2400"/>
              <a:buFont typeface="Anton"/>
              <a:buNone/>
              <a:defRPr sz="2400">
                <a:latin typeface="Anton"/>
                <a:ea typeface="Anton"/>
                <a:cs typeface="Anton"/>
                <a:sym typeface="Anton"/>
              </a:defRPr>
            </a:lvl4pPr>
            <a:lvl5pPr lvl="4" algn="r">
              <a:spcBef>
                <a:spcPts val="0"/>
              </a:spcBef>
              <a:spcAft>
                <a:spcPts val="0"/>
              </a:spcAft>
              <a:buSzPts val="2400"/>
              <a:buFont typeface="Anton"/>
              <a:buNone/>
              <a:defRPr sz="2400">
                <a:latin typeface="Anton"/>
                <a:ea typeface="Anton"/>
                <a:cs typeface="Anton"/>
                <a:sym typeface="Anton"/>
              </a:defRPr>
            </a:lvl5pPr>
            <a:lvl6pPr lvl="5" algn="r">
              <a:spcBef>
                <a:spcPts val="0"/>
              </a:spcBef>
              <a:spcAft>
                <a:spcPts val="0"/>
              </a:spcAft>
              <a:buSzPts val="2400"/>
              <a:buFont typeface="Anton"/>
              <a:buNone/>
              <a:defRPr sz="2400">
                <a:latin typeface="Anton"/>
                <a:ea typeface="Anton"/>
                <a:cs typeface="Anton"/>
                <a:sym typeface="Anton"/>
              </a:defRPr>
            </a:lvl6pPr>
            <a:lvl7pPr lvl="6" algn="r">
              <a:spcBef>
                <a:spcPts val="0"/>
              </a:spcBef>
              <a:spcAft>
                <a:spcPts val="0"/>
              </a:spcAft>
              <a:buSzPts val="2400"/>
              <a:buFont typeface="Anton"/>
              <a:buNone/>
              <a:defRPr sz="2400">
                <a:latin typeface="Anton"/>
                <a:ea typeface="Anton"/>
                <a:cs typeface="Anton"/>
                <a:sym typeface="Anton"/>
              </a:defRPr>
            </a:lvl7pPr>
            <a:lvl8pPr lvl="7" algn="r">
              <a:spcBef>
                <a:spcPts val="0"/>
              </a:spcBef>
              <a:spcAft>
                <a:spcPts val="0"/>
              </a:spcAft>
              <a:buSzPts val="2400"/>
              <a:buFont typeface="Anton"/>
              <a:buNone/>
              <a:defRPr sz="2400">
                <a:latin typeface="Anton"/>
                <a:ea typeface="Anton"/>
                <a:cs typeface="Anton"/>
                <a:sym typeface="Anton"/>
              </a:defRPr>
            </a:lvl8pPr>
            <a:lvl9pPr lvl="8" algn="r">
              <a:spcBef>
                <a:spcPts val="0"/>
              </a:spcBef>
              <a:spcAft>
                <a:spcPts val="0"/>
              </a:spcAft>
              <a:buSzPts val="2400"/>
              <a:buFont typeface="Anton"/>
              <a:buNone/>
              <a:defRPr sz="2400">
                <a:latin typeface="Anton"/>
                <a:ea typeface="Anton"/>
                <a:cs typeface="Anton"/>
                <a:sym typeface="Anton"/>
              </a:defRPr>
            </a:lvl9pPr>
          </a:lstStyle>
          <a:p>
            <a:endParaRPr/>
          </a:p>
        </p:txBody>
      </p:sp>
      <p:sp>
        <p:nvSpPr>
          <p:cNvPr id="299" name="Google Shape;299;p22"/>
          <p:cNvSpPr txBox="1">
            <a:spLocks noGrp="1"/>
          </p:cNvSpPr>
          <p:nvPr>
            <p:ph type="subTitle" idx="1"/>
          </p:nvPr>
        </p:nvSpPr>
        <p:spPr>
          <a:xfrm>
            <a:off x="5141900" y="2420513"/>
            <a:ext cx="2708400" cy="823800"/>
          </a:xfrm>
          <a:prstGeom prst="rect">
            <a:avLst/>
          </a:prstGeom>
        </p:spPr>
        <p:txBody>
          <a:bodyPr spcFirstLastPara="1" wrap="square" lIns="91425" tIns="91425" rIns="91425" bIns="91425" anchor="t" anchorCtr="0">
            <a:noAutofit/>
          </a:bodyPr>
          <a:lstStyle>
            <a:lvl1pPr lvl="0">
              <a:spcBef>
                <a:spcPts val="0"/>
              </a:spcBef>
              <a:spcAft>
                <a:spcPts val="0"/>
              </a:spcAft>
              <a:buSzPts val="1400"/>
              <a:buNone/>
              <a:defRPr/>
            </a:lvl1pPr>
            <a:lvl2pPr lvl="1" algn="r">
              <a:spcBef>
                <a:spcPts val="1600"/>
              </a:spcBef>
              <a:spcAft>
                <a:spcPts val="0"/>
              </a:spcAft>
              <a:buSzPts val="1400"/>
              <a:buNone/>
              <a:defRPr/>
            </a:lvl2pPr>
            <a:lvl3pPr lvl="2" algn="r">
              <a:spcBef>
                <a:spcPts val="1600"/>
              </a:spcBef>
              <a:spcAft>
                <a:spcPts val="0"/>
              </a:spcAft>
              <a:buSzPts val="1400"/>
              <a:buNone/>
              <a:defRPr/>
            </a:lvl3pPr>
            <a:lvl4pPr lvl="3" algn="r">
              <a:spcBef>
                <a:spcPts val="1600"/>
              </a:spcBef>
              <a:spcAft>
                <a:spcPts val="0"/>
              </a:spcAft>
              <a:buSzPts val="1400"/>
              <a:buNone/>
              <a:defRPr/>
            </a:lvl4pPr>
            <a:lvl5pPr lvl="4" algn="r">
              <a:spcBef>
                <a:spcPts val="1600"/>
              </a:spcBef>
              <a:spcAft>
                <a:spcPts val="0"/>
              </a:spcAft>
              <a:buSzPts val="1400"/>
              <a:buNone/>
              <a:defRPr/>
            </a:lvl5pPr>
            <a:lvl6pPr lvl="5" algn="r">
              <a:spcBef>
                <a:spcPts val="1600"/>
              </a:spcBef>
              <a:spcAft>
                <a:spcPts val="0"/>
              </a:spcAft>
              <a:buSzPts val="1400"/>
              <a:buNone/>
              <a:defRPr/>
            </a:lvl6pPr>
            <a:lvl7pPr lvl="6" algn="r">
              <a:spcBef>
                <a:spcPts val="1600"/>
              </a:spcBef>
              <a:spcAft>
                <a:spcPts val="0"/>
              </a:spcAft>
              <a:buSzPts val="1400"/>
              <a:buNone/>
              <a:defRPr/>
            </a:lvl7pPr>
            <a:lvl8pPr lvl="7" algn="r">
              <a:spcBef>
                <a:spcPts val="1600"/>
              </a:spcBef>
              <a:spcAft>
                <a:spcPts val="0"/>
              </a:spcAft>
              <a:buSzPts val="1400"/>
              <a:buNone/>
              <a:defRPr/>
            </a:lvl8pPr>
            <a:lvl9pPr lvl="8" algn="r">
              <a:spcBef>
                <a:spcPts val="1600"/>
              </a:spcBef>
              <a:spcAft>
                <a:spcPts val="1600"/>
              </a:spcAft>
              <a:buSzPts val="1400"/>
              <a:buNone/>
              <a:defRPr/>
            </a:lvl9pPr>
          </a:lstStyle>
          <a:p>
            <a:endParaRPr/>
          </a:p>
        </p:txBody>
      </p:sp>
      <p:sp>
        <p:nvSpPr>
          <p:cNvPr id="300" name="Google Shape;300;p22"/>
          <p:cNvSpPr/>
          <p:nvPr/>
        </p:nvSpPr>
        <p:spPr>
          <a:xfrm>
            <a:off x="5964675" y="-10131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1" name="Google Shape;301;p22"/>
          <p:cNvSpPr/>
          <p:nvPr/>
        </p:nvSpPr>
        <p:spPr>
          <a:xfrm>
            <a:off x="-458800"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2" name="Google Shape;302;p22"/>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3" name="Google Shape;303;p22"/>
          <p:cNvSpPr/>
          <p:nvPr/>
        </p:nvSpPr>
        <p:spPr>
          <a:xfrm>
            <a:off x="217550" y="394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4" name="Google Shape;304;p22"/>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5" name="Google Shape;305;p22"/>
          <p:cNvSpPr/>
          <p:nvPr/>
        </p:nvSpPr>
        <p:spPr>
          <a:xfrm>
            <a:off x="1157075" y="-12"/>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6" name="Google Shape;306;p22"/>
          <p:cNvSpPr/>
          <p:nvPr/>
        </p:nvSpPr>
        <p:spPr>
          <a:xfrm>
            <a:off x="7969800" y="38842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7" name="Google Shape;307;p22"/>
          <p:cNvSpPr/>
          <p:nvPr/>
        </p:nvSpPr>
        <p:spPr>
          <a:xfrm>
            <a:off x="611000" y="33588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8" name="Google Shape;308;p22"/>
          <p:cNvSpPr/>
          <p:nvPr/>
        </p:nvSpPr>
        <p:spPr>
          <a:xfrm>
            <a:off x="6833050" y="442287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909098499"/>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One column text 4">
  <p:cSld name="One column text 4">
    <p:spTree>
      <p:nvGrpSpPr>
        <p:cNvPr id="1" name="Shape 309"/>
        <p:cNvGrpSpPr/>
        <p:nvPr/>
      </p:nvGrpSpPr>
      <p:grpSpPr>
        <a:xfrm>
          <a:off x="0" y="0"/>
          <a:ext cx="0" cy="0"/>
          <a:chOff x="0" y="0"/>
          <a:chExt cx="0" cy="0"/>
        </a:xfrm>
      </p:grpSpPr>
      <p:sp>
        <p:nvSpPr>
          <p:cNvPr id="310" name="Google Shape;310;p23"/>
          <p:cNvSpPr/>
          <p:nvPr/>
        </p:nvSpPr>
        <p:spPr>
          <a:xfrm>
            <a:off x="5104877" y="932297"/>
            <a:ext cx="3207300" cy="31641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1" name="Google Shape;311;p23"/>
          <p:cNvSpPr/>
          <p:nvPr/>
        </p:nvSpPr>
        <p:spPr>
          <a:xfrm>
            <a:off x="5219689" y="1047110"/>
            <a:ext cx="3207300" cy="31641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2" name="Google Shape;312;p23"/>
          <p:cNvSpPr txBox="1">
            <a:spLocks noGrp="1"/>
          </p:cNvSpPr>
          <p:nvPr>
            <p:ph type="title"/>
          </p:nvPr>
        </p:nvSpPr>
        <p:spPr>
          <a:xfrm>
            <a:off x="5597975" y="1746811"/>
            <a:ext cx="2687700" cy="9057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algn="r" rtl="0">
              <a:spcBef>
                <a:spcPts val="0"/>
              </a:spcBef>
              <a:spcAft>
                <a:spcPts val="0"/>
              </a:spcAft>
              <a:buSzPts val="2400"/>
              <a:buFont typeface="Anton"/>
              <a:buNone/>
              <a:defRPr sz="2400">
                <a:latin typeface="Anton"/>
                <a:ea typeface="Anton"/>
                <a:cs typeface="Anton"/>
                <a:sym typeface="Anton"/>
              </a:defRPr>
            </a:lvl2pPr>
            <a:lvl3pPr lvl="2" algn="r" rtl="0">
              <a:spcBef>
                <a:spcPts val="0"/>
              </a:spcBef>
              <a:spcAft>
                <a:spcPts val="0"/>
              </a:spcAft>
              <a:buSzPts val="2400"/>
              <a:buFont typeface="Anton"/>
              <a:buNone/>
              <a:defRPr sz="2400">
                <a:latin typeface="Anton"/>
                <a:ea typeface="Anton"/>
                <a:cs typeface="Anton"/>
                <a:sym typeface="Anton"/>
              </a:defRPr>
            </a:lvl3pPr>
            <a:lvl4pPr lvl="3" algn="r" rtl="0">
              <a:spcBef>
                <a:spcPts val="0"/>
              </a:spcBef>
              <a:spcAft>
                <a:spcPts val="0"/>
              </a:spcAft>
              <a:buSzPts val="2400"/>
              <a:buFont typeface="Anton"/>
              <a:buNone/>
              <a:defRPr sz="2400">
                <a:latin typeface="Anton"/>
                <a:ea typeface="Anton"/>
                <a:cs typeface="Anton"/>
                <a:sym typeface="Anton"/>
              </a:defRPr>
            </a:lvl4pPr>
            <a:lvl5pPr lvl="4" algn="r" rtl="0">
              <a:spcBef>
                <a:spcPts val="0"/>
              </a:spcBef>
              <a:spcAft>
                <a:spcPts val="0"/>
              </a:spcAft>
              <a:buSzPts val="2400"/>
              <a:buFont typeface="Anton"/>
              <a:buNone/>
              <a:defRPr sz="2400">
                <a:latin typeface="Anton"/>
                <a:ea typeface="Anton"/>
                <a:cs typeface="Anton"/>
                <a:sym typeface="Anton"/>
              </a:defRPr>
            </a:lvl5pPr>
            <a:lvl6pPr lvl="5" algn="r" rtl="0">
              <a:spcBef>
                <a:spcPts val="0"/>
              </a:spcBef>
              <a:spcAft>
                <a:spcPts val="0"/>
              </a:spcAft>
              <a:buSzPts val="2400"/>
              <a:buFont typeface="Anton"/>
              <a:buNone/>
              <a:defRPr sz="2400">
                <a:latin typeface="Anton"/>
                <a:ea typeface="Anton"/>
                <a:cs typeface="Anton"/>
                <a:sym typeface="Anton"/>
              </a:defRPr>
            </a:lvl6pPr>
            <a:lvl7pPr lvl="6" algn="r" rtl="0">
              <a:spcBef>
                <a:spcPts val="0"/>
              </a:spcBef>
              <a:spcAft>
                <a:spcPts val="0"/>
              </a:spcAft>
              <a:buSzPts val="2400"/>
              <a:buFont typeface="Anton"/>
              <a:buNone/>
              <a:defRPr sz="2400">
                <a:latin typeface="Anton"/>
                <a:ea typeface="Anton"/>
                <a:cs typeface="Anton"/>
                <a:sym typeface="Anton"/>
              </a:defRPr>
            </a:lvl7pPr>
            <a:lvl8pPr lvl="7" algn="r" rtl="0">
              <a:spcBef>
                <a:spcPts val="0"/>
              </a:spcBef>
              <a:spcAft>
                <a:spcPts val="0"/>
              </a:spcAft>
              <a:buSzPts val="2400"/>
              <a:buFont typeface="Anton"/>
              <a:buNone/>
              <a:defRPr sz="2400">
                <a:latin typeface="Anton"/>
                <a:ea typeface="Anton"/>
                <a:cs typeface="Anton"/>
                <a:sym typeface="Anton"/>
              </a:defRPr>
            </a:lvl8pPr>
            <a:lvl9pPr lvl="8" algn="r" rtl="0">
              <a:spcBef>
                <a:spcPts val="0"/>
              </a:spcBef>
              <a:spcAft>
                <a:spcPts val="0"/>
              </a:spcAft>
              <a:buSzPts val="2400"/>
              <a:buFont typeface="Anton"/>
              <a:buNone/>
              <a:defRPr sz="2400">
                <a:latin typeface="Anton"/>
                <a:ea typeface="Anton"/>
                <a:cs typeface="Anton"/>
                <a:sym typeface="Anton"/>
              </a:defRPr>
            </a:lvl9pPr>
          </a:lstStyle>
          <a:p>
            <a:endParaRPr/>
          </a:p>
        </p:txBody>
      </p:sp>
      <p:sp>
        <p:nvSpPr>
          <p:cNvPr id="313" name="Google Shape;313;p23"/>
          <p:cNvSpPr txBox="1">
            <a:spLocks noGrp="1"/>
          </p:cNvSpPr>
          <p:nvPr>
            <p:ph type="subTitle" idx="1"/>
          </p:nvPr>
        </p:nvSpPr>
        <p:spPr>
          <a:xfrm>
            <a:off x="5599100" y="2572913"/>
            <a:ext cx="2708400" cy="8238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solidFill>
                  <a:schemeClr val="hlink"/>
                </a:solidFill>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314" name="Google Shape;314;p23"/>
          <p:cNvSpPr/>
          <p:nvPr/>
        </p:nvSpPr>
        <p:spPr>
          <a:xfrm>
            <a:off x="0" y="4422881"/>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5" name="Google Shape;315;p23"/>
          <p:cNvSpPr/>
          <p:nvPr/>
        </p:nvSpPr>
        <p:spPr>
          <a:xfrm>
            <a:off x="-458800"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6" name="Google Shape;316;p23"/>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7" name="Google Shape;317;p23"/>
          <p:cNvSpPr/>
          <p:nvPr/>
        </p:nvSpPr>
        <p:spPr>
          <a:xfrm>
            <a:off x="7093050" y="2723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8" name="Google Shape;318;p23"/>
          <p:cNvSpPr/>
          <p:nvPr/>
        </p:nvSpPr>
        <p:spPr>
          <a:xfrm>
            <a:off x="5265950" y="1493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9" name="Google Shape;319;p23"/>
          <p:cNvSpPr/>
          <p:nvPr/>
        </p:nvSpPr>
        <p:spPr>
          <a:xfrm>
            <a:off x="1157075" y="-12"/>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0" name="Google Shape;320;p23"/>
          <p:cNvSpPr/>
          <p:nvPr/>
        </p:nvSpPr>
        <p:spPr>
          <a:xfrm>
            <a:off x="7733625" y="429097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1" name="Google Shape;321;p23"/>
          <p:cNvSpPr/>
          <p:nvPr/>
        </p:nvSpPr>
        <p:spPr>
          <a:xfrm>
            <a:off x="8300000" y="35405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2" name="Google Shape;322;p23"/>
          <p:cNvSpPr/>
          <p:nvPr/>
        </p:nvSpPr>
        <p:spPr>
          <a:xfrm>
            <a:off x="6833050" y="442287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166519649"/>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9"/>
        <p:cNvGrpSpPr/>
        <p:nvPr/>
      </p:nvGrpSpPr>
      <p:grpSpPr>
        <a:xfrm>
          <a:off x="0" y="0"/>
          <a:ext cx="0" cy="0"/>
          <a:chOff x="0" y="0"/>
          <a:chExt cx="0" cy="0"/>
        </a:xfrm>
      </p:grpSpPr>
      <p:sp>
        <p:nvSpPr>
          <p:cNvPr id="30" name="Google Shape;30;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noAutofit/>
          </a:bodyPr>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1" name="Google Shape;31;p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matchingName="Title Only 2">
  <p:cSld name="Title Only 2">
    <p:bg>
      <p:bgPr>
        <a:solidFill>
          <a:schemeClr val="dk1"/>
        </a:solidFill>
        <a:effectLst/>
      </p:bgPr>
    </p:bg>
    <p:spTree>
      <p:nvGrpSpPr>
        <p:cNvPr id="1" name="Shape 323"/>
        <p:cNvGrpSpPr/>
        <p:nvPr/>
      </p:nvGrpSpPr>
      <p:grpSpPr>
        <a:xfrm>
          <a:off x="0" y="0"/>
          <a:ext cx="0" cy="0"/>
          <a:chOff x="0" y="0"/>
          <a:chExt cx="0" cy="0"/>
        </a:xfrm>
      </p:grpSpPr>
      <p:cxnSp>
        <p:nvCxnSpPr>
          <p:cNvPr id="324" name="Google Shape;324;p24"/>
          <p:cNvCxnSpPr/>
          <p:nvPr/>
        </p:nvCxnSpPr>
        <p:spPr>
          <a:xfrm rot="10800000">
            <a:off x="2314550" y="-113300"/>
            <a:ext cx="0" cy="1330800"/>
          </a:xfrm>
          <a:prstGeom prst="straightConnector1">
            <a:avLst/>
          </a:prstGeom>
          <a:noFill/>
          <a:ln w="9525" cap="flat" cmpd="sng">
            <a:solidFill>
              <a:schemeClr val="accent1"/>
            </a:solidFill>
            <a:prstDash val="dash"/>
            <a:round/>
            <a:headEnd type="none" w="med" len="med"/>
            <a:tailEnd type="none" w="med" len="med"/>
          </a:ln>
        </p:spPr>
      </p:cxnSp>
      <p:sp>
        <p:nvSpPr>
          <p:cNvPr id="325" name="Google Shape;325;p24"/>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Clr>
                <a:schemeClr val="accent1"/>
              </a:buClr>
              <a:buSzPts val="2800"/>
              <a:buNone/>
              <a:defRPr>
                <a:solidFill>
                  <a:schemeClr val="accent1"/>
                </a:solidFill>
              </a:defRPr>
            </a:lvl2pPr>
            <a:lvl3pPr lvl="2" rtl="0">
              <a:spcBef>
                <a:spcPts val="0"/>
              </a:spcBef>
              <a:spcAft>
                <a:spcPts val="0"/>
              </a:spcAft>
              <a:buClr>
                <a:schemeClr val="accent1"/>
              </a:buClr>
              <a:buSzPts val="2800"/>
              <a:buNone/>
              <a:defRPr>
                <a:solidFill>
                  <a:schemeClr val="accent1"/>
                </a:solidFill>
              </a:defRPr>
            </a:lvl3pPr>
            <a:lvl4pPr lvl="3" rtl="0">
              <a:spcBef>
                <a:spcPts val="0"/>
              </a:spcBef>
              <a:spcAft>
                <a:spcPts val="0"/>
              </a:spcAft>
              <a:buClr>
                <a:schemeClr val="accent1"/>
              </a:buClr>
              <a:buSzPts val="2800"/>
              <a:buNone/>
              <a:defRPr>
                <a:solidFill>
                  <a:schemeClr val="accent1"/>
                </a:solidFill>
              </a:defRPr>
            </a:lvl4pPr>
            <a:lvl5pPr lvl="4" rtl="0">
              <a:spcBef>
                <a:spcPts val="0"/>
              </a:spcBef>
              <a:spcAft>
                <a:spcPts val="0"/>
              </a:spcAft>
              <a:buClr>
                <a:schemeClr val="accent1"/>
              </a:buClr>
              <a:buSzPts val="2800"/>
              <a:buNone/>
              <a:defRPr>
                <a:solidFill>
                  <a:schemeClr val="accent1"/>
                </a:solidFill>
              </a:defRPr>
            </a:lvl5pPr>
            <a:lvl6pPr lvl="5" rtl="0">
              <a:spcBef>
                <a:spcPts val="0"/>
              </a:spcBef>
              <a:spcAft>
                <a:spcPts val="0"/>
              </a:spcAft>
              <a:buClr>
                <a:schemeClr val="accent1"/>
              </a:buClr>
              <a:buSzPts val="2800"/>
              <a:buNone/>
              <a:defRPr>
                <a:solidFill>
                  <a:schemeClr val="accent1"/>
                </a:solidFill>
              </a:defRPr>
            </a:lvl6pPr>
            <a:lvl7pPr lvl="6" rtl="0">
              <a:spcBef>
                <a:spcPts val="0"/>
              </a:spcBef>
              <a:spcAft>
                <a:spcPts val="0"/>
              </a:spcAft>
              <a:buClr>
                <a:schemeClr val="accent1"/>
              </a:buClr>
              <a:buSzPts val="2800"/>
              <a:buNone/>
              <a:defRPr>
                <a:solidFill>
                  <a:schemeClr val="accent1"/>
                </a:solidFill>
              </a:defRPr>
            </a:lvl7pPr>
            <a:lvl8pPr lvl="7" rtl="0">
              <a:spcBef>
                <a:spcPts val="0"/>
              </a:spcBef>
              <a:spcAft>
                <a:spcPts val="0"/>
              </a:spcAft>
              <a:buClr>
                <a:schemeClr val="accent1"/>
              </a:buClr>
              <a:buSzPts val="2800"/>
              <a:buNone/>
              <a:defRPr>
                <a:solidFill>
                  <a:schemeClr val="accent1"/>
                </a:solidFill>
              </a:defRPr>
            </a:lvl8pPr>
            <a:lvl9pPr lvl="8" rtl="0">
              <a:spcBef>
                <a:spcPts val="0"/>
              </a:spcBef>
              <a:spcAft>
                <a:spcPts val="0"/>
              </a:spcAft>
              <a:buClr>
                <a:schemeClr val="accent1"/>
              </a:buClr>
              <a:buSzPts val="2800"/>
              <a:buNone/>
              <a:defRPr>
                <a:solidFill>
                  <a:schemeClr val="accent1"/>
                </a:solidFill>
              </a:defRPr>
            </a:lvl9pPr>
          </a:lstStyle>
          <a:p>
            <a:endParaRPr/>
          </a:p>
        </p:txBody>
      </p:sp>
      <p:sp>
        <p:nvSpPr>
          <p:cNvPr id="326" name="Google Shape;326;p24"/>
          <p:cNvSpPr/>
          <p:nvPr/>
        </p:nvSpPr>
        <p:spPr>
          <a:xfrm>
            <a:off x="816325" y="1377350"/>
            <a:ext cx="2802000" cy="28020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7" name="Google Shape;327;p24"/>
          <p:cNvSpPr/>
          <p:nvPr/>
        </p:nvSpPr>
        <p:spPr>
          <a:xfrm>
            <a:off x="913541" y="1450615"/>
            <a:ext cx="2802000" cy="28020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8" name="Google Shape;328;p24"/>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9" name="Google Shape;329;p24"/>
          <p:cNvSpPr/>
          <p:nvPr/>
        </p:nvSpPr>
        <p:spPr>
          <a:xfrm>
            <a:off x="8688925"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0" name="Google Shape;330;p24"/>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1" name="Google Shape;331;p24"/>
          <p:cNvSpPr/>
          <p:nvPr/>
        </p:nvSpPr>
        <p:spPr>
          <a:xfrm>
            <a:off x="3211700" y="41793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2" name="Google Shape;332;p24"/>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3" name="Google Shape;333;p24"/>
          <p:cNvSpPr/>
          <p:nvPr/>
        </p:nvSpPr>
        <p:spPr>
          <a:xfrm>
            <a:off x="181100" y="1196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4" name="Google Shape;334;p24"/>
          <p:cNvSpPr/>
          <p:nvPr/>
        </p:nvSpPr>
        <p:spPr>
          <a:xfrm>
            <a:off x="7592550"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335" name="Google Shape;335;p24"/>
          <p:cNvCxnSpPr/>
          <p:nvPr/>
        </p:nvCxnSpPr>
        <p:spPr>
          <a:xfrm rot="10800000">
            <a:off x="2314550" y="4424875"/>
            <a:ext cx="0" cy="1000800"/>
          </a:xfrm>
          <a:prstGeom prst="straightConnector1">
            <a:avLst/>
          </a:prstGeom>
          <a:noFill/>
          <a:ln w="9525" cap="flat" cmpd="sng">
            <a:solidFill>
              <a:schemeClr val="accent1"/>
            </a:solidFill>
            <a:prstDash val="dash"/>
            <a:round/>
            <a:headEnd type="none" w="med" len="med"/>
            <a:tailEnd type="none" w="med" len="med"/>
          </a:ln>
        </p:spPr>
      </p:cxnSp>
    </p:spTree>
    <p:extLst>
      <p:ext uri="{BB962C8B-B14F-4D97-AF65-F5344CB8AC3E}">
        <p14:creationId xmlns:p14="http://schemas.microsoft.com/office/powerpoint/2010/main" val="2876979168"/>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matchingName="Main point 2">
  <p:cSld name="Main point 2">
    <p:bg>
      <p:bgPr>
        <a:solidFill>
          <a:schemeClr val="dk1"/>
        </a:solidFill>
        <a:effectLst/>
      </p:bgPr>
    </p:bg>
    <p:spTree>
      <p:nvGrpSpPr>
        <p:cNvPr id="1" name="Shape 336"/>
        <p:cNvGrpSpPr/>
        <p:nvPr/>
      </p:nvGrpSpPr>
      <p:grpSpPr>
        <a:xfrm>
          <a:off x="0" y="0"/>
          <a:ext cx="0" cy="0"/>
          <a:chOff x="0" y="0"/>
          <a:chExt cx="0" cy="0"/>
        </a:xfrm>
      </p:grpSpPr>
      <p:cxnSp>
        <p:nvCxnSpPr>
          <p:cNvPr id="337" name="Google Shape;337;p25"/>
          <p:cNvCxnSpPr/>
          <p:nvPr/>
        </p:nvCxnSpPr>
        <p:spPr>
          <a:xfrm rot="10800000">
            <a:off x="2314550" y="-113225"/>
            <a:ext cx="0" cy="1031700"/>
          </a:xfrm>
          <a:prstGeom prst="straightConnector1">
            <a:avLst/>
          </a:prstGeom>
          <a:noFill/>
          <a:ln w="9525" cap="flat" cmpd="sng">
            <a:solidFill>
              <a:schemeClr val="accent1"/>
            </a:solidFill>
            <a:prstDash val="dash"/>
            <a:round/>
            <a:headEnd type="none" w="med" len="med"/>
            <a:tailEnd type="none" w="med" len="med"/>
          </a:ln>
        </p:spPr>
      </p:cxnSp>
      <p:sp>
        <p:nvSpPr>
          <p:cNvPr id="338" name="Google Shape;338;p25"/>
          <p:cNvSpPr/>
          <p:nvPr/>
        </p:nvSpPr>
        <p:spPr>
          <a:xfrm>
            <a:off x="713225" y="710011"/>
            <a:ext cx="3362400" cy="33624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39" name="Google Shape;339;p25"/>
          <p:cNvSpPr/>
          <p:nvPr/>
        </p:nvSpPr>
        <p:spPr>
          <a:xfrm>
            <a:off x="829884" y="709998"/>
            <a:ext cx="3362400" cy="33624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0" name="Google Shape;340;p25"/>
          <p:cNvSpPr/>
          <p:nvPr/>
        </p:nvSpPr>
        <p:spPr>
          <a:xfrm>
            <a:off x="8552400" y="9662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1" name="Google Shape;341;p25"/>
          <p:cNvSpPr/>
          <p:nvPr/>
        </p:nvSpPr>
        <p:spPr>
          <a:xfrm>
            <a:off x="-522125" y="5690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2" name="Google Shape;342;p25"/>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3" name="Google Shape;343;p25"/>
          <p:cNvSpPr/>
          <p:nvPr/>
        </p:nvSpPr>
        <p:spPr>
          <a:xfrm>
            <a:off x="3211700" y="41793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4" name="Google Shape;344;p25"/>
          <p:cNvSpPr/>
          <p:nvPr/>
        </p:nvSpPr>
        <p:spPr>
          <a:xfrm>
            <a:off x="6627050" y="46085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5" name="Google Shape;345;p25"/>
          <p:cNvSpPr/>
          <p:nvPr/>
        </p:nvSpPr>
        <p:spPr>
          <a:xfrm>
            <a:off x="8552400" y="30141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6" name="Google Shape;346;p25"/>
          <p:cNvSpPr/>
          <p:nvPr/>
        </p:nvSpPr>
        <p:spPr>
          <a:xfrm>
            <a:off x="3315050" y="5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7" name="Google Shape;347;p25"/>
          <p:cNvSpPr/>
          <p:nvPr/>
        </p:nvSpPr>
        <p:spPr>
          <a:xfrm>
            <a:off x="-654825" y="35047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8" name="Google Shape;348;p25"/>
          <p:cNvSpPr txBox="1">
            <a:spLocks noGrp="1"/>
          </p:cNvSpPr>
          <p:nvPr>
            <p:ph type="title"/>
          </p:nvPr>
        </p:nvSpPr>
        <p:spPr>
          <a:xfrm>
            <a:off x="1627025" y="1727700"/>
            <a:ext cx="6796800" cy="1688100"/>
          </a:xfrm>
          <a:prstGeom prst="rect">
            <a:avLst/>
          </a:prstGeom>
        </p:spPr>
        <p:txBody>
          <a:bodyPr spcFirstLastPara="1" wrap="square" lIns="91425" tIns="91425" rIns="91425" bIns="91425" anchor="ctr" anchorCtr="0">
            <a:noAutofit/>
          </a:bodyPr>
          <a:lstStyle>
            <a:lvl1pPr lvl="0" rtl="0">
              <a:spcBef>
                <a:spcPts val="0"/>
              </a:spcBef>
              <a:spcAft>
                <a:spcPts val="0"/>
              </a:spcAft>
              <a:buSzPts val="7200"/>
              <a:buNone/>
              <a:defRPr sz="7200"/>
            </a:lvl1pPr>
            <a:lvl2pPr lvl="1"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2pPr>
            <a:lvl3pPr lvl="2"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3pPr>
            <a:lvl4pPr lvl="3"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4pPr>
            <a:lvl5pPr lvl="4"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5pPr>
            <a:lvl6pPr lvl="5"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6pPr>
            <a:lvl7pPr lvl="6"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7pPr>
            <a:lvl8pPr lvl="7"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8pPr>
            <a:lvl9pPr lvl="8" rtl="0">
              <a:spcBef>
                <a:spcPts val="0"/>
              </a:spcBef>
              <a:spcAft>
                <a:spcPts val="0"/>
              </a:spcAft>
              <a:buClr>
                <a:schemeClr val="accent1"/>
              </a:buClr>
              <a:buSzPts val="7200"/>
              <a:buFont typeface="Anton"/>
              <a:buNone/>
              <a:defRPr sz="7200">
                <a:solidFill>
                  <a:schemeClr val="accent1"/>
                </a:solidFill>
                <a:latin typeface="Anton"/>
                <a:ea typeface="Anton"/>
                <a:cs typeface="Anton"/>
                <a:sym typeface="Anton"/>
              </a:defRPr>
            </a:lvl9pPr>
          </a:lstStyle>
          <a:p>
            <a:endParaRPr/>
          </a:p>
        </p:txBody>
      </p:sp>
      <p:cxnSp>
        <p:nvCxnSpPr>
          <p:cNvPr id="349" name="Google Shape;349;p25"/>
          <p:cNvCxnSpPr/>
          <p:nvPr/>
        </p:nvCxnSpPr>
        <p:spPr>
          <a:xfrm rot="10800000">
            <a:off x="2314550" y="4225025"/>
            <a:ext cx="0" cy="1031700"/>
          </a:xfrm>
          <a:prstGeom prst="straightConnector1">
            <a:avLst/>
          </a:prstGeom>
          <a:noFill/>
          <a:ln w="9525" cap="flat" cmpd="sng">
            <a:solidFill>
              <a:schemeClr val="accent1"/>
            </a:solidFill>
            <a:prstDash val="dash"/>
            <a:round/>
            <a:headEnd type="none" w="med" len="med"/>
            <a:tailEnd type="none" w="med" len="med"/>
          </a:ln>
        </p:spPr>
      </p:cxnSp>
      <p:sp>
        <p:nvSpPr>
          <p:cNvPr id="350" name="Google Shape;350;p25"/>
          <p:cNvSpPr/>
          <p:nvPr/>
        </p:nvSpPr>
        <p:spPr>
          <a:xfrm>
            <a:off x="6812600" y="-251000"/>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20393293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matchingName="Title Only 3">
  <p:cSld name="Title Only 3">
    <p:bg>
      <p:bgPr>
        <a:solidFill>
          <a:schemeClr val="dk1"/>
        </a:solidFill>
        <a:effectLst/>
      </p:bgPr>
    </p:bg>
    <p:spTree>
      <p:nvGrpSpPr>
        <p:cNvPr id="1" name="Shape 351"/>
        <p:cNvGrpSpPr/>
        <p:nvPr/>
      </p:nvGrpSpPr>
      <p:grpSpPr>
        <a:xfrm>
          <a:off x="0" y="0"/>
          <a:ext cx="0" cy="0"/>
          <a:chOff x="0" y="0"/>
          <a:chExt cx="0" cy="0"/>
        </a:xfrm>
      </p:grpSpPr>
      <p:sp>
        <p:nvSpPr>
          <p:cNvPr id="352" name="Google Shape;352;p26"/>
          <p:cNvSpPr/>
          <p:nvPr/>
        </p:nvSpPr>
        <p:spPr>
          <a:xfrm rot="-5400000" flipH="1">
            <a:off x="7743489" y="378365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3" name="Google Shape;353;p26"/>
          <p:cNvSpPr/>
          <p:nvPr/>
        </p:nvSpPr>
        <p:spPr>
          <a:xfrm rot="-5400000" flipH="1">
            <a:off x="7667550" y="368289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4" name="Google Shape;354;p26"/>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55" name="Google Shape;355;p26"/>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6" name="Google Shape;356;p26"/>
          <p:cNvSpPr/>
          <p:nvPr/>
        </p:nvSpPr>
        <p:spPr>
          <a:xfrm>
            <a:off x="8688925"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7" name="Google Shape;357;p26"/>
          <p:cNvSpPr/>
          <p:nvPr/>
        </p:nvSpPr>
        <p:spPr>
          <a:xfrm>
            <a:off x="-639900" y="-6617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8" name="Google Shape;358;p26"/>
          <p:cNvSpPr/>
          <p:nvPr/>
        </p:nvSpPr>
        <p:spPr>
          <a:xfrm>
            <a:off x="8509750" y="192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9" name="Google Shape;359;p26"/>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0" name="Google Shape;360;p26"/>
          <p:cNvSpPr/>
          <p:nvPr/>
        </p:nvSpPr>
        <p:spPr>
          <a:xfrm>
            <a:off x="38465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1" name="Google Shape;361;p26"/>
          <p:cNvSpPr/>
          <p:nvPr/>
        </p:nvSpPr>
        <p:spPr>
          <a:xfrm>
            <a:off x="7137475"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844660051"/>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matchingName="Title Only 4">
  <p:cSld name="Title Only 4">
    <p:bg>
      <p:bgPr>
        <a:solidFill>
          <a:schemeClr val="dk1"/>
        </a:solidFill>
        <a:effectLst/>
      </p:bgPr>
    </p:bg>
    <p:spTree>
      <p:nvGrpSpPr>
        <p:cNvPr id="1" name="Shape 362"/>
        <p:cNvGrpSpPr/>
        <p:nvPr/>
      </p:nvGrpSpPr>
      <p:grpSpPr>
        <a:xfrm>
          <a:off x="0" y="0"/>
          <a:ext cx="0" cy="0"/>
          <a:chOff x="0" y="0"/>
          <a:chExt cx="0" cy="0"/>
        </a:xfrm>
      </p:grpSpPr>
      <p:sp>
        <p:nvSpPr>
          <p:cNvPr id="363" name="Google Shape;363;p27"/>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64" name="Google Shape;364;p27"/>
          <p:cNvSpPr/>
          <p:nvPr/>
        </p:nvSpPr>
        <p:spPr>
          <a:xfrm>
            <a:off x="9854320" y="4497901"/>
            <a:ext cx="59" cy="3224"/>
          </a:xfrm>
          <a:custGeom>
            <a:avLst/>
            <a:gdLst/>
            <a:ahLst/>
            <a:cxnLst/>
            <a:rect l="l" t="t" r="r" b="b"/>
            <a:pathLst>
              <a:path w="1" h="103" extrusionOk="0">
                <a:moveTo>
                  <a:pt x="0" y="102"/>
                </a:moveTo>
                <a:lnTo>
                  <a:pt x="0" y="0"/>
                </a:lnTo>
                <a:lnTo>
                  <a:pt x="0"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5" name="Google Shape;365;p27"/>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6" name="Google Shape;366;p27"/>
          <p:cNvSpPr/>
          <p:nvPr/>
        </p:nvSpPr>
        <p:spPr>
          <a:xfrm>
            <a:off x="8688925"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7" name="Google Shape;367;p27"/>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8" name="Google Shape;368;p27"/>
          <p:cNvSpPr/>
          <p:nvPr/>
        </p:nvSpPr>
        <p:spPr>
          <a:xfrm>
            <a:off x="2873025" y="43460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69" name="Google Shape;369;p27"/>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0" name="Google Shape;370;p27"/>
          <p:cNvSpPr/>
          <p:nvPr/>
        </p:nvSpPr>
        <p:spPr>
          <a:xfrm>
            <a:off x="7234850" y="110088"/>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1" name="Google Shape;371;p27"/>
          <p:cNvSpPr/>
          <p:nvPr/>
        </p:nvSpPr>
        <p:spPr>
          <a:xfrm>
            <a:off x="5299775" y="46035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979982073"/>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matchingName="Title Only 5">
  <p:cSld name="Title Only 5">
    <p:bg>
      <p:bgPr>
        <a:solidFill>
          <a:schemeClr val="dk1"/>
        </a:solidFill>
        <a:effectLst/>
      </p:bgPr>
    </p:bg>
    <p:spTree>
      <p:nvGrpSpPr>
        <p:cNvPr id="1" name="Shape 372"/>
        <p:cNvGrpSpPr/>
        <p:nvPr/>
      </p:nvGrpSpPr>
      <p:grpSpPr>
        <a:xfrm>
          <a:off x="0" y="0"/>
          <a:ext cx="0" cy="0"/>
          <a:chOff x="0" y="0"/>
          <a:chExt cx="0" cy="0"/>
        </a:xfrm>
      </p:grpSpPr>
      <p:sp>
        <p:nvSpPr>
          <p:cNvPr id="373" name="Google Shape;373;p28"/>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74" name="Google Shape;374;p28"/>
          <p:cNvSpPr/>
          <p:nvPr/>
        </p:nvSpPr>
        <p:spPr>
          <a:xfrm>
            <a:off x="8634825" y="1381381"/>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5" name="Google Shape;375;p28"/>
          <p:cNvSpPr/>
          <p:nvPr/>
        </p:nvSpPr>
        <p:spPr>
          <a:xfrm>
            <a:off x="-458800" y="-4182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6" name="Google Shape;376;p28"/>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7" name="Google Shape;377;p28"/>
          <p:cNvSpPr/>
          <p:nvPr/>
        </p:nvSpPr>
        <p:spPr>
          <a:xfrm>
            <a:off x="217550" y="3945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8" name="Google Shape;378;p28"/>
          <p:cNvSpPr/>
          <p:nvPr/>
        </p:nvSpPr>
        <p:spPr>
          <a:xfrm>
            <a:off x="611000" y="45554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9" name="Google Shape;379;p28"/>
          <p:cNvSpPr/>
          <p:nvPr/>
        </p:nvSpPr>
        <p:spPr>
          <a:xfrm>
            <a:off x="1157075" y="-12"/>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0" name="Google Shape;380;p28"/>
          <p:cNvSpPr/>
          <p:nvPr/>
        </p:nvSpPr>
        <p:spPr>
          <a:xfrm>
            <a:off x="8634825" y="263857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1" name="Google Shape;381;p28"/>
          <p:cNvSpPr/>
          <p:nvPr/>
        </p:nvSpPr>
        <p:spPr>
          <a:xfrm>
            <a:off x="611000" y="33588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2" name="Google Shape;382;p28"/>
          <p:cNvSpPr/>
          <p:nvPr/>
        </p:nvSpPr>
        <p:spPr>
          <a:xfrm>
            <a:off x="6833050" y="442287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564540884"/>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matchingName="Title Only 6">
  <p:cSld name="Title Only 6">
    <p:bg>
      <p:bgPr>
        <a:solidFill>
          <a:schemeClr val="dk1"/>
        </a:solidFill>
        <a:effectLst/>
      </p:bgPr>
    </p:bg>
    <p:spTree>
      <p:nvGrpSpPr>
        <p:cNvPr id="1" name="Shape 383"/>
        <p:cNvGrpSpPr/>
        <p:nvPr/>
      </p:nvGrpSpPr>
      <p:grpSpPr>
        <a:xfrm>
          <a:off x="0" y="0"/>
          <a:ext cx="0" cy="0"/>
          <a:chOff x="0" y="0"/>
          <a:chExt cx="0" cy="0"/>
        </a:xfrm>
      </p:grpSpPr>
      <p:sp>
        <p:nvSpPr>
          <p:cNvPr id="384" name="Google Shape;384;p29"/>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5" name="Google Shape;385;p29"/>
          <p:cNvSpPr/>
          <p:nvPr/>
        </p:nvSpPr>
        <p:spPr>
          <a:xfrm>
            <a:off x="8424000" y="3926375"/>
            <a:ext cx="9378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6" name="Google Shape;386;p29"/>
          <p:cNvSpPr/>
          <p:nvPr/>
        </p:nvSpPr>
        <p:spPr>
          <a:xfrm>
            <a:off x="-947800" y="15460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7" name="Google Shape;387;p29"/>
          <p:cNvSpPr/>
          <p:nvPr/>
        </p:nvSpPr>
        <p:spPr>
          <a:xfrm>
            <a:off x="8539625" y="9790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8" name="Google Shape;388;p29"/>
          <p:cNvSpPr/>
          <p:nvPr/>
        </p:nvSpPr>
        <p:spPr>
          <a:xfrm>
            <a:off x="8502125" y="4875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9" name="Google Shape;389;p29"/>
          <p:cNvSpPr/>
          <p:nvPr/>
        </p:nvSpPr>
        <p:spPr>
          <a:xfrm>
            <a:off x="290100" y="1246663"/>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0" name="Google Shape;390;p29"/>
          <p:cNvSpPr/>
          <p:nvPr/>
        </p:nvSpPr>
        <p:spPr>
          <a:xfrm>
            <a:off x="3030100" y="47136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1" name="Google Shape;391;p29"/>
          <p:cNvSpPr/>
          <p:nvPr/>
        </p:nvSpPr>
        <p:spPr>
          <a:xfrm>
            <a:off x="7653475" y="445485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2" name="Google Shape;392;p29"/>
          <p:cNvSpPr/>
          <p:nvPr/>
        </p:nvSpPr>
        <p:spPr>
          <a:xfrm>
            <a:off x="2366250" y="432225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048447266"/>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matchingName="Title and Three Columns">
  <p:cSld name="Title and Three Columns">
    <p:bg>
      <p:bgPr>
        <a:solidFill>
          <a:schemeClr val="dk1"/>
        </a:solidFill>
        <a:effectLst/>
      </p:bgPr>
    </p:bg>
    <p:spTree>
      <p:nvGrpSpPr>
        <p:cNvPr id="1" name="Shape 393"/>
        <p:cNvGrpSpPr/>
        <p:nvPr/>
      </p:nvGrpSpPr>
      <p:grpSpPr>
        <a:xfrm>
          <a:off x="0" y="0"/>
          <a:ext cx="0" cy="0"/>
          <a:chOff x="0" y="0"/>
          <a:chExt cx="0" cy="0"/>
        </a:xfrm>
      </p:grpSpPr>
      <p:grpSp>
        <p:nvGrpSpPr>
          <p:cNvPr id="394" name="Google Shape;394;p30"/>
          <p:cNvGrpSpPr/>
          <p:nvPr/>
        </p:nvGrpSpPr>
        <p:grpSpPr>
          <a:xfrm>
            <a:off x="5662375" y="1886604"/>
            <a:ext cx="1854900" cy="1998511"/>
            <a:chOff x="6288400" y="1878279"/>
            <a:chExt cx="1854900" cy="1998511"/>
          </a:xfrm>
        </p:grpSpPr>
        <p:sp>
          <p:nvSpPr>
            <p:cNvPr id="395" name="Google Shape;395;p30"/>
            <p:cNvSpPr/>
            <p:nvPr/>
          </p:nvSpPr>
          <p:spPr>
            <a:xfrm>
              <a:off x="6288400" y="1878279"/>
              <a:ext cx="1778700" cy="1894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6" name="Google Shape;396;p30"/>
            <p:cNvSpPr/>
            <p:nvPr/>
          </p:nvSpPr>
          <p:spPr>
            <a:xfrm>
              <a:off x="6364600" y="1982590"/>
              <a:ext cx="1778700" cy="1894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397" name="Google Shape;397;p30"/>
          <p:cNvGrpSpPr/>
          <p:nvPr/>
        </p:nvGrpSpPr>
        <p:grpSpPr>
          <a:xfrm>
            <a:off x="3644538" y="1886604"/>
            <a:ext cx="1854900" cy="1998511"/>
            <a:chOff x="4270563" y="1878279"/>
            <a:chExt cx="1854900" cy="1998511"/>
          </a:xfrm>
        </p:grpSpPr>
        <p:sp>
          <p:nvSpPr>
            <p:cNvPr id="398" name="Google Shape;398;p30"/>
            <p:cNvSpPr/>
            <p:nvPr/>
          </p:nvSpPr>
          <p:spPr>
            <a:xfrm>
              <a:off x="4270563" y="1878279"/>
              <a:ext cx="1778700" cy="1894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99" name="Google Shape;399;p30"/>
            <p:cNvSpPr/>
            <p:nvPr/>
          </p:nvSpPr>
          <p:spPr>
            <a:xfrm>
              <a:off x="4346763" y="1982590"/>
              <a:ext cx="1778700" cy="1894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400" name="Google Shape;400;p30"/>
          <p:cNvGrpSpPr/>
          <p:nvPr/>
        </p:nvGrpSpPr>
        <p:grpSpPr>
          <a:xfrm>
            <a:off x="1626725" y="1886604"/>
            <a:ext cx="1854900" cy="1998511"/>
            <a:chOff x="2252750" y="1878279"/>
            <a:chExt cx="1854900" cy="1998511"/>
          </a:xfrm>
        </p:grpSpPr>
        <p:sp>
          <p:nvSpPr>
            <p:cNvPr id="401" name="Google Shape;401;p30"/>
            <p:cNvSpPr/>
            <p:nvPr/>
          </p:nvSpPr>
          <p:spPr>
            <a:xfrm>
              <a:off x="2252750" y="1878279"/>
              <a:ext cx="1778700" cy="1894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2" name="Google Shape;402;p30"/>
            <p:cNvSpPr/>
            <p:nvPr/>
          </p:nvSpPr>
          <p:spPr>
            <a:xfrm>
              <a:off x="2328950" y="1982590"/>
              <a:ext cx="1778700" cy="1894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03" name="Google Shape;403;p30"/>
          <p:cNvSpPr/>
          <p:nvPr/>
        </p:nvSpPr>
        <p:spPr>
          <a:xfrm>
            <a:off x="6283050" y="64912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4" name="Google Shape;404;p30"/>
          <p:cNvSpPr txBox="1">
            <a:spLocks noGrp="1"/>
          </p:cNvSpPr>
          <p:nvPr>
            <p:ph type="subTitle" idx="1"/>
          </p:nvPr>
        </p:nvSpPr>
        <p:spPr>
          <a:xfrm>
            <a:off x="5983225" y="2437488"/>
            <a:ext cx="12132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05" name="Google Shape;405;p30"/>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06" name="Google Shape;406;p30"/>
          <p:cNvSpPr txBox="1">
            <a:spLocks noGrp="1"/>
          </p:cNvSpPr>
          <p:nvPr>
            <p:ph type="subTitle" idx="2"/>
          </p:nvPr>
        </p:nvSpPr>
        <p:spPr>
          <a:xfrm>
            <a:off x="1746275" y="2687213"/>
            <a:ext cx="16158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07" name="Google Shape;407;p30"/>
          <p:cNvSpPr txBox="1">
            <a:spLocks noGrp="1"/>
          </p:cNvSpPr>
          <p:nvPr>
            <p:ph type="subTitle" idx="3"/>
          </p:nvPr>
        </p:nvSpPr>
        <p:spPr>
          <a:xfrm>
            <a:off x="5781925" y="2687213"/>
            <a:ext cx="16158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08" name="Google Shape;408;p30"/>
          <p:cNvSpPr txBox="1">
            <a:spLocks noGrp="1"/>
          </p:cNvSpPr>
          <p:nvPr>
            <p:ph type="subTitle" idx="4"/>
          </p:nvPr>
        </p:nvSpPr>
        <p:spPr>
          <a:xfrm>
            <a:off x="1947575" y="2437488"/>
            <a:ext cx="12132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09" name="Google Shape;409;p30"/>
          <p:cNvSpPr txBox="1">
            <a:spLocks noGrp="1"/>
          </p:cNvSpPr>
          <p:nvPr>
            <p:ph type="subTitle" idx="5"/>
          </p:nvPr>
        </p:nvSpPr>
        <p:spPr>
          <a:xfrm>
            <a:off x="3965388" y="2437488"/>
            <a:ext cx="12132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10" name="Google Shape;410;p30"/>
          <p:cNvSpPr txBox="1">
            <a:spLocks noGrp="1"/>
          </p:cNvSpPr>
          <p:nvPr>
            <p:ph type="subTitle" idx="6"/>
          </p:nvPr>
        </p:nvSpPr>
        <p:spPr>
          <a:xfrm>
            <a:off x="3764088" y="2687213"/>
            <a:ext cx="16158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11" name="Google Shape;411;p30"/>
          <p:cNvSpPr/>
          <p:nvPr/>
        </p:nvSpPr>
        <p:spPr>
          <a:xfrm>
            <a:off x="6777250" y="46085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2" name="Google Shape;412;p30"/>
          <p:cNvSpPr/>
          <p:nvPr/>
        </p:nvSpPr>
        <p:spPr>
          <a:xfrm>
            <a:off x="440250" y="410730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3" name="Google Shape;413;p30"/>
          <p:cNvSpPr/>
          <p:nvPr/>
        </p:nvSpPr>
        <p:spPr>
          <a:xfrm>
            <a:off x="1404300" y="45588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4" name="Google Shape;414;p30"/>
          <p:cNvSpPr/>
          <p:nvPr/>
        </p:nvSpPr>
        <p:spPr>
          <a:xfrm>
            <a:off x="7267500" y="1079013"/>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5" name="Google Shape;415;p30"/>
          <p:cNvSpPr/>
          <p:nvPr/>
        </p:nvSpPr>
        <p:spPr>
          <a:xfrm>
            <a:off x="150150" y="150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6" name="Google Shape;416;p30"/>
          <p:cNvSpPr/>
          <p:nvPr/>
        </p:nvSpPr>
        <p:spPr>
          <a:xfrm>
            <a:off x="8538525" y="34468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979211362"/>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matchingName="Title and Three Columns 2">
  <p:cSld name="Title and Three Columns 2">
    <p:bg>
      <p:bgPr>
        <a:solidFill>
          <a:schemeClr val="dk1"/>
        </a:solidFill>
        <a:effectLst/>
      </p:bgPr>
    </p:bg>
    <p:spTree>
      <p:nvGrpSpPr>
        <p:cNvPr id="1" name="Shape 417"/>
        <p:cNvGrpSpPr/>
        <p:nvPr/>
      </p:nvGrpSpPr>
      <p:grpSpPr>
        <a:xfrm>
          <a:off x="0" y="0"/>
          <a:ext cx="0" cy="0"/>
          <a:chOff x="0" y="0"/>
          <a:chExt cx="0" cy="0"/>
        </a:xfrm>
      </p:grpSpPr>
      <p:sp>
        <p:nvSpPr>
          <p:cNvPr id="418" name="Google Shape;418;p31"/>
          <p:cNvSpPr/>
          <p:nvPr/>
        </p:nvSpPr>
        <p:spPr>
          <a:xfrm>
            <a:off x="6283050" y="64912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9" name="Google Shape;419;p31"/>
          <p:cNvSpPr txBox="1">
            <a:spLocks noGrp="1"/>
          </p:cNvSpPr>
          <p:nvPr>
            <p:ph type="subTitle" idx="1"/>
          </p:nvPr>
        </p:nvSpPr>
        <p:spPr>
          <a:xfrm>
            <a:off x="1281025" y="3393125"/>
            <a:ext cx="2187000" cy="301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20" name="Google Shape;420;p31"/>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21" name="Google Shape;421;p31"/>
          <p:cNvSpPr txBox="1">
            <a:spLocks noGrp="1"/>
          </p:cNvSpPr>
          <p:nvPr>
            <p:ph type="subTitle" idx="2"/>
          </p:nvPr>
        </p:nvSpPr>
        <p:spPr>
          <a:xfrm>
            <a:off x="1273337" y="1929400"/>
            <a:ext cx="22026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22" name="Google Shape;422;p31"/>
          <p:cNvSpPr txBox="1">
            <a:spLocks noGrp="1"/>
          </p:cNvSpPr>
          <p:nvPr>
            <p:ph type="subTitle" idx="3"/>
          </p:nvPr>
        </p:nvSpPr>
        <p:spPr>
          <a:xfrm>
            <a:off x="1281049" y="3719050"/>
            <a:ext cx="22026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23" name="Google Shape;423;p31"/>
          <p:cNvSpPr txBox="1">
            <a:spLocks noGrp="1"/>
          </p:cNvSpPr>
          <p:nvPr>
            <p:ph type="subTitle" idx="4"/>
          </p:nvPr>
        </p:nvSpPr>
        <p:spPr>
          <a:xfrm>
            <a:off x="1288838" y="1603475"/>
            <a:ext cx="2187000" cy="301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24" name="Google Shape;424;p31"/>
          <p:cNvSpPr txBox="1">
            <a:spLocks noGrp="1"/>
          </p:cNvSpPr>
          <p:nvPr>
            <p:ph type="subTitle" idx="5"/>
          </p:nvPr>
        </p:nvSpPr>
        <p:spPr>
          <a:xfrm>
            <a:off x="5683636" y="2589900"/>
            <a:ext cx="2187000" cy="30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25" name="Google Shape;425;p31"/>
          <p:cNvSpPr txBox="1">
            <a:spLocks noGrp="1"/>
          </p:cNvSpPr>
          <p:nvPr>
            <p:ph type="subTitle" idx="6"/>
          </p:nvPr>
        </p:nvSpPr>
        <p:spPr>
          <a:xfrm>
            <a:off x="5668057" y="2915825"/>
            <a:ext cx="22026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426" name="Google Shape;426;p31"/>
          <p:cNvSpPr/>
          <p:nvPr/>
        </p:nvSpPr>
        <p:spPr>
          <a:xfrm>
            <a:off x="6777250" y="46085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7" name="Google Shape;427;p31"/>
          <p:cNvSpPr/>
          <p:nvPr/>
        </p:nvSpPr>
        <p:spPr>
          <a:xfrm>
            <a:off x="365850" y="439362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8" name="Google Shape;428;p31"/>
          <p:cNvSpPr/>
          <p:nvPr/>
        </p:nvSpPr>
        <p:spPr>
          <a:xfrm>
            <a:off x="209525" y="17405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9" name="Google Shape;429;p31"/>
          <p:cNvSpPr/>
          <p:nvPr/>
        </p:nvSpPr>
        <p:spPr>
          <a:xfrm>
            <a:off x="2566025" y="4393613"/>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0" name="Google Shape;430;p31"/>
          <p:cNvSpPr/>
          <p:nvPr/>
        </p:nvSpPr>
        <p:spPr>
          <a:xfrm>
            <a:off x="150150" y="1507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1" name="Google Shape;431;p31"/>
          <p:cNvSpPr/>
          <p:nvPr/>
        </p:nvSpPr>
        <p:spPr>
          <a:xfrm>
            <a:off x="8538525" y="34468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2" name="Google Shape;432;p31"/>
          <p:cNvSpPr txBox="1">
            <a:spLocks noGrp="1"/>
          </p:cNvSpPr>
          <p:nvPr>
            <p:ph type="title" idx="7" hasCustomPrompt="1"/>
          </p:nvPr>
        </p:nvSpPr>
        <p:spPr>
          <a:xfrm>
            <a:off x="3613188" y="1558175"/>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433" name="Google Shape;433;p31"/>
          <p:cNvSpPr txBox="1">
            <a:spLocks noGrp="1"/>
          </p:cNvSpPr>
          <p:nvPr>
            <p:ph type="title" idx="8" hasCustomPrompt="1"/>
          </p:nvPr>
        </p:nvSpPr>
        <p:spPr>
          <a:xfrm>
            <a:off x="3613188" y="3347825"/>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434" name="Google Shape;434;p31"/>
          <p:cNvSpPr txBox="1">
            <a:spLocks noGrp="1"/>
          </p:cNvSpPr>
          <p:nvPr>
            <p:ph type="title" idx="9" hasCustomPrompt="1"/>
          </p:nvPr>
        </p:nvSpPr>
        <p:spPr>
          <a:xfrm>
            <a:off x="4571988" y="2528250"/>
            <a:ext cx="9588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435" name="Google Shape;435;p31"/>
          <p:cNvSpPr/>
          <p:nvPr/>
        </p:nvSpPr>
        <p:spPr>
          <a:xfrm rot="-5400000" flipH="1">
            <a:off x="7600996" y="-480157"/>
            <a:ext cx="2112600" cy="2112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6" name="Google Shape;436;p31"/>
          <p:cNvSpPr/>
          <p:nvPr/>
        </p:nvSpPr>
        <p:spPr>
          <a:xfrm rot="-5400000" flipH="1">
            <a:off x="7545763" y="-553448"/>
            <a:ext cx="2112600" cy="2112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914825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matchingName="Title and Three Columns 2 1">
  <p:cSld name="Title and Three Columns 2 1">
    <p:bg>
      <p:bgPr>
        <a:solidFill>
          <a:schemeClr val="dk1"/>
        </a:solidFill>
        <a:effectLst/>
      </p:bgPr>
    </p:bg>
    <p:spTree>
      <p:nvGrpSpPr>
        <p:cNvPr id="1" name="Shape 437"/>
        <p:cNvGrpSpPr/>
        <p:nvPr/>
      </p:nvGrpSpPr>
      <p:grpSpPr>
        <a:xfrm>
          <a:off x="0" y="0"/>
          <a:ext cx="0" cy="0"/>
          <a:chOff x="0" y="0"/>
          <a:chExt cx="0" cy="0"/>
        </a:xfrm>
      </p:grpSpPr>
      <p:sp>
        <p:nvSpPr>
          <p:cNvPr id="438" name="Google Shape;438;p32"/>
          <p:cNvSpPr/>
          <p:nvPr/>
        </p:nvSpPr>
        <p:spPr>
          <a:xfrm>
            <a:off x="8616025" y="34316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9" name="Google Shape;439;p32"/>
          <p:cNvSpPr/>
          <p:nvPr/>
        </p:nvSpPr>
        <p:spPr>
          <a:xfrm>
            <a:off x="7487025" y="45306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0" name="Google Shape;440;p32"/>
          <p:cNvSpPr/>
          <p:nvPr/>
        </p:nvSpPr>
        <p:spPr>
          <a:xfrm>
            <a:off x="6519600" y="2020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1" name="Google Shape;441;p32"/>
          <p:cNvSpPr/>
          <p:nvPr/>
        </p:nvSpPr>
        <p:spPr>
          <a:xfrm>
            <a:off x="8118850" y="-129200"/>
            <a:ext cx="937800" cy="10923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2" name="Google Shape;442;p32"/>
          <p:cNvSpPr/>
          <p:nvPr/>
        </p:nvSpPr>
        <p:spPr>
          <a:xfrm>
            <a:off x="-522700" y="-6755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3" name="Google Shape;443;p32"/>
          <p:cNvSpPr/>
          <p:nvPr/>
        </p:nvSpPr>
        <p:spPr>
          <a:xfrm>
            <a:off x="7057125" y="5057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4" name="Google Shape;444;p32"/>
          <p:cNvSpPr/>
          <p:nvPr/>
        </p:nvSpPr>
        <p:spPr>
          <a:xfrm>
            <a:off x="117125" y="22930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5" name="Google Shape;445;p32"/>
          <p:cNvSpPr/>
          <p:nvPr/>
        </p:nvSpPr>
        <p:spPr>
          <a:xfrm>
            <a:off x="-418825" y="44045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6" name="Google Shape;446;p32"/>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47" name="Google Shape;447;p32"/>
          <p:cNvSpPr txBox="1">
            <a:spLocks noGrp="1"/>
          </p:cNvSpPr>
          <p:nvPr>
            <p:ph type="subTitle" idx="1"/>
          </p:nvPr>
        </p:nvSpPr>
        <p:spPr>
          <a:xfrm>
            <a:off x="968537" y="3262900"/>
            <a:ext cx="22026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448" name="Google Shape;448;p32"/>
          <p:cNvSpPr txBox="1">
            <a:spLocks noGrp="1"/>
          </p:cNvSpPr>
          <p:nvPr>
            <p:ph type="subTitle" idx="2"/>
          </p:nvPr>
        </p:nvSpPr>
        <p:spPr>
          <a:xfrm>
            <a:off x="984038" y="2936975"/>
            <a:ext cx="21870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algn="ctr" rtl="0">
              <a:spcBef>
                <a:spcPts val="0"/>
              </a:spcBef>
              <a:spcAft>
                <a:spcPts val="0"/>
              </a:spcAft>
              <a:buSzPts val="1400"/>
              <a:buFont typeface="Anton"/>
              <a:buNone/>
              <a:defRPr>
                <a:latin typeface="Anton"/>
                <a:ea typeface="Anton"/>
                <a:cs typeface="Anton"/>
                <a:sym typeface="Anton"/>
              </a:defRPr>
            </a:lvl2pPr>
            <a:lvl3pPr lvl="2" algn="ctr" rtl="0">
              <a:spcBef>
                <a:spcPts val="1600"/>
              </a:spcBef>
              <a:spcAft>
                <a:spcPts val="0"/>
              </a:spcAft>
              <a:buSzPts val="1400"/>
              <a:buFont typeface="Anton"/>
              <a:buNone/>
              <a:defRPr>
                <a:latin typeface="Anton"/>
                <a:ea typeface="Anton"/>
                <a:cs typeface="Anton"/>
                <a:sym typeface="Anton"/>
              </a:defRPr>
            </a:lvl3pPr>
            <a:lvl4pPr lvl="3" algn="ctr" rtl="0">
              <a:spcBef>
                <a:spcPts val="1600"/>
              </a:spcBef>
              <a:spcAft>
                <a:spcPts val="0"/>
              </a:spcAft>
              <a:buSzPts val="1400"/>
              <a:buFont typeface="Anton"/>
              <a:buNone/>
              <a:defRPr>
                <a:latin typeface="Anton"/>
                <a:ea typeface="Anton"/>
                <a:cs typeface="Anton"/>
                <a:sym typeface="Anton"/>
              </a:defRPr>
            </a:lvl4pPr>
            <a:lvl5pPr lvl="4" algn="ctr" rtl="0">
              <a:spcBef>
                <a:spcPts val="1600"/>
              </a:spcBef>
              <a:spcAft>
                <a:spcPts val="0"/>
              </a:spcAft>
              <a:buSzPts val="1400"/>
              <a:buFont typeface="Anton"/>
              <a:buNone/>
              <a:defRPr>
                <a:latin typeface="Anton"/>
                <a:ea typeface="Anton"/>
                <a:cs typeface="Anton"/>
                <a:sym typeface="Anton"/>
              </a:defRPr>
            </a:lvl5pPr>
            <a:lvl6pPr lvl="5" algn="ctr" rtl="0">
              <a:spcBef>
                <a:spcPts val="1600"/>
              </a:spcBef>
              <a:spcAft>
                <a:spcPts val="0"/>
              </a:spcAft>
              <a:buSzPts val="1400"/>
              <a:buFont typeface="Anton"/>
              <a:buNone/>
              <a:defRPr>
                <a:latin typeface="Anton"/>
                <a:ea typeface="Anton"/>
                <a:cs typeface="Anton"/>
                <a:sym typeface="Anton"/>
              </a:defRPr>
            </a:lvl6pPr>
            <a:lvl7pPr lvl="6" algn="ctr" rtl="0">
              <a:spcBef>
                <a:spcPts val="1600"/>
              </a:spcBef>
              <a:spcAft>
                <a:spcPts val="0"/>
              </a:spcAft>
              <a:buSzPts val="1400"/>
              <a:buFont typeface="Anton"/>
              <a:buNone/>
              <a:defRPr>
                <a:latin typeface="Anton"/>
                <a:ea typeface="Anton"/>
                <a:cs typeface="Anton"/>
                <a:sym typeface="Anton"/>
              </a:defRPr>
            </a:lvl7pPr>
            <a:lvl8pPr lvl="7" algn="ctr" rtl="0">
              <a:spcBef>
                <a:spcPts val="1600"/>
              </a:spcBef>
              <a:spcAft>
                <a:spcPts val="0"/>
              </a:spcAft>
              <a:buSzPts val="1400"/>
              <a:buFont typeface="Anton"/>
              <a:buNone/>
              <a:defRPr>
                <a:latin typeface="Anton"/>
                <a:ea typeface="Anton"/>
                <a:cs typeface="Anton"/>
                <a:sym typeface="Anton"/>
              </a:defRPr>
            </a:lvl8pPr>
            <a:lvl9pPr lvl="8" algn="ctr"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49" name="Google Shape;449;p32"/>
          <p:cNvSpPr txBox="1">
            <a:spLocks noGrp="1"/>
          </p:cNvSpPr>
          <p:nvPr>
            <p:ph type="title" idx="3" hasCustomPrompt="1"/>
          </p:nvPr>
        </p:nvSpPr>
        <p:spPr>
          <a:xfrm>
            <a:off x="984122" y="1882025"/>
            <a:ext cx="21870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450" name="Google Shape;450;p32"/>
          <p:cNvSpPr txBox="1">
            <a:spLocks noGrp="1"/>
          </p:cNvSpPr>
          <p:nvPr>
            <p:ph type="subTitle" idx="4"/>
          </p:nvPr>
        </p:nvSpPr>
        <p:spPr>
          <a:xfrm>
            <a:off x="3470712" y="3262900"/>
            <a:ext cx="22026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451" name="Google Shape;451;p32"/>
          <p:cNvSpPr txBox="1">
            <a:spLocks noGrp="1"/>
          </p:cNvSpPr>
          <p:nvPr>
            <p:ph type="subTitle" idx="5"/>
          </p:nvPr>
        </p:nvSpPr>
        <p:spPr>
          <a:xfrm>
            <a:off x="3486213" y="2936975"/>
            <a:ext cx="21870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algn="ctr" rtl="0">
              <a:spcBef>
                <a:spcPts val="0"/>
              </a:spcBef>
              <a:spcAft>
                <a:spcPts val="0"/>
              </a:spcAft>
              <a:buSzPts val="1400"/>
              <a:buFont typeface="Anton"/>
              <a:buNone/>
              <a:defRPr>
                <a:latin typeface="Anton"/>
                <a:ea typeface="Anton"/>
                <a:cs typeface="Anton"/>
                <a:sym typeface="Anton"/>
              </a:defRPr>
            </a:lvl2pPr>
            <a:lvl3pPr lvl="2" algn="ctr" rtl="0">
              <a:spcBef>
                <a:spcPts val="1600"/>
              </a:spcBef>
              <a:spcAft>
                <a:spcPts val="0"/>
              </a:spcAft>
              <a:buSzPts val="1400"/>
              <a:buFont typeface="Anton"/>
              <a:buNone/>
              <a:defRPr>
                <a:latin typeface="Anton"/>
                <a:ea typeface="Anton"/>
                <a:cs typeface="Anton"/>
                <a:sym typeface="Anton"/>
              </a:defRPr>
            </a:lvl3pPr>
            <a:lvl4pPr lvl="3" algn="ctr" rtl="0">
              <a:spcBef>
                <a:spcPts val="1600"/>
              </a:spcBef>
              <a:spcAft>
                <a:spcPts val="0"/>
              </a:spcAft>
              <a:buSzPts val="1400"/>
              <a:buFont typeface="Anton"/>
              <a:buNone/>
              <a:defRPr>
                <a:latin typeface="Anton"/>
                <a:ea typeface="Anton"/>
                <a:cs typeface="Anton"/>
                <a:sym typeface="Anton"/>
              </a:defRPr>
            </a:lvl4pPr>
            <a:lvl5pPr lvl="4" algn="ctr" rtl="0">
              <a:spcBef>
                <a:spcPts val="1600"/>
              </a:spcBef>
              <a:spcAft>
                <a:spcPts val="0"/>
              </a:spcAft>
              <a:buSzPts val="1400"/>
              <a:buFont typeface="Anton"/>
              <a:buNone/>
              <a:defRPr>
                <a:latin typeface="Anton"/>
                <a:ea typeface="Anton"/>
                <a:cs typeface="Anton"/>
                <a:sym typeface="Anton"/>
              </a:defRPr>
            </a:lvl5pPr>
            <a:lvl6pPr lvl="5" algn="ctr" rtl="0">
              <a:spcBef>
                <a:spcPts val="1600"/>
              </a:spcBef>
              <a:spcAft>
                <a:spcPts val="0"/>
              </a:spcAft>
              <a:buSzPts val="1400"/>
              <a:buFont typeface="Anton"/>
              <a:buNone/>
              <a:defRPr>
                <a:latin typeface="Anton"/>
                <a:ea typeface="Anton"/>
                <a:cs typeface="Anton"/>
                <a:sym typeface="Anton"/>
              </a:defRPr>
            </a:lvl6pPr>
            <a:lvl7pPr lvl="6" algn="ctr" rtl="0">
              <a:spcBef>
                <a:spcPts val="1600"/>
              </a:spcBef>
              <a:spcAft>
                <a:spcPts val="0"/>
              </a:spcAft>
              <a:buSzPts val="1400"/>
              <a:buFont typeface="Anton"/>
              <a:buNone/>
              <a:defRPr>
                <a:latin typeface="Anton"/>
                <a:ea typeface="Anton"/>
                <a:cs typeface="Anton"/>
                <a:sym typeface="Anton"/>
              </a:defRPr>
            </a:lvl7pPr>
            <a:lvl8pPr lvl="7" algn="ctr" rtl="0">
              <a:spcBef>
                <a:spcPts val="1600"/>
              </a:spcBef>
              <a:spcAft>
                <a:spcPts val="0"/>
              </a:spcAft>
              <a:buSzPts val="1400"/>
              <a:buFont typeface="Anton"/>
              <a:buNone/>
              <a:defRPr>
                <a:latin typeface="Anton"/>
                <a:ea typeface="Anton"/>
                <a:cs typeface="Anton"/>
                <a:sym typeface="Anton"/>
              </a:defRPr>
            </a:lvl8pPr>
            <a:lvl9pPr lvl="8" algn="ctr"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52" name="Google Shape;452;p32"/>
          <p:cNvSpPr txBox="1">
            <a:spLocks noGrp="1"/>
          </p:cNvSpPr>
          <p:nvPr>
            <p:ph type="title" idx="6" hasCustomPrompt="1"/>
          </p:nvPr>
        </p:nvSpPr>
        <p:spPr>
          <a:xfrm>
            <a:off x="3486297" y="1882025"/>
            <a:ext cx="21870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
        <p:nvSpPr>
          <p:cNvPr id="453" name="Google Shape;453;p32"/>
          <p:cNvSpPr txBox="1">
            <a:spLocks noGrp="1"/>
          </p:cNvSpPr>
          <p:nvPr>
            <p:ph type="subTitle" idx="7"/>
          </p:nvPr>
        </p:nvSpPr>
        <p:spPr>
          <a:xfrm>
            <a:off x="5988412" y="3262900"/>
            <a:ext cx="22026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algn="ctr" rtl="0">
              <a:spcBef>
                <a:spcPts val="0"/>
              </a:spcBef>
              <a:spcAft>
                <a:spcPts val="0"/>
              </a:spcAft>
              <a:buSzPts val="1400"/>
              <a:buNone/>
              <a:defRPr/>
            </a:lvl2pPr>
            <a:lvl3pPr lvl="2" algn="ctr" rtl="0">
              <a:spcBef>
                <a:spcPts val="1600"/>
              </a:spcBef>
              <a:spcAft>
                <a:spcPts val="0"/>
              </a:spcAft>
              <a:buSzPts val="1400"/>
              <a:buNone/>
              <a:defRPr/>
            </a:lvl3pPr>
            <a:lvl4pPr lvl="3" algn="ctr" rtl="0">
              <a:spcBef>
                <a:spcPts val="1600"/>
              </a:spcBef>
              <a:spcAft>
                <a:spcPts val="0"/>
              </a:spcAft>
              <a:buSzPts val="1400"/>
              <a:buNone/>
              <a:defRPr/>
            </a:lvl4pPr>
            <a:lvl5pPr lvl="4" algn="ctr" rtl="0">
              <a:spcBef>
                <a:spcPts val="1600"/>
              </a:spcBef>
              <a:spcAft>
                <a:spcPts val="0"/>
              </a:spcAft>
              <a:buSzPts val="1400"/>
              <a:buNone/>
              <a:defRPr/>
            </a:lvl5pPr>
            <a:lvl6pPr lvl="5" algn="ctr" rtl="0">
              <a:spcBef>
                <a:spcPts val="1600"/>
              </a:spcBef>
              <a:spcAft>
                <a:spcPts val="0"/>
              </a:spcAft>
              <a:buSzPts val="1400"/>
              <a:buNone/>
              <a:defRPr/>
            </a:lvl6pPr>
            <a:lvl7pPr lvl="6" algn="ctr" rtl="0">
              <a:spcBef>
                <a:spcPts val="1600"/>
              </a:spcBef>
              <a:spcAft>
                <a:spcPts val="0"/>
              </a:spcAft>
              <a:buSzPts val="1400"/>
              <a:buNone/>
              <a:defRPr/>
            </a:lvl7pPr>
            <a:lvl8pPr lvl="7" algn="ctr" rtl="0">
              <a:spcBef>
                <a:spcPts val="1600"/>
              </a:spcBef>
              <a:spcAft>
                <a:spcPts val="0"/>
              </a:spcAft>
              <a:buSzPts val="1400"/>
              <a:buNone/>
              <a:defRPr/>
            </a:lvl8pPr>
            <a:lvl9pPr lvl="8" algn="ctr" rtl="0">
              <a:spcBef>
                <a:spcPts val="1600"/>
              </a:spcBef>
              <a:spcAft>
                <a:spcPts val="1600"/>
              </a:spcAft>
              <a:buSzPts val="1400"/>
              <a:buNone/>
              <a:defRPr/>
            </a:lvl9pPr>
          </a:lstStyle>
          <a:p>
            <a:endParaRPr/>
          </a:p>
        </p:txBody>
      </p:sp>
      <p:sp>
        <p:nvSpPr>
          <p:cNvPr id="454" name="Google Shape;454;p32"/>
          <p:cNvSpPr txBox="1">
            <a:spLocks noGrp="1"/>
          </p:cNvSpPr>
          <p:nvPr>
            <p:ph type="subTitle" idx="8"/>
          </p:nvPr>
        </p:nvSpPr>
        <p:spPr>
          <a:xfrm>
            <a:off x="6003913" y="2936975"/>
            <a:ext cx="2187000" cy="3012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algn="ctr" rtl="0">
              <a:spcBef>
                <a:spcPts val="0"/>
              </a:spcBef>
              <a:spcAft>
                <a:spcPts val="0"/>
              </a:spcAft>
              <a:buSzPts val="1400"/>
              <a:buFont typeface="Anton"/>
              <a:buNone/>
              <a:defRPr>
                <a:latin typeface="Anton"/>
                <a:ea typeface="Anton"/>
                <a:cs typeface="Anton"/>
                <a:sym typeface="Anton"/>
              </a:defRPr>
            </a:lvl2pPr>
            <a:lvl3pPr lvl="2" algn="ctr" rtl="0">
              <a:spcBef>
                <a:spcPts val="1600"/>
              </a:spcBef>
              <a:spcAft>
                <a:spcPts val="0"/>
              </a:spcAft>
              <a:buSzPts val="1400"/>
              <a:buFont typeface="Anton"/>
              <a:buNone/>
              <a:defRPr>
                <a:latin typeface="Anton"/>
                <a:ea typeface="Anton"/>
                <a:cs typeface="Anton"/>
                <a:sym typeface="Anton"/>
              </a:defRPr>
            </a:lvl3pPr>
            <a:lvl4pPr lvl="3" algn="ctr" rtl="0">
              <a:spcBef>
                <a:spcPts val="1600"/>
              </a:spcBef>
              <a:spcAft>
                <a:spcPts val="0"/>
              </a:spcAft>
              <a:buSzPts val="1400"/>
              <a:buFont typeface="Anton"/>
              <a:buNone/>
              <a:defRPr>
                <a:latin typeface="Anton"/>
                <a:ea typeface="Anton"/>
                <a:cs typeface="Anton"/>
                <a:sym typeface="Anton"/>
              </a:defRPr>
            </a:lvl4pPr>
            <a:lvl5pPr lvl="4" algn="ctr" rtl="0">
              <a:spcBef>
                <a:spcPts val="1600"/>
              </a:spcBef>
              <a:spcAft>
                <a:spcPts val="0"/>
              </a:spcAft>
              <a:buSzPts val="1400"/>
              <a:buFont typeface="Anton"/>
              <a:buNone/>
              <a:defRPr>
                <a:latin typeface="Anton"/>
                <a:ea typeface="Anton"/>
                <a:cs typeface="Anton"/>
                <a:sym typeface="Anton"/>
              </a:defRPr>
            </a:lvl5pPr>
            <a:lvl6pPr lvl="5" algn="ctr" rtl="0">
              <a:spcBef>
                <a:spcPts val="1600"/>
              </a:spcBef>
              <a:spcAft>
                <a:spcPts val="0"/>
              </a:spcAft>
              <a:buSzPts val="1400"/>
              <a:buFont typeface="Anton"/>
              <a:buNone/>
              <a:defRPr>
                <a:latin typeface="Anton"/>
                <a:ea typeface="Anton"/>
                <a:cs typeface="Anton"/>
                <a:sym typeface="Anton"/>
              </a:defRPr>
            </a:lvl6pPr>
            <a:lvl7pPr lvl="6" algn="ctr" rtl="0">
              <a:spcBef>
                <a:spcPts val="1600"/>
              </a:spcBef>
              <a:spcAft>
                <a:spcPts val="0"/>
              </a:spcAft>
              <a:buSzPts val="1400"/>
              <a:buFont typeface="Anton"/>
              <a:buNone/>
              <a:defRPr>
                <a:latin typeface="Anton"/>
                <a:ea typeface="Anton"/>
                <a:cs typeface="Anton"/>
                <a:sym typeface="Anton"/>
              </a:defRPr>
            </a:lvl7pPr>
            <a:lvl8pPr lvl="7" algn="ctr" rtl="0">
              <a:spcBef>
                <a:spcPts val="1600"/>
              </a:spcBef>
              <a:spcAft>
                <a:spcPts val="0"/>
              </a:spcAft>
              <a:buSzPts val="1400"/>
              <a:buFont typeface="Anton"/>
              <a:buNone/>
              <a:defRPr>
                <a:latin typeface="Anton"/>
                <a:ea typeface="Anton"/>
                <a:cs typeface="Anton"/>
                <a:sym typeface="Anton"/>
              </a:defRPr>
            </a:lvl8pPr>
            <a:lvl9pPr lvl="8" algn="ctr"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55" name="Google Shape;455;p32"/>
          <p:cNvSpPr txBox="1">
            <a:spLocks noGrp="1"/>
          </p:cNvSpPr>
          <p:nvPr>
            <p:ph type="title" idx="9" hasCustomPrompt="1"/>
          </p:nvPr>
        </p:nvSpPr>
        <p:spPr>
          <a:xfrm>
            <a:off x="6003997" y="1882025"/>
            <a:ext cx="2187000" cy="391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600"/>
              <a:buNone/>
              <a:defRPr/>
            </a:lvl1pPr>
            <a:lvl2pPr lvl="1" algn="ctr" rtl="0">
              <a:spcBef>
                <a:spcPts val="0"/>
              </a:spcBef>
              <a:spcAft>
                <a:spcPts val="0"/>
              </a:spcAft>
              <a:buClr>
                <a:schemeClr val="accent1"/>
              </a:buClr>
              <a:buSzPts val="12000"/>
              <a:buNone/>
              <a:defRPr sz="12000">
                <a:solidFill>
                  <a:schemeClr val="accent1"/>
                </a:solidFill>
              </a:defRPr>
            </a:lvl2pPr>
            <a:lvl3pPr lvl="2" algn="ctr" rtl="0">
              <a:spcBef>
                <a:spcPts val="0"/>
              </a:spcBef>
              <a:spcAft>
                <a:spcPts val="0"/>
              </a:spcAft>
              <a:buClr>
                <a:schemeClr val="accent1"/>
              </a:buClr>
              <a:buSzPts val="12000"/>
              <a:buNone/>
              <a:defRPr sz="12000">
                <a:solidFill>
                  <a:schemeClr val="accent1"/>
                </a:solidFill>
              </a:defRPr>
            </a:lvl3pPr>
            <a:lvl4pPr lvl="3" algn="ctr" rtl="0">
              <a:spcBef>
                <a:spcPts val="0"/>
              </a:spcBef>
              <a:spcAft>
                <a:spcPts val="0"/>
              </a:spcAft>
              <a:buClr>
                <a:schemeClr val="accent1"/>
              </a:buClr>
              <a:buSzPts val="12000"/>
              <a:buNone/>
              <a:defRPr sz="12000">
                <a:solidFill>
                  <a:schemeClr val="accent1"/>
                </a:solidFill>
              </a:defRPr>
            </a:lvl4pPr>
            <a:lvl5pPr lvl="4" algn="ctr" rtl="0">
              <a:spcBef>
                <a:spcPts val="0"/>
              </a:spcBef>
              <a:spcAft>
                <a:spcPts val="0"/>
              </a:spcAft>
              <a:buClr>
                <a:schemeClr val="accent1"/>
              </a:buClr>
              <a:buSzPts val="12000"/>
              <a:buNone/>
              <a:defRPr sz="12000">
                <a:solidFill>
                  <a:schemeClr val="accent1"/>
                </a:solidFill>
              </a:defRPr>
            </a:lvl5pPr>
            <a:lvl6pPr lvl="5" algn="ctr" rtl="0">
              <a:spcBef>
                <a:spcPts val="0"/>
              </a:spcBef>
              <a:spcAft>
                <a:spcPts val="0"/>
              </a:spcAft>
              <a:buClr>
                <a:schemeClr val="accent1"/>
              </a:buClr>
              <a:buSzPts val="12000"/>
              <a:buNone/>
              <a:defRPr sz="12000">
                <a:solidFill>
                  <a:schemeClr val="accent1"/>
                </a:solidFill>
              </a:defRPr>
            </a:lvl6pPr>
            <a:lvl7pPr lvl="6" algn="ctr" rtl="0">
              <a:spcBef>
                <a:spcPts val="0"/>
              </a:spcBef>
              <a:spcAft>
                <a:spcPts val="0"/>
              </a:spcAft>
              <a:buClr>
                <a:schemeClr val="accent1"/>
              </a:buClr>
              <a:buSzPts val="12000"/>
              <a:buNone/>
              <a:defRPr sz="12000">
                <a:solidFill>
                  <a:schemeClr val="accent1"/>
                </a:solidFill>
              </a:defRPr>
            </a:lvl7pPr>
            <a:lvl8pPr lvl="7" algn="ctr" rtl="0">
              <a:spcBef>
                <a:spcPts val="0"/>
              </a:spcBef>
              <a:spcAft>
                <a:spcPts val="0"/>
              </a:spcAft>
              <a:buClr>
                <a:schemeClr val="accent1"/>
              </a:buClr>
              <a:buSzPts val="12000"/>
              <a:buNone/>
              <a:defRPr sz="12000">
                <a:solidFill>
                  <a:schemeClr val="accent1"/>
                </a:solidFill>
              </a:defRPr>
            </a:lvl8pPr>
            <a:lvl9pPr lvl="8" algn="ctr" rtl="0">
              <a:spcBef>
                <a:spcPts val="0"/>
              </a:spcBef>
              <a:spcAft>
                <a:spcPts val="0"/>
              </a:spcAft>
              <a:buClr>
                <a:schemeClr val="accent1"/>
              </a:buClr>
              <a:buSzPts val="12000"/>
              <a:buNone/>
              <a:defRPr sz="12000">
                <a:solidFill>
                  <a:schemeClr val="accent1"/>
                </a:solidFill>
              </a:defRPr>
            </a:lvl9pPr>
          </a:lstStyle>
          <a:p>
            <a:r>
              <a:t>xx%</a:t>
            </a:r>
          </a:p>
        </p:txBody>
      </p:sp>
    </p:spTree>
    <p:extLst>
      <p:ext uri="{BB962C8B-B14F-4D97-AF65-F5344CB8AC3E}">
        <p14:creationId xmlns:p14="http://schemas.microsoft.com/office/powerpoint/2010/main" val="1196567870"/>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matchingName="Title and Four Columns 2">
  <p:cSld name="Title and Four Columns 2">
    <p:bg>
      <p:bgPr>
        <a:solidFill>
          <a:schemeClr val="dk1"/>
        </a:solidFill>
        <a:effectLst/>
      </p:bgPr>
    </p:bg>
    <p:spTree>
      <p:nvGrpSpPr>
        <p:cNvPr id="1" name="Shape 484"/>
        <p:cNvGrpSpPr/>
        <p:nvPr/>
      </p:nvGrpSpPr>
      <p:grpSpPr>
        <a:xfrm>
          <a:off x="0" y="0"/>
          <a:ext cx="0" cy="0"/>
          <a:chOff x="0" y="0"/>
          <a:chExt cx="0" cy="0"/>
        </a:xfrm>
      </p:grpSpPr>
      <p:sp>
        <p:nvSpPr>
          <p:cNvPr id="485" name="Google Shape;485;p34"/>
          <p:cNvSpPr/>
          <p:nvPr/>
        </p:nvSpPr>
        <p:spPr>
          <a:xfrm flipH="1">
            <a:off x="4827428" y="3155800"/>
            <a:ext cx="34080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6" name="Google Shape;486;p34"/>
          <p:cNvSpPr/>
          <p:nvPr/>
        </p:nvSpPr>
        <p:spPr>
          <a:xfrm flipH="1">
            <a:off x="4760450" y="3196570"/>
            <a:ext cx="34080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7" name="Google Shape;487;p34"/>
          <p:cNvSpPr/>
          <p:nvPr/>
        </p:nvSpPr>
        <p:spPr>
          <a:xfrm>
            <a:off x="907675" y="3155800"/>
            <a:ext cx="34080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8" name="Google Shape;488;p34"/>
          <p:cNvSpPr/>
          <p:nvPr/>
        </p:nvSpPr>
        <p:spPr>
          <a:xfrm>
            <a:off x="974653" y="3196570"/>
            <a:ext cx="34080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89" name="Google Shape;489;p34"/>
          <p:cNvSpPr/>
          <p:nvPr/>
        </p:nvSpPr>
        <p:spPr>
          <a:xfrm flipH="1">
            <a:off x="4827428" y="1402125"/>
            <a:ext cx="34080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0" name="Google Shape;490;p34"/>
          <p:cNvSpPr/>
          <p:nvPr/>
        </p:nvSpPr>
        <p:spPr>
          <a:xfrm flipH="1">
            <a:off x="4760450" y="1442895"/>
            <a:ext cx="34080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1" name="Google Shape;491;p34"/>
          <p:cNvSpPr/>
          <p:nvPr/>
        </p:nvSpPr>
        <p:spPr>
          <a:xfrm>
            <a:off x="907675" y="1402125"/>
            <a:ext cx="34080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2" name="Google Shape;492;p34"/>
          <p:cNvSpPr/>
          <p:nvPr/>
        </p:nvSpPr>
        <p:spPr>
          <a:xfrm>
            <a:off x="974653" y="1442895"/>
            <a:ext cx="34080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3" name="Google Shape;493;p34"/>
          <p:cNvSpPr txBox="1">
            <a:spLocks noGrp="1"/>
          </p:cNvSpPr>
          <p:nvPr>
            <p:ph type="subTitle" idx="1"/>
          </p:nvPr>
        </p:nvSpPr>
        <p:spPr>
          <a:xfrm>
            <a:off x="1067264" y="1688250"/>
            <a:ext cx="2405400" cy="301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algn="r" rtl="0">
              <a:spcBef>
                <a:spcPts val="0"/>
              </a:spcBef>
              <a:spcAft>
                <a:spcPts val="0"/>
              </a:spcAft>
              <a:buSzPts val="1400"/>
              <a:buFont typeface="Anton"/>
              <a:buNone/>
              <a:defRPr>
                <a:latin typeface="Anton"/>
                <a:ea typeface="Anton"/>
                <a:cs typeface="Anton"/>
                <a:sym typeface="Anton"/>
              </a:defRPr>
            </a:lvl2pPr>
            <a:lvl3pPr lvl="2" algn="r" rtl="0">
              <a:spcBef>
                <a:spcPts val="1600"/>
              </a:spcBef>
              <a:spcAft>
                <a:spcPts val="0"/>
              </a:spcAft>
              <a:buSzPts val="1400"/>
              <a:buFont typeface="Anton"/>
              <a:buNone/>
              <a:defRPr>
                <a:latin typeface="Anton"/>
                <a:ea typeface="Anton"/>
                <a:cs typeface="Anton"/>
                <a:sym typeface="Anton"/>
              </a:defRPr>
            </a:lvl3pPr>
            <a:lvl4pPr lvl="3" algn="r" rtl="0">
              <a:spcBef>
                <a:spcPts val="1600"/>
              </a:spcBef>
              <a:spcAft>
                <a:spcPts val="0"/>
              </a:spcAft>
              <a:buSzPts val="1400"/>
              <a:buFont typeface="Anton"/>
              <a:buNone/>
              <a:defRPr>
                <a:latin typeface="Anton"/>
                <a:ea typeface="Anton"/>
                <a:cs typeface="Anton"/>
                <a:sym typeface="Anton"/>
              </a:defRPr>
            </a:lvl4pPr>
            <a:lvl5pPr lvl="4" algn="r" rtl="0">
              <a:spcBef>
                <a:spcPts val="1600"/>
              </a:spcBef>
              <a:spcAft>
                <a:spcPts val="0"/>
              </a:spcAft>
              <a:buSzPts val="1400"/>
              <a:buFont typeface="Anton"/>
              <a:buNone/>
              <a:defRPr>
                <a:latin typeface="Anton"/>
                <a:ea typeface="Anton"/>
                <a:cs typeface="Anton"/>
                <a:sym typeface="Anton"/>
              </a:defRPr>
            </a:lvl5pPr>
            <a:lvl6pPr lvl="5" algn="r" rtl="0">
              <a:spcBef>
                <a:spcPts val="1600"/>
              </a:spcBef>
              <a:spcAft>
                <a:spcPts val="0"/>
              </a:spcAft>
              <a:buSzPts val="1400"/>
              <a:buFont typeface="Anton"/>
              <a:buNone/>
              <a:defRPr>
                <a:latin typeface="Anton"/>
                <a:ea typeface="Anton"/>
                <a:cs typeface="Anton"/>
                <a:sym typeface="Anton"/>
              </a:defRPr>
            </a:lvl6pPr>
            <a:lvl7pPr lvl="6" algn="r" rtl="0">
              <a:spcBef>
                <a:spcPts val="1600"/>
              </a:spcBef>
              <a:spcAft>
                <a:spcPts val="0"/>
              </a:spcAft>
              <a:buSzPts val="1400"/>
              <a:buFont typeface="Anton"/>
              <a:buNone/>
              <a:defRPr>
                <a:latin typeface="Anton"/>
                <a:ea typeface="Anton"/>
                <a:cs typeface="Anton"/>
                <a:sym typeface="Anton"/>
              </a:defRPr>
            </a:lvl7pPr>
            <a:lvl8pPr lvl="7" algn="r" rtl="0">
              <a:spcBef>
                <a:spcPts val="1600"/>
              </a:spcBef>
              <a:spcAft>
                <a:spcPts val="0"/>
              </a:spcAft>
              <a:buSzPts val="1400"/>
              <a:buFont typeface="Anton"/>
              <a:buNone/>
              <a:defRPr>
                <a:latin typeface="Anton"/>
                <a:ea typeface="Anton"/>
                <a:cs typeface="Anton"/>
                <a:sym typeface="Anton"/>
              </a:defRPr>
            </a:lvl8pPr>
            <a:lvl9pPr lvl="8" algn="r" rtl="0">
              <a:spcBef>
                <a:spcPts val="1600"/>
              </a:spcBef>
              <a:spcAft>
                <a:spcPts val="1600"/>
              </a:spcAft>
              <a:buSzPts val="1400"/>
              <a:buFont typeface="Anton"/>
              <a:buNone/>
              <a:defRPr>
                <a:latin typeface="Anton"/>
                <a:ea typeface="Anton"/>
                <a:cs typeface="Anton"/>
                <a:sym typeface="Anton"/>
              </a:defRPr>
            </a:lvl9pPr>
          </a:lstStyle>
          <a:p>
            <a:endParaRPr/>
          </a:p>
        </p:txBody>
      </p:sp>
      <p:sp>
        <p:nvSpPr>
          <p:cNvPr id="494" name="Google Shape;494;p34"/>
          <p:cNvSpPr/>
          <p:nvPr/>
        </p:nvSpPr>
        <p:spPr>
          <a:xfrm>
            <a:off x="6763725" y="-317850"/>
            <a:ext cx="762000" cy="7620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95" name="Google Shape;495;p34"/>
          <p:cNvSpPr/>
          <p:nvPr/>
        </p:nvSpPr>
        <p:spPr>
          <a:xfrm>
            <a:off x="239700" y="-601275"/>
            <a:ext cx="2391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
                <a:solidFill>
                  <a:schemeClr val="hlink"/>
                </a:solidFill>
              </a:rPr>
              <a:t>Ç</a:t>
            </a:r>
            <a:endParaRPr>
              <a:solidFill>
                <a:schemeClr val="hlink"/>
              </a:solidFill>
            </a:endParaRPr>
          </a:p>
        </p:txBody>
      </p:sp>
      <p:cxnSp>
        <p:nvCxnSpPr>
          <p:cNvPr id="496" name="Google Shape;496;p34"/>
          <p:cNvCxnSpPr/>
          <p:nvPr/>
        </p:nvCxnSpPr>
        <p:spPr>
          <a:xfrm>
            <a:off x="8298800" y="-129200"/>
            <a:ext cx="0" cy="1464300"/>
          </a:xfrm>
          <a:prstGeom prst="straightConnector1">
            <a:avLst/>
          </a:prstGeom>
          <a:noFill/>
          <a:ln w="9525" cap="flat" cmpd="sng">
            <a:solidFill>
              <a:schemeClr val="accent1"/>
            </a:solidFill>
            <a:prstDash val="dash"/>
            <a:round/>
            <a:headEnd type="none" w="med" len="med"/>
            <a:tailEnd type="none" w="med" len="med"/>
          </a:ln>
        </p:spPr>
      </p:cxnSp>
      <p:cxnSp>
        <p:nvCxnSpPr>
          <p:cNvPr id="497" name="Google Shape;497;p34"/>
          <p:cNvCxnSpPr/>
          <p:nvPr/>
        </p:nvCxnSpPr>
        <p:spPr>
          <a:xfrm>
            <a:off x="8298675" y="4349825"/>
            <a:ext cx="0" cy="1369500"/>
          </a:xfrm>
          <a:prstGeom prst="straightConnector1">
            <a:avLst/>
          </a:prstGeom>
          <a:noFill/>
          <a:ln w="9525" cap="flat" cmpd="sng">
            <a:solidFill>
              <a:schemeClr val="accent1"/>
            </a:solidFill>
            <a:prstDash val="dash"/>
            <a:round/>
            <a:headEnd type="none" w="med" len="med"/>
            <a:tailEnd type="none" w="med" len="med"/>
          </a:ln>
        </p:spPr>
      </p:cxnSp>
      <p:sp>
        <p:nvSpPr>
          <p:cNvPr id="498" name="Google Shape;498;p34"/>
          <p:cNvSpPr txBox="1">
            <a:spLocks noGrp="1"/>
          </p:cNvSpPr>
          <p:nvPr>
            <p:ph type="title"/>
          </p:nvPr>
        </p:nvSpPr>
        <p:spPr>
          <a:xfrm>
            <a:off x="720000" y="5339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499" name="Google Shape;499;p34"/>
          <p:cNvSpPr txBox="1">
            <a:spLocks noGrp="1"/>
          </p:cNvSpPr>
          <p:nvPr>
            <p:ph type="subTitle" idx="2"/>
          </p:nvPr>
        </p:nvSpPr>
        <p:spPr>
          <a:xfrm>
            <a:off x="1067340" y="1941250"/>
            <a:ext cx="24054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500" name="Google Shape;500;p34"/>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1" name="Google Shape;501;p34"/>
          <p:cNvSpPr/>
          <p:nvPr/>
        </p:nvSpPr>
        <p:spPr>
          <a:xfrm>
            <a:off x="256100" y="1269825"/>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2" name="Google Shape;502;p34"/>
          <p:cNvSpPr/>
          <p:nvPr/>
        </p:nvSpPr>
        <p:spPr>
          <a:xfrm>
            <a:off x="8593525" y="10868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3" name="Google Shape;503;p34"/>
          <p:cNvSpPr/>
          <p:nvPr/>
        </p:nvSpPr>
        <p:spPr>
          <a:xfrm>
            <a:off x="648650" y="459255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4" name="Google Shape;504;p34"/>
          <p:cNvSpPr/>
          <p:nvPr/>
        </p:nvSpPr>
        <p:spPr>
          <a:xfrm>
            <a:off x="8593525" y="46035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5" name="Google Shape;505;p34"/>
          <p:cNvSpPr/>
          <p:nvPr/>
        </p:nvSpPr>
        <p:spPr>
          <a:xfrm>
            <a:off x="5780600" y="-26777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6" name="Google Shape;506;p34"/>
          <p:cNvSpPr/>
          <p:nvPr/>
        </p:nvSpPr>
        <p:spPr>
          <a:xfrm>
            <a:off x="8424000" y="539996"/>
            <a:ext cx="429900" cy="4098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07" name="Google Shape;507;p34"/>
          <p:cNvSpPr txBox="1">
            <a:spLocks noGrp="1"/>
          </p:cNvSpPr>
          <p:nvPr>
            <p:ph type="subTitle" idx="3"/>
          </p:nvPr>
        </p:nvSpPr>
        <p:spPr>
          <a:xfrm>
            <a:off x="1067264" y="3446000"/>
            <a:ext cx="2405400" cy="301200"/>
          </a:xfrm>
          <a:prstGeom prst="rect">
            <a:avLst/>
          </a:prstGeom>
        </p:spPr>
        <p:txBody>
          <a:bodyPr spcFirstLastPara="1" wrap="square" lIns="91425" tIns="91425" rIns="91425" bIns="91425" anchor="ctr" anchorCtr="0">
            <a:noAutofit/>
          </a:bodyPr>
          <a:lstStyle>
            <a:lvl1pPr lvl="0" algn="r"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algn="r" rtl="0">
              <a:spcBef>
                <a:spcPts val="0"/>
              </a:spcBef>
              <a:spcAft>
                <a:spcPts val="0"/>
              </a:spcAft>
              <a:buSzPts val="1400"/>
              <a:buFont typeface="Anton"/>
              <a:buNone/>
              <a:defRPr>
                <a:latin typeface="Anton"/>
                <a:ea typeface="Anton"/>
                <a:cs typeface="Anton"/>
                <a:sym typeface="Anton"/>
              </a:defRPr>
            </a:lvl2pPr>
            <a:lvl3pPr lvl="2" algn="r" rtl="0">
              <a:spcBef>
                <a:spcPts val="1600"/>
              </a:spcBef>
              <a:spcAft>
                <a:spcPts val="0"/>
              </a:spcAft>
              <a:buSzPts val="1400"/>
              <a:buFont typeface="Anton"/>
              <a:buNone/>
              <a:defRPr>
                <a:latin typeface="Anton"/>
                <a:ea typeface="Anton"/>
                <a:cs typeface="Anton"/>
                <a:sym typeface="Anton"/>
              </a:defRPr>
            </a:lvl3pPr>
            <a:lvl4pPr lvl="3" algn="r" rtl="0">
              <a:spcBef>
                <a:spcPts val="1600"/>
              </a:spcBef>
              <a:spcAft>
                <a:spcPts val="0"/>
              </a:spcAft>
              <a:buSzPts val="1400"/>
              <a:buFont typeface="Anton"/>
              <a:buNone/>
              <a:defRPr>
                <a:latin typeface="Anton"/>
                <a:ea typeface="Anton"/>
                <a:cs typeface="Anton"/>
                <a:sym typeface="Anton"/>
              </a:defRPr>
            </a:lvl4pPr>
            <a:lvl5pPr lvl="4" algn="r" rtl="0">
              <a:spcBef>
                <a:spcPts val="1600"/>
              </a:spcBef>
              <a:spcAft>
                <a:spcPts val="0"/>
              </a:spcAft>
              <a:buSzPts val="1400"/>
              <a:buFont typeface="Anton"/>
              <a:buNone/>
              <a:defRPr>
                <a:latin typeface="Anton"/>
                <a:ea typeface="Anton"/>
                <a:cs typeface="Anton"/>
                <a:sym typeface="Anton"/>
              </a:defRPr>
            </a:lvl5pPr>
            <a:lvl6pPr lvl="5" algn="r" rtl="0">
              <a:spcBef>
                <a:spcPts val="1600"/>
              </a:spcBef>
              <a:spcAft>
                <a:spcPts val="0"/>
              </a:spcAft>
              <a:buSzPts val="1400"/>
              <a:buFont typeface="Anton"/>
              <a:buNone/>
              <a:defRPr>
                <a:latin typeface="Anton"/>
                <a:ea typeface="Anton"/>
                <a:cs typeface="Anton"/>
                <a:sym typeface="Anton"/>
              </a:defRPr>
            </a:lvl6pPr>
            <a:lvl7pPr lvl="6" algn="r" rtl="0">
              <a:spcBef>
                <a:spcPts val="1600"/>
              </a:spcBef>
              <a:spcAft>
                <a:spcPts val="0"/>
              </a:spcAft>
              <a:buSzPts val="1400"/>
              <a:buFont typeface="Anton"/>
              <a:buNone/>
              <a:defRPr>
                <a:latin typeface="Anton"/>
                <a:ea typeface="Anton"/>
                <a:cs typeface="Anton"/>
                <a:sym typeface="Anton"/>
              </a:defRPr>
            </a:lvl7pPr>
            <a:lvl8pPr lvl="7" algn="r" rtl="0">
              <a:spcBef>
                <a:spcPts val="1600"/>
              </a:spcBef>
              <a:spcAft>
                <a:spcPts val="0"/>
              </a:spcAft>
              <a:buSzPts val="1400"/>
              <a:buFont typeface="Anton"/>
              <a:buNone/>
              <a:defRPr>
                <a:latin typeface="Anton"/>
                <a:ea typeface="Anton"/>
                <a:cs typeface="Anton"/>
                <a:sym typeface="Anton"/>
              </a:defRPr>
            </a:lvl8pPr>
            <a:lvl9pPr lvl="8" algn="r" rtl="0">
              <a:spcBef>
                <a:spcPts val="1600"/>
              </a:spcBef>
              <a:spcAft>
                <a:spcPts val="1600"/>
              </a:spcAft>
              <a:buSzPts val="1400"/>
              <a:buFont typeface="Anton"/>
              <a:buNone/>
              <a:defRPr>
                <a:latin typeface="Anton"/>
                <a:ea typeface="Anton"/>
                <a:cs typeface="Anton"/>
                <a:sym typeface="Anton"/>
              </a:defRPr>
            </a:lvl9pPr>
          </a:lstStyle>
          <a:p>
            <a:endParaRPr/>
          </a:p>
        </p:txBody>
      </p:sp>
      <p:sp>
        <p:nvSpPr>
          <p:cNvPr id="508" name="Google Shape;508;p34"/>
          <p:cNvSpPr txBox="1">
            <a:spLocks noGrp="1"/>
          </p:cNvSpPr>
          <p:nvPr>
            <p:ph type="subTitle" idx="4"/>
          </p:nvPr>
        </p:nvSpPr>
        <p:spPr>
          <a:xfrm>
            <a:off x="1067340" y="3699000"/>
            <a:ext cx="24054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509" name="Google Shape;509;p34"/>
          <p:cNvSpPr txBox="1">
            <a:spLocks noGrp="1"/>
          </p:cNvSpPr>
          <p:nvPr>
            <p:ph type="subTitle" idx="5"/>
          </p:nvPr>
        </p:nvSpPr>
        <p:spPr>
          <a:xfrm>
            <a:off x="5671264" y="1688250"/>
            <a:ext cx="2405400" cy="30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510" name="Google Shape;510;p34"/>
          <p:cNvSpPr txBox="1">
            <a:spLocks noGrp="1"/>
          </p:cNvSpPr>
          <p:nvPr>
            <p:ph type="subTitle" idx="6"/>
          </p:nvPr>
        </p:nvSpPr>
        <p:spPr>
          <a:xfrm>
            <a:off x="5671340" y="1941250"/>
            <a:ext cx="24054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11" name="Google Shape;511;p34"/>
          <p:cNvSpPr txBox="1">
            <a:spLocks noGrp="1"/>
          </p:cNvSpPr>
          <p:nvPr>
            <p:ph type="subTitle" idx="7"/>
          </p:nvPr>
        </p:nvSpPr>
        <p:spPr>
          <a:xfrm>
            <a:off x="5671264" y="3446000"/>
            <a:ext cx="2405400" cy="3012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Clr>
                <a:schemeClr val="accent4"/>
              </a:buClr>
              <a:buSzPts val="2000"/>
              <a:buFont typeface="Anton"/>
              <a:buNone/>
              <a:defRPr sz="2000">
                <a:latin typeface="Anton"/>
                <a:ea typeface="Anton"/>
                <a:cs typeface="Anton"/>
                <a:sym typeface="Anton"/>
              </a:defRPr>
            </a:lvl1pPr>
            <a:lvl2pPr lvl="1" rtl="0">
              <a:spcBef>
                <a:spcPts val="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512" name="Google Shape;512;p34"/>
          <p:cNvSpPr txBox="1">
            <a:spLocks noGrp="1"/>
          </p:cNvSpPr>
          <p:nvPr>
            <p:ph type="subTitle" idx="8"/>
          </p:nvPr>
        </p:nvSpPr>
        <p:spPr>
          <a:xfrm>
            <a:off x="5671340" y="3699000"/>
            <a:ext cx="24054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extLst>
      <p:ext uri="{BB962C8B-B14F-4D97-AF65-F5344CB8AC3E}">
        <p14:creationId xmlns:p14="http://schemas.microsoft.com/office/powerpoint/2010/main" val="261950789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2"/>
        <p:cNvGrpSpPr/>
        <p:nvPr/>
      </p:nvGrpSpPr>
      <p:grpSpPr>
        <a:xfrm>
          <a:off x="0" y="0"/>
          <a:ext cx="0" cy="0"/>
          <a:chOff x="0" y="0"/>
          <a:chExt cx="0" cy="0"/>
        </a:xfrm>
      </p:grpSpPr>
      <p:sp>
        <p:nvSpPr>
          <p:cNvPr id="33" name="Google Shape;33;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4" name="Google Shape;34;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noAutofit/>
          </a:bodyPr>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5" name="Google Shape;35;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6" name="Google Shape;36;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noAutofit/>
          </a:bodyPr>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37" name="Google Shape;37;p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matchingName="Title and Four Columns 2">
  <p:cSld name="1_Title and Four Columns 2">
    <p:bg>
      <p:bgPr>
        <a:solidFill>
          <a:schemeClr val="dk1"/>
        </a:solidFill>
        <a:effectLst/>
      </p:bgPr>
    </p:bg>
    <p:spTree>
      <p:nvGrpSpPr>
        <p:cNvPr id="1" name="Shape 513"/>
        <p:cNvGrpSpPr/>
        <p:nvPr/>
      </p:nvGrpSpPr>
      <p:grpSpPr>
        <a:xfrm>
          <a:off x="0" y="0"/>
          <a:ext cx="0" cy="0"/>
          <a:chOff x="0" y="0"/>
          <a:chExt cx="0" cy="0"/>
        </a:xfrm>
      </p:grpSpPr>
      <p:sp>
        <p:nvSpPr>
          <p:cNvPr id="514" name="Google Shape;514;p35"/>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15" name="Google Shape;515;p35"/>
          <p:cNvSpPr txBox="1">
            <a:spLocks noGrp="1"/>
          </p:cNvSpPr>
          <p:nvPr>
            <p:ph type="subTitle" idx="1"/>
          </p:nvPr>
        </p:nvSpPr>
        <p:spPr>
          <a:xfrm>
            <a:off x="4884926" y="2920575"/>
            <a:ext cx="1335600" cy="477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16" name="Google Shape;516;p35"/>
          <p:cNvSpPr txBox="1">
            <a:spLocks noGrp="1"/>
          </p:cNvSpPr>
          <p:nvPr>
            <p:ph type="subTitle" idx="2"/>
          </p:nvPr>
        </p:nvSpPr>
        <p:spPr>
          <a:xfrm>
            <a:off x="992575" y="2920575"/>
            <a:ext cx="1335600" cy="477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17" name="Google Shape;517;p35"/>
          <p:cNvSpPr txBox="1">
            <a:spLocks noGrp="1"/>
          </p:cNvSpPr>
          <p:nvPr>
            <p:ph type="subTitle" idx="3"/>
          </p:nvPr>
        </p:nvSpPr>
        <p:spPr>
          <a:xfrm>
            <a:off x="2953169" y="2920575"/>
            <a:ext cx="1335600" cy="477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18" name="Google Shape;518;p35"/>
          <p:cNvSpPr txBox="1">
            <a:spLocks noGrp="1"/>
          </p:cNvSpPr>
          <p:nvPr>
            <p:ph type="title" idx="4" hasCustomPrompt="1"/>
          </p:nvPr>
        </p:nvSpPr>
        <p:spPr>
          <a:xfrm>
            <a:off x="1180975" y="2542275"/>
            <a:ext cx="9588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19" name="Google Shape;519;p35"/>
          <p:cNvSpPr txBox="1">
            <a:spLocks noGrp="1"/>
          </p:cNvSpPr>
          <p:nvPr>
            <p:ph type="title" idx="5" hasCustomPrompt="1"/>
          </p:nvPr>
        </p:nvSpPr>
        <p:spPr>
          <a:xfrm>
            <a:off x="3141569" y="2542275"/>
            <a:ext cx="9588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20" name="Google Shape;520;p35"/>
          <p:cNvSpPr txBox="1">
            <a:spLocks noGrp="1"/>
          </p:cNvSpPr>
          <p:nvPr>
            <p:ph type="title" idx="6" hasCustomPrompt="1"/>
          </p:nvPr>
        </p:nvSpPr>
        <p:spPr>
          <a:xfrm>
            <a:off x="5073326" y="2542275"/>
            <a:ext cx="9588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21" name="Google Shape;521;p35"/>
          <p:cNvSpPr/>
          <p:nvPr/>
        </p:nvSpPr>
        <p:spPr>
          <a:xfrm>
            <a:off x="8634825" y="4156656"/>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2" name="Google Shape;522;p35"/>
          <p:cNvSpPr/>
          <p:nvPr/>
        </p:nvSpPr>
        <p:spPr>
          <a:xfrm>
            <a:off x="288350" y="4353675"/>
            <a:ext cx="213300" cy="10938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3" name="Google Shape;523;p35"/>
          <p:cNvSpPr/>
          <p:nvPr/>
        </p:nvSpPr>
        <p:spPr>
          <a:xfrm>
            <a:off x="8088050" y="-5477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4" name="Google Shape;524;p35"/>
          <p:cNvSpPr/>
          <p:nvPr/>
        </p:nvSpPr>
        <p:spPr>
          <a:xfrm>
            <a:off x="217550" y="68000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5" name="Google Shape;525;p35"/>
          <p:cNvSpPr/>
          <p:nvPr/>
        </p:nvSpPr>
        <p:spPr>
          <a:xfrm>
            <a:off x="8424000" y="13287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6" name="Google Shape;526;p35"/>
          <p:cNvSpPr/>
          <p:nvPr/>
        </p:nvSpPr>
        <p:spPr>
          <a:xfrm>
            <a:off x="427525" y="1530613"/>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7" name="Google Shape;527;p35"/>
          <p:cNvSpPr/>
          <p:nvPr/>
        </p:nvSpPr>
        <p:spPr>
          <a:xfrm>
            <a:off x="7994100" y="46856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8" name="Google Shape;528;p35"/>
          <p:cNvSpPr/>
          <p:nvPr/>
        </p:nvSpPr>
        <p:spPr>
          <a:xfrm>
            <a:off x="1015525" y="93088"/>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29" name="Google Shape;529;p35"/>
          <p:cNvSpPr/>
          <p:nvPr/>
        </p:nvSpPr>
        <p:spPr>
          <a:xfrm>
            <a:off x="217550" y="2238767"/>
            <a:ext cx="354900" cy="356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30" name="Google Shape;530;p35"/>
          <p:cNvSpPr txBox="1">
            <a:spLocks noGrp="1"/>
          </p:cNvSpPr>
          <p:nvPr>
            <p:ph type="subTitle" idx="7"/>
          </p:nvPr>
        </p:nvSpPr>
        <p:spPr>
          <a:xfrm>
            <a:off x="6816700" y="2920575"/>
            <a:ext cx="1335600" cy="4779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31" name="Google Shape;531;p35"/>
          <p:cNvSpPr txBox="1">
            <a:spLocks noGrp="1"/>
          </p:cNvSpPr>
          <p:nvPr>
            <p:ph type="title" idx="8" hasCustomPrompt="1"/>
          </p:nvPr>
        </p:nvSpPr>
        <p:spPr>
          <a:xfrm>
            <a:off x="7005100" y="2542275"/>
            <a:ext cx="9588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cxnSp>
        <p:nvCxnSpPr>
          <p:cNvPr id="532" name="Google Shape;532;p35"/>
          <p:cNvCxnSpPr>
            <a:stCxn id="518" idx="1"/>
          </p:cNvCxnSpPr>
          <p:nvPr/>
        </p:nvCxnSpPr>
        <p:spPr>
          <a:xfrm rot="10800000">
            <a:off x="-22925" y="2705325"/>
            <a:ext cx="1203900" cy="0"/>
          </a:xfrm>
          <a:prstGeom prst="straightConnector1">
            <a:avLst/>
          </a:prstGeom>
          <a:noFill/>
          <a:ln w="9525" cap="flat" cmpd="sng">
            <a:solidFill>
              <a:schemeClr val="accent1"/>
            </a:solidFill>
            <a:prstDash val="dash"/>
            <a:round/>
            <a:headEnd type="none" w="med" len="med"/>
            <a:tailEnd type="none" w="med" len="med"/>
          </a:ln>
        </p:spPr>
      </p:cxnSp>
      <p:cxnSp>
        <p:nvCxnSpPr>
          <p:cNvPr id="533" name="Google Shape;533;p35"/>
          <p:cNvCxnSpPr/>
          <p:nvPr/>
        </p:nvCxnSpPr>
        <p:spPr>
          <a:xfrm rot="10800000">
            <a:off x="7963900" y="3162525"/>
            <a:ext cx="1203900" cy="0"/>
          </a:xfrm>
          <a:prstGeom prst="straightConnector1">
            <a:avLst/>
          </a:prstGeom>
          <a:noFill/>
          <a:ln w="9525" cap="flat" cmpd="sng">
            <a:solidFill>
              <a:schemeClr val="accent1"/>
            </a:solidFill>
            <a:prstDash val="dash"/>
            <a:round/>
            <a:headEnd type="none" w="med" len="med"/>
            <a:tailEnd type="none" w="med" len="med"/>
          </a:ln>
        </p:spPr>
      </p:cxnSp>
      <p:sp>
        <p:nvSpPr>
          <p:cNvPr id="534" name="Google Shape;534;p35"/>
          <p:cNvSpPr txBox="1">
            <a:spLocks noGrp="1"/>
          </p:cNvSpPr>
          <p:nvPr>
            <p:ph type="subTitle" idx="9"/>
          </p:nvPr>
        </p:nvSpPr>
        <p:spPr>
          <a:xfrm>
            <a:off x="851275" y="3267100"/>
            <a:ext cx="16182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35" name="Google Shape;535;p35"/>
          <p:cNvSpPr txBox="1">
            <a:spLocks noGrp="1"/>
          </p:cNvSpPr>
          <p:nvPr>
            <p:ph type="subTitle" idx="13"/>
          </p:nvPr>
        </p:nvSpPr>
        <p:spPr>
          <a:xfrm>
            <a:off x="4743626" y="3267100"/>
            <a:ext cx="1618200" cy="828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36" name="Google Shape;536;p35"/>
          <p:cNvSpPr txBox="1">
            <a:spLocks noGrp="1"/>
          </p:cNvSpPr>
          <p:nvPr>
            <p:ph type="subTitle" idx="14"/>
          </p:nvPr>
        </p:nvSpPr>
        <p:spPr>
          <a:xfrm>
            <a:off x="6675396" y="3267100"/>
            <a:ext cx="1618200" cy="828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37" name="Google Shape;537;p35"/>
          <p:cNvSpPr txBox="1">
            <a:spLocks noGrp="1"/>
          </p:cNvSpPr>
          <p:nvPr>
            <p:ph type="subTitle" idx="15"/>
          </p:nvPr>
        </p:nvSpPr>
        <p:spPr>
          <a:xfrm>
            <a:off x="2811869" y="3267100"/>
            <a:ext cx="16182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Tree>
    <p:extLst>
      <p:ext uri="{BB962C8B-B14F-4D97-AF65-F5344CB8AC3E}">
        <p14:creationId xmlns:p14="http://schemas.microsoft.com/office/powerpoint/2010/main" val="224180309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matchingName="Title and Four Columns 3">
  <p:cSld name="Title and Four Columns 3">
    <p:bg>
      <p:bgPr>
        <a:solidFill>
          <a:schemeClr val="dk1"/>
        </a:solidFill>
        <a:effectLst/>
      </p:bgPr>
    </p:bg>
    <p:spTree>
      <p:nvGrpSpPr>
        <p:cNvPr id="1" name="Shape 538"/>
        <p:cNvGrpSpPr/>
        <p:nvPr/>
      </p:nvGrpSpPr>
      <p:grpSpPr>
        <a:xfrm>
          <a:off x="0" y="0"/>
          <a:ext cx="0" cy="0"/>
          <a:chOff x="0" y="0"/>
          <a:chExt cx="0" cy="0"/>
        </a:xfrm>
      </p:grpSpPr>
      <p:sp>
        <p:nvSpPr>
          <p:cNvPr id="539" name="Google Shape;539;p36"/>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40" name="Google Shape;540;p36"/>
          <p:cNvSpPr txBox="1">
            <a:spLocks noGrp="1"/>
          </p:cNvSpPr>
          <p:nvPr>
            <p:ph type="subTitle" idx="1"/>
          </p:nvPr>
        </p:nvSpPr>
        <p:spPr>
          <a:xfrm>
            <a:off x="1262525" y="1562025"/>
            <a:ext cx="1618200" cy="4779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algn="r"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41" name="Google Shape;541;p36"/>
          <p:cNvSpPr txBox="1">
            <a:spLocks noGrp="1"/>
          </p:cNvSpPr>
          <p:nvPr>
            <p:ph type="title" idx="2" hasCustomPrompt="1"/>
          </p:nvPr>
        </p:nvSpPr>
        <p:spPr>
          <a:xfrm>
            <a:off x="3086100" y="2473650"/>
            <a:ext cx="11613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42" name="Google Shape;542;p36"/>
          <p:cNvSpPr/>
          <p:nvPr/>
        </p:nvSpPr>
        <p:spPr>
          <a:xfrm>
            <a:off x="8634825" y="4156656"/>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3" name="Google Shape;543;p36"/>
          <p:cNvSpPr/>
          <p:nvPr/>
        </p:nvSpPr>
        <p:spPr>
          <a:xfrm>
            <a:off x="7834500" y="-148650"/>
            <a:ext cx="213300" cy="10938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4" name="Google Shape;544;p36"/>
          <p:cNvSpPr/>
          <p:nvPr/>
        </p:nvSpPr>
        <p:spPr>
          <a:xfrm>
            <a:off x="-627725" y="42857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5" name="Google Shape;545;p36"/>
          <p:cNvSpPr/>
          <p:nvPr/>
        </p:nvSpPr>
        <p:spPr>
          <a:xfrm>
            <a:off x="147075" y="2103275"/>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6" name="Google Shape;546;p36"/>
          <p:cNvSpPr/>
          <p:nvPr/>
        </p:nvSpPr>
        <p:spPr>
          <a:xfrm>
            <a:off x="8424000" y="13287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7" name="Google Shape;547;p36"/>
          <p:cNvSpPr/>
          <p:nvPr/>
        </p:nvSpPr>
        <p:spPr>
          <a:xfrm>
            <a:off x="427525" y="1530613"/>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8" name="Google Shape;548;p36"/>
          <p:cNvSpPr/>
          <p:nvPr/>
        </p:nvSpPr>
        <p:spPr>
          <a:xfrm>
            <a:off x="427525" y="26846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49" name="Google Shape;549;p36"/>
          <p:cNvSpPr/>
          <p:nvPr/>
        </p:nvSpPr>
        <p:spPr>
          <a:xfrm>
            <a:off x="8533500" y="212888"/>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0" name="Google Shape;550;p36"/>
          <p:cNvSpPr/>
          <p:nvPr/>
        </p:nvSpPr>
        <p:spPr>
          <a:xfrm>
            <a:off x="8088050" y="3859317"/>
            <a:ext cx="354900" cy="356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1" name="Google Shape;551;p36"/>
          <p:cNvSpPr txBox="1">
            <a:spLocks noGrp="1"/>
          </p:cNvSpPr>
          <p:nvPr>
            <p:ph type="subTitle" idx="3"/>
          </p:nvPr>
        </p:nvSpPr>
        <p:spPr>
          <a:xfrm>
            <a:off x="1262525" y="1908550"/>
            <a:ext cx="16182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552" name="Google Shape;552;p36"/>
          <p:cNvSpPr/>
          <p:nvPr/>
        </p:nvSpPr>
        <p:spPr>
          <a:xfrm>
            <a:off x="0" y="-360025"/>
            <a:ext cx="213300" cy="10938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53" name="Google Shape;553;p36"/>
          <p:cNvSpPr txBox="1">
            <a:spLocks noGrp="1"/>
          </p:cNvSpPr>
          <p:nvPr>
            <p:ph type="subTitle" idx="4"/>
          </p:nvPr>
        </p:nvSpPr>
        <p:spPr>
          <a:xfrm>
            <a:off x="6423100" y="1562025"/>
            <a:ext cx="1618200" cy="4779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54" name="Google Shape;554;p36"/>
          <p:cNvSpPr txBox="1">
            <a:spLocks noGrp="1"/>
          </p:cNvSpPr>
          <p:nvPr>
            <p:ph type="title" idx="5" hasCustomPrompt="1"/>
          </p:nvPr>
        </p:nvSpPr>
        <p:spPr>
          <a:xfrm>
            <a:off x="5067125" y="2473650"/>
            <a:ext cx="11613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55" name="Google Shape;555;p36"/>
          <p:cNvSpPr txBox="1">
            <a:spLocks noGrp="1"/>
          </p:cNvSpPr>
          <p:nvPr>
            <p:ph type="subTitle" idx="6"/>
          </p:nvPr>
        </p:nvSpPr>
        <p:spPr>
          <a:xfrm>
            <a:off x="6423100" y="1908550"/>
            <a:ext cx="16182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56" name="Google Shape;556;p36"/>
          <p:cNvSpPr txBox="1">
            <a:spLocks noGrp="1"/>
          </p:cNvSpPr>
          <p:nvPr>
            <p:ph type="subTitle" idx="7"/>
          </p:nvPr>
        </p:nvSpPr>
        <p:spPr>
          <a:xfrm>
            <a:off x="1262525" y="3294650"/>
            <a:ext cx="1618200" cy="477900"/>
          </a:xfrm>
          <a:prstGeom prst="rect">
            <a:avLst/>
          </a:prstGeom>
        </p:spPr>
        <p:txBody>
          <a:bodyPr spcFirstLastPara="1" wrap="square" lIns="91425" tIns="91425" rIns="91425" bIns="91425" anchor="t" anchorCtr="0">
            <a:noAutofit/>
          </a:bodyPr>
          <a:lstStyle>
            <a:lvl1pPr lvl="0" algn="r"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algn="r"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algn="r"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57" name="Google Shape;557;p36"/>
          <p:cNvSpPr txBox="1">
            <a:spLocks noGrp="1"/>
          </p:cNvSpPr>
          <p:nvPr>
            <p:ph type="title" idx="8" hasCustomPrompt="1"/>
          </p:nvPr>
        </p:nvSpPr>
        <p:spPr>
          <a:xfrm>
            <a:off x="3086100" y="4206275"/>
            <a:ext cx="11613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58" name="Google Shape;558;p36"/>
          <p:cNvSpPr txBox="1">
            <a:spLocks noGrp="1"/>
          </p:cNvSpPr>
          <p:nvPr>
            <p:ph type="subTitle" idx="9"/>
          </p:nvPr>
        </p:nvSpPr>
        <p:spPr>
          <a:xfrm>
            <a:off x="1262525" y="3641175"/>
            <a:ext cx="1618200" cy="8283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1400"/>
              <a:buNone/>
              <a:defRPr/>
            </a:lvl1pPr>
            <a:lvl2pPr lvl="1" algn="r" rtl="0">
              <a:spcBef>
                <a:spcPts val="0"/>
              </a:spcBef>
              <a:spcAft>
                <a:spcPts val="0"/>
              </a:spcAft>
              <a:buSzPts val="1400"/>
              <a:buNone/>
              <a:defRPr/>
            </a:lvl2pPr>
            <a:lvl3pPr lvl="2" algn="r" rtl="0">
              <a:spcBef>
                <a:spcPts val="1600"/>
              </a:spcBef>
              <a:spcAft>
                <a:spcPts val="0"/>
              </a:spcAft>
              <a:buSzPts val="1400"/>
              <a:buNone/>
              <a:defRPr/>
            </a:lvl3pPr>
            <a:lvl4pPr lvl="3" algn="r" rtl="0">
              <a:spcBef>
                <a:spcPts val="1600"/>
              </a:spcBef>
              <a:spcAft>
                <a:spcPts val="0"/>
              </a:spcAft>
              <a:buSzPts val="1400"/>
              <a:buNone/>
              <a:defRPr/>
            </a:lvl4pPr>
            <a:lvl5pPr lvl="4" algn="r" rtl="0">
              <a:spcBef>
                <a:spcPts val="1600"/>
              </a:spcBef>
              <a:spcAft>
                <a:spcPts val="0"/>
              </a:spcAft>
              <a:buSzPts val="1400"/>
              <a:buNone/>
              <a:defRPr/>
            </a:lvl5pPr>
            <a:lvl6pPr lvl="5" algn="r" rtl="0">
              <a:spcBef>
                <a:spcPts val="1600"/>
              </a:spcBef>
              <a:spcAft>
                <a:spcPts val="0"/>
              </a:spcAft>
              <a:buSzPts val="1400"/>
              <a:buNone/>
              <a:defRPr/>
            </a:lvl6pPr>
            <a:lvl7pPr lvl="6" algn="r" rtl="0">
              <a:spcBef>
                <a:spcPts val="1600"/>
              </a:spcBef>
              <a:spcAft>
                <a:spcPts val="0"/>
              </a:spcAft>
              <a:buSzPts val="1400"/>
              <a:buNone/>
              <a:defRPr/>
            </a:lvl7pPr>
            <a:lvl8pPr lvl="7" algn="r" rtl="0">
              <a:spcBef>
                <a:spcPts val="1600"/>
              </a:spcBef>
              <a:spcAft>
                <a:spcPts val="0"/>
              </a:spcAft>
              <a:buSzPts val="1400"/>
              <a:buNone/>
              <a:defRPr/>
            </a:lvl8pPr>
            <a:lvl9pPr lvl="8" algn="r" rtl="0">
              <a:spcBef>
                <a:spcPts val="1600"/>
              </a:spcBef>
              <a:spcAft>
                <a:spcPts val="1600"/>
              </a:spcAft>
              <a:buSzPts val="1400"/>
              <a:buNone/>
              <a:defRPr/>
            </a:lvl9pPr>
          </a:lstStyle>
          <a:p>
            <a:endParaRPr/>
          </a:p>
        </p:txBody>
      </p:sp>
      <p:sp>
        <p:nvSpPr>
          <p:cNvPr id="559" name="Google Shape;559;p36"/>
          <p:cNvSpPr txBox="1">
            <a:spLocks noGrp="1"/>
          </p:cNvSpPr>
          <p:nvPr>
            <p:ph type="subTitle" idx="13"/>
          </p:nvPr>
        </p:nvSpPr>
        <p:spPr>
          <a:xfrm>
            <a:off x="6423100" y="3294650"/>
            <a:ext cx="1618200" cy="4779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60" name="Google Shape;560;p36"/>
          <p:cNvSpPr txBox="1">
            <a:spLocks noGrp="1"/>
          </p:cNvSpPr>
          <p:nvPr>
            <p:ph type="title" idx="14" hasCustomPrompt="1"/>
          </p:nvPr>
        </p:nvSpPr>
        <p:spPr>
          <a:xfrm>
            <a:off x="5067125" y="4206275"/>
            <a:ext cx="1161300" cy="3261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561" name="Google Shape;561;p36"/>
          <p:cNvSpPr txBox="1">
            <a:spLocks noGrp="1"/>
          </p:cNvSpPr>
          <p:nvPr>
            <p:ph type="subTitle" idx="15"/>
          </p:nvPr>
        </p:nvSpPr>
        <p:spPr>
          <a:xfrm>
            <a:off x="6423100" y="3641175"/>
            <a:ext cx="16182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62" name="Google Shape;562;p36"/>
          <p:cNvSpPr/>
          <p:nvPr/>
        </p:nvSpPr>
        <p:spPr>
          <a:xfrm>
            <a:off x="5140050" y="-2963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647380047"/>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matchingName="Title and Six Columns">
  <p:cSld name="Title and Six Columns">
    <p:bg>
      <p:bgPr>
        <a:solidFill>
          <a:schemeClr val="dk1"/>
        </a:solidFill>
        <a:effectLst/>
      </p:bgPr>
    </p:bg>
    <p:spTree>
      <p:nvGrpSpPr>
        <p:cNvPr id="1" name="Shape 563"/>
        <p:cNvGrpSpPr/>
        <p:nvPr/>
      </p:nvGrpSpPr>
      <p:grpSpPr>
        <a:xfrm>
          <a:off x="0" y="0"/>
          <a:ext cx="0" cy="0"/>
          <a:chOff x="0" y="0"/>
          <a:chExt cx="0" cy="0"/>
        </a:xfrm>
      </p:grpSpPr>
      <p:grpSp>
        <p:nvGrpSpPr>
          <p:cNvPr id="564" name="Google Shape;564;p37"/>
          <p:cNvGrpSpPr/>
          <p:nvPr/>
        </p:nvGrpSpPr>
        <p:grpSpPr>
          <a:xfrm>
            <a:off x="1467976" y="2950549"/>
            <a:ext cx="6019105" cy="1787536"/>
            <a:chOff x="717471" y="1493492"/>
            <a:chExt cx="5339399" cy="2767940"/>
          </a:xfrm>
        </p:grpSpPr>
        <p:sp>
          <p:nvSpPr>
            <p:cNvPr id="565" name="Google Shape;565;p37"/>
            <p:cNvSpPr/>
            <p:nvPr/>
          </p:nvSpPr>
          <p:spPr>
            <a:xfrm>
              <a:off x="717471" y="1493492"/>
              <a:ext cx="52632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6" name="Google Shape;566;p37"/>
            <p:cNvSpPr/>
            <p:nvPr/>
          </p:nvSpPr>
          <p:spPr>
            <a:xfrm>
              <a:off x="793670" y="1637933"/>
              <a:ext cx="52632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grpSp>
        <p:nvGrpSpPr>
          <p:cNvPr id="567" name="Google Shape;567;p37"/>
          <p:cNvGrpSpPr/>
          <p:nvPr/>
        </p:nvGrpSpPr>
        <p:grpSpPr>
          <a:xfrm>
            <a:off x="1467976" y="1097952"/>
            <a:ext cx="6019105" cy="1787536"/>
            <a:chOff x="717471" y="1493492"/>
            <a:chExt cx="5339399" cy="2767940"/>
          </a:xfrm>
        </p:grpSpPr>
        <p:sp>
          <p:nvSpPr>
            <p:cNvPr id="568" name="Google Shape;568;p37"/>
            <p:cNvSpPr/>
            <p:nvPr/>
          </p:nvSpPr>
          <p:spPr>
            <a:xfrm>
              <a:off x="717471" y="1493492"/>
              <a:ext cx="52632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69" name="Google Shape;569;p37"/>
            <p:cNvSpPr/>
            <p:nvPr/>
          </p:nvSpPr>
          <p:spPr>
            <a:xfrm>
              <a:off x="793670" y="1637933"/>
              <a:ext cx="52632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570" name="Google Shape;570;p37"/>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71" name="Google Shape;571;p37"/>
          <p:cNvSpPr txBox="1">
            <a:spLocks noGrp="1"/>
          </p:cNvSpPr>
          <p:nvPr>
            <p:ph type="subTitle" idx="1"/>
          </p:nvPr>
        </p:nvSpPr>
        <p:spPr>
          <a:xfrm>
            <a:off x="5840283" y="1503563"/>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72" name="Google Shape;572;p37"/>
          <p:cNvSpPr txBox="1">
            <a:spLocks noGrp="1"/>
          </p:cNvSpPr>
          <p:nvPr>
            <p:ph type="subTitle" idx="2"/>
          </p:nvPr>
        </p:nvSpPr>
        <p:spPr>
          <a:xfrm>
            <a:off x="1746608" y="1771650"/>
            <a:ext cx="17787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73" name="Google Shape;573;p37"/>
          <p:cNvSpPr txBox="1">
            <a:spLocks noGrp="1"/>
          </p:cNvSpPr>
          <p:nvPr>
            <p:ph type="subTitle" idx="3"/>
          </p:nvPr>
        </p:nvSpPr>
        <p:spPr>
          <a:xfrm>
            <a:off x="5618692" y="1771650"/>
            <a:ext cx="1778700" cy="8283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74" name="Google Shape;574;p37"/>
          <p:cNvSpPr txBox="1">
            <a:spLocks noGrp="1"/>
          </p:cNvSpPr>
          <p:nvPr>
            <p:ph type="subTitle" idx="4"/>
          </p:nvPr>
        </p:nvSpPr>
        <p:spPr>
          <a:xfrm>
            <a:off x="1968133" y="1503563"/>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75" name="Google Shape;575;p37"/>
          <p:cNvSpPr txBox="1">
            <a:spLocks noGrp="1"/>
          </p:cNvSpPr>
          <p:nvPr>
            <p:ph type="subTitle" idx="5"/>
          </p:nvPr>
        </p:nvSpPr>
        <p:spPr>
          <a:xfrm>
            <a:off x="3911254" y="1503563"/>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76" name="Google Shape;576;p37"/>
          <p:cNvSpPr txBox="1">
            <a:spLocks noGrp="1"/>
          </p:cNvSpPr>
          <p:nvPr>
            <p:ph type="subTitle" idx="6"/>
          </p:nvPr>
        </p:nvSpPr>
        <p:spPr>
          <a:xfrm>
            <a:off x="3689704" y="1771650"/>
            <a:ext cx="17787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77" name="Google Shape;577;p37"/>
          <p:cNvSpPr txBox="1">
            <a:spLocks noGrp="1"/>
          </p:cNvSpPr>
          <p:nvPr>
            <p:ph type="subTitle" idx="7"/>
          </p:nvPr>
        </p:nvSpPr>
        <p:spPr>
          <a:xfrm>
            <a:off x="5840283" y="3350138"/>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78" name="Google Shape;578;p37"/>
          <p:cNvSpPr txBox="1">
            <a:spLocks noGrp="1"/>
          </p:cNvSpPr>
          <p:nvPr>
            <p:ph type="subTitle" idx="8"/>
          </p:nvPr>
        </p:nvSpPr>
        <p:spPr>
          <a:xfrm>
            <a:off x="1746608" y="3618225"/>
            <a:ext cx="17787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79" name="Google Shape;579;p37"/>
          <p:cNvSpPr txBox="1">
            <a:spLocks noGrp="1"/>
          </p:cNvSpPr>
          <p:nvPr>
            <p:ph type="subTitle" idx="9"/>
          </p:nvPr>
        </p:nvSpPr>
        <p:spPr>
          <a:xfrm>
            <a:off x="5618692" y="3618225"/>
            <a:ext cx="17787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80" name="Google Shape;580;p37"/>
          <p:cNvSpPr txBox="1">
            <a:spLocks noGrp="1"/>
          </p:cNvSpPr>
          <p:nvPr>
            <p:ph type="subTitle" idx="13"/>
          </p:nvPr>
        </p:nvSpPr>
        <p:spPr>
          <a:xfrm>
            <a:off x="1968133" y="3350138"/>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SzPts val="1400"/>
              <a:buFont typeface="Anton"/>
              <a:buNone/>
              <a:defRPr>
                <a:latin typeface="Anton"/>
                <a:ea typeface="Anton"/>
                <a:cs typeface="Anton"/>
                <a:sym typeface="Anton"/>
              </a:defRPr>
            </a:lvl2pPr>
            <a:lvl3pPr lvl="2" rtl="0">
              <a:spcBef>
                <a:spcPts val="1600"/>
              </a:spcBef>
              <a:spcAft>
                <a:spcPts val="0"/>
              </a:spcAft>
              <a:buSzPts val="1400"/>
              <a:buFont typeface="Anton"/>
              <a:buNone/>
              <a:defRPr>
                <a:latin typeface="Anton"/>
                <a:ea typeface="Anton"/>
                <a:cs typeface="Anton"/>
                <a:sym typeface="Anton"/>
              </a:defRPr>
            </a:lvl3pPr>
            <a:lvl4pPr lvl="3" rtl="0">
              <a:spcBef>
                <a:spcPts val="1600"/>
              </a:spcBef>
              <a:spcAft>
                <a:spcPts val="0"/>
              </a:spcAft>
              <a:buSzPts val="1400"/>
              <a:buFont typeface="Anton"/>
              <a:buNone/>
              <a:defRPr>
                <a:latin typeface="Anton"/>
                <a:ea typeface="Anton"/>
                <a:cs typeface="Anton"/>
                <a:sym typeface="Anton"/>
              </a:defRPr>
            </a:lvl4pPr>
            <a:lvl5pPr lvl="4" rtl="0">
              <a:spcBef>
                <a:spcPts val="1600"/>
              </a:spcBef>
              <a:spcAft>
                <a:spcPts val="0"/>
              </a:spcAft>
              <a:buSzPts val="1400"/>
              <a:buFont typeface="Anton"/>
              <a:buNone/>
              <a:defRPr>
                <a:latin typeface="Anton"/>
                <a:ea typeface="Anton"/>
                <a:cs typeface="Anton"/>
                <a:sym typeface="Anton"/>
              </a:defRPr>
            </a:lvl5pPr>
            <a:lvl6pPr lvl="5" rtl="0">
              <a:spcBef>
                <a:spcPts val="1600"/>
              </a:spcBef>
              <a:spcAft>
                <a:spcPts val="0"/>
              </a:spcAft>
              <a:buSzPts val="1400"/>
              <a:buFont typeface="Anton"/>
              <a:buNone/>
              <a:defRPr>
                <a:latin typeface="Anton"/>
                <a:ea typeface="Anton"/>
                <a:cs typeface="Anton"/>
                <a:sym typeface="Anton"/>
              </a:defRPr>
            </a:lvl6pPr>
            <a:lvl7pPr lvl="6" rtl="0">
              <a:spcBef>
                <a:spcPts val="1600"/>
              </a:spcBef>
              <a:spcAft>
                <a:spcPts val="0"/>
              </a:spcAft>
              <a:buSzPts val="1400"/>
              <a:buFont typeface="Anton"/>
              <a:buNone/>
              <a:defRPr>
                <a:latin typeface="Anton"/>
                <a:ea typeface="Anton"/>
                <a:cs typeface="Anton"/>
                <a:sym typeface="Anton"/>
              </a:defRPr>
            </a:lvl7pPr>
            <a:lvl8pPr lvl="7" rtl="0">
              <a:spcBef>
                <a:spcPts val="1600"/>
              </a:spcBef>
              <a:spcAft>
                <a:spcPts val="0"/>
              </a:spcAft>
              <a:buSzPts val="1400"/>
              <a:buFont typeface="Anton"/>
              <a:buNone/>
              <a:defRPr>
                <a:latin typeface="Anton"/>
                <a:ea typeface="Anton"/>
                <a:cs typeface="Anton"/>
                <a:sym typeface="Anton"/>
              </a:defRPr>
            </a:lvl8pPr>
            <a:lvl9pPr lvl="8" rtl="0">
              <a:spcBef>
                <a:spcPts val="1600"/>
              </a:spcBef>
              <a:spcAft>
                <a:spcPts val="1600"/>
              </a:spcAft>
              <a:buSzPts val="1400"/>
              <a:buFont typeface="Anton"/>
              <a:buNone/>
              <a:defRPr>
                <a:latin typeface="Anton"/>
                <a:ea typeface="Anton"/>
                <a:cs typeface="Anton"/>
                <a:sym typeface="Anton"/>
              </a:defRPr>
            </a:lvl9pPr>
          </a:lstStyle>
          <a:p>
            <a:endParaRPr/>
          </a:p>
        </p:txBody>
      </p:sp>
      <p:sp>
        <p:nvSpPr>
          <p:cNvPr id="581" name="Google Shape;581;p37"/>
          <p:cNvSpPr txBox="1">
            <a:spLocks noGrp="1"/>
          </p:cNvSpPr>
          <p:nvPr>
            <p:ph type="subTitle" idx="14"/>
          </p:nvPr>
        </p:nvSpPr>
        <p:spPr>
          <a:xfrm>
            <a:off x="3911254" y="3350138"/>
            <a:ext cx="1335600" cy="301200"/>
          </a:xfrm>
          <a:prstGeom prst="rect">
            <a:avLst/>
          </a:prstGeom>
        </p:spPr>
        <p:txBody>
          <a:bodyPr spcFirstLastPara="1" wrap="square" lIns="91425" tIns="91425" rIns="91425" bIns="91425" anchor="t" anchorCtr="0">
            <a:noAutofit/>
          </a:bodyPr>
          <a:lstStyle>
            <a:lvl1pPr lvl="0" algn="ctr" rtl="0">
              <a:spcBef>
                <a:spcPts val="0"/>
              </a:spcBef>
              <a:spcAft>
                <a:spcPts val="0"/>
              </a:spcAft>
              <a:buClr>
                <a:schemeClr val="accent2"/>
              </a:buClr>
              <a:buSzPts val="1400"/>
              <a:buFont typeface="Anton"/>
              <a:buNone/>
              <a:defRPr sz="1600">
                <a:solidFill>
                  <a:schemeClr val="accent2"/>
                </a:solidFill>
                <a:latin typeface="Anton"/>
                <a:ea typeface="Anton"/>
                <a:cs typeface="Anton"/>
                <a:sym typeface="Anton"/>
              </a:defRPr>
            </a:lvl1pPr>
            <a:lvl2pPr lvl="1"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82" name="Google Shape;582;p37"/>
          <p:cNvSpPr txBox="1">
            <a:spLocks noGrp="1"/>
          </p:cNvSpPr>
          <p:nvPr>
            <p:ph type="subTitle" idx="15"/>
          </p:nvPr>
        </p:nvSpPr>
        <p:spPr>
          <a:xfrm>
            <a:off x="3689708" y="3618225"/>
            <a:ext cx="1778700" cy="8283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83" name="Google Shape;583;p37"/>
          <p:cNvSpPr/>
          <p:nvPr/>
        </p:nvSpPr>
        <p:spPr>
          <a:xfrm>
            <a:off x="8616025" y="34316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4" name="Google Shape;584;p37"/>
          <p:cNvSpPr/>
          <p:nvPr/>
        </p:nvSpPr>
        <p:spPr>
          <a:xfrm>
            <a:off x="7487025" y="45306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5" name="Google Shape;585;p37"/>
          <p:cNvSpPr/>
          <p:nvPr/>
        </p:nvSpPr>
        <p:spPr>
          <a:xfrm>
            <a:off x="168950" y="116962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6" name="Google Shape;586;p37"/>
          <p:cNvSpPr/>
          <p:nvPr/>
        </p:nvSpPr>
        <p:spPr>
          <a:xfrm>
            <a:off x="8004275" y="199455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7" name="Google Shape;587;p37"/>
          <p:cNvSpPr/>
          <p:nvPr/>
        </p:nvSpPr>
        <p:spPr>
          <a:xfrm>
            <a:off x="8118850" y="-129200"/>
            <a:ext cx="937800" cy="10923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8" name="Google Shape;588;p37"/>
          <p:cNvSpPr/>
          <p:nvPr/>
        </p:nvSpPr>
        <p:spPr>
          <a:xfrm>
            <a:off x="-522700" y="-6755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89" name="Google Shape;589;p37"/>
          <p:cNvSpPr/>
          <p:nvPr/>
        </p:nvSpPr>
        <p:spPr>
          <a:xfrm>
            <a:off x="340200" y="317577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0" name="Google Shape;590;p37"/>
          <p:cNvSpPr/>
          <p:nvPr/>
        </p:nvSpPr>
        <p:spPr>
          <a:xfrm>
            <a:off x="744900" y="269370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1" name="Google Shape;591;p37"/>
          <p:cNvSpPr/>
          <p:nvPr/>
        </p:nvSpPr>
        <p:spPr>
          <a:xfrm>
            <a:off x="-418825" y="44045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205459455"/>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matchingName="Title and Six Columns 2">
  <p:cSld name="Title and Six Columns 2">
    <p:bg>
      <p:bgPr>
        <a:solidFill>
          <a:schemeClr val="dk1"/>
        </a:solidFill>
        <a:effectLst/>
      </p:bgPr>
    </p:bg>
    <p:spTree>
      <p:nvGrpSpPr>
        <p:cNvPr id="1" name="Shape 592"/>
        <p:cNvGrpSpPr/>
        <p:nvPr/>
      </p:nvGrpSpPr>
      <p:grpSpPr>
        <a:xfrm>
          <a:off x="0" y="0"/>
          <a:ext cx="0" cy="0"/>
          <a:chOff x="0" y="0"/>
          <a:chExt cx="0" cy="0"/>
        </a:xfrm>
      </p:grpSpPr>
      <p:sp>
        <p:nvSpPr>
          <p:cNvPr id="593" name="Google Shape;593;p38"/>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594" name="Google Shape;594;p38"/>
          <p:cNvSpPr txBox="1">
            <a:spLocks noGrp="1"/>
          </p:cNvSpPr>
          <p:nvPr>
            <p:ph type="subTitle" idx="1"/>
          </p:nvPr>
        </p:nvSpPr>
        <p:spPr>
          <a:xfrm>
            <a:off x="1412008" y="1771650"/>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595" name="Google Shape;595;p38"/>
          <p:cNvSpPr txBox="1">
            <a:spLocks noGrp="1"/>
          </p:cNvSpPr>
          <p:nvPr>
            <p:ph type="subTitle" idx="2"/>
          </p:nvPr>
        </p:nvSpPr>
        <p:spPr>
          <a:xfrm>
            <a:off x="1412000" y="1427375"/>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596" name="Google Shape;596;p38"/>
          <p:cNvSpPr/>
          <p:nvPr/>
        </p:nvSpPr>
        <p:spPr>
          <a:xfrm>
            <a:off x="8616025" y="34316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7" name="Google Shape;597;p38"/>
          <p:cNvSpPr/>
          <p:nvPr/>
        </p:nvSpPr>
        <p:spPr>
          <a:xfrm>
            <a:off x="7487025" y="453067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8" name="Google Shape;598;p38"/>
          <p:cNvSpPr/>
          <p:nvPr/>
        </p:nvSpPr>
        <p:spPr>
          <a:xfrm>
            <a:off x="6519600" y="2020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599" name="Google Shape;599;p38"/>
          <p:cNvSpPr/>
          <p:nvPr/>
        </p:nvSpPr>
        <p:spPr>
          <a:xfrm>
            <a:off x="8004275" y="1994550"/>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0" name="Google Shape;600;p38"/>
          <p:cNvSpPr/>
          <p:nvPr/>
        </p:nvSpPr>
        <p:spPr>
          <a:xfrm>
            <a:off x="8118850" y="-129200"/>
            <a:ext cx="937800" cy="10923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1" name="Google Shape;601;p38"/>
          <p:cNvSpPr/>
          <p:nvPr/>
        </p:nvSpPr>
        <p:spPr>
          <a:xfrm>
            <a:off x="-522700" y="-67555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2" name="Google Shape;602;p38"/>
          <p:cNvSpPr/>
          <p:nvPr/>
        </p:nvSpPr>
        <p:spPr>
          <a:xfrm>
            <a:off x="7057125" y="505700"/>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3" name="Google Shape;603;p38"/>
          <p:cNvSpPr/>
          <p:nvPr/>
        </p:nvSpPr>
        <p:spPr>
          <a:xfrm>
            <a:off x="117125" y="22930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4" name="Google Shape;604;p38"/>
          <p:cNvSpPr/>
          <p:nvPr/>
        </p:nvSpPr>
        <p:spPr>
          <a:xfrm>
            <a:off x="-418825" y="44045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05" name="Google Shape;605;p38"/>
          <p:cNvSpPr txBox="1">
            <a:spLocks noGrp="1"/>
          </p:cNvSpPr>
          <p:nvPr>
            <p:ph type="subTitle" idx="3"/>
          </p:nvPr>
        </p:nvSpPr>
        <p:spPr>
          <a:xfrm>
            <a:off x="4032046" y="1771650"/>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06" name="Google Shape;606;p38"/>
          <p:cNvSpPr txBox="1">
            <a:spLocks noGrp="1"/>
          </p:cNvSpPr>
          <p:nvPr>
            <p:ph type="subTitle" idx="4"/>
          </p:nvPr>
        </p:nvSpPr>
        <p:spPr>
          <a:xfrm>
            <a:off x="4032038" y="1427375"/>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607" name="Google Shape;607;p38"/>
          <p:cNvSpPr txBox="1">
            <a:spLocks noGrp="1"/>
          </p:cNvSpPr>
          <p:nvPr>
            <p:ph type="subTitle" idx="5"/>
          </p:nvPr>
        </p:nvSpPr>
        <p:spPr>
          <a:xfrm>
            <a:off x="6652083" y="1771650"/>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08" name="Google Shape;608;p38"/>
          <p:cNvSpPr txBox="1">
            <a:spLocks noGrp="1"/>
          </p:cNvSpPr>
          <p:nvPr>
            <p:ph type="subTitle" idx="6"/>
          </p:nvPr>
        </p:nvSpPr>
        <p:spPr>
          <a:xfrm>
            <a:off x="6652075" y="1427375"/>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609" name="Google Shape;609;p38"/>
          <p:cNvSpPr txBox="1">
            <a:spLocks noGrp="1"/>
          </p:cNvSpPr>
          <p:nvPr>
            <p:ph type="title" idx="7" hasCustomPrompt="1"/>
          </p:nvPr>
        </p:nvSpPr>
        <p:spPr>
          <a:xfrm>
            <a:off x="720000" y="1503575"/>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10" name="Google Shape;610;p38"/>
          <p:cNvSpPr txBox="1">
            <a:spLocks noGrp="1"/>
          </p:cNvSpPr>
          <p:nvPr>
            <p:ph type="title" idx="8" hasCustomPrompt="1"/>
          </p:nvPr>
        </p:nvSpPr>
        <p:spPr>
          <a:xfrm>
            <a:off x="3339988" y="1503575"/>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11" name="Google Shape;611;p38"/>
          <p:cNvSpPr txBox="1">
            <a:spLocks noGrp="1"/>
          </p:cNvSpPr>
          <p:nvPr>
            <p:ph type="title" idx="9" hasCustomPrompt="1"/>
          </p:nvPr>
        </p:nvSpPr>
        <p:spPr>
          <a:xfrm>
            <a:off x="5924750" y="1503575"/>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12" name="Google Shape;612;p38"/>
          <p:cNvSpPr txBox="1">
            <a:spLocks noGrp="1"/>
          </p:cNvSpPr>
          <p:nvPr>
            <p:ph type="subTitle" idx="13"/>
          </p:nvPr>
        </p:nvSpPr>
        <p:spPr>
          <a:xfrm>
            <a:off x="1412008" y="3780263"/>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13" name="Google Shape;613;p38"/>
          <p:cNvSpPr txBox="1">
            <a:spLocks noGrp="1"/>
          </p:cNvSpPr>
          <p:nvPr>
            <p:ph type="subTitle" idx="14"/>
          </p:nvPr>
        </p:nvSpPr>
        <p:spPr>
          <a:xfrm>
            <a:off x="1412000" y="3435988"/>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614" name="Google Shape;614;p38"/>
          <p:cNvSpPr txBox="1">
            <a:spLocks noGrp="1"/>
          </p:cNvSpPr>
          <p:nvPr>
            <p:ph type="subTitle" idx="15"/>
          </p:nvPr>
        </p:nvSpPr>
        <p:spPr>
          <a:xfrm>
            <a:off x="4032046" y="3780263"/>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15" name="Google Shape;615;p38"/>
          <p:cNvSpPr txBox="1">
            <a:spLocks noGrp="1"/>
          </p:cNvSpPr>
          <p:nvPr>
            <p:ph type="subTitle" idx="16"/>
          </p:nvPr>
        </p:nvSpPr>
        <p:spPr>
          <a:xfrm>
            <a:off x="4032038" y="3435988"/>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616" name="Google Shape;616;p38"/>
          <p:cNvSpPr txBox="1">
            <a:spLocks noGrp="1"/>
          </p:cNvSpPr>
          <p:nvPr>
            <p:ph type="subTitle" idx="17"/>
          </p:nvPr>
        </p:nvSpPr>
        <p:spPr>
          <a:xfrm>
            <a:off x="6652083" y="3780263"/>
            <a:ext cx="1778700" cy="8283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17" name="Google Shape;617;p38"/>
          <p:cNvSpPr txBox="1">
            <a:spLocks noGrp="1"/>
          </p:cNvSpPr>
          <p:nvPr>
            <p:ph type="subTitle" idx="18"/>
          </p:nvPr>
        </p:nvSpPr>
        <p:spPr>
          <a:xfrm>
            <a:off x="6652075" y="3435988"/>
            <a:ext cx="1778700" cy="301200"/>
          </a:xfrm>
          <a:prstGeom prst="rect">
            <a:avLst/>
          </a:prstGeom>
        </p:spPr>
        <p:txBody>
          <a:bodyPr spcFirstLastPara="1" wrap="square" lIns="91425" tIns="91425" rIns="91425" bIns="91425" anchor="t" anchorCtr="0">
            <a:noAutofit/>
          </a:bodyPr>
          <a:lstStyle>
            <a:lvl1pPr lvl="0" rtl="0">
              <a:spcBef>
                <a:spcPts val="0"/>
              </a:spcBef>
              <a:spcAft>
                <a:spcPts val="0"/>
              </a:spcAft>
              <a:buClr>
                <a:schemeClr val="accent2"/>
              </a:buClr>
              <a:buSzPts val="1400"/>
              <a:buFont typeface="Anton"/>
              <a:buNone/>
              <a:defRPr sz="2000">
                <a:solidFill>
                  <a:schemeClr val="accent2"/>
                </a:solidFill>
                <a:latin typeface="Anton"/>
                <a:ea typeface="Anton"/>
                <a:cs typeface="Anton"/>
                <a:sym typeface="Anton"/>
              </a:defRPr>
            </a:lvl1pPr>
            <a:lvl2pPr lvl="1" rtl="0">
              <a:spcBef>
                <a:spcPts val="0"/>
              </a:spcBef>
              <a:spcAft>
                <a:spcPts val="0"/>
              </a:spcAft>
              <a:buClr>
                <a:schemeClr val="accent2"/>
              </a:buClr>
              <a:buSzPts val="1400"/>
              <a:buFont typeface="Anton"/>
              <a:buNone/>
              <a:defRPr>
                <a:solidFill>
                  <a:schemeClr val="accent2"/>
                </a:solidFill>
                <a:latin typeface="Anton"/>
                <a:ea typeface="Anton"/>
                <a:cs typeface="Anton"/>
                <a:sym typeface="Anton"/>
              </a:defRPr>
            </a:lvl2pPr>
            <a:lvl3pPr lvl="2"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3pPr>
            <a:lvl4pPr lvl="3"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4pPr>
            <a:lvl5pPr lvl="4"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5pPr>
            <a:lvl6pPr lvl="5"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6pPr>
            <a:lvl7pPr lvl="6"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7pPr>
            <a:lvl8pPr lvl="7" rtl="0">
              <a:spcBef>
                <a:spcPts val="1600"/>
              </a:spcBef>
              <a:spcAft>
                <a:spcPts val="0"/>
              </a:spcAft>
              <a:buClr>
                <a:schemeClr val="accent2"/>
              </a:buClr>
              <a:buSzPts val="1400"/>
              <a:buFont typeface="Anton"/>
              <a:buNone/>
              <a:defRPr>
                <a:solidFill>
                  <a:schemeClr val="accent2"/>
                </a:solidFill>
                <a:latin typeface="Anton"/>
                <a:ea typeface="Anton"/>
                <a:cs typeface="Anton"/>
                <a:sym typeface="Anton"/>
              </a:defRPr>
            </a:lvl8pPr>
            <a:lvl9pPr lvl="8" rtl="0">
              <a:spcBef>
                <a:spcPts val="1600"/>
              </a:spcBef>
              <a:spcAft>
                <a:spcPts val="1600"/>
              </a:spcAft>
              <a:buClr>
                <a:schemeClr val="accent2"/>
              </a:buClr>
              <a:buSzPts val="1400"/>
              <a:buFont typeface="Anton"/>
              <a:buNone/>
              <a:defRPr>
                <a:solidFill>
                  <a:schemeClr val="accent2"/>
                </a:solidFill>
                <a:latin typeface="Anton"/>
                <a:ea typeface="Anton"/>
                <a:cs typeface="Anton"/>
                <a:sym typeface="Anton"/>
              </a:defRPr>
            </a:lvl9pPr>
          </a:lstStyle>
          <a:p>
            <a:endParaRPr/>
          </a:p>
        </p:txBody>
      </p:sp>
      <p:sp>
        <p:nvSpPr>
          <p:cNvPr id="618" name="Google Shape;618;p38"/>
          <p:cNvSpPr txBox="1">
            <a:spLocks noGrp="1"/>
          </p:cNvSpPr>
          <p:nvPr>
            <p:ph type="title" idx="19" hasCustomPrompt="1"/>
          </p:nvPr>
        </p:nvSpPr>
        <p:spPr>
          <a:xfrm>
            <a:off x="720000" y="3512188"/>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19" name="Google Shape;619;p38"/>
          <p:cNvSpPr txBox="1">
            <a:spLocks noGrp="1"/>
          </p:cNvSpPr>
          <p:nvPr>
            <p:ph type="title" idx="20" hasCustomPrompt="1"/>
          </p:nvPr>
        </p:nvSpPr>
        <p:spPr>
          <a:xfrm>
            <a:off x="3339988" y="3512188"/>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20" name="Google Shape;620;p38"/>
          <p:cNvSpPr txBox="1">
            <a:spLocks noGrp="1"/>
          </p:cNvSpPr>
          <p:nvPr>
            <p:ph type="title" idx="21" hasCustomPrompt="1"/>
          </p:nvPr>
        </p:nvSpPr>
        <p:spPr>
          <a:xfrm>
            <a:off x="5924750" y="3512188"/>
            <a:ext cx="692100" cy="4779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400"/>
              <a:buNone/>
              <a:defRPr/>
            </a:lvl1pPr>
            <a:lvl2pPr lvl="1"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algn="ctr"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Tree>
    <p:extLst>
      <p:ext uri="{BB962C8B-B14F-4D97-AF65-F5344CB8AC3E}">
        <p14:creationId xmlns:p14="http://schemas.microsoft.com/office/powerpoint/2010/main" val="4215102890"/>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matchingName="Caption 2">
  <p:cSld name="Caption 2">
    <p:spTree>
      <p:nvGrpSpPr>
        <p:cNvPr id="1" name="Shape 621"/>
        <p:cNvGrpSpPr/>
        <p:nvPr/>
      </p:nvGrpSpPr>
      <p:grpSpPr>
        <a:xfrm>
          <a:off x="0" y="0"/>
          <a:ext cx="0" cy="0"/>
          <a:chOff x="0" y="0"/>
          <a:chExt cx="0" cy="0"/>
        </a:xfrm>
      </p:grpSpPr>
      <p:sp>
        <p:nvSpPr>
          <p:cNvPr id="622" name="Google Shape;622;p39"/>
          <p:cNvSpPr txBox="1">
            <a:spLocks noGrp="1"/>
          </p:cNvSpPr>
          <p:nvPr>
            <p:ph type="title"/>
          </p:nvPr>
        </p:nvSpPr>
        <p:spPr>
          <a:xfrm>
            <a:off x="5383050" y="540000"/>
            <a:ext cx="3041100" cy="840900"/>
          </a:xfrm>
          <a:prstGeom prst="rect">
            <a:avLst/>
          </a:prstGeom>
        </p:spPr>
        <p:txBody>
          <a:bodyPr spcFirstLastPara="1" wrap="square" lIns="91425" tIns="91425" rIns="91425" bIns="91425" anchor="t" anchorCtr="0">
            <a:noAutofit/>
          </a:bodyPr>
          <a:lstStyle>
            <a:lvl1pPr lvl="0" algn="r">
              <a:spcBef>
                <a:spcPts val="0"/>
              </a:spcBef>
              <a:spcAft>
                <a:spcPts val="0"/>
              </a:spcAft>
              <a:buSzPts val="2400"/>
              <a:buNone/>
              <a:defRPr/>
            </a:lvl1pPr>
            <a:lvl2pPr lvl="1">
              <a:spcBef>
                <a:spcPts val="0"/>
              </a:spcBef>
              <a:spcAft>
                <a:spcPts val="0"/>
              </a:spcAft>
              <a:buSzPts val="2800"/>
              <a:buFont typeface="Anton"/>
              <a:buNone/>
              <a:defRPr>
                <a:latin typeface="Anton"/>
                <a:ea typeface="Anton"/>
                <a:cs typeface="Anton"/>
                <a:sym typeface="Anton"/>
              </a:defRPr>
            </a:lvl2pPr>
            <a:lvl3pPr lvl="2">
              <a:spcBef>
                <a:spcPts val="0"/>
              </a:spcBef>
              <a:spcAft>
                <a:spcPts val="0"/>
              </a:spcAft>
              <a:buSzPts val="2800"/>
              <a:buFont typeface="Anton"/>
              <a:buNone/>
              <a:defRPr>
                <a:latin typeface="Anton"/>
                <a:ea typeface="Anton"/>
                <a:cs typeface="Anton"/>
                <a:sym typeface="Anton"/>
              </a:defRPr>
            </a:lvl3pPr>
            <a:lvl4pPr lvl="3">
              <a:spcBef>
                <a:spcPts val="0"/>
              </a:spcBef>
              <a:spcAft>
                <a:spcPts val="0"/>
              </a:spcAft>
              <a:buSzPts val="2800"/>
              <a:buFont typeface="Anton"/>
              <a:buNone/>
              <a:defRPr>
                <a:latin typeface="Anton"/>
                <a:ea typeface="Anton"/>
                <a:cs typeface="Anton"/>
                <a:sym typeface="Anton"/>
              </a:defRPr>
            </a:lvl4pPr>
            <a:lvl5pPr lvl="4">
              <a:spcBef>
                <a:spcPts val="0"/>
              </a:spcBef>
              <a:spcAft>
                <a:spcPts val="0"/>
              </a:spcAft>
              <a:buSzPts val="2800"/>
              <a:buFont typeface="Anton"/>
              <a:buNone/>
              <a:defRPr>
                <a:latin typeface="Anton"/>
                <a:ea typeface="Anton"/>
                <a:cs typeface="Anton"/>
                <a:sym typeface="Anton"/>
              </a:defRPr>
            </a:lvl5pPr>
            <a:lvl6pPr lvl="5">
              <a:spcBef>
                <a:spcPts val="0"/>
              </a:spcBef>
              <a:spcAft>
                <a:spcPts val="0"/>
              </a:spcAft>
              <a:buSzPts val="2800"/>
              <a:buFont typeface="Anton"/>
              <a:buNone/>
              <a:defRPr>
                <a:latin typeface="Anton"/>
                <a:ea typeface="Anton"/>
                <a:cs typeface="Anton"/>
                <a:sym typeface="Anton"/>
              </a:defRPr>
            </a:lvl6pPr>
            <a:lvl7pPr lvl="6">
              <a:spcBef>
                <a:spcPts val="0"/>
              </a:spcBef>
              <a:spcAft>
                <a:spcPts val="0"/>
              </a:spcAft>
              <a:buSzPts val="2800"/>
              <a:buFont typeface="Anton"/>
              <a:buNone/>
              <a:defRPr>
                <a:latin typeface="Anton"/>
                <a:ea typeface="Anton"/>
                <a:cs typeface="Anton"/>
                <a:sym typeface="Anton"/>
              </a:defRPr>
            </a:lvl7pPr>
            <a:lvl8pPr lvl="7">
              <a:spcBef>
                <a:spcPts val="0"/>
              </a:spcBef>
              <a:spcAft>
                <a:spcPts val="0"/>
              </a:spcAft>
              <a:buSzPts val="2800"/>
              <a:buFont typeface="Anton"/>
              <a:buNone/>
              <a:defRPr>
                <a:latin typeface="Anton"/>
                <a:ea typeface="Anton"/>
                <a:cs typeface="Anton"/>
                <a:sym typeface="Anton"/>
              </a:defRPr>
            </a:lvl8pPr>
            <a:lvl9pPr lvl="8">
              <a:spcBef>
                <a:spcPts val="0"/>
              </a:spcBef>
              <a:spcAft>
                <a:spcPts val="0"/>
              </a:spcAft>
              <a:buSzPts val="2800"/>
              <a:buFont typeface="Anton"/>
              <a:buNone/>
              <a:defRPr>
                <a:latin typeface="Anton"/>
                <a:ea typeface="Anton"/>
                <a:cs typeface="Anton"/>
                <a:sym typeface="Anton"/>
              </a:defRPr>
            </a:lvl9pPr>
          </a:lstStyle>
          <a:p>
            <a:endParaRPr/>
          </a:p>
        </p:txBody>
      </p:sp>
    </p:spTree>
    <p:extLst>
      <p:ext uri="{BB962C8B-B14F-4D97-AF65-F5344CB8AC3E}">
        <p14:creationId xmlns:p14="http://schemas.microsoft.com/office/powerpoint/2010/main" val="78488467"/>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matchingName="Caption 3">
  <p:cSld name="Caption 3">
    <p:spTree>
      <p:nvGrpSpPr>
        <p:cNvPr id="1" name="Shape 623"/>
        <p:cNvGrpSpPr/>
        <p:nvPr/>
      </p:nvGrpSpPr>
      <p:grpSpPr>
        <a:xfrm>
          <a:off x="0" y="0"/>
          <a:ext cx="0" cy="0"/>
          <a:chOff x="0" y="0"/>
          <a:chExt cx="0" cy="0"/>
        </a:xfrm>
      </p:grpSpPr>
      <p:sp>
        <p:nvSpPr>
          <p:cNvPr id="624" name="Google Shape;624;p40"/>
          <p:cNvSpPr txBox="1">
            <a:spLocks noGrp="1"/>
          </p:cNvSpPr>
          <p:nvPr>
            <p:ph type="title"/>
          </p:nvPr>
        </p:nvSpPr>
        <p:spPr>
          <a:xfrm>
            <a:off x="713225" y="540000"/>
            <a:ext cx="3041100" cy="8409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800"/>
              <a:buFont typeface="Anton"/>
              <a:buNone/>
              <a:defRPr>
                <a:latin typeface="Anton"/>
                <a:ea typeface="Anton"/>
                <a:cs typeface="Anton"/>
                <a:sym typeface="Anton"/>
              </a:defRPr>
            </a:lvl2pPr>
            <a:lvl3pPr lvl="2" rtl="0">
              <a:spcBef>
                <a:spcPts val="0"/>
              </a:spcBef>
              <a:spcAft>
                <a:spcPts val="0"/>
              </a:spcAft>
              <a:buSzPts val="2800"/>
              <a:buFont typeface="Anton"/>
              <a:buNone/>
              <a:defRPr>
                <a:latin typeface="Anton"/>
                <a:ea typeface="Anton"/>
                <a:cs typeface="Anton"/>
                <a:sym typeface="Anton"/>
              </a:defRPr>
            </a:lvl3pPr>
            <a:lvl4pPr lvl="3" rtl="0">
              <a:spcBef>
                <a:spcPts val="0"/>
              </a:spcBef>
              <a:spcAft>
                <a:spcPts val="0"/>
              </a:spcAft>
              <a:buSzPts val="2800"/>
              <a:buFont typeface="Anton"/>
              <a:buNone/>
              <a:defRPr>
                <a:latin typeface="Anton"/>
                <a:ea typeface="Anton"/>
                <a:cs typeface="Anton"/>
                <a:sym typeface="Anton"/>
              </a:defRPr>
            </a:lvl4pPr>
            <a:lvl5pPr lvl="4" rtl="0">
              <a:spcBef>
                <a:spcPts val="0"/>
              </a:spcBef>
              <a:spcAft>
                <a:spcPts val="0"/>
              </a:spcAft>
              <a:buSzPts val="2800"/>
              <a:buFont typeface="Anton"/>
              <a:buNone/>
              <a:defRPr>
                <a:latin typeface="Anton"/>
                <a:ea typeface="Anton"/>
                <a:cs typeface="Anton"/>
                <a:sym typeface="Anton"/>
              </a:defRPr>
            </a:lvl5pPr>
            <a:lvl6pPr lvl="5" rtl="0">
              <a:spcBef>
                <a:spcPts val="0"/>
              </a:spcBef>
              <a:spcAft>
                <a:spcPts val="0"/>
              </a:spcAft>
              <a:buSzPts val="2800"/>
              <a:buFont typeface="Anton"/>
              <a:buNone/>
              <a:defRPr>
                <a:latin typeface="Anton"/>
                <a:ea typeface="Anton"/>
                <a:cs typeface="Anton"/>
                <a:sym typeface="Anton"/>
              </a:defRPr>
            </a:lvl6pPr>
            <a:lvl7pPr lvl="6" rtl="0">
              <a:spcBef>
                <a:spcPts val="0"/>
              </a:spcBef>
              <a:spcAft>
                <a:spcPts val="0"/>
              </a:spcAft>
              <a:buSzPts val="2800"/>
              <a:buFont typeface="Anton"/>
              <a:buNone/>
              <a:defRPr>
                <a:latin typeface="Anton"/>
                <a:ea typeface="Anton"/>
                <a:cs typeface="Anton"/>
                <a:sym typeface="Anton"/>
              </a:defRPr>
            </a:lvl7pPr>
            <a:lvl8pPr lvl="7" rtl="0">
              <a:spcBef>
                <a:spcPts val="0"/>
              </a:spcBef>
              <a:spcAft>
                <a:spcPts val="0"/>
              </a:spcAft>
              <a:buSzPts val="2800"/>
              <a:buFont typeface="Anton"/>
              <a:buNone/>
              <a:defRPr>
                <a:latin typeface="Anton"/>
                <a:ea typeface="Anton"/>
                <a:cs typeface="Anton"/>
                <a:sym typeface="Anton"/>
              </a:defRPr>
            </a:lvl8pPr>
            <a:lvl9pPr lvl="8" rtl="0">
              <a:spcBef>
                <a:spcPts val="0"/>
              </a:spcBef>
              <a:spcAft>
                <a:spcPts val="0"/>
              </a:spcAft>
              <a:buSzPts val="2800"/>
              <a:buFont typeface="Anton"/>
              <a:buNone/>
              <a:defRPr>
                <a:latin typeface="Anton"/>
                <a:ea typeface="Anton"/>
                <a:cs typeface="Anton"/>
                <a:sym typeface="Anton"/>
              </a:defRPr>
            </a:lvl9pPr>
          </a:lstStyle>
          <a:p>
            <a:endParaRPr/>
          </a:p>
        </p:txBody>
      </p:sp>
    </p:spTree>
    <p:extLst>
      <p:ext uri="{BB962C8B-B14F-4D97-AF65-F5344CB8AC3E}">
        <p14:creationId xmlns:p14="http://schemas.microsoft.com/office/powerpoint/2010/main" val="2286868693"/>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matchingName="Thanks">
  <p:cSld name="Thanks">
    <p:bg>
      <p:bgPr>
        <a:solidFill>
          <a:schemeClr val="dk1"/>
        </a:solidFill>
        <a:effectLst/>
      </p:bgPr>
    </p:bg>
    <p:spTree>
      <p:nvGrpSpPr>
        <p:cNvPr id="1" name="Shape 625"/>
        <p:cNvGrpSpPr/>
        <p:nvPr/>
      </p:nvGrpSpPr>
      <p:grpSpPr>
        <a:xfrm>
          <a:off x="0" y="0"/>
          <a:ext cx="0" cy="0"/>
          <a:chOff x="0" y="0"/>
          <a:chExt cx="0" cy="0"/>
        </a:xfrm>
      </p:grpSpPr>
      <p:sp>
        <p:nvSpPr>
          <p:cNvPr id="626" name="Google Shape;626;p41"/>
          <p:cNvSpPr/>
          <p:nvPr/>
        </p:nvSpPr>
        <p:spPr>
          <a:xfrm>
            <a:off x="4798225" y="6875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7" name="Google Shape;627;p41"/>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8" name="Google Shape;628;p41"/>
          <p:cNvSpPr/>
          <p:nvPr/>
        </p:nvSpPr>
        <p:spPr>
          <a:xfrm>
            <a:off x="1732875" y="-164100"/>
            <a:ext cx="324600" cy="168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29" name="Google Shape;629;p41"/>
          <p:cNvSpPr/>
          <p:nvPr/>
        </p:nvSpPr>
        <p:spPr>
          <a:xfrm>
            <a:off x="3989850" y="446647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0" name="Google Shape;630;p41"/>
          <p:cNvSpPr/>
          <p:nvPr/>
        </p:nvSpPr>
        <p:spPr>
          <a:xfrm>
            <a:off x="-541950" y="-463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1" name="Google Shape;631;p41"/>
          <p:cNvSpPr/>
          <p:nvPr/>
        </p:nvSpPr>
        <p:spPr>
          <a:xfrm>
            <a:off x="6890850" y="4261650"/>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2" name="Google Shape;632;p41"/>
          <p:cNvSpPr/>
          <p:nvPr/>
        </p:nvSpPr>
        <p:spPr>
          <a:xfrm>
            <a:off x="4394550" y="398440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3" name="Google Shape;633;p41"/>
          <p:cNvSpPr/>
          <p:nvPr/>
        </p:nvSpPr>
        <p:spPr>
          <a:xfrm>
            <a:off x="7979675" y="33337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4" name="Google Shape;634;p41"/>
          <p:cNvSpPr/>
          <p:nvPr/>
        </p:nvSpPr>
        <p:spPr>
          <a:xfrm>
            <a:off x="160500" y="392290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5" name="Google Shape;635;p41"/>
          <p:cNvSpPr/>
          <p:nvPr/>
        </p:nvSpPr>
        <p:spPr>
          <a:xfrm>
            <a:off x="8518200" y="1810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nvGrpSpPr>
          <p:cNvPr id="636" name="Google Shape;636;p41"/>
          <p:cNvGrpSpPr/>
          <p:nvPr/>
        </p:nvGrpSpPr>
        <p:grpSpPr>
          <a:xfrm>
            <a:off x="2264058" y="264870"/>
            <a:ext cx="4580280" cy="4613765"/>
            <a:chOff x="2398900" y="208300"/>
            <a:chExt cx="4310852" cy="4342367"/>
          </a:xfrm>
        </p:grpSpPr>
        <p:sp>
          <p:nvSpPr>
            <p:cNvPr id="637" name="Google Shape;637;p41"/>
            <p:cNvSpPr/>
            <p:nvPr/>
          </p:nvSpPr>
          <p:spPr>
            <a:xfrm>
              <a:off x="2398900" y="208300"/>
              <a:ext cx="4172400" cy="41724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38" name="Google Shape;638;p41"/>
            <p:cNvSpPr/>
            <p:nvPr/>
          </p:nvSpPr>
          <p:spPr>
            <a:xfrm>
              <a:off x="2537352" y="378267"/>
              <a:ext cx="4172400" cy="41724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639" name="Google Shape;639;p41"/>
          <p:cNvSpPr txBox="1">
            <a:spLocks noGrp="1"/>
          </p:cNvSpPr>
          <p:nvPr>
            <p:ph type="title"/>
          </p:nvPr>
        </p:nvSpPr>
        <p:spPr>
          <a:xfrm>
            <a:off x="2625750" y="982825"/>
            <a:ext cx="3892500" cy="1009800"/>
          </a:xfrm>
          <a:prstGeom prst="rect">
            <a:avLst/>
          </a:prstGeom>
        </p:spPr>
        <p:txBody>
          <a:bodyPr spcFirstLastPara="1" wrap="square" lIns="91425" tIns="91425" rIns="91425" bIns="91425" anchor="b" anchorCtr="0">
            <a:noAutofit/>
          </a:bodyPr>
          <a:lstStyle>
            <a:lvl1pPr lvl="0" algn="ctr" rtl="0">
              <a:lnSpc>
                <a:spcPct val="100000"/>
              </a:lnSpc>
              <a:spcBef>
                <a:spcPts val="0"/>
              </a:spcBef>
              <a:spcAft>
                <a:spcPts val="0"/>
              </a:spcAft>
              <a:buSzPts val="6000"/>
              <a:buNone/>
              <a:defRPr sz="6000"/>
            </a:lvl1pPr>
            <a:lvl2pPr lvl="1" algn="ctr" rtl="0">
              <a:lnSpc>
                <a:spcPct val="100000"/>
              </a:lnSpc>
              <a:spcBef>
                <a:spcPts val="0"/>
              </a:spcBef>
              <a:spcAft>
                <a:spcPts val="0"/>
              </a:spcAft>
              <a:buSzPts val="3600"/>
              <a:buNone/>
              <a:defRPr sz="3600"/>
            </a:lvl2pPr>
            <a:lvl3pPr lvl="2" algn="ctr" rtl="0">
              <a:lnSpc>
                <a:spcPct val="100000"/>
              </a:lnSpc>
              <a:spcBef>
                <a:spcPts val="0"/>
              </a:spcBef>
              <a:spcAft>
                <a:spcPts val="0"/>
              </a:spcAft>
              <a:buSzPts val="3600"/>
              <a:buNone/>
              <a:defRPr sz="3600"/>
            </a:lvl3pPr>
            <a:lvl4pPr lvl="3" algn="ctr" rtl="0">
              <a:lnSpc>
                <a:spcPct val="100000"/>
              </a:lnSpc>
              <a:spcBef>
                <a:spcPts val="0"/>
              </a:spcBef>
              <a:spcAft>
                <a:spcPts val="0"/>
              </a:spcAft>
              <a:buSzPts val="3600"/>
              <a:buNone/>
              <a:defRPr sz="3600"/>
            </a:lvl4pPr>
            <a:lvl5pPr lvl="4" algn="ctr" rtl="0">
              <a:lnSpc>
                <a:spcPct val="100000"/>
              </a:lnSpc>
              <a:spcBef>
                <a:spcPts val="0"/>
              </a:spcBef>
              <a:spcAft>
                <a:spcPts val="0"/>
              </a:spcAft>
              <a:buSzPts val="3600"/>
              <a:buNone/>
              <a:defRPr sz="3600"/>
            </a:lvl5pPr>
            <a:lvl6pPr lvl="5" algn="ctr" rtl="0">
              <a:lnSpc>
                <a:spcPct val="100000"/>
              </a:lnSpc>
              <a:spcBef>
                <a:spcPts val="0"/>
              </a:spcBef>
              <a:spcAft>
                <a:spcPts val="0"/>
              </a:spcAft>
              <a:buSzPts val="3600"/>
              <a:buNone/>
              <a:defRPr sz="3600"/>
            </a:lvl6pPr>
            <a:lvl7pPr lvl="6" algn="ctr" rtl="0">
              <a:lnSpc>
                <a:spcPct val="100000"/>
              </a:lnSpc>
              <a:spcBef>
                <a:spcPts val="0"/>
              </a:spcBef>
              <a:spcAft>
                <a:spcPts val="0"/>
              </a:spcAft>
              <a:buSzPts val="3600"/>
              <a:buNone/>
              <a:defRPr sz="3600"/>
            </a:lvl7pPr>
            <a:lvl8pPr lvl="7" algn="ctr" rtl="0">
              <a:lnSpc>
                <a:spcPct val="100000"/>
              </a:lnSpc>
              <a:spcBef>
                <a:spcPts val="0"/>
              </a:spcBef>
              <a:spcAft>
                <a:spcPts val="0"/>
              </a:spcAft>
              <a:buSzPts val="3600"/>
              <a:buNone/>
              <a:defRPr sz="3600"/>
            </a:lvl8pPr>
            <a:lvl9pPr lvl="8" algn="ctr" rtl="0">
              <a:lnSpc>
                <a:spcPct val="100000"/>
              </a:lnSpc>
              <a:spcBef>
                <a:spcPts val="0"/>
              </a:spcBef>
              <a:spcAft>
                <a:spcPts val="0"/>
              </a:spcAft>
              <a:buSzPts val="3600"/>
              <a:buNone/>
              <a:defRPr sz="3600"/>
            </a:lvl9pPr>
          </a:lstStyle>
          <a:p>
            <a:endParaRPr/>
          </a:p>
        </p:txBody>
      </p:sp>
      <p:sp>
        <p:nvSpPr>
          <p:cNvPr id="640" name="Google Shape;640;p41"/>
          <p:cNvSpPr txBox="1"/>
          <p:nvPr/>
        </p:nvSpPr>
        <p:spPr>
          <a:xfrm>
            <a:off x="3365775" y="3639900"/>
            <a:ext cx="2515500" cy="1009800"/>
          </a:xfrm>
          <a:prstGeom prst="rect">
            <a:avLst/>
          </a:prstGeom>
          <a:noFill/>
          <a:ln>
            <a:noFill/>
          </a:ln>
        </p:spPr>
        <p:txBody>
          <a:bodyPr spcFirstLastPara="1" wrap="square" lIns="91425" tIns="91425" rIns="91425" bIns="91425" anchor="t" anchorCtr="0">
            <a:noAutofit/>
          </a:bodyPr>
          <a:lstStyle/>
          <a:p>
            <a:pPr marL="0" lvl="0" indent="0" algn="ctr" rtl="0">
              <a:lnSpc>
                <a:spcPct val="100000"/>
              </a:lnSpc>
              <a:spcBef>
                <a:spcPts val="0"/>
              </a:spcBef>
              <a:spcAft>
                <a:spcPts val="0"/>
              </a:spcAft>
              <a:buNone/>
            </a:pPr>
            <a:r>
              <a:rPr lang="en" sz="1100">
                <a:solidFill>
                  <a:schemeClr val="accent1"/>
                </a:solidFill>
                <a:latin typeface="Roboto"/>
                <a:ea typeface="Roboto"/>
                <a:cs typeface="Roboto"/>
                <a:sym typeface="Roboto"/>
              </a:rPr>
              <a:t>CREDITS: This presentation template was created by </a:t>
            </a:r>
            <a:r>
              <a:rPr lang="en" sz="1100" b="1" u="sng">
                <a:solidFill>
                  <a:schemeClr val="accent1"/>
                </a:solidFill>
                <a:latin typeface="Roboto"/>
                <a:ea typeface="Roboto"/>
                <a:cs typeface="Roboto"/>
                <a:sym typeface="Roboto"/>
                <a:hlinkClick r:id="rId2">
                  <a:extLst>
                    <a:ext uri="{A12FA001-AC4F-418D-AE19-62706E023703}">
                      <ahyp:hlinkClr xmlns:ahyp="http://schemas.microsoft.com/office/drawing/2018/hyperlinkcolor" val="tx"/>
                    </a:ext>
                  </a:extLst>
                </a:hlinkClick>
              </a:rPr>
              <a:t>Slidesgo</a:t>
            </a:r>
            <a:r>
              <a:rPr lang="en" sz="1100" b="1">
                <a:solidFill>
                  <a:schemeClr val="accent1"/>
                </a:solidFill>
                <a:latin typeface="Roboto"/>
                <a:ea typeface="Roboto"/>
                <a:cs typeface="Roboto"/>
                <a:sym typeface="Roboto"/>
              </a:rPr>
              <a:t>,</a:t>
            </a:r>
            <a:r>
              <a:rPr lang="en" sz="1100">
                <a:solidFill>
                  <a:schemeClr val="accent1"/>
                </a:solidFill>
                <a:latin typeface="Roboto"/>
                <a:ea typeface="Roboto"/>
                <a:cs typeface="Roboto"/>
                <a:sym typeface="Roboto"/>
              </a:rPr>
              <a:t> including icons by </a:t>
            </a:r>
            <a:r>
              <a:rPr lang="en" sz="1100" b="1" u="sng">
                <a:solidFill>
                  <a:schemeClr val="accent1"/>
                </a:solidFill>
                <a:latin typeface="Roboto"/>
                <a:ea typeface="Roboto"/>
                <a:cs typeface="Roboto"/>
                <a:sym typeface="Roboto"/>
                <a:hlinkClick r:id="rId3">
                  <a:extLst>
                    <a:ext uri="{A12FA001-AC4F-418D-AE19-62706E023703}">
                      <ahyp:hlinkClr xmlns:ahyp="http://schemas.microsoft.com/office/drawing/2018/hyperlinkcolor" val="tx"/>
                    </a:ext>
                  </a:extLst>
                </a:hlinkClick>
              </a:rPr>
              <a:t>Flaticon</a:t>
            </a:r>
            <a:r>
              <a:rPr lang="en" sz="1100">
                <a:solidFill>
                  <a:schemeClr val="accent1"/>
                </a:solidFill>
                <a:latin typeface="Roboto"/>
                <a:ea typeface="Roboto"/>
                <a:cs typeface="Roboto"/>
                <a:sym typeface="Roboto"/>
              </a:rPr>
              <a:t>, and infographics &amp; images by </a:t>
            </a:r>
            <a:r>
              <a:rPr lang="en" sz="1100" b="1" u="sng">
                <a:solidFill>
                  <a:schemeClr val="accent1"/>
                </a:solidFill>
                <a:latin typeface="Roboto"/>
                <a:ea typeface="Roboto"/>
                <a:cs typeface="Roboto"/>
                <a:sym typeface="Roboto"/>
                <a:hlinkClick r:id="rId4">
                  <a:extLst>
                    <a:ext uri="{A12FA001-AC4F-418D-AE19-62706E023703}">
                      <ahyp:hlinkClr xmlns:ahyp="http://schemas.microsoft.com/office/drawing/2018/hyperlinkcolor" val="tx"/>
                    </a:ext>
                  </a:extLst>
                </a:hlinkClick>
              </a:rPr>
              <a:t>Freepik</a:t>
            </a:r>
            <a:r>
              <a:rPr lang="en" sz="1100">
                <a:solidFill>
                  <a:schemeClr val="accent1"/>
                </a:solidFill>
                <a:latin typeface="Roboto"/>
                <a:ea typeface="Roboto"/>
                <a:cs typeface="Roboto"/>
                <a:sym typeface="Roboto"/>
              </a:rPr>
              <a:t> </a:t>
            </a:r>
            <a:endParaRPr sz="1100">
              <a:solidFill>
                <a:schemeClr val="accent1"/>
              </a:solidFill>
              <a:latin typeface="Roboto"/>
              <a:ea typeface="Roboto"/>
              <a:cs typeface="Roboto"/>
              <a:sym typeface="Roboto"/>
            </a:endParaRPr>
          </a:p>
        </p:txBody>
      </p:sp>
      <p:sp>
        <p:nvSpPr>
          <p:cNvPr id="641" name="Google Shape;641;p41"/>
          <p:cNvSpPr txBox="1">
            <a:spLocks noGrp="1"/>
          </p:cNvSpPr>
          <p:nvPr>
            <p:ph type="subTitle" idx="1"/>
          </p:nvPr>
        </p:nvSpPr>
        <p:spPr>
          <a:xfrm>
            <a:off x="2625625" y="1783925"/>
            <a:ext cx="3892500" cy="10098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SzPts val="1400"/>
              <a:buNone/>
              <a:defRPr/>
            </a:lvl1pPr>
            <a:lvl2pPr lvl="1" rtl="0">
              <a:spcBef>
                <a:spcPts val="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sp>
        <p:nvSpPr>
          <p:cNvPr id="642" name="Google Shape;642;p41"/>
          <p:cNvSpPr/>
          <p:nvPr/>
        </p:nvSpPr>
        <p:spPr>
          <a:xfrm>
            <a:off x="6518125" y="8105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3" name="Google Shape;643;p41"/>
          <p:cNvSpPr/>
          <p:nvPr/>
        </p:nvSpPr>
        <p:spPr>
          <a:xfrm>
            <a:off x="823100" y="143022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316411502"/>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matchingName="Section header 2">
  <p:cSld name="Section header 2">
    <p:bg>
      <p:bgPr>
        <a:solidFill>
          <a:schemeClr val="dk1"/>
        </a:solidFill>
        <a:effectLst/>
      </p:bgPr>
    </p:bg>
    <p:spTree>
      <p:nvGrpSpPr>
        <p:cNvPr id="1" name="Shape 644"/>
        <p:cNvGrpSpPr/>
        <p:nvPr/>
      </p:nvGrpSpPr>
      <p:grpSpPr>
        <a:xfrm>
          <a:off x="0" y="0"/>
          <a:ext cx="0" cy="0"/>
          <a:chOff x="0" y="0"/>
          <a:chExt cx="0" cy="0"/>
        </a:xfrm>
      </p:grpSpPr>
      <p:sp>
        <p:nvSpPr>
          <p:cNvPr id="645" name="Google Shape;645;p42"/>
          <p:cNvSpPr/>
          <p:nvPr/>
        </p:nvSpPr>
        <p:spPr>
          <a:xfrm flipH="1">
            <a:off x="1253850" y="736750"/>
            <a:ext cx="3517500" cy="3576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6" name="Google Shape;646;p42"/>
          <p:cNvSpPr/>
          <p:nvPr/>
        </p:nvSpPr>
        <p:spPr>
          <a:xfrm flipH="1">
            <a:off x="1131803" y="830270"/>
            <a:ext cx="3517500" cy="3576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47" name="Google Shape;647;p42"/>
          <p:cNvSpPr txBox="1">
            <a:spLocks noGrp="1"/>
          </p:cNvSpPr>
          <p:nvPr>
            <p:ph type="title" hasCustomPrompt="1"/>
          </p:nvPr>
        </p:nvSpPr>
        <p:spPr>
          <a:xfrm>
            <a:off x="1945050" y="1909150"/>
            <a:ext cx="2514600" cy="494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3600"/>
            </a:lvl1pPr>
            <a:lvl2pPr lvl="1"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2pPr>
            <a:lvl3pPr lvl="2"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3pPr>
            <a:lvl4pPr lvl="3"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4pPr>
            <a:lvl5pPr lvl="4"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5pPr>
            <a:lvl6pPr lvl="5"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6pPr>
            <a:lvl7pPr lvl="6"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7pPr>
            <a:lvl8pPr lvl="7"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8pPr>
            <a:lvl9pPr lvl="8" rtl="0">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9pPr>
          </a:lstStyle>
          <a:p>
            <a:r>
              <a:t>xx%</a:t>
            </a:r>
          </a:p>
        </p:txBody>
      </p:sp>
      <p:sp>
        <p:nvSpPr>
          <p:cNvPr id="648" name="Google Shape;648;p42"/>
          <p:cNvSpPr txBox="1">
            <a:spLocks noGrp="1"/>
          </p:cNvSpPr>
          <p:nvPr>
            <p:ph type="subTitle" idx="1"/>
          </p:nvPr>
        </p:nvSpPr>
        <p:spPr>
          <a:xfrm>
            <a:off x="1945050" y="2455800"/>
            <a:ext cx="2514600" cy="3837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800"/>
              <a:buNone/>
              <a:defRPr sz="2400">
                <a:latin typeface="Anton"/>
                <a:ea typeface="Anton"/>
                <a:cs typeface="Anton"/>
                <a:sym typeface="Anton"/>
              </a:defRPr>
            </a:lvl1pPr>
            <a:lvl2pPr lvl="1" rtl="0">
              <a:lnSpc>
                <a:spcPct val="100000"/>
              </a:lnSpc>
              <a:spcBef>
                <a:spcPts val="0"/>
              </a:spcBef>
              <a:spcAft>
                <a:spcPts val="0"/>
              </a:spcAft>
              <a:buSzPts val="2800"/>
              <a:buNone/>
              <a:defRPr sz="2800"/>
            </a:lvl2pPr>
            <a:lvl3pPr lvl="2" rtl="0">
              <a:lnSpc>
                <a:spcPct val="100000"/>
              </a:lnSpc>
              <a:spcBef>
                <a:spcPts val="0"/>
              </a:spcBef>
              <a:spcAft>
                <a:spcPts val="0"/>
              </a:spcAft>
              <a:buSzPts val="2800"/>
              <a:buNone/>
              <a:defRPr sz="2800"/>
            </a:lvl3pPr>
            <a:lvl4pPr lvl="3" rtl="0">
              <a:lnSpc>
                <a:spcPct val="100000"/>
              </a:lnSpc>
              <a:spcBef>
                <a:spcPts val="0"/>
              </a:spcBef>
              <a:spcAft>
                <a:spcPts val="0"/>
              </a:spcAft>
              <a:buSzPts val="2800"/>
              <a:buNone/>
              <a:defRPr sz="2800"/>
            </a:lvl4pPr>
            <a:lvl5pPr lvl="4" rtl="0">
              <a:lnSpc>
                <a:spcPct val="100000"/>
              </a:lnSpc>
              <a:spcBef>
                <a:spcPts val="0"/>
              </a:spcBef>
              <a:spcAft>
                <a:spcPts val="0"/>
              </a:spcAft>
              <a:buSzPts val="2800"/>
              <a:buNone/>
              <a:defRPr sz="2800"/>
            </a:lvl5pPr>
            <a:lvl6pPr lvl="5" rtl="0">
              <a:lnSpc>
                <a:spcPct val="100000"/>
              </a:lnSpc>
              <a:spcBef>
                <a:spcPts val="0"/>
              </a:spcBef>
              <a:spcAft>
                <a:spcPts val="0"/>
              </a:spcAft>
              <a:buSzPts val="2800"/>
              <a:buNone/>
              <a:defRPr sz="2800"/>
            </a:lvl6pPr>
            <a:lvl7pPr lvl="6" rtl="0">
              <a:lnSpc>
                <a:spcPct val="100000"/>
              </a:lnSpc>
              <a:spcBef>
                <a:spcPts val="0"/>
              </a:spcBef>
              <a:spcAft>
                <a:spcPts val="0"/>
              </a:spcAft>
              <a:buSzPts val="2800"/>
              <a:buNone/>
              <a:defRPr sz="2800"/>
            </a:lvl7pPr>
            <a:lvl8pPr lvl="7" rtl="0">
              <a:lnSpc>
                <a:spcPct val="100000"/>
              </a:lnSpc>
              <a:spcBef>
                <a:spcPts val="0"/>
              </a:spcBef>
              <a:spcAft>
                <a:spcPts val="0"/>
              </a:spcAft>
              <a:buSzPts val="2800"/>
              <a:buNone/>
              <a:defRPr sz="2800"/>
            </a:lvl8pPr>
            <a:lvl9pPr lvl="8" rtl="0">
              <a:lnSpc>
                <a:spcPct val="100000"/>
              </a:lnSpc>
              <a:spcBef>
                <a:spcPts val="0"/>
              </a:spcBef>
              <a:spcAft>
                <a:spcPts val="0"/>
              </a:spcAft>
              <a:buSzPts val="2800"/>
              <a:buNone/>
              <a:defRPr sz="2800"/>
            </a:lvl9pPr>
          </a:lstStyle>
          <a:p>
            <a:endParaRPr/>
          </a:p>
        </p:txBody>
      </p:sp>
      <p:sp>
        <p:nvSpPr>
          <p:cNvPr id="649" name="Google Shape;649;p42"/>
          <p:cNvSpPr txBox="1">
            <a:spLocks noGrp="1"/>
          </p:cNvSpPr>
          <p:nvPr>
            <p:ph type="subTitle" idx="2"/>
          </p:nvPr>
        </p:nvSpPr>
        <p:spPr>
          <a:xfrm>
            <a:off x="1945050" y="2839488"/>
            <a:ext cx="2514600" cy="569700"/>
          </a:xfrm>
          <a:prstGeom prst="rect">
            <a:avLst/>
          </a:prstGeom>
        </p:spPr>
        <p:txBody>
          <a:bodyPr spcFirstLastPara="1" wrap="square" lIns="91425" tIns="91425" rIns="91425" bIns="91425" anchor="t" anchorCtr="0">
            <a:noAutofit/>
          </a:bodyPr>
          <a:lstStyle>
            <a:lvl1pPr lvl="0" rtl="0">
              <a:spcBef>
                <a:spcPts val="0"/>
              </a:spcBef>
              <a:spcAft>
                <a:spcPts val="0"/>
              </a:spcAft>
              <a:buSzPts val="1400"/>
              <a:buNone/>
              <a:defRPr/>
            </a:lvl1pPr>
            <a:lvl2pPr lvl="1" rtl="0">
              <a:spcBef>
                <a:spcPts val="1600"/>
              </a:spcBef>
              <a:spcAft>
                <a:spcPts val="0"/>
              </a:spcAft>
              <a:buSzPts val="1400"/>
              <a:buNone/>
              <a:defRPr/>
            </a:lvl2pPr>
            <a:lvl3pPr lvl="2" rtl="0">
              <a:spcBef>
                <a:spcPts val="1600"/>
              </a:spcBef>
              <a:spcAft>
                <a:spcPts val="0"/>
              </a:spcAft>
              <a:buSzPts val="1400"/>
              <a:buNone/>
              <a:defRPr/>
            </a:lvl3pPr>
            <a:lvl4pPr lvl="3" rtl="0">
              <a:spcBef>
                <a:spcPts val="1600"/>
              </a:spcBef>
              <a:spcAft>
                <a:spcPts val="0"/>
              </a:spcAft>
              <a:buSzPts val="1400"/>
              <a:buNone/>
              <a:defRPr/>
            </a:lvl4pPr>
            <a:lvl5pPr lvl="4" rtl="0">
              <a:spcBef>
                <a:spcPts val="1600"/>
              </a:spcBef>
              <a:spcAft>
                <a:spcPts val="0"/>
              </a:spcAft>
              <a:buSzPts val="1400"/>
              <a:buNone/>
              <a:defRPr/>
            </a:lvl5pPr>
            <a:lvl6pPr lvl="5" rtl="0">
              <a:spcBef>
                <a:spcPts val="1600"/>
              </a:spcBef>
              <a:spcAft>
                <a:spcPts val="0"/>
              </a:spcAft>
              <a:buSzPts val="1400"/>
              <a:buNone/>
              <a:defRPr/>
            </a:lvl6pPr>
            <a:lvl7pPr lvl="6" rtl="0">
              <a:spcBef>
                <a:spcPts val="1600"/>
              </a:spcBef>
              <a:spcAft>
                <a:spcPts val="0"/>
              </a:spcAft>
              <a:buSzPts val="1400"/>
              <a:buNone/>
              <a:defRPr/>
            </a:lvl7pPr>
            <a:lvl8pPr lvl="7" rtl="0">
              <a:spcBef>
                <a:spcPts val="1600"/>
              </a:spcBef>
              <a:spcAft>
                <a:spcPts val="0"/>
              </a:spcAft>
              <a:buSzPts val="1400"/>
              <a:buNone/>
              <a:defRPr/>
            </a:lvl8pPr>
            <a:lvl9pPr lvl="8" rtl="0">
              <a:spcBef>
                <a:spcPts val="1600"/>
              </a:spcBef>
              <a:spcAft>
                <a:spcPts val="1600"/>
              </a:spcAft>
              <a:buSzPts val="1400"/>
              <a:buNone/>
              <a:defRPr/>
            </a:lvl9pPr>
          </a:lstStyle>
          <a:p>
            <a:endParaRPr/>
          </a:p>
        </p:txBody>
      </p:sp>
      <p:cxnSp>
        <p:nvCxnSpPr>
          <p:cNvPr id="650" name="Google Shape;650;p42"/>
          <p:cNvCxnSpPr/>
          <p:nvPr/>
        </p:nvCxnSpPr>
        <p:spPr>
          <a:xfrm rot="10800000">
            <a:off x="2890550" y="-50"/>
            <a:ext cx="0" cy="557700"/>
          </a:xfrm>
          <a:prstGeom prst="straightConnector1">
            <a:avLst/>
          </a:prstGeom>
          <a:noFill/>
          <a:ln w="9525" cap="flat" cmpd="sng">
            <a:solidFill>
              <a:schemeClr val="accent1"/>
            </a:solidFill>
            <a:prstDash val="dash"/>
            <a:round/>
            <a:headEnd type="none" w="med" len="med"/>
            <a:tailEnd type="none" w="med" len="med"/>
          </a:ln>
        </p:spPr>
      </p:cxnSp>
      <p:sp>
        <p:nvSpPr>
          <p:cNvPr id="651" name="Google Shape;651;p42"/>
          <p:cNvSpPr/>
          <p:nvPr/>
        </p:nvSpPr>
        <p:spPr>
          <a:xfrm>
            <a:off x="-45880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2" name="Google Shape;652;p42"/>
          <p:cNvSpPr/>
          <p:nvPr/>
        </p:nvSpPr>
        <p:spPr>
          <a:xfrm>
            <a:off x="3989850" y="4466475"/>
            <a:ext cx="429900" cy="4299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3" name="Google Shape;653;p42"/>
          <p:cNvSpPr/>
          <p:nvPr/>
        </p:nvSpPr>
        <p:spPr>
          <a:xfrm>
            <a:off x="8059000" y="38295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4" name="Google Shape;654;p42"/>
          <p:cNvSpPr/>
          <p:nvPr/>
        </p:nvSpPr>
        <p:spPr>
          <a:xfrm>
            <a:off x="433475" y="213775"/>
            <a:ext cx="559500" cy="5625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5" name="Google Shape;655;p42"/>
          <p:cNvSpPr/>
          <p:nvPr/>
        </p:nvSpPr>
        <p:spPr>
          <a:xfrm>
            <a:off x="3200200" y="4261650"/>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6" name="Google Shape;656;p42"/>
          <p:cNvSpPr/>
          <p:nvPr/>
        </p:nvSpPr>
        <p:spPr>
          <a:xfrm>
            <a:off x="1030450" y="4053225"/>
            <a:ext cx="324600" cy="326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7" name="Google Shape;657;p42"/>
          <p:cNvSpPr/>
          <p:nvPr/>
        </p:nvSpPr>
        <p:spPr>
          <a:xfrm>
            <a:off x="8584275" y="10960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8" name="Google Shape;658;p42"/>
          <p:cNvSpPr/>
          <p:nvPr/>
        </p:nvSpPr>
        <p:spPr>
          <a:xfrm>
            <a:off x="8518200" y="18109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59" name="Google Shape;659;p42"/>
          <p:cNvSpPr/>
          <p:nvPr/>
        </p:nvSpPr>
        <p:spPr>
          <a:xfrm>
            <a:off x="283325" y="19091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660" name="Google Shape;660;p42"/>
          <p:cNvCxnSpPr/>
          <p:nvPr/>
        </p:nvCxnSpPr>
        <p:spPr>
          <a:xfrm rot="10800000">
            <a:off x="2890550" y="4679500"/>
            <a:ext cx="0" cy="557700"/>
          </a:xfrm>
          <a:prstGeom prst="straightConnector1">
            <a:avLst/>
          </a:prstGeom>
          <a:noFill/>
          <a:ln w="9525" cap="flat" cmpd="sng">
            <a:solidFill>
              <a:schemeClr val="accent1"/>
            </a:solidFill>
            <a:prstDash val="dash"/>
            <a:round/>
            <a:headEnd type="none" w="med" len="med"/>
            <a:tailEnd type="none" w="med" len="med"/>
          </a:ln>
        </p:spPr>
      </p:cxnSp>
    </p:spTree>
    <p:extLst>
      <p:ext uri="{BB962C8B-B14F-4D97-AF65-F5344CB8AC3E}">
        <p14:creationId xmlns:p14="http://schemas.microsoft.com/office/powerpoint/2010/main" val="1213058415"/>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One column text 2">
  <p:cSld name="One column text 2">
    <p:bg>
      <p:bgPr>
        <a:solidFill>
          <a:schemeClr val="dk1"/>
        </a:solidFill>
        <a:effectLst/>
      </p:bgPr>
    </p:bg>
    <p:spTree>
      <p:nvGrpSpPr>
        <p:cNvPr id="1" name="Shape 661"/>
        <p:cNvGrpSpPr/>
        <p:nvPr/>
      </p:nvGrpSpPr>
      <p:grpSpPr>
        <a:xfrm>
          <a:off x="0" y="0"/>
          <a:ext cx="0" cy="0"/>
          <a:chOff x="0" y="0"/>
          <a:chExt cx="0" cy="0"/>
        </a:xfrm>
      </p:grpSpPr>
      <p:sp>
        <p:nvSpPr>
          <p:cNvPr id="662" name="Google Shape;662;p43"/>
          <p:cNvSpPr/>
          <p:nvPr/>
        </p:nvSpPr>
        <p:spPr>
          <a:xfrm rot="-5400000" flipH="1">
            <a:off x="7821650" y="392909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3" name="Google Shape;663;p43"/>
          <p:cNvSpPr/>
          <p:nvPr/>
        </p:nvSpPr>
        <p:spPr>
          <a:xfrm rot="-5400000" flipH="1">
            <a:off x="7897589" y="402985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4" name="Google Shape;664;p43"/>
          <p:cNvSpPr txBox="1">
            <a:spLocks noGrp="1"/>
          </p:cNvSpPr>
          <p:nvPr>
            <p:ph type="title"/>
          </p:nvPr>
        </p:nvSpPr>
        <p:spPr>
          <a:xfrm>
            <a:off x="1134800" y="2136900"/>
            <a:ext cx="2624700" cy="783300"/>
          </a:xfrm>
          <a:prstGeom prst="rect">
            <a:avLst/>
          </a:prstGeom>
        </p:spPr>
        <p:txBody>
          <a:bodyPr spcFirstLastPara="1" wrap="square" lIns="91425" tIns="91425" rIns="91425" bIns="91425" anchor="b" anchorCtr="0">
            <a:noAutofit/>
          </a:bodyPr>
          <a:lstStyle>
            <a:lvl1pPr lvl="0" algn="ctr" rtl="0">
              <a:spcBef>
                <a:spcPts val="0"/>
              </a:spcBef>
              <a:spcAft>
                <a:spcPts val="0"/>
              </a:spcAft>
              <a:buNone/>
              <a:defRPr/>
            </a:lvl1pPr>
            <a:lvl2pPr lvl="1" algn="ctr" rtl="0">
              <a:spcBef>
                <a:spcPts val="0"/>
              </a:spcBef>
              <a:spcAft>
                <a:spcPts val="0"/>
              </a:spcAft>
              <a:buNone/>
              <a:defRPr>
                <a:latin typeface="Open Sans"/>
                <a:ea typeface="Open Sans"/>
                <a:cs typeface="Open Sans"/>
                <a:sym typeface="Open Sans"/>
              </a:defRPr>
            </a:lvl2pPr>
            <a:lvl3pPr lvl="2" algn="ctr" rtl="0">
              <a:spcBef>
                <a:spcPts val="0"/>
              </a:spcBef>
              <a:spcAft>
                <a:spcPts val="0"/>
              </a:spcAft>
              <a:buNone/>
              <a:defRPr>
                <a:latin typeface="Open Sans"/>
                <a:ea typeface="Open Sans"/>
                <a:cs typeface="Open Sans"/>
                <a:sym typeface="Open Sans"/>
              </a:defRPr>
            </a:lvl3pPr>
            <a:lvl4pPr lvl="3" algn="ctr" rtl="0">
              <a:spcBef>
                <a:spcPts val="0"/>
              </a:spcBef>
              <a:spcAft>
                <a:spcPts val="0"/>
              </a:spcAft>
              <a:buNone/>
              <a:defRPr>
                <a:latin typeface="Open Sans"/>
                <a:ea typeface="Open Sans"/>
                <a:cs typeface="Open Sans"/>
                <a:sym typeface="Open Sans"/>
              </a:defRPr>
            </a:lvl4pPr>
            <a:lvl5pPr lvl="4" algn="ctr" rtl="0">
              <a:spcBef>
                <a:spcPts val="0"/>
              </a:spcBef>
              <a:spcAft>
                <a:spcPts val="0"/>
              </a:spcAft>
              <a:buNone/>
              <a:defRPr>
                <a:latin typeface="Open Sans"/>
                <a:ea typeface="Open Sans"/>
                <a:cs typeface="Open Sans"/>
                <a:sym typeface="Open Sans"/>
              </a:defRPr>
            </a:lvl5pPr>
            <a:lvl6pPr lvl="5" algn="ctr" rtl="0">
              <a:spcBef>
                <a:spcPts val="0"/>
              </a:spcBef>
              <a:spcAft>
                <a:spcPts val="0"/>
              </a:spcAft>
              <a:buNone/>
              <a:defRPr>
                <a:latin typeface="Open Sans"/>
                <a:ea typeface="Open Sans"/>
                <a:cs typeface="Open Sans"/>
                <a:sym typeface="Open Sans"/>
              </a:defRPr>
            </a:lvl6pPr>
            <a:lvl7pPr lvl="6" algn="ctr" rtl="0">
              <a:spcBef>
                <a:spcPts val="0"/>
              </a:spcBef>
              <a:spcAft>
                <a:spcPts val="0"/>
              </a:spcAft>
              <a:buNone/>
              <a:defRPr>
                <a:latin typeface="Open Sans"/>
                <a:ea typeface="Open Sans"/>
                <a:cs typeface="Open Sans"/>
                <a:sym typeface="Open Sans"/>
              </a:defRPr>
            </a:lvl7pPr>
            <a:lvl8pPr lvl="7" algn="ctr" rtl="0">
              <a:spcBef>
                <a:spcPts val="0"/>
              </a:spcBef>
              <a:spcAft>
                <a:spcPts val="0"/>
              </a:spcAft>
              <a:buNone/>
              <a:defRPr>
                <a:latin typeface="Open Sans"/>
                <a:ea typeface="Open Sans"/>
                <a:cs typeface="Open Sans"/>
                <a:sym typeface="Open Sans"/>
              </a:defRPr>
            </a:lvl8pPr>
            <a:lvl9pPr lvl="8" algn="ctr" rtl="0">
              <a:spcBef>
                <a:spcPts val="0"/>
              </a:spcBef>
              <a:spcAft>
                <a:spcPts val="0"/>
              </a:spcAft>
              <a:buNone/>
              <a:defRPr>
                <a:latin typeface="Open Sans"/>
                <a:ea typeface="Open Sans"/>
                <a:cs typeface="Open Sans"/>
                <a:sym typeface="Open Sans"/>
              </a:defRPr>
            </a:lvl9pPr>
          </a:lstStyle>
          <a:p>
            <a:endParaRPr/>
          </a:p>
        </p:txBody>
      </p:sp>
      <p:sp>
        <p:nvSpPr>
          <p:cNvPr id="665" name="Google Shape;665;p43"/>
          <p:cNvSpPr txBox="1">
            <a:spLocks noGrp="1"/>
          </p:cNvSpPr>
          <p:nvPr>
            <p:ph type="subTitle" idx="1"/>
          </p:nvPr>
        </p:nvSpPr>
        <p:spPr>
          <a:xfrm>
            <a:off x="1134800" y="2776863"/>
            <a:ext cx="2624700" cy="674400"/>
          </a:xfrm>
          <a:prstGeom prst="rect">
            <a:avLst/>
          </a:prstGeom>
        </p:spPr>
        <p:txBody>
          <a:bodyPr spcFirstLastPara="1" wrap="square" lIns="91425" tIns="91425" rIns="91425" bIns="91425" anchor="t" anchorCtr="0">
            <a:noAutofit/>
          </a:bodyPr>
          <a:lstStyle>
            <a:lvl1pPr lvl="0" algn="ctr" rtl="0">
              <a:spcBef>
                <a:spcPts val="0"/>
              </a:spcBef>
              <a:spcAft>
                <a:spcPts val="0"/>
              </a:spcAft>
              <a:buNone/>
              <a:defRPr sz="1400"/>
            </a:lvl1pPr>
            <a:lvl2pPr lvl="1" algn="ctr" rtl="0">
              <a:spcBef>
                <a:spcPts val="1600"/>
              </a:spcBef>
              <a:spcAft>
                <a:spcPts val="0"/>
              </a:spcAft>
              <a:buNone/>
              <a:defRPr sz="1400"/>
            </a:lvl2pPr>
            <a:lvl3pPr lvl="2" algn="ctr" rtl="0">
              <a:spcBef>
                <a:spcPts val="1600"/>
              </a:spcBef>
              <a:spcAft>
                <a:spcPts val="0"/>
              </a:spcAft>
              <a:buNone/>
              <a:defRPr sz="1400"/>
            </a:lvl3pPr>
            <a:lvl4pPr lvl="3" algn="ctr" rtl="0">
              <a:spcBef>
                <a:spcPts val="1600"/>
              </a:spcBef>
              <a:spcAft>
                <a:spcPts val="0"/>
              </a:spcAft>
              <a:buNone/>
              <a:defRPr sz="1400"/>
            </a:lvl4pPr>
            <a:lvl5pPr lvl="4" algn="ctr" rtl="0">
              <a:spcBef>
                <a:spcPts val="1600"/>
              </a:spcBef>
              <a:spcAft>
                <a:spcPts val="0"/>
              </a:spcAft>
              <a:buNone/>
              <a:defRPr sz="1400"/>
            </a:lvl5pPr>
            <a:lvl6pPr lvl="5" algn="ctr" rtl="0">
              <a:spcBef>
                <a:spcPts val="1600"/>
              </a:spcBef>
              <a:spcAft>
                <a:spcPts val="0"/>
              </a:spcAft>
              <a:buNone/>
              <a:defRPr sz="1400"/>
            </a:lvl6pPr>
            <a:lvl7pPr lvl="6" algn="ctr" rtl="0">
              <a:spcBef>
                <a:spcPts val="1600"/>
              </a:spcBef>
              <a:spcAft>
                <a:spcPts val="0"/>
              </a:spcAft>
              <a:buNone/>
              <a:defRPr sz="1400"/>
            </a:lvl7pPr>
            <a:lvl8pPr lvl="7" algn="ctr" rtl="0">
              <a:spcBef>
                <a:spcPts val="1600"/>
              </a:spcBef>
              <a:spcAft>
                <a:spcPts val="0"/>
              </a:spcAft>
              <a:buNone/>
              <a:defRPr sz="1400"/>
            </a:lvl8pPr>
            <a:lvl9pPr lvl="8" algn="ctr" rtl="0">
              <a:spcBef>
                <a:spcPts val="1600"/>
              </a:spcBef>
              <a:spcAft>
                <a:spcPts val="1600"/>
              </a:spcAft>
              <a:buNone/>
              <a:defRPr sz="1400"/>
            </a:lvl9pPr>
          </a:lstStyle>
          <a:p>
            <a:endParaRPr/>
          </a:p>
        </p:txBody>
      </p:sp>
      <p:sp>
        <p:nvSpPr>
          <p:cNvPr id="666" name="Google Shape;666;p43"/>
          <p:cNvSpPr/>
          <p:nvPr/>
        </p:nvSpPr>
        <p:spPr>
          <a:xfrm>
            <a:off x="-29615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7" name="Google Shape;667;p43"/>
          <p:cNvSpPr/>
          <p:nvPr/>
        </p:nvSpPr>
        <p:spPr>
          <a:xfrm>
            <a:off x="6498000"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8" name="Google Shape;668;p43"/>
          <p:cNvSpPr/>
          <p:nvPr/>
        </p:nvSpPr>
        <p:spPr>
          <a:xfrm>
            <a:off x="-765125" y="9853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69" name="Google Shape;669;p43"/>
          <p:cNvSpPr/>
          <p:nvPr/>
        </p:nvSpPr>
        <p:spPr>
          <a:xfrm>
            <a:off x="7777725" y="386538"/>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0" name="Google Shape;670;p43"/>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1" name="Google Shape;671;p43"/>
          <p:cNvSpPr/>
          <p:nvPr/>
        </p:nvSpPr>
        <p:spPr>
          <a:xfrm>
            <a:off x="2901450"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2" name="Google Shape;672;p43"/>
          <p:cNvSpPr/>
          <p:nvPr/>
        </p:nvSpPr>
        <p:spPr>
          <a:xfrm>
            <a:off x="3833700" y="46035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759344166"/>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One column text 5">
  <p:cSld name="One column text 5">
    <p:bg>
      <p:bgPr>
        <a:solidFill>
          <a:schemeClr val="dk1"/>
        </a:solidFill>
        <a:effectLst/>
      </p:bgPr>
    </p:bg>
    <p:spTree>
      <p:nvGrpSpPr>
        <p:cNvPr id="1" name="Shape 673"/>
        <p:cNvGrpSpPr/>
        <p:nvPr/>
      </p:nvGrpSpPr>
      <p:grpSpPr>
        <a:xfrm>
          <a:off x="0" y="0"/>
          <a:ext cx="0" cy="0"/>
          <a:chOff x="0" y="0"/>
          <a:chExt cx="0" cy="0"/>
        </a:xfrm>
      </p:grpSpPr>
      <p:sp>
        <p:nvSpPr>
          <p:cNvPr id="674" name="Google Shape;674;p44"/>
          <p:cNvSpPr/>
          <p:nvPr/>
        </p:nvSpPr>
        <p:spPr>
          <a:xfrm rot="-5400000" flipH="1">
            <a:off x="-1612475" y="-170641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5" name="Google Shape;675;p44"/>
          <p:cNvSpPr/>
          <p:nvPr/>
        </p:nvSpPr>
        <p:spPr>
          <a:xfrm rot="-5400000" flipH="1">
            <a:off x="-1536536" y="-1605643"/>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6" name="Google Shape;676;p44"/>
          <p:cNvSpPr txBox="1">
            <a:spLocks noGrp="1"/>
          </p:cNvSpPr>
          <p:nvPr>
            <p:ph type="title"/>
          </p:nvPr>
        </p:nvSpPr>
        <p:spPr>
          <a:xfrm>
            <a:off x="1134800" y="1984500"/>
            <a:ext cx="3001200" cy="783300"/>
          </a:xfrm>
          <a:prstGeom prst="rect">
            <a:avLst/>
          </a:prstGeom>
        </p:spPr>
        <p:txBody>
          <a:bodyPr spcFirstLastPara="1" wrap="square" lIns="91425" tIns="91425" rIns="91425" bIns="91425" anchor="b" anchorCtr="0">
            <a:noAutofit/>
          </a:bodyPr>
          <a:lstStyle>
            <a:lvl1pPr lvl="0" algn="r" rtl="0">
              <a:spcBef>
                <a:spcPts val="0"/>
              </a:spcBef>
              <a:spcAft>
                <a:spcPts val="0"/>
              </a:spcAft>
              <a:buNone/>
              <a:defRPr/>
            </a:lvl1pPr>
            <a:lvl2pPr lvl="1" algn="r" rtl="0">
              <a:spcBef>
                <a:spcPts val="0"/>
              </a:spcBef>
              <a:spcAft>
                <a:spcPts val="0"/>
              </a:spcAft>
              <a:buNone/>
              <a:defRPr>
                <a:latin typeface="Open Sans"/>
                <a:ea typeface="Open Sans"/>
                <a:cs typeface="Open Sans"/>
                <a:sym typeface="Open Sans"/>
              </a:defRPr>
            </a:lvl2pPr>
            <a:lvl3pPr lvl="2" algn="r" rtl="0">
              <a:spcBef>
                <a:spcPts val="0"/>
              </a:spcBef>
              <a:spcAft>
                <a:spcPts val="0"/>
              </a:spcAft>
              <a:buNone/>
              <a:defRPr>
                <a:latin typeface="Open Sans"/>
                <a:ea typeface="Open Sans"/>
                <a:cs typeface="Open Sans"/>
                <a:sym typeface="Open Sans"/>
              </a:defRPr>
            </a:lvl3pPr>
            <a:lvl4pPr lvl="3" algn="r" rtl="0">
              <a:spcBef>
                <a:spcPts val="0"/>
              </a:spcBef>
              <a:spcAft>
                <a:spcPts val="0"/>
              </a:spcAft>
              <a:buNone/>
              <a:defRPr>
                <a:latin typeface="Open Sans"/>
                <a:ea typeface="Open Sans"/>
                <a:cs typeface="Open Sans"/>
                <a:sym typeface="Open Sans"/>
              </a:defRPr>
            </a:lvl4pPr>
            <a:lvl5pPr lvl="4" algn="r" rtl="0">
              <a:spcBef>
                <a:spcPts val="0"/>
              </a:spcBef>
              <a:spcAft>
                <a:spcPts val="0"/>
              </a:spcAft>
              <a:buNone/>
              <a:defRPr>
                <a:latin typeface="Open Sans"/>
                <a:ea typeface="Open Sans"/>
                <a:cs typeface="Open Sans"/>
                <a:sym typeface="Open Sans"/>
              </a:defRPr>
            </a:lvl5pPr>
            <a:lvl6pPr lvl="5" algn="r" rtl="0">
              <a:spcBef>
                <a:spcPts val="0"/>
              </a:spcBef>
              <a:spcAft>
                <a:spcPts val="0"/>
              </a:spcAft>
              <a:buNone/>
              <a:defRPr>
                <a:latin typeface="Open Sans"/>
                <a:ea typeface="Open Sans"/>
                <a:cs typeface="Open Sans"/>
                <a:sym typeface="Open Sans"/>
              </a:defRPr>
            </a:lvl6pPr>
            <a:lvl7pPr lvl="6" algn="r" rtl="0">
              <a:spcBef>
                <a:spcPts val="0"/>
              </a:spcBef>
              <a:spcAft>
                <a:spcPts val="0"/>
              </a:spcAft>
              <a:buNone/>
              <a:defRPr>
                <a:latin typeface="Open Sans"/>
                <a:ea typeface="Open Sans"/>
                <a:cs typeface="Open Sans"/>
                <a:sym typeface="Open Sans"/>
              </a:defRPr>
            </a:lvl7pPr>
            <a:lvl8pPr lvl="7" algn="r" rtl="0">
              <a:spcBef>
                <a:spcPts val="0"/>
              </a:spcBef>
              <a:spcAft>
                <a:spcPts val="0"/>
              </a:spcAft>
              <a:buNone/>
              <a:defRPr>
                <a:latin typeface="Open Sans"/>
                <a:ea typeface="Open Sans"/>
                <a:cs typeface="Open Sans"/>
                <a:sym typeface="Open Sans"/>
              </a:defRPr>
            </a:lvl8pPr>
            <a:lvl9pPr lvl="8" algn="r" rtl="0">
              <a:spcBef>
                <a:spcPts val="0"/>
              </a:spcBef>
              <a:spcAft>
                <a:spcPts val="0"/>
              </a:spcAft>
              <a:buNone/>
              <a:defRPr>
                <a:latin typeface="Open Sans"/>
                <a:ea typeface="Open Sans"/>
                <a:cs typeface="Open Sans"/>
                <a:sym typeface="Open Sans"/>
              </a:defRPr>
            </a:lvl9pPr>
          </a:lstStyle>
          <a:p>
            <a:endParaRPr/>
          </a:p>
        </p:txBody>
      </p:sp>
      <p:sp>
        <p:nvSpPr>
          <p:cNvPr id="677" name="Google Shape;677;p44"/>
          <p:cNvSpPr txBox="1">
            <a:spLocks noGrp="1"/>
          </p:cNvSpPr>
          <p:nvPr>
            <p:ph type="subTitle" idx="1"/>
          </p:nvPr>
        </p:nvSpPr>
        <p:spPr>
          <a:xfrm>
            <a:off x="1134800" y="2776875"/>
            <a:ext cx="3001200" cy="674400"/>
          </a:xfrm>
          <a:prstGeom prst="rect">
            <a:avLst/>
          </a:prstGeom>
        </p:spPr>
        <p:txBody>
          <a:bodyPr spcFirstLastPara="1" wrap="square" lIns="91425" tIns="91425" rIns="91425" bIns="91425" anchor="t" anchorCtr="0">
            <a:noAutofit/>
          </a:bodyPr>
          <a:lstStyle>
            <a:lvl1pPr lvl="0" algn="r" rtl="0">
              <a:spcBef>
                <a:spcPts val="0"/>
              </a:spcBef>
              <a:spcAft>
                <a:spcPts val="0"/>
              </a:spcAft>
              <a:buNone/>
              <a:defRPr sz="1400"/>
            </a:lvl1pPr>
            <a:lvl2pPr lvl="1" algn="r" rtl="0">
              <a:spcBef>
                <a:spcPts val="0"/>
              </a:spcBef>
              <a:spcAft>
                <a:spcPts val="0"/>
              </a:spcAft>
              <a:buNone/>
              <a:defRPr sz="1400"/>
            </a:lvl2pPr>
            <a:lvl3pPr lvl="2" algn="r" rtl="0">
              <a:spcBef>
                <a:spcPts val="0"/>
              </a:spcBef>
              <a:spcAft>
                <a:spcPts val="0"/>
              </a:spcAft>
              <a:buNone/>
              <a:defRPr sz="1400"/>
            </a:lvl3pPr>
            <a:lvl4pPr lvl="3" algn="r" rtl="0">
              <a:spcBef>
                <a:spcPts val="0"/>
              </a:spcBef>
              <a:spcAft>
                <a:spcPts val="0"/>
              </a:spcAft>
              <a:buNone/>
              <a:defRPr sz="1400"/>
            </a:lvl4pPr>
            <a:lvl5pPr lvl="4" algn="r" rtl="0">
              <a:spcBef>
                <a:spcPts val="0"/>
              </a:spcBef>
              <a:spcAft>
                <a:spcPts val="0"/>
              </a:spcAft>
              <a:buNone/>
              <a:defRPr sz="1400"/>
            </a:lvl5pPr>
            <a:lvl6pPr lvl="5" algn="r" rtl="0">
              <a:spcBef>
                <a:spcPts val="0"/>
              </a:spcBef>
              <a:spcAft>
                <a:spcPts val="0"/>
              </a:spcAft>
              <a:buNone/>
              <a:defRPr sz="1400"/>
            </a:lvl6pPr>
            <a:lvl7pPr lvl="6" algn="r" rtl="0">
              <a:spcBef>
                <a:spcPts val="0"/>
              </a:spcBef>
              <a:spcAft>
                <a:spcPts val="0"/>
              </a:spcAft>
              <a:buNone/>
              <a:defRPr sz="1400"/>
            </a:lvl7pPr>
            <a:lvl8pPr lvl="7" algn="r" rtl="0">
              <a:spcBef>
                <a:spcPts val="0"/>
              </a:spcBef>
              <a:spcAft>
                <a:spcPts val="0"/>
              </a:spcAft>
              <a:buNone/>
              <a:defRPr sz="1400"/>
            </a:lvl8pPr>
            <a:lvl9pPr lvl="8" algn="r" rtl="0">
              <a:spcBef>
                <a:spcPts val="0"/>
              </a:spcBef>
              <a:spcAft>
                <a:spcPts val="0"/>
              </a:spcAft>
              <a:buNone/>
              <a:defRPr sz="1400"/>
            </a:lvl9pPr>
          </a:lstStyle>
          <a:p>
            <a:endParaRPr/>
          </a:p>
        </p:txBody>
      </p:sp>
      <p:sp>
        <p:nvSpPr>
          <p:cNvPr id="678" name="Google Shape;678;p44"/>
          <p:cNvSpPr/>
          <p:nvPr/>
        </p:nvSpPr>
        <p:spPr>
          <a:xfrm>
            <a:off x="0" y="44084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79" name="Google Shape;679;p44"/>
          <p:cNvSpPr/>
          <p:nvPr/>
        </p:nvSpPr>
        <p:spPr>
          <a:xfrm>
            <a:off x="6498000" y="-4182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0" name="Google Shape;680;p44"/>
          <p:cNvSpPr/>
          <p:nvPr/>
        </p:nvSpPr>
        <p:spPr>
          <a:xfrm>
            <a:off x="8132625" y="-4945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1" name="Google Shape;681;p44"/>
          <p:cNvSpPr/>
          <p:nvPr/>
        </p:nvSpPr>
        <p:spPr>
          <a:xfrm>
            <a:off x="2686700" y="8261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2" name="Google Shape;682;p44"/>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3" name="Google Shape;683;p44"/>
          <p:cNvSpPr/>
          <p:nvPr/>
        </p:nvSpPr>
        <p:spPr>
          <a:xfrm>
            <a:off x="8563225" y="41786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4" name="Google Shape;684;p44"/>
          <p:cNvSpPr/>
          <p:nvPr/>
        </p:nvSpPr>
        <p:spPr>
          <a:xfrm>
            <a:off x="3833700" y="46035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5" name="Google Shape;685;p44"/>
          <p:cNvSpPr/>
          <p:nvPr/>
        </p:nvSpPr>
        <p:spPr>
          <a:xfrm>
            <a:off x="7379750" y="437159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074569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38"/>
        <p:cNvGrpSpPr/>
        <p:nvPr/>
      </p:nvGrpSpPr>
      <p:grpSpPr>
        <a:xfrm>
          <a:off x="0" y="0"/>
          <a:ext cx="0" cy="0"/>
          <a:chOff x="0" y="0"/>
          <a:chExt cx="0" cy="0"/>
        </a:xfrm>
      </p:grpSpPr>
      <p:sp>
        <p:nvSpPr>
          <p:cNvPr id="39" name="Google Shape;39;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noAutofit/>
          </a:bodyPr>
          <a:lstStyle>
            <a:lvl1pPr marL="457200" lvl="0" indent="-228600">
              <a:lnSpc>
                <a:spcPct val="100000"/>
              </a:lnSpc>
              <a:spcBef>
                <a:spcPts val="0"/>
              </a:spcBef>
              <a:spcAft>
                <a:spcPts val="0"/>
              </a:spcAft>
              <a:buSzPts val="1800"/>
              <a:buNone/>
              <a:defRPr/>
            </a:lvl1pPr>
          </a:lstStyle>
          <a:p>
            <a:endParaRPr/>
          </a:p>
        </p:txBody>
      </p:sp>
      <p:sp>
        <p:nvSpPr>
          <p:cNvPr id="40" name="Google Shape;40;p1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One column text 6">
  <p:cSld name="One column text 6">
    <p:bg>
      <p:bgPr>
        <a:solidFill>
          <a:schemeClr val="dk1"/>
        </a:solidFill>
        <a:effectLst/>
      </p:bgPr>
    </p:bg>
    <p:spTree>
      <p:nvGrpSpPr>
        <p:cNvPr id="1" name="Shape 686"/>
        <p:cNvGrpSpPr/>
        <p:nvPr/>
      </p:nvGrpSpPr>
      <p:grpSpPr>
        <a:xfrm>
          <a:off x="0" y="0"/>
          <a:ext cx="0" cy="0"/>
          <a:chOff x="0" y="0"/>
          <a:chExt cx="0" cy="0"/>
        </a:xfrm>
      </p:grpSpPr>
      <p:sp>
        <p:nvSpPr>
          <p:cNvPr id="687" name="Google Shape;687;p45"/>
          <p:cNvSpPr/>
          <p:nvPr/>
        </p:nvSpPr>
        <p:spPr>
          <a:xfrm rot="-5400000" flipH="1">
            <a:off x="7879400" y="410999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8" name="Google Shape;688;p45"/>
          <p:cNvSpPr/>
          <p:nvPr/>
        </p:nvSpPr>
        <p:spPr>
          <a:xfrm rot="-5400000" flipH="1">
            <a:off x="7965764" y="407395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9" name="Google Shape;689;p45"/>
          <p:cNvSpPr txBox="1">
            <a:spLocks noGrp="1"/>
          </p:cNvSpPr>
          <p:nvPr>
            <p:ph type="title"/>
          </p:nvPr>
        </p:nvSpPr>
        <p:spPr>
          <a:xfrm>
            <a:off x="4572000" y="1762175"/>
            <a:ext cx="3858900" cy="783300"/>
          </a:xfrm>
          <a:prstGeom prst="rect">
            <a:avLst/>
          </a:prstGeom>
        </p:spPr>
        <p:txBody>
          <a:bodyPr spcFirstLastPara="1" wrap="square" lIns="91425" tIns="91425" rIns="91425" bIns="91425" anchor="b" anchorCtr="0">
            <a:noAutofit/>
          </a:bodyPr>
          <a:lstStyle>
            <a:lvl1pPr lvl="0" rtl="0">
              <a:spcBef>
                <a:spcPts val="0"/>
              </a:spcBef>
              <a:spcAft>
                <a:spcPts val="0"/>
              </a:spcAft>
              <a:buNone/>
              <a:defRPr sz="4800"/>
            </a:lvl1pPr>
            <a:lvl2pPr lvl="1" rtl="0">
              <a:spcBef>
                <a:spcPts val="0"/>
              </a:spcBef>
              <a:spcAft>
                <a:spcPts val="0"/>
              </a:spcAft>
              <a:buNone/>
              <a:defRPr sz="4800">
                <a:latin typeface="Open Sans"/>
                <a:ea typeface="Open Sans"/>
                <a:cs typeface="Open Sans"/>
                <a:sym typeface="Open Sans"/>
              </a:defRPr>
            </a:lvl2pPr>
            <a:lvl3pPr lvl="2" rtl="0">
              <a:spcBef>
                <a:spcPts val="0"/>
              </a:spcBef>
              <a:spcAft>
                <a:spcPts val="0"/>
              </a:spcAft>
              <a:buNone/>
              <a:defRPr sz="4800">
                <a:latin typeface="Open Sans"/>
                <a:ea typeface="Open Sans"/>
                <a:cs typeface="Open Sans"/>
                <a:sym typeface="Open Sans"/>
              </a:defRPr>
            </a:lvl3pPr>
            <a:lvl4pPr lvl="3" rtl="0">
              <a:spcBef>
                <a:spcPts val="0"/>
              </a:spcBef>
              <a:spcAft>
                <a:spcPts val="0"/>
              </a:spcAft>
              <a:buNone/>
              <a:defRPr sz="4800">
                <a:latin typeface="Open Sans"/>
                <a:ea typeface="Open Sans"/>
                <a:cs typeface="Open Sans"/>
                <a:sym typeface="Open Sans"/>
              </a:defRPr>
            </a:lvl4pPr>
            <a:lvl5pPr lvl="4" rtl="0">
              <a:spcBef>
                <a:spcPts val="0"/>
              </a:spcBef>
              <a:spcAft>
                <a:spcPts val="0"/>
              </a:spcAft>
              <a:buNone/>
              <a:defRPr sz="4800">
                <a:latin typeface="Open Sans"/>
                <a:ea typeface="Open Sans"/>
                <a:cs typeface="Open Sans"/>
                <a:sym typeface="Open Sans"/>
              </a:defRPr>
            </a:lvl5pPr>
            <a:lvl6pPr lvl="5" rtl="0">
              <a:spcBef>
                <a:spcPts val="0"/>
              </a:spcBef>
              <a:spcAft>
                <a:spcPts val="0"/>
              </a:spcAft>
              <a:buNone/>
              <a:defRPr sz="4800">
                <a:latin typeface="Open Sans"/>
                <a:ea typeface="Open Sans"/>
                <a:cs typeface="Open Sans"/>
                <a:sym typeface="Open Sans"/>
              </a:defRPr>
            </a:lvl6pPr>
            <a:lvl7pPr lvl="6" rtl="0">
              <a:spcBef>
                <a:spcPts val="0"/>
              </a:spcBef>
              <a:spcAft>
                <a:spcPts val="0"/>
              </a:spcAft>
              <a:buNone/>
              <a:defRPr sz="4800">
                <a:latin typeface="Open Sans"/>
                <a:ea typeface="Open Sans"/>
                <a:cs typeface="Open Sans"/>
                <a:sym typeface="Open Sans"/>
              </a:defRPr>
            </a:lvl7pPr>
            <a:lvl8pPr lvl="7" rtl="0">
              <a:spcBef>
                <a:spcPts val="0"/>
              </a:spcBef>
              <a:spcAft>
                <a:spcPts val="0"/>
              </a:spcAft>
              <a:buNone/>
              <a:defRPr sz="4800">
                <a:latin typeface="Open Sans"/>
                <a:ea typeface="Open Sans"/>
                <a:cs typeface="Open Sans"/>
                <a:sym typeface="Open Sans"/>
              </a:defRPr>
            </a:lvl8pPr>
            <a:lvl9pPr lvl="8" rtl="0">
              <a:spcBef>
                <a:spcPts val="0"/>
              </a:spcBef>
              <a:spcAft>
                <a:spcPts val="0"/>
              </a:spcAft>
              <a:buNone/>
              <a:defRPr sz="4800">
                <a:latin typeface="Open Sans"/>
                <a:ea typeface="Open Sans"/>
                <a:cs typeface="Open Sans"/>
                <a:sym typeface="Open Sans"/>
              </a:defRPr>
            </a:lvl9pPr>
          </a:lstStyle>
          <a:p>
            <a:endParaRPr/>
          </a:p>
        </p:txBody>
      </p:sp>
      <p:sp>
        <p:nvSpPr>
          <p:cNvPr id="690" name="Google Shape;690;p45"/>
          <p:cNvSpPr txBox="1">
            <a:spLocks noGrp="1"/>
          </p:cNvSpPr>
          <p:nvPr>
            <p:ph type="subTitle" idx="1"/>
          </p:nvPr>
        </p:nvSpPr>
        <p:spPr>
          <a:xfrm>
            <a:off x="4572000" y="2554518"/>
            <a:ext cx="3858900" cy="1110600"/>
          </a:xfrm>
          <a:prstGeom prst="rect">
            <a:avLst/>
          </a:prstGeom>
        </p:spPr>
        <p:txBody>
          <a:bodyPr spcFirstLastPara="1" wrap="square" lIns="91425" tIns="91425" rIns="91425" bIns="91425" anchor="t" anchorCtr="0">
            <a:noAutofit/>
          </a:bodyPr>
          <a:lstStyle>
            <a:lvl1pPr lvl="0" rtl="0">
              <a:spcBef>
                <a:spcPts val="0"/>
              </a:spcBef>
              <a:spcAft>
                <a:spcPts val="0"/>
              </a:spcAft>
              <a:buNone/>
              <a:defRPr sz="1400"/>
            </a:lvl1pPr>
            <a:lvl2pPr lvl="1" rtl="0">
              <a:spcBef>
                <a:spcPts val="0"/>
              </a:spcBef>
              <a:spcAft>
                <a:spcPts val="0"/>
              </a:spcAft>
              <a:buNone/>
              <a:defRPr sz="1400"/>
            </a:lvl2pPr>
            <a:lvl3pPr lvl="2" rtl="0">
              <a:spcBef>
                <a:spcPts val="0"/>
              </a:spcBef>
              <a:spcAft>
                <a:spcPts val="0"/>
              </a:spcAft>
              <a:buNone/>
              <a:defRPr sz="1400"/>
            </a:lvl3pPr>
            <a:lvl4pPr lvl="3" rtl="0">
              <a:spcBef>
                <a:spcPts val="0"/>
              </a:spcBef>
              <a:spcAft>
                <a:spcPts val="0"/>
              </a:spcAft>
              <a:buNone/>
              <a:defRPr sz="1400"/>
            </a:lvl4pPr>
            <a:lvl5pPr lvl="4" rtl="0">
              <a:spcBef>
                <a:spcPts val="0"/>
              </a:spcBef>
              <a:spcAft>
                <a:spcPts val="0"/>
              </a:spcAft>
              <a:buNone/>
              <a:defRPr sz="1400"/>
            </a:lvl5pPr>
            <a:lvl6pPr lvl="5" rtl="0">
              <a:spcBef>
                <a:spcPts val="0"/>
              </a:spcBef>
              <a:spcAft>
                <a:spcPts val="0"/>
              </a:spcAft>
              <a:buNone/>
              <a:defRPr sz="1400"/>
            </a:lvl6pPr>
            <a:lvl7pPr lvl="6" rtl="0">
              <a:spcBef>
                <a:spcPts val="0"/>
              </a:spcBef>
              <a:spcAft>
                <a:spcPts val="0"/>
              </a:spcAft>
              <a:buNone/>
              <a:defRPr sz="1400"/>
            </a:lvl7pPr>
            <a:lvl8pPr lvl="7" rtl="0">
              <a:spcBef>
                <a:spcPts val="0"/>
              </a:spcBef>
              <a:spcAft>
                <a:spcPts val="0"/>
              </a:spcAft>
              <a:buNone/>
              <a:defRPr sz="1400"/>
            </a:lvl8pPr>
            <a:lvl9pPr lvl="8" rtl="0">
              <a:spcBef>
                <a:spcPts val="0"/>
              </a:spcBef>
              <a:spcAft>
                <a:spcPts val="0"/>
              </a:spcAft>
              <a:buNone/>
              <a:defRPr sz="1400"/>
            </a:lvl9pPr>
          </a:lstStyle>
          <a:p>
            <a:endParaRPr/>
          </a:p>
        </p:txBody>
      </p:sp>
      <p:sp>
        <p:nvSpPr>
          <p:cNvPr id="691" name="Google Shape;691;p45"/>
          <p:cNvSpPr/>
          <p:nvPr/>
        </p:nvSpPr>
        <p:spPr>
          <a:xfrm>
            <a:off x="0" y="44084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2" name="Google Shape;692;p45"/>
          <p:cNvSpPr/>
          <p:nvPr/>
        </p:nvSpPr>
        <p:spPr>
          <a:xfrm>
            <a:off x="8067550" y="13562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3" name="Google Shape;693;p45"/>
          <p:cNvSpPr/>
          <p:nvPr/>
        </p:nvSpPr>
        <p:spPr>
          <a:xfrm>
            <a:off x="2742525" y="41742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4" name="Google Shape;694;p45"/>
          <p:cNvSpPr/>
          <p:nvPr/>
        </p:nvSpPr>
        <p:spPr>
          <a:xfrm>
            <a:off x="1968025" y="1356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5" name="Google Shape;695;p45"/>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6" name="Google Shape;696;p45"/>
          <p:cNvSpPr/>
          <p:nvPr/>
        </p:nvSpPr>
        <p:spPr>
          <a:xfrm>
            <a:off x="108150" y="4552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7" name="Google Shape;697;p45"/>
          <p:cNvSpPr/>
          <p:nvPr/>
        </p:nvSpPr>
        <p:spPr>
          <a:xfrm>
            <a:off x="6229300" y="4608575"/>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98" name="Google Shape;698;p45"/>
          <p:cNvSpPr/>
          <p:nvPr/>
        </p:nvSpPr>
        <p:spPr>
          <a:xfrm>
            <a:off x="3434050" y="-494581"/>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48331616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dk1"/>
        </a:solidFill>
        <a:effectLst/>
      </p:bgPr>
    </p:bg>
    <p:spTree>
      <p:nvGrpSpPr>
        <p:cNvPr id="1" name="Shape 699"/>
        <p:cNvGrpSpPr/>
        <p:nvPr/>
      </p:nvGrpSpPr>
      <p:grpSpPr>
        <a:xfrm>
          <a:off x="0" y="0"/>
          <a:ext cx="0" cy="0"/>
          <a:chOff x="0" y="0"/>
          <a:chExt cx="0" cy="0"/>
        </a:xfrm>
      </p:grpSpPr>
      <p:grpSp>
        <p:nvGrpSpPr>
          <p:cNvPr id="700" name="Google Shape;700;p46"/>
          <p:cNvGrpSpPr/>
          <p:nvPr/>
        </p:nvGrpSpPr>
        <p:grpSpPr>
          <a:xfrm>
            <a:off x="661667" y="749439"/>
            <a:ext cx="3871176" cy="3644869"/>
            <a:chOff x="717450" y="1493475"/>
            <a:chExt cx="1854900" cy="2767975"/>
          </a:xfrm>
        </p:grpSpPr>
        <p:sp>
          <p:nvSpPr>
            <p:cNvPr id="701" name="Google Shape;701;p46"/>
            <p:cNvSpPr/>
            <p:nvPr/>
          </p:nvSpPr>
          <p:spPr>
            <a:xfrm>
              <a:off x="717450" y="1493475"/>
              <a:ext cx="1778700" cy="26235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2" name="Google Shape;702;p46"/>
            <p:cNvSpPr/>
            <p:nvPr/>
          </p:nvSpPr>
          <p:spPr>
            <a:xfrm>
              <a:off x="793650" y="1637950"/>
              <a:ext cx="1778700" cy="26235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03" name="Google Shape;703;p46"/>
          <p:cNvSpPr txBox="1">
            <a:spLocks noGrp="1"/>
          </p:cNvSpPr>
          <p:nvPr>
            <p:ph type="title"/>
          </p:nvPr>
        </p:nvSpPr>
        <p:spPr>
          <a:xfrm>
            <a:off x="5227975" y="1721975"/>
            <a:ext cx="3245100" cy="694500"/>
          </a:xfrm>
          <a:prstGeom prst="rect">
            <a:avLst/>
          </a:prstGeom>
        </p:spPr>
        <p:txBody>
          <a:bodyPr spcFirstLastPara="1" wrap="square" lIns="91425" tIns="91425" rIns="91425" bIns="91425" anchor="b" anchorCtr="0">
            <a:noAutofit/>
          </a:bodyPr>
          <a:lstStyle>
            <a:lvl1pPr lvl="0" algn="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704" name="Google Shape;704;p46"/>
          <p:cNvSpPr txBox="1">
            <a:spLocks noGrp="1"/>
          </p:cNvSpPr>
          <p:nvPr>
            <p:ph type="subTitle" idx="1"/>
          </p:nvPr>
        </p:nvSpPr>
        <p:spPr>
          <a:xfrm>
            <a:off x="5227975" y="2903725"/>
            <a:ext cx="3245100" cy="517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100"/>
              <a:buNone/>
              <a:defRPr sz="18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705" name="Google Shape;705;p46"/>
          <p:cNvSpPr txBox="1">
            <a:spLocks noGrp="1"/>
          </p:cNvSpPr>
          <p:nvPr>
            <p:ph type="body" idx="2"/>
          </p:nvPr>
        </p:nvSpPr>
        <p:spPr>
          <a:xfrm>
            <a:off x="1366275" y="1644150"/>
            <a:ext cx="2569500" cy="2031900"/>
          </a:xfrm>
          <a:prstGeom prst="rect">
            <a:avLst/>
          </a:prstGeom>
        </p:spPr>
        <p:txBody>
          <a:bodyPr spcFirstLastPara="1" wrap="square" lIns="91425" tIns="91425" rIns="91425" bIns="91425" anchor="ctr" anchorCtr="0">
            <a:noAutofit/>
          </a:bodyPr>
          <a:lstStyle>
            <a:lvl1pPr marL="457200" lvl="0" indent="-317500" rtl="0">
              <a:spcBef>
                <a:spcPts val="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706" name="Google Shape;706;p46"/>
          <p:cNvSpPr txBox="1">
            <a:spLocks noGrp="1"/>
          </p:cNvSpPr>
          <p:nvPr>
            <p:ph type="title" idx="3" hasCustomPrompt="1"/>
          </p:nvPr>
        </p:nvSpPr>
        <p:spPr>
          <a:xfrm>
            <a:off x="5227975" y="2502003"/>
            <a:ext cx="3258000" cy="316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707" name="Google Shape;707;p46"/>
          <p:cNvSpPr/>
          <p:nvPr/>
        </p:nvSpPr>
        <p:spPr>
          <a:xfrm>
            <a:off x="-217800" y="44476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8" name="Google Shape;708;p46"/>
          <p:cNvSpPr/>
          <p:nvPr/>
        </p:nvSpPr>
        <p:spPr>
          <a:xfrm>
            <a:off x="-504475" y="11521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09" name="Google Shape;709;p46"/>
          <p:cNvSpPr/>
          <p:nvPr/>
        </p:nvSpPr>
        <p:spPr>
          <a:xfrm>
            <a:off x="8623875" y="34215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0" name="Google Shape;710;p46"/>
          <p:cNvSpPr/>
          <p:nvPr/>
        </p:nvSpPr>
        <p:spPr>
          <a:xfrm>
            <a:off x="8384575" y="6409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1" name="Google Shape;711;p46"/>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2" name="Google Shape;712;p46"/>
          <p:cNvSpPr/>
          <p:nvPr/>
        </p:nvSpPr>
        <p:spPr>
          <a:xfrm>
            <a:off x="17456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3" name="Google Shape;713;p46"/>
          <p:cNvSpPr/>
          <p:nvPr/>
        </p:nvSpPr>
        <p:spPr>
          <a:xfrm>
            <a:off x="7224175" y="4679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223848364"/>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matchingName="Title and Text 2">
  <p:cSld name="1_Title and Text 2">
    <p:bg>
      <p:bgPr>
        <a:solidFill>
          <a:schemeClr val="dk1"/>
        </a:solidFill>
        <a:effectLst/>
      </p:bgPr>
    </p:bg>
    <p:spTree>
      <p:nvGrpSpPr>
        <p:cNvPr id="1" name="Shape 714"/>
        <p:cNvGrpSpPr/>
        <p:nvPr/>
      </p:nvGrpSpPr>
      <p:grpSpPr>
        <a:xfrm>
          <a:off x="0" y="0"/>
          <a:ext cx="0" cy="0"/>
          <a:chOff x="0" y="0"/>
          <a:chExt cx="0" cy="0"/>
        </a:xfrm>
      </p:grpSpPr>
      <p:sp>
        <p:nvSpPr>
          <p:cNvPr id="715" name="Google Shape;715;p47"/>
          <p:cNvSpPr txBox="1">
            <a:spLocks noGrp="1"/>
          </p:cNvSpPr>
          <p:nvPr>
            <p:ph type="title"/>
          </p:nvPr>
        </p:nvSpPr>
        <p:spPr>
          <a:xfrm>
            <a:off x="5227975" y="1721975"/>
            <a:ext cx="3245100" cy="694500"/>
          </a:xfrm>
          <a:prstGeom prst="rect">
            <a:avLst/>
          </a:prstGeom>
        </p:spPr>
        <p:txBody>
          <a:bodyPr spcFirstLastPara="1" wrap="square" lIns="91425" tIns="91425" rIns="91425" bIns="91425" anchor="b" anchorCtr="0">
            <a:noAutofit/>
          </a:bodyPr>
          <a:lstStyle>
            <a:lvl1pPr lvl="0" algn="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716" name="Google Shape;716;p47"/>
          <p:cNvSpPr txBox="1">
            <a:spLocks noGrp="1"/>
          </p:cNvSpPr>
          <p:nvPr>
            <p:ph type="subTitle" idx="1"/>
          </p:nvPr>
        </p:nvSpPr>
        <p:spPr>
          <a:xfrm>
            <a:off x="5227975" y="2903725"/>
            <a:ext cx="3245100" cy="5178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SzPts val="2100"/>
              <a:buNone/>
              <a:defRPr sz="18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717" name="Google Shape;717;p47"/>
          <p:cNvSpPr txBox="1">
            <a:spLocks noGrp="1"/>
          </p:cNvSpPr>
          <p:nvPr>
            <p:ph type="title" idx="2" hasCustomPrompt="1"/>
          </p:nvPr>
        </p:nvSpPr>
        <p:spPr>
          <a:xfrm>
            <a:off x="5227975" y="2502003"/>
            <a:ext cx="3258000" cy="3162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000"/>
              <a:buNone/>
              <a:defRPr/>
            </a:lvl1pPr>
            <a:lvl2pPr lvl="1" algn="ctr" rtl="0">
              <a:spcBef>
                <a:spcPts val="0"/>
              </a:spcBef>
              <a:spcAft>
                <a:spcPts val="0"/>
              </a:spcAft>
              <a:buSzPts val="3000"/>
              <a:buNone/>
              <a:defRPr sz="3000"/>
            </a:lvl2pPr>
            <a:lvl3pPr lvl="2" algn="ctr" rtl="0">
              <a:spcBef>
                <a:spcPts val="0"/>
              </a:spcBef>
              <a:spcAft>
                <a:spcPts val="0"/>
              </a:spcAft>
              <a:buSzPts val="3000"/>
              <a:buNone/>
              <a:defRPr sz="3000"/>
            </a:lvl3pPr>
            <a:lvl4pPr lvl="3" algn="ctr" rtl="0">
              <a:spcBef>
                <a:spcPts val="0"/>
              </a:spcBef>
              <a:spcAft>
                <a:spcPts val="0"/>
              </a:spcAft>
              <a:buSzPts val="3000"/>
              <a:buNone/>
              <a:defRPr sz="3000"/>
            </a:lvl4pPr>
            <a:lvl5pPr lvl="4" algn="ctr" rtl="0">
              <a:spcBef>
                <a:spcPts val="0"/>
              </a:spcBef>
              <a:spcAft>
                <a:spcPts val="0"/>
              </a:spcAft>
              <a:buSzPts val="3000"/>
              <a:buNone/>
              <a:defRPr sz="3000"/>
            </a:lvl5pPr>
            <a:lvl6pPr lvl="5" algn="ctr" rtl="0">
              <a:spcBef>
                <a:spcPts val="0"/>
              </a:spcBef>
              <a:spcAft>
                <a:spcPts val="0"/>
              </a:spcAft>
              <a:buSzPts val="3000"/>
              <a:buNone/>
              <a:defRPr sz="3000"/>
            </a:lvl6pPr>
            <a:lvl7pPr lvl="6" algn="ctr" rtl="0">
              <a:spcBef>
                <a:spcPts val="0"/>
              </a:spcBef>
              <a:spcAft>
                <a:spcPts val="0"/>
              </a:spcAft>
              <a:buSzPts val="3000"/>
              <a:buNone/>
              <a:defRPr sz="3000"/>
            </a:lvl7pPr>
            <a:lvl8pPr lvl="7" algn="ctr" rtl="0">
              <a:spcBef>
                <a:spcPts val="0"/>
              </a:spcBef>
              <a:spcAft>
                <a:spcPts val="0"/>
              </a:spcAft>
              <a:buSzPts val="3000"/>
              <a:buNone/>
              <a:defRPr sz="3000"/>
            </a:lvl8pPr>
            <a:lvl9pPr lvl="8" algn="ctr" rtl="0">
              <a:spcBef>
                <a:spcPts val="0"/>
              </a:spcBef>
              <a:spcAft>
                <a:spcPts val="0"/>
              </a:spcAft>
              <a:buSzPts val="3000"/>
              <a:buNone/>
              <a:defRPr sz="3000"/>
            </a:lvl9pPr>
          </a:lstStyle>
          <a:p>
            <a:r>
              <a:t>xx%</a:t>
            </a:r>
          </a:p>
        </p:txBody>
      </p:sp>
      <p:sp>
        <p:nvSpPr>
          <p:cNvPr id="718" name="Google Shape;718;p47"/>
          <p:cNvSpPr/>
          <p:nvPr/>
        </p:nvSpPr>
        <p:spPr>
          <a:xfrm>
            <a:off x="-217800" y="44476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19" name="Google Shape;719;p47"/>
          <p:cNvSpPr/>
          <p:nvPr/>
        </p:nvSpPr>
        <p:spPr>
          <a:xfrm>
            <a:off x="-504475" y="11521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0" name="Google Shape;720;p47"/>
          <p:cNvSpPr/>
          <p:nvPr/>
        </p:nvSpPr>
        <p:spPr>
          <a:xfrm>
            <a:off x="3060500" y="40251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1" name="Google Shape;721;p47"/>
          <p:cNvSpPr/>
          <p:nvPr/>
        </p:nvSpPr>
        <p:spPr>
          <a:xfrm>
            <a:off x="8384575" y="6409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2" name="Google Shape;722;p47"/>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3" name="Google Shape;723;p47"/>
          <p:cNvSpPr/>
          <p:nvPr/>
        </p:nvSpPr>
        <p:spPr>
          <a:xfrm>
            <a:off x="17456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4" name="Google Shape;724;p47"/>
          <p:cNvSpPr/>
          <p:nvPr/>
        </p:nvSpPr>
        <p:spPr>
          <a:xfrm>
            <a:off x="5052625" y="341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5" name="Google Shape;725;p47"/>
          <p:cNvSpPr/>
          <p:nvPr/>
        </p:nvSpPr>
        <p:spPr>
          <a:xfrm flipH="1">
            <a:off x="1177650" y="736750"/>
            <a:ext cx="3517500" cy="3576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6" name="Google Shape;726;p47"/>
          <p:cNvSpPr/>
          <p:nvPr/>
        </p:nvSpPr>
        <p:spPr>
          <a:xfrm flipH="1">
            <a:off x="1055603" y="830270"/>
            <a:ext cx="3517500" cy="3576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27" name="Google Shape;727;p47"/>
          <p:cNvSpPr txBox="1">
            <a:spLocks noGrp="1"/>
          </p:cNvSpPr>
          <p:nvPr>
            <p:ph type="subTitle" idx="3"/>
          </p:nvPr>
        </p:nvSpPr>
        <p:spPr>
          <a:xfrm>
            <a:off x="1235650" y="1732050"/>
            <a:ext cx="3089400" cy="1679400"/>
          </a:xfrm>
          <a:prstGeom prst="rect">
            <a:avLst/>
          </a:prstGeom>
        </p:spPr>
        <p:txBody>
          <a:bodyPr spcFirstLastPara="1" wrap="square" lIns="91425" tIns="91425" rIns="91425" bIns="91425" anchor="t" anchorCtr="0">
            <a:noAutofit/>
          </a:bodyPr>
          <a:lstStyle>
            <a:lvl1pPr lvl="0" rtl="0">
              <a:lnSpc>
                <a:spcPct val="150000"/>
              </a:lnSpc>
              <a:spcBef>
                <a:spcPts val="0"/>
              </a:spcBef>
              <a:spcAft>
                <a:spcPts val="0"/>
              </a:spcAft>
              <a:buSzPts val="1400"/>
              <a:buNone/>
              <a:defRPr/>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cxnSp>
        <p:nvCxnSpPr>
          <p:cNvPr id="728" name="Google Shape;728;p47"/>
          <p:cNvCxnSpPr/>
          <p:nvPr/>
        </p:nvCxnSpPr>
        <p:spPr>
          <a:xfrm rot="10800000">
            <a:off x="2890550" y="-93700"/>
            <a:ext cx="0" cy="557700"/>
          </a:xfrm>
          <a:prstGeom prst="straightConnector1">
            <a:avLst/>
          </a:prstGeom>
          <a:noFill/>
          <a:ln w="9525" cap="flat" cmpd="sng">
            <a:solidFill>
              <a:schemeClr val="accent1"/>
            </a:solidFill>
            <a:prstDash val="dash"/>
            <a:round/>
            <a:headEnd type="none" w="med" len="med"/>
            <a:tailEnd type="none" w="med" len="med"/>
          </a:ln>
        </p:spPr>
      </p:cxnSp>
      <p:cxnSp>
        <p:nvCxnSpPr>
          <p:cNvPr id="729" name="Google Shape;729;p47"/>
          <p:cNvCxnSpPr/>
          <p:nvPr/>
        </p:nvCxnSpPr>
        <p:spPr>
          <a:xfrm rot="10800000">
            <a:off x="2890550" y="4679500"/>
            <a:ext cx="0" cy="557700"/>
          </a:xfrm>
          <a:prstGeom prst="straightConnector1">
            <a:avLst/>
          </a:prstGeom>
          <a:noFill/>
          <a:ln w="9525" cap="flat" cmpd="sng">
            <a:solidFill>
              <a:schemeClr val="accent1"/>
            </a:solidFill>
            <a:prstDash val="dash"/>
            <a:round/>
            <a:headEnd type="none" w="med" len="med"/>
            <a:tailEnd type="none" w="med" len="med"/>
          </a:ln>
        </p:spPr>
      </p:cxnSp>
      <p:sp>
        <p:nvSpPr>
          <p:cNvPr id="730" name="Google Shape;730;p47"/>
          <p:cNvSpPr/>
          <p:nvPr/>
        </p:nvSpPr>
        <p:spPr>
          <a:xfrm rot="-5400000" flipH="1">
            <a:off x="7847900" y="43133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1" name="Google Shape;731;p47"/>
          <p:cNvSpPr/>
          <p:nvPr/>
        </p:nvSpPr>
        <p:spPr>
          <a:xfrm rot="-5400000" flipH="1">
            <a:off x="7923839" y="44141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996588962"/>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matchingName="Title and Text 3">
  <p:cSld name="Title and Text 3">
    <p:bg>
      <p:bgPr>
        <a:solidFill>
          <a:schemeClr val="dk1"/>
        </a:solidFill>
        <a:effectLst/>
      </p:bgPr>
    </p:bg>
    <p:spTree>
      <p:nvGrpSpPr>
        <p:cNvPr id="1" name="Shape 732"/>
        <p:cNvGrpSpPr/>
        <p:nvPr/>
      </p:nvGrpSpPr>
      <p:grpSpPr>
        <a:xfrm>
          <a:off x="0" y="0"/>
          <a:ext cx="0" cy="0"/>
          <a:chOff x="0" y="0"/>
          <a:chExt cx="0" cy="0"/>
        </a:xfrm>
      </p:grpSpPr>
      <p:sp>
        <p:nvSpPr>
          <p:cNvPr id="733" name="Google Shape;733;p48"/>
          <p:cNvSpPr txBox="1">
            <a:spLocks noGrp="1"/>
          </p:cNvSpPr>
          <p:nvPr>
            <p:ph type="title"/>
          </p:nvPr>
        </p:nvSpPr>
        <p:spPr>
          <a:xfrm>
            <a:off x="713225" y="539500"/>
            <a:ext cx="7717500" cy="517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Font typeface="Anton"/>
              <a:buNone/>
              <a:defRPr sz="2400">
                <a:latin typeface="Anton"/>
                <a:ea typeface="Anton"/>
                <a:cs typeface="Anton"/>
                <a:sym typeface="Anton"/>
              </a:defRPr>
            </a:lvl2pPr>
            <a:lvl3pPr lvl="2" rtl="0">
              <a:spcBef>
                <a:spcPts val="0"/>
              </a:spcBef>
              <a:spcAft>
                <a:spcPts val="0"/>
              </a:spcAft>
              <a:buSzPts val="2400"/>
              <a:buFont typeface="Anton"/>
              <a:buNone/>
              <a:defRPr sz="2400">
                <a:latin typeface="Anton"/>
                <a:ea typeface="Anton"/>
                <a:cs typeface="Anton"/>
                <a:sym typeface="Anton"/>
              </a:defRPr>
            </a:lvl3pPr>
            <a:lvl4pPr lvl="3" rtl="0">
              <a:spcBef>
                <a:spcPts val="0"/>
              </a:spcBef>
              <a:spcAft>
                <a:spcPts val="0"/>
              </a:spcAft>
              <a:buSzPts val="2400"/>
              <a:buFont typeface="Anton"/>
              <a:buNone/>
              <a:defRPr sz="2400">
                <a:latin typeface="Anton"/>
                <a:ea typeface="Anton"/>
                <a:cs typeface="Anton"/>
                <a:sym typeface="Anton"/>
              </a:defRPr>
            </a:lvl4pPr>
            <a:lvl5pPr lvl="4" rtl="0">
              <a:spcBef>
                <a:spcPts val="0"/>
              </a:spcBef>
              <a:spcAft>
                <a:spcPts val="0"/>
              </a:spcAft>
              <a:buSzPts val="2400"/>
              <a:buFont typeface="Anton"/>
              <a:buNone/>
              <a:defRPr sz="2400">
                <a:latin typeface="Anton"/>
                <a:ea typeface="Anton"/>
                <a:cs typeface="Anton"/>
                <a:sym typeface="Anton"/>
              </a:defRPr>
            </a:lvl5pPr>
            <a:lvl6pPr lvl="5" rtl="0">
              <a:spcBef>
                <a:spcPts val="0"/>
              </a:spcBef>
              <a:spcAft>
                <a:spcPts val="0"/>
              </a:spcAft>
              <a:buSzPts val="2400"/>
              <a:buFont typeface="Anton"/>
              <a:buNone/>
              <a:defRPr sz="2400">
                <a:latin typeface="Anton"/>
                <a:ea typeface="Anton"/>
                <a:cs typeface="Anton"/>
                <a:sym typeface="Anton"/>
              </a:defRPr>
            </a:lvl6pPr>
            <a:lvl7pPr lvl="6" rtl="0">
              <a:spcBef>
                <a:spcPts val="0"/>
              </a:spcBef>
              <a:spcAft>
                <a:spcPts val="0"/>
              </a:spcAft>
              <a:buSzPts val="2400"/>
              <a:buFont typeface="Anton"/>
              <a:buNone/>
              <a:defRPr sz="2400">
                <a:latin typeface="Anton"/>
                <a:ea typeface="Anton"/>
                <a:cs typeface="Anton"/>
                <a:sym typeface="Anton"/>
              </a:defRPr>
            </a:lvl7pPr>
            <a:lvl8pPr lvl="7" rtl="0">
              <a:spcBef>
                <a:spcPts val="0"/>
              </a:spcBef>
              <a:spcAft>
                <a:spcPts val="0"/>
              </a:spcAft>
              <a:buSzPts val="2400"/>
              <a:buFont typeface="Anton"/>
              <a:buNone/>
              <a:defRPr sz="2400">
                <a:latin typeface="Anton"/>
                <a:ea typeface="Anton"/>
                <a:cs typeface="Anton"/>
                <a:sym typeface="Anton"/>
              </a:defRPr>
            </a:lvl8pPr>
            <a:lvl9pPr lvl="8" rtl="0">
              <a:spcBef>
                <a:spcPts val="0"/>
              </a:spcBef>
              <a:spcAft>
                <a:spcPts val="0"/>
              </a:spcAft>
              <a:buSzPts val="2400"/>
              <a:buFont typeface="Anton"/>
              <a:buNone/>
              <a:defRPr sz="2400">
                <a:latin typeface="Anton"/>
                <a:ea typeface="Anton"/>
                <a:cs typeface="Anton"/>
                <a:sym typeface="Anton"/>
              </a:defRPr>
            </a:lvl9pPr>
          </a:lstStyle>
          <a:p>
            <a:endParaRPr/>
          </a:p>
        </p:txBody>
      </p:sp>
      <p:sp>
        <p:nvSpPr>
          <p:cNvPr id="734" name="Google Shape;734;p48"/>
          <p:cNvSpPr txBox="1">
            <a:spLocks noGrp="1"/>
          </p:cNvSpPr>
          <p:nvPr>
            <p:ph type="subTitle" idx="1"/>
          </p:nvPr>
        </p:nvSpPr>
        <p:spPr>
          <a:xfrm>
            <a:off x="730325" y="2007625"/>
            <a:ext cx="3719100" cy="15930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35" name="Google Shape;735;p48"/>
          <p:cNvSpPr/>
          <p:nvPr/>
        </p:nvSpPr>
        <p:spPr>
          <a:xfrm>
            <a:off x="-217800" y="44476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6" name="Google Shape;736;p48"/>
          <p:cNvSpPr/>
          <p:nvPr/>
        </p:nvSpPr>
        <p:spPr>
          <a:xfrm>
            <a:off x="-504475" y="11521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7" name="Google Shape;737;p48"/>
          <p:cNvSpPr/>
          <p:nvPr/>
        </p:nvSpPr>
        <p:spPr>
          <a:xfrm>
            <a:off x="3060500" y="40251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8" name="Google Shape;738;p48"/>
          <p:cNvSpPr/>
          <p:nvPr/>
        </p:nvSpPr>
        <p:spPr>
          <a:xfrm>
            <a:off x="8384575" y="6409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39" name="Google Shape;739;p48"/>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0" name="Google Shape;740;p48"/>
          <p:cNvSpPr/>
          <p:nvPr/>
        </p:nvSpPr>
        <p:spPr>
          <a:xfrm>
            <a:off x="1745625" y="11010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1" name="Google Shape;741;p48"/>
          <p:cNvSpPr/>
          <p:nvPr/>
        </p:nvSpPr>
        <p:spPr>
          <a:xfrm>
            <a:off x="5052625" y="341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cxnSp>
        <p:nvCxnSpPr>
          <p:cNvPr id="742" name="Google Shape;742;p48"/>
          <p:cNvCxnSpPr/>
          <p:nvPr/>
        </p:nvCxnSpPr>
        <p:spPr>
          <a:xfrm rot="10800000">
            <a:off x="2890550" y="-93700"/>
            <a:ext cx="0" cy="557700"/>
          </a:xfrm>
          <a:prstGeom prst="straightConnector1">
            <a:avLst/>
          </a:prstGeom>
          <a:noFill/>
          <a:ln w="9525" cap="flat" cmpd="sng">
            <a:solidFill>
              <a:schemeClr val="accent1"/>
            </a:solidFill>
            <a:prstDash val="dash"/>
            <a:round/>
            <a:headEnd type="none" w="med" len="med"/>
            <a:tailEnd type="none" w="med" len="med"/>
          </a:ln>
        </p:spPr>
      </p:cxnSp>
      <p:cxnSp>
        <p:nvCxnSpPr>
          <p:cNvPr id="743" name="Google Shape;743;p48"/>
          <p:cNvCxnSpPr/>
          <p:nvPr/>
        </p:nvCxnSpPr>
        <p:spPr>
          <a:xfrm rot="10800000">
            <a:off x="2890550" y="4679500"/>
            <a:ext cx="0" cy="557700"/>
          </a:xfrm>
          <a:prstGeom prst="straightConnector1">
            <a:avLst/>
          </a:prstGeom>
          <a:noFill/>
          <a:ln w="9525" cap="flat" cmpd="sng">
            <a:solidFill>
              <a:schemeClr val="accent1"/>
            </a:solidFill>
            <a:prstDash val="dash"/>
            <a:round/>
            <a:headEnd type="none" w="med" len="med"/>
            <a:tailEnd type="none" w="med" len="med"/>
          </a:ln>
        </p:spPr>
      </p:cxnSp>
      <p:sp>
        <p:nvSpPr>
          <p:cNvPr id="744" name="Google Shape;744;p48"/>
          <p:cNvSpPr/>
          <p:nvPr/>
        </p:nvSpPr>
        <p:spPr>
          <a:xfrm rot="-5400000" flipH="1">
            <a:off x="7847900" y="43133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5" name="Google Shape;745;p48"/>
          <p:cNvSpPr/>
          <p:nvPr/>
        </p:nvSpPr>
        <p:spPr>
          <a:xfrm rot="-5400000" flipH="1">
            <a:off x="7923839" y="44141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46" name="Google Shape;746;p48"/>
          <p:cNvSpPr txBox="1">
            <a:spLocks noGrp="1"/>
          </p:cNvSpPr>
          <p:nvPr>
            <p:ph type="subTitle" idx="2"/>
          </p:nvPr>
        </p:nvSpPr>
        <p:spPr>
          <a:xfrm>
            <a:off x="720000" y="1597150"/>
            <a:ext cx="7717500" cy="429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000"/>
              <a:buFont typeface="Anton"/>
              <a:buNone/>
              <a:defRPr sz="2000">
                <a:latin typeface="Anton"/>
                <a:ea typeface="Anton"/>
                <a:cs typeface="Anton"/>
                <a:sym typeface="Anton"/>
              </a:defRPr>
            </a:lvl1pPr>
            <a:lvl2pPr lvl="1" rtl="0">
              <a:lnSpc>
                <a:spcPct val="100000"/>
              </a:lnSpc>
              <a:spcBef>
                <a:spcPts val="0"/>
              </a:spcBef>
              <a:spcAft>
                <a:spcPts val="0"/>
              </a:spcAft>
              <a:buSzPts val="2000"/>
              <a:buFont typeface="Anton"/>
              <a:buNone/>
              <a:defRPr sz="2000">
                <a:latin typeface="Anton"/>
                <a:ea typeface="Anton"/>
                <a:cs typeface="Anton"/>
                <a:sym typeface="Anton"/>
              </a:defRPr>
            </a:lvl2pPr>
            <a:lvl3pPr lvl="2" rtl="0">
              <a:lnSpc>
                <a:spcPct val="100000"/>
              </a:lnSpc>
              <a:spcBef>
                <a:spcPts val="0"/>
              </a:spcBef>
              <a:spcAft>
                <a:spcPts val="0"/>
              </a:spcAft>
              <a:buSzPts val="2000"/>
              <a:buFont typeface="Anton"/>
              <a:buNone/>
              <a:defRPr sz="2000">
                <a:latin typeface="Anton"/>
                <a:ea typeface="Anton"/>
                <a:cs typeface="Anton"/>
                <a:sym typeface="Anton"/>
              </a:defRPr>
            </a:lvl3pPr>
            <a:lvl4pPr lvl="3" rtl="0">
              <a:lnSpc>
                <a:spcPct val="100000"/>
              </a:lnSpc>
              <a:spcBef>
                <a:spcPts val="0"/>
              </a:spcBef>
              <a:spcAft>
                <a:spcPts val="0"/>
              </a:spcAft>
              <a:buSzPts val="2000"/>
              <a:buFont typeface="Anton"/>
              <a:buNone/>
              <a:defRPr sz="2000">
                <a:latin typeface="Anton"/>
                <a:ea typeface="Anton"/>
                <a:cs typeface="Anton"/>
                <a:sym typeface="Anton"/>
              </a:defRPr>
            </a:lvl4pPr>
            <a:lvl5pPr lvl="4" rtl="0">
              <a:lnSpc>
                <a:spcPct val="100000"/>
              </a:lnSpc>
              <a:spcBef>
                <a:spcPts val="0"/>
              </a:spcBef>
              <a:spcAft>
                <a:spcPts val="0"/>
              </a:spcAft>
              <a:buSzPts val="2000"/>
              <a:buFont typeface="Anton"/>
              <a:buNone/>
              <a:defRPr sz="2000">
                <a:latin typeface="Anton"/>
                <a:ea typeface="Anton"/>
                <a:cs typeface="Anton"/>
                <a:sym typeface="Anton"/>
              </a:defRPr>
            </a:lvl5pPr>
            <a:lvl6pPr lvl="5" rtl="0">
              <a:lnSpc>
                <a:spcPct val="100000"/>
              </a:lnSpc>
              <a:spcBef>
                <a:spcPts val="0"/>
              </a:spcBef>
              <a:spcAft>
                <a:spcPts val="0"/>
              </a:spcAft>
              <a:buSzPts val="2000"/>
              <a:buFont typeface="Anton"/>
              <a:buNone/>
              <a:defRPr sz="2000">
                <a:latin typeface="Anton"/>
                <a:ea typeface="Anton"/>
                <a:cs typeface="Anton"/>
                <a:sym typeface="Anton"/>
              </a:defRPr>
            </a:lvl6pPr>
            <a:lvl7pPr lvl="6" rtl="0">
              <a:lnSpc>
                <a:spcPct val="100000"/>
              </a:lnSpc>
              <a:spcBef>
                <a:spcPts val="0"/>
              </a:spcBef>
              <a:spcAft>
                <a:spcPts val="0"/>
              </a:spcAft>
              <a:buSzPts val="2000"/>
              <a:buFont typeface="Anton"/>
              <a:buNone/>
              <a:defRPr sz="2000">
                <a:latin typeface="Anton"/>
                <a:ea typeface="Anton"/>
                <a:cs typeface="Anton"/>
                <a:sym typeface="Anton"/>
              </a:defRPr>
            </a:lvl7pPr>
            <a:lvl8pPr lvl="7" rtl="0">
              <a:lnSpc>
                <a:spcPct val="100000"/>
              </a:lnSpc>
              <a:spcBef>
                <a:spcPts val="0"/>
              </a:spcBef>
              <a:spcAft>
                <a:spcPts val="0"/>
              </a:spcAft>
              <a:buSzPts val="2000"/>
              <a:buFont typeface="Anton"/>
              <a:buNone/>
              <a:defRPr sz="2000">
                <a:latin typeface="Anton"/>
                <a:ea typeface="Anton"/>
                <a:cs typeface="Anton"/>
                <a:sym typeface="Anton"/>
              </a:defRPr>
            </a:lvl8pPr>
            <a:lvl9pPr lvl="8" rtl="0">
              <a:lnSpc>
                <a:spcPct val="100000"/>
              </a:lnSpc>
              <a:spcBef>
                <a:spcPts val="0"/>
              </a:spcBef>
              <a:spcAft>
                <a:spcPts val="0"/>
              </a:spcAft>
              <a:buSzPts val="2000"/>
              <a:buFont typeface="Anton"/>
              <a:buNone/>
              <a:defRPr sz="2000">
                <a:latin typeface="Anton"/>
                <a:ea typeface="Anton"/>
                <a:cs typeface="Anton"/>
                <a:sym typeface="Anton"/>
              </a:defRPr>
            </a:lvl9pPr>
          </a:lstStyle>
          <a:p>
            <a:endParaRPr/>
          </a:p>
        </p:txBody>
      </p:sp>
      <p:sp>
        <p:nvSpPr>
          <p:cNvPr id="747" name="Google Shape;747;p48"/>
          <p:cNvSpPr txBox="1">
            <a:spLocks noGrp="1"/>
          </p:cNvSpPr>
          <p:nvPr>
            <p:ph type="subTitle" idx="3"/>
          </p:nvPr>
        </p:nvSpPr>
        <p:spPr>
          <a:xfrm>
            <a:off x="4728733" y="2007625"/>
            <a:ext cx="3719100" cy="15930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48" name="Google Shape;748;p48"/>
          <p:cNvSpPr txBox="1">
            <a:spLocks noGrp="1"/>
          </p:cNvSpPr>
          <p:nvPr>
            <p:ph type="subTitle" idx="4"/>
          </p:nvPr>
        </p:nvSpPr>
        <p:spPr>
          <a:xfrm>
            <a:off x="730325" y="1057300"/>
            <a:ext cx="7717500" cy="5178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a:lvl1pPr>
            <a:lvl2pPr lvl="1" rtl="0">
              <a:lnSpc>
                <a:spcPct val="100000"/>
              </a:lnSpc>
              <a:spcBef>
                <a:spcPts val="0"/>
              </a:spcBef>
              <a:spcAft>
                <a:spcPts val="0"/>
              </a:spcAft>
              <a:buSzPts val="1400"/>
              <a:buNone/>
              <a:defRPr/>
            </a:lvl2pPr>
            <a:lvl3pPr lvl="2" rtl="0">
              <a:lnSpc>
                <a:spcPct val="100000"/>
              </a:lnSpc>
              <a:spcBef>
                <a:spcPts val="0"/>
              </a:spcBef>
              <a:spcAft>
                <a:spcPts val="0"/>
              </a:spcAft>
              <a:buSzPts val="1400"/>
              <a:buNone/>
              <a:defRPr/>
            </a:lvl3pPr>
            <a:lvl4pPr lvl="3" rtl="0">
              <a:lnSpc>
                <a:spcPct val="100000"/>
              </a:lnSpc>
              <a:spcBef>
                <a:spcPts val="0"/>
              </a:spcBef>
              <a:spcAft>
                <a:spcPts val="0"/>
              </a:spcAft>
              <a:buSzPts val="1400"/>
              <a:buNone/>
              <a:defRPr/>
            </a:lvl4pPr>
            <a:lvl5pPr lvl="4" rtl="0">
              <a:lnSpc>
                <a:spcPct val="100000"/>
              </a:lnSpc>
              <a:spcBef>
                <a:spcPts val="0"/>
              </a:spcBef>
              <a:spcAft>
                <a:spcPts val="0"/>
              </a:spcAft>
              <a:buSzPts val="1400"/>
              <a:buNone/>
              <a:defRPr/>
            </a:lvl5pPr>
            <a:lvl6pPr lvl="5" rtl="0">
              <a:lnSpc>
                <a:spcPct val="100000"/>
              </a:lnSpc>
              <a:spcBef>
                <a:spcPts val="0"/>
              </a:spcBef>
              <a:spcAft>
                <a:spcPts val="0"/>
              </a:spcAft>
              <a:buSzPts val="1400"/>
              <a:buNone/>
              <a:defRPr/>
            </a:lvl6pPr>
            <a:lvl7pPr lvl="6" rtl="0">
              <a:lnSpc>
                <a:spcPct val="100000"/>
              </a:lnSpc>
              <a:spcBef>
                <a:spcPts val="0"/>
              </a:spcBef>
              <a:spcAft>
                <a:spcPts val="0"/>
              </a:spcAft>
              <a:buSzPts val="1400"/>
              <a:buNone/>
              <a:defRPr/>
            </a:lvl7pPr>
            <a:lvl8pPr lvl="7" rtl="0">
              <a:lnSpc>
                <a:spcPct val="100000"/>
              </a:lnSpc>
              <a:spcBef>
                <a:spcPts val="0"/>
              </a:spcBef>
              <a:spcAft>
                <a:spcPts val="0"/>
              </a:spcAft>
              <a:buSzPts val="1400"/>
              <a:buNone/>
              <a:defRPr/>
            </a:lvl8pPr>
            <a:lvl9pPr lvl="8" rtl="0">
              <a:lnSpc>
                <a:spcPct val="100000"/>
              </a:lnSpc>
              <a:spcBef>
                <a:spcPts val="0"/>
              </a:spcBef>
              <a:spcAft>
                <a:spcPts val="0"/>
              </a:spcAft>
              <a:buSzPts val="1400"/>
              <a:buNone/>
              <a:defRPr/>
            </a:lvl9pPr>
          </a:lstStyle>
          <a:p>
            <a:endParaRPr/>
          </a:p>
        </p:txBody>
      </p:sp>
      <p:sp>
        <p:nvSpPr>
          <p:cNvPr id="749" name="Google Shape;749;p48"/>
          <p:cNvSpPr txBox="1">
            <a:spLocks noGrp="1"/>
          </p:cNvSpPr>
          <p:nvPr>
            <p:ph type="subTitle" idx="5"/>
          </p:nvPr>
        </p:nvSpPr>
        <p:spPr>
          <a:xfrm>
            <a:off x="730325" y="3897043"/>
            <a:ext cx="3719100" cy="7116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50" name="Google Shape;750;p48"/>
          <p:cNvSpPr txBox="1">
            <a:spLocks noGrp="1"/>
          </p:cNvSpPr>
          <p:nvPr>
            <p:ph type="subTitle" idx="6"/>
          </p:nvPr>
        </p:nvSpPr>
        <p:spPr>
          <a:xfrm>
            <a:off x="720000" y="3486563"/>
            <a:ext cx="7717500" cy="429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000"/>
              <a:buFont typeface="Anton"/>
              <a:buNone/>
              <a:defRPr sz="2000">
                <a:latin typeface="Anton"/>
                <a:ea typeface="Anton"/>
                <a:cs typeface="Anton"/>
                <a:sym typeface="Anton"/>
              </a:defRPr>
            </a:lvl1pPr>
            <a:lvl2pPr lvl="1" rtl="0">
              <a:lnSpc>
                <a:spcPct val="100000"/>
              </a:lnSpc>
              <a:spcBef>
                <a:spcPts val="0"/>
              </a:spcBef>
              <a:spcAft>
                <a:spcPts val="0"/>
              </a:spcAft>
              <a:buSzPts val="2000"/>
              <a:buFont typeface="Anton"/>
              <a:buNone/>
              <a:defRPr sz="2000">
                <a:latin typeface="Anton"/>
                <a:ea typeface="Anton"/>
                <a:cs typeface="Anton"/>
                <a:sym typeface="Anton"/>
              </a:defRPr>
            </a:lvl2pPr>
            <a:lvl3pPr lvl="2" rtl="0">
              <a:lnSpc>
                <a:spcPct val="100000"/>
              </a:lnSpc>
              <a:spcBef>
                <a:spcPts val="0"/>
              </a:spcBef>
              <a:spcAft>
                <a:spcPts val="0"/>
              </a:spcAft>
              <a:buSzPts val="2000"/>
              <a:buFont typeface="Anton"/>
              <a:buNone/>
              <a:defRPr sz="2000">
                <a:latin typeface="Anton"/>
                <a:ea typeface="Anton"/>
                <a:cs typeface="Anton"/>
                <a:sym typeface="Anton"/>
              </a:defRPr>
            </a:lvl3pPr>
            <a:lvl4pPr lvl="3" rtl="0">
              <a:lnSpc>
                <a:spcPct val="100000"/>
              </a:lnSpc>
              <a:spcBef>
                <a:spcPts val="0"/>
              </a:spcBef>
              <a:spcAft>
                <a:spcPts val="0"/>
              </a:spcAft>
              <a:buSzPts val="2000"/>
              <a:buFont typeface="Anton"/>
              <a:buNone/>
              <a:defRPr sz="2000">
                <a:latin typeface="Anton"/>
                <a:ea typeface="Anton"/>
                <a:cs typeface="Anton"/>
                <a:sym typeface="Anton"/>
              </a:defRPr>
            </a:lvl4pPr>
            <a:lvl5pPr lvl="4" rtl="0">
              <a:lnSpc>
                <a:spcPct val="100000"/>
              </a:lnSpc>
              <a:spcBef>
                <a:spcPts val="0"/>
              </a:spcBef>
              <a:spcAft>
                <a:spcPts val="0"/>
              </a:spcAft>
              <a:buSzPts val="2000"/>
              <a:buFont typeface="Anton"/>
              <a:buNone/>
              <a:defRPr sz="2000">
                <a:latin typeface="Anton"/>
                <a:ea typeface="Anton"/>
                <a:cs typeface="Anton"/>
                <a:sym typeface="Anton"/>
              </a:defRPr>
            </a:lvl5pPr>
            <a:lvl6pPr lvl="5" rtl="0">
              <a:lnSpc>
                <a:spcPct val="100000"/>
              </a:lnSpc>
              <a:spcBef>
                <a:spcPts val="0"/>
              </a:spcBef>
              <a:spcAft>
                <a:spcPts val="0"/>
              </a:spcAft>
              <a:buSzPts val="2000"/>
              <a:buFont typeface="Anton"/>
              <a:buNone/>
              <a:defRPr sz="2000">
                <a:latin typeface="Anton"/>
                <a:ea typeface="Anton"/>
                <a:cs typeface="Anton"/>
                <a:sym typeface="Anton"/>
              </a:defRPr>
            </a:lvl6pPr>
            <a:lvl7pPr lvl="6" rtl="0">
              <a:lnSpc>
                <a:spcPct val="100000"/>
              </a:lnSpc>
              <a:spcBef>
                <a:spcPts val="0"/>
              </a:spcBef>
              <a:spcAft>
                <a:spcPts val="0"/>
              </a:spcAft>
              <a:buSzPts val="2000"/>
              <a:buFont typeface="Anton"/>
              <a:buNone/>
              <a:defRPr sz="2000">
                <a:latin typeface="Anton"/>
                <a:ea typeface="Anton"/>
                <a:cs typeface="Anton"/>
                <a:sym typeface="Anton"/>
              </a:defRPr>
            </a:lvl7pPr>
            <a:lvl8pPr lvl="7" rtl="0">
              <a:lnSpc>
                <a:spcPct val="100000"/>
              </a:lnSpc>
              <a:spcBef>
                <a:spcPts val="0"/>
              </a:spcBef>
              <a:spcAft>
                <a:spcPts val="0"/>
              </a:spcAft>
              <a:buSzPts val="2000"/>
              <a:buFont typeface="Anton"/>
              <a:buNone/>
              <a:defRPr sz="2000">
                <a:latin typeface="Anton"/>
                <a:ea typeface="Anton"/>
                <a:cs typeface="Anton"/>
                <a:sym typeface="Anton"/>
              </a:defRPr>
            </a:lvl8pPr>
            <a:lvl9pPr lvl="8" rtl="0">
              <a:lnSpc>
                <a:spcPct val="100000"/>
              </a:lnSpc>
              <a:spcBef>
                <a:spcPts val="0"/>
              </a:spcBef>
              <a:spcAft>
                <a:spcPts val="0"/>
              </a:spcAft>
              <a:buSzPts val="2000"/>
              <a:buFont typeface="Anton"/>
              <a:buNone/>
              <a:defRPr sz="2000">
                <a:latin typeface="Anton"/>
                <a:ea typeface="Anton"/>
                <a:cs typeface="Anton"/>
                <a:sym typeface="Anton"/>
              </a:defRPr>
            </a:lvl9pPr>
          </a:lstStyle>
          <a:p>
            <a:endParaRPr/>
          </a:p>
        </p:txBody>
      </p:sp>
      <p:sp>
        <p:nvSpPr>
          <p:cNvPr id="751" name="Google Shape;751;p48"/>
          <p:cNvSpPr txBox="1">
            <a:spLocks noGrp="1"/>
          </p:cNvSpPr>
          <p:nvPr>
            <p:ph type="subTitle" idx="7"/>
          </p:nvPr>
        </p:nvSpPr>
        <p:spPr>
          <a:xfrm>
            <a:off x="4728729" y="3897043"/>
            <a:ext cx="3719100" cy="7116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4109579851"/>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matchingName="Title and Text 4">
  <p:cSld name="Title and Text 4">
    <p:bg>
      <p:bgPr>
        <a:solidFill>
          <a:schemeClr val="dk1"/>
        </a:solidFill>
        <a:effectLst/>
      </p:bgPr>
    </p:bg>
    <p:spTree>
      <p:nvGrpSpPr>
        <p:cNvPr id="1" name="Shape 752"/>
        <p:cNvGrpSpPr/>
        <p:nvPr/>
      </p:nvGrpSpPr>
      <p:grpSpPr>
        <a:xfrm>
          <a:off x="0" y="0"/>
          <a:ext cx="0" cy="0"/>
          <a:chOff x="0" y="0"/>
          <a:chExt cx="0" cy="0"/>
        </a:xfrm>
      </p:grpSpPr>
      <p:sp>
        <p:nvSpPr>
          <p:cNvPr id="753" name="Google Shape;753;p49"/>
          <p:cNvSpPr txBox="1">
            <a:spLocks noGrp="1"/>
          </p:cNvSpPr>
          <p:nvPr>
            <p:ph type="title"/>
          </p:nvPr>
        </p:nvSpPr>
        <p:spPr>
          <a:xfrm>
            <a:off x="713225" y="539500"/>
            <a:ext cx="7717500" cy="5178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a:lvl1pPr>
            <a:lvl2pPr lvl="1" rtl="0">
              <a:spcBef>
                <a:spcPts val="0"/>
              </a:spcBef>
              <a:spcAft>
                <a:spcPts val="0"/>
              </a:spcAft>
              <a:buSzPts val="2400"/>
              <a:buFont typeface="Anton"/>
              <a:buNone/>
              <a:defRPr sz="2400">
                <a:latin typeface="Anton"/>
                <a:ea typeface="Anton"/>
                <a:cs typeface="Anton"/>
                <a:sym typeface="Anton"/>
              </a:defRPr>
            </a:lvl2pPr>
            <a:lvl3pPr lvl="2" rtl="0">
              <a:spcBef>
                <a:spcPts val="0"/>
              </a:spcBef>
              <a:spcAft>
                <a:spcPts val="0"/>
              </a:spcAft>
              <a:buSzPts val="2400"/>
              <a:buFont typeface="Anton"/>
              <a:buNone/>
              <a:defRPr sz="2400">
                <a:latin typeface="Anton"/>
                <a:ea typeface="Anton"/>
                <a:cs typeface="Anton"/>
                <a:sym typeface="Anton"/>
              </a:defRPr>
            </a:lvl3pPr>
            <a:lvl4pPr lvl="3" rtl="0">
              <a:spcBef>
                <a:spcPts val="0"/>
              </a:spcBef>
              <a:spcAft>
                <a:spcPts val="0"/>
              </a:spcAft>
              <a:buSzPts val="2400"/>
              <a:buFont typeface="Anton"/>
              <a:buNone/>
              <a:defRPr sz="2400">
                <a:latin typeface="Anton"/>
                <a:ea typeface="Anton"/>
                <a:cs typeface="Anton"/>
                <a:sym typeface="Anton"/>
              </a:defRPr>
            </a:lvl4pPr>
            <a:lvl5pPr lvl="4" rtl="0">
              <a:spcBef>
                <a:spcPts val="0"/>
              </a:spcBef>
              <a:spcAft>
                <a:spcPts val="0"/>
              </a:spcAft>
              <a:buSzPts val="2400"/>
              <a:buFont typeface="Anton"/>
              <a:buNone/>
              <a:defRPr sz="2400">
                <a:latin typeface="Anton"/>
                <a:ea typeface="Anton"/>
                <a:cs typeface="Anton"/>
                <a:sym typeface="Anton"/>
              </a:defRPr>
            </a:lvl5pPr>
            <a:lvl6pPr lvl="5" rtl="0">
              <a:spcBef>
                <a:spcPts val="0"/>
              </a:spcBef>
              <a:spcAft>
                <a:spcPts val="0"/>
              </a:spcAft>
              <a:buSzPts val="2400"/>
              <a:buFont typeface="Anton"/>
              <a:buNone/>
              <a:defRPr sz="2400">
                <a:latin typeface="Anton"/>
                <a:ea typeface="Anton"/>
                <a:cs typeface="Anton"/>
                <a:sym typeface="Anton"/>
              </a:defRPr>
            </a:lvl6pPr>
            <a:lvl7pPr lvl="6" rtl="0">
              <a:spcBef>
                <a:spcPts val="0"/>
              </a:spcBef>
              <a:spcAft>
                <a:spcPts val="0"/>
              </a:spcAft>
              <a:buSzPts val="2400"/>
              <a:buFont typeface="Anton"/>
              <a:buNone/>
              <a:defRPr sz="2400">
                <a:latin typeface="Anton"/>
                <a:ea typeface="Anton"/>
                <a:cs typeface="Anton"/>
                <a:sym typeface="Anton"/>
              </a:defRPr>
            </a:lvl7pPr>
            <a:lvl8pPr lvl="7" rtl="0">
              <a:spcBef>
                <a:spcPts val="0"/>
              </a:spcBef>
              <a:spcAft>
                <a:spcPts val="0"/>
              </a:spcAft>
              <a:buSzPts val="2400"/>
              <a:buFont typeface="Anton"/>
              <a:buNone/>
              <a:defRPr sz="2400">
                <a:latin typeface="Anton"/>
                <a:ea typeface="Anton"/>
                <a:cs typeface="Anton"/>
                <a:sym typeface="Anton"/>
              </a:defRPr>
            </a:lvl8pPr>
            <a:lvl9pPr lvl="8" rtl="0">
              <a:spcBef>
                <a:spcPts val="0"/>
              </a:spcBef>
              <a:spcAft>
                <a:spcPts val="0"/>
              </a:spcAft>
              <a:buSzPts val="2400"/>
              <a:buFont typeface="Anton"/>
              <a:buNone/>
              <a:defRPr sz="2400">
                <a:latin typeface="Anton"/>
                <a:ea typeface="Anton"/>
                <a:cs typeface="Anton"/>
                <a:sym typeface="Anton"/>
              </a:defRPr>
            </a:lvl9pPr>
          </a:lstStyle>
          <a:p>
            <a:endParaRPr/>
          </a:p>
        </p:txBody>
      </p:sp>
      <p:sp>
        <p:nvSpPr>
          <p:cNvPr id="754" name="Google Shape;754;p49"/>
          <p:cNvSpPr txBox="1">
            <a:spLocks noGrp="1"/>
          </p:cNvSpPr>
          <p:nvPr>
            <p:ph type="subTitle" idx="1"/>
          </p:nvPr>
        </p:nvSpPr>
        <p:spPr>
          <a:xfrm>
            <a:off x="720000" y="1779025"/>
            <a:ext cx="3719100" cy="15930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55" name="Google Shape;755;p49"/>
          <p:cNvSpPr/>
          <p:nvPr/>
        </p:nvSpPr>
        <p:spPr>
          <a:xfrm>
            <a:off x="6537125" y="4692069"/>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6" name="Google Shape;756;p49"/>
          <p:cNvSpPr/>
          <p:nvPr/>
        </p:nvSpPr>
        <p:spPr>
          <a:xfrm>
            <a:off x="7651850" y="-581375"/>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7" name="Google Shape;757;p49"/>
          <p:cNvSpPr/>
          <p:nvPr/>
        </p:nvSpPr>
        <p:spPr>
          <a:xfrm>
            <a:off x="-1063825" y="5395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8" name="Google Shape;758;p49"/>
          <p:cNvSpPr/>
          <p:nvPr/>
        </p:nvSpPr>
        <p:spPr>
          <a:xfrm>
            <a:off x="8384575" y="64091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59" name="Google Shape;759;p49"/>
          <p:cNvSpPr/>
          <p:nvPr/>
        </p:nvSpPr>
        <p:spPr>
          <a:xfrm>
            <a:off x="193675" y="43936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0" name="Google Shape;760;p49"/>
          <p:cNvSpPr/>
          <p:nvPr/>
        </p:nvSpPr>
        <p:spPr>
          <a:xfrm>
            <a:off x="8513700" y="46085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1" name="Google Shape;761;p49"/>
          <p:cNvSpPr/>
          <p:nvPr/>
        </p:nvSpPr>
        <p:spPr>
          <a:xfrm>
            <a:off x="6537125" y="1096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2" name="Google Shape;762;p49"/>
          <p:cNvSpPr/>
          <p:nvPr/>
        </p:nvSpPr>
        <p:spPr>
          <a:xfrm rot="-5400000" flipH="1">
            <a:off x="8513700" y="617640"/>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3" name="Google Shape;763;p49"/>
          <p:cNvSpPr/>
          <p:nvPr/>
        </p:nvSpPr>
        <p:spPr>
          <a:xfrm rot="-5400000" flipH="1">
            <a:off x="8589639" y="718407"/>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64" name="Google Shape;764;p49"/>
          <p:cNvSpPr txBox="1">
            <a:spLocks noGrp="1"/>
          </p:cNvSpPr>
          <p:nvPr>
            <p:ph type="subTitle" idx="2"/>
          </p:nvPr>
        </p:nvSpPr>
        <p:spPr>
          <a:xfrm>
            <a:off x="720000" y="1368550"/>
            <a:ext cx="7717500" cy="429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000"/>
              <a:buFont typeface="Anton"/>
              <a:buNone/>
              <a:defRPr sz="2000">
                <a:latin typeface="Anton"/>
                <a:ea typeface="Anton"/>
                <a:cs typeface="Anton"/>
                <a:sym typeface="Anton"/>
              </a:defRPr>
            </a:lvl1pPr>
            <a:lvl2pPr lvl="1" rtl="0">
              <a:lnSpc>
                <a:spcPct val="100000"/>
              </a:lnSpc>
              <a:spcBef>
                <a:spcPts val="0"/>
              </a:spcBef>
              <a:spcAft>
                <a:spcPts val="0"/>
              </a:spcAft>
              <a:buSzPts val="2000"/>
              <a:buFont typeface="Anton"/>
              <a:buNone/>
              <a:defRPr sz="2000">
                <a:latin typeface="Anton"/>
                <a:ea typeface="Anton"/>
                <a:cs typeface="Anton"/>
                <a:sym typeface="Anton"/>
              </a:defRPr>
            </a:lvl2pPr>
            <a:lvl3pPr lvl="2" rtl="0">
              <a:lnSpc>
                <a:spcPct val="100000"/>
              </a:lnSpc>
              <a:spcBef>
                <a:spcPts val="0"/>
              </a:spcBef>
              <a:spcAft>
                <a:spcPts val="0"/>
              </a:spcAft>
              <a:buSzPts val="2000"/>
              <a:buFont typeface="Anton"/>
              <a:buNone/>
              <a:defRPr sz="2000">
                <a:latin typeface="Anton"/>
                <a:ea typeface="Anton"/>
                <a:cs typeface="Anton"/>
                <a:sym typeface="Anton"/>
              </a:defRPr>
            </a:lvl3pPr>
            <a:lvl4pPr lvl="3" rtl="0">
              <a:lnSpc>
                <a:spcPct val="100000"/>
              </a:lnSpc>
              <a:spcBef>
                <a:spcPts val="0"/>
              </a:spcBef>
              <a:spcAft>
                <a:spcPts val="0"/>
              </a:spcAft>
              <a:buSzPts val="2000"/>
              <a:buFont typeface="Anton"/>
              <a:buNone/>
              <a:defRPr sz="2000">
                <a:latin typeface="Anton"/>
                <a:ea typeface="Anton"/>
                <a:cs typeface="Anton"/>
                <a:sym typeface="Anton"/>
              </a:defRPr>
            </a:lvl4pPr>
            <a:lvl5pPr lvl="4" rtl="0">
              <a:lnSpc>
                <a:spcPct val="100000"/>
              </a:lnSpc>
              <a:spcBef>
                <a:spcPts val="0"/>
              </a:spcBef>
              <a:spcAft>
                <a:spcPts val="0"/>
              </a:spcAft>
              <a:buSzPts val="2000"/>
              <a:buFont typeface="Anton"/>
              <a:buNone/>
              <a:defRPr sz="2000">
                <a:latin typeface="Anton"/>
                <a:ea typeface="Anton"/>
                <a:cs typeface="Anton"/>
                <a:sym typeface="Anton"/>
              </a:defRPr>
            </a:lvl5pPr>
            <a:lvl6pPr lvl="5" rtl="0">
              <a:lnSpc>
                <a:spcPct val="100000"/>
              </a:lnSpc>
              <a:spcBef>
                <a:spcPts val="0"/>
              </a:spcBef>
              <a:spcAft>
                <a:spcPts val="0"/>
              </a:spcAft>
              <a:buSzPts val="2000"/>
              <a:buFont typeface="Anton"/>
              <a:buNone/>
              <a:defRPr sz="2000">
                <a:latin typeface="Anton"/>
                <a:ea typeface="Anton"/>
                <a:cs typeface="Anton"/>
                <a:sym typeface="Anton"/>
              </a:defRPr>
            </a:lvl6pPr>
            <a:lvl7pPr lvl="6" rtl="0">
              <a:lnSpc>
                <a:spcPct val="100000"/>
              </a:lnSpc>
              <a:spcBef>
                <a:spcPts val="0"/>
              </a:spcBef>
              <a:spcAft>
                <a:spcPts val="0"/>
              </a:spcAft>
              <a:buSzPts val="2000"/>
              <a:buFont typeface="Anton"/>
              <a:buNone/>
              <a:defRPr sz="2000">
                <a:latin typeface="Anton"/>
                <a:ea typeface="Anton"/>
                <a:cs typeface="Anton"/>
                <a:sym typeface="Anton"/>
              </a:defRPr>
            </a:lvl7pPr>
            <a:lvl8pPr lvl="7" rtl="0">
              <a:lnSpc>
                <a:spcPct val="100000"/>
              </a:lnSpc>
              <a:spcBef>
                <a:spcPts val="0"/>
              </a:spcBef>
              <a:spcAft>
                <a:spcPts val="0"/>
              </a:spcAft>
              <a:buSzPts val="2000"/>
              <a:buFont typeface="Anton"/>
              <a:buNone/>
              <a:defRPr sz="2000">
                <a:latin typeface="Anton"/>
                <a:ea typeface="Anton"/>
                <a:cs typeface="Anton"/>
                <a:sym typeface="Anton"/>
              </a:defRPr>
            </a:lvl8pPr>
            <a:lvl9pPr lvl="8" rtl="0">
              <a:lnSpc>
                <a:spcPct val="100000"/>
              </a:lnSpc>
              <a:spcBef>
                <a:spcPts val="0"/>
              </a:spcBef>
              <a:spcAft>
                <a:spcPts val="0"/>
              </a:spcAft>
              <a:buSzPts val="2000"/>
              <a:buFont typeface="Anton"/>
              <a:buNone/>
              <a:defRPr sz="2000">
                <a:latin typeface="Anton"/>
                <a:ea typeface="Anton"/>
                <a:cs typeface="Anton"/>
                <a:sym typeface="Anton"/>
              </a:defRPr>
            </a:lvl9pPr>
          </a:lstStyle>
          <a:p>
            <a:endParaRPr/>
          </a:p>
        </p:txBody>
      </p:sp>
      <p:sp>
        <p:nvSpPr>
          <p:cNvPr id="765" name="Google Shape;765;p49"/>
          <p:cNvSpPr txBox="1">
            <a:spLocks noGrp="1"/>
          </p:cNvSpPr>
          <p:nvPr>
            <p:ph type="subTitle" idx="3"/>
          </p:nvPr>
        </p:nvSpPr>
        <p:spPr>
          <a:xfrm>
            <a:off x="4718408" y="1779025"/>
            <a:ext cx="3719100" cy="15930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66" name="Google Shape;766;p49"/>
          <p:cNvSpPr txBox="1">
            <a:spLocks noGrp="1"/>
          </p:cNvSpPr>
          <p:nvPr>
            <p:ph type="subTitle" idx="4"/>
          </p:nvPr>
        </p:nvSpPr>
        <p:spPr>
          <a:xfrm>
            <a:off x="720000" y="3668450"/>
            <a:ext cx="3719100" cy="9402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
        <p:nvSpPr>
          <p:cNvPr id="767" name="Google Shape;767;p49"/>
          <p:cNvSpPr txBox="1">
            <a:spLocks noGrp="1"/>
          </p:cNvSpPr>
          <p:nvPr>
            <p:ph type="subTitle" idx="5"/>
          </p:nvPr>
        </p:nvSpPr>
        <p:spPr>
          <a:xfrm>
            <a:off x="713225" y="3257963"/>
            <a:ext cx="7717500" cy="4299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2000"/>
              <a:buFont typeface="Anton"/>
              <a:buNone/>
              <a:defRPr sz="2000">
                <a:latin typeface="Anton"/>
                <a:ea typeface="Anton"/>
                <a:cs typeface="Anton"/>
                <a:sym typeface="Anton"/>
              </a:defRPr>
            </a:lvl1pPr>
            <a:lvl2pPr lvl="1" rtl="0">
              <a:lnSpc>
                <a:spcPct val="100000"/>
              </a:lnSpc>
              <a:spcBef>
                <a:spcPts val="0"/>
              </a:spcBef>
              <a:spcAft>
                <a:spcPts val="0"/>
              </a:spcAft>
              <a:buSzPts val="2000"/>
              <a:buFont typeface="Anton"/>
              <a:buNone/>
              <a:defRPr sz="2000">
                <a:latin typeface="Anton"/>
                <a:ea typeface="Anton"/>
                <a:cs typeface="Anton"/>
                <a:sym typeface="Anton"/>
              </a:defRPr>
            </a:lvl2pPr>
            <a:lvl3pPr lvl="2" rtl="0">
              <a:lnSpc>
                <a:spcPct val="100000"/>
              </a:lnSpc>
              <a:spcBef>
                <a:spcPts val="0"/>
              </a:spcBef>
              <a:spcAft>
                <a:spcPts val="0"/>
              </a:spcAft>
              <a:buSzPts val="2000"/>
              <a:buFont typeface="Anton"/>
              <a:buNone/>
              <a:defRPr sz="2000">
                <a:latin typeface="Anton"/>
                <a:ea typeface="Anton"/>
                <a:cs typeface="Anton"/>
                <a:sym typeface="Anton"/>
              </a:defRPr>
            </a:lvl3pPr>
            <a:lvl4pPr lvl="3" rtl="0">
              <a:lnSpc>
                <a:spcPct val="100000"/>
              </a:lnSpc>
              <a:spcBef>
                <a:spcPts val="0"/>
              </a:spcBef>
              <a:spcAft>
                <a:spcPts val="0"/>
              </a:spcAft>
              <a:buSzPts val="2000"/>
              <a:buFont typeface="Anton"/>
              <a:buNone/>
              <a:defRPr sz="2000">
                <a:latin typeface="Anton"/>
                <a:ea typeface="Anton"/>
                <a:cs typeface="Anton"/>
                <a:sym typeface="Anton"/>
              </a:defRPr>
            </a:lvl4pPr>
            <a:lvl5pPr lvl="4" rtl="0">
              <a:lnSpc>
                <a:spcPct val="100000"/>
              </a:lnSpc>
              <a:spcBef>
                <a:spcPts val="0"/>
              </a:spcBef>
              <a:spcAft>
                <a:spcPts val="0"/>
              </a:spcAft>
              <a:buSzPts val="2000"/>
              <a:buFont typeface="Anton"/>
              <a:buNone/>
              <a:defRPr sz="2000">
                <a:latin typeface="Anton"/>
                <a:ea typeface="Anton"/>
                <a:cs typeface="Anton"/>
                <a:sym typeface="Anton"/>
              </a:defRPr>
            </a:lvl5pPr>
            <a:lvl6pPr lvl="5" rtl="0">
              <a:lnSpc>
                <a:spcPct val="100000"/>
              </a:lnSpc>
              <a:spcBef>
                <a:spcPts val="0"/>
              </a:spcBef>
              <a:spcAft>
                <a:spcPts val="0"/>
              </a:spcAft>
              <a:buSzPts val="2000"/>
              <a:buFont typeface="Anton"/>
              <a:buNone/>
              <a:defRPr sz="2000">
                <a:latin typeface="Anton"/>
                <a:ea typeface="Anton"/>
                <a:cs typeface="Anton"/>
                <a:sym typeface="Anton"/>
              </a:defRPr>
            </a:lvl6pPr>
            <a:lvl7pPr lvl="6" rtl="0">
              <a:lnSpc>
                <a:spcPct val="100000"/>
              </a:lnSpc>
              <a:spcBef>
                <a:spcPts val="0"/>
              </a:spcBef>
              <a:spcAft>
                <a:spcPts val="0"/>
              </a:spcAft>
              <a:buSzPts val="2000"/>
              <a:buFont typeface="Anton"/>
              <a:buNone/>
              <a:defRPr sz="2000">
                <a:latin typeface="Anton"/>
                <a:ea typeface="Anton"/>
                <a:cs typeface="Anton"/>
                <a:sym typeface="Anton"/>
              </a:defRPr>
            </a:lvl7pPr>
            <a:lvl8pPr lvl="7" rtl="0">
              <a:lnSpc>
                <a:spcPct val="100000"/>
              </a:lnSpc>
              <a:spcBef>
                <a:spcPts val="0"/>
              </a:spcBef>
              <a:spcAft>
                <a:spcPts val="0"/>
              </a:spcAft>
              <a:buSzPts val="2000"/>
              <a:buFont typeface="Anton"/>
              <a:buNone/>
              <a:defRPr sz="2000">
                <a:latin typeface="Anton"/>
                <a:ea typeface="Anton"/>
                <a:cs typeface="Anton"/>
                <a:sym typeface="Anton"/>
              </a:defRPr>
            </a:lvl8pPr>
            <a:lvl9pPr lvl="8" rtl="0">
              <a:lnSpc>
                <a:spcPct val="100000"/>
              </a:lnSpc>
              <a:spcBef>
                <a:spcPts val="0"/>
              </a:spcBef>
              <a:spcAft>
                <a:spcPts val="0"/>
              </a:spcAft>
              <a:buSzPts val="2000"/>
              <a:buFont typeface="Anton"/>
              <a:buNone/>
              <a:defRPr sz="2000">
                <a:latin typeface="Anton"/>
                <a:ea typeface="Anton"/>
                <a:cs typeface="Anton"/>
                <a:sym typeface="Anton"/>
              </a:defRPr>
            </a:lvl9pPr>
          </a:lstStyle>
          <a:p>
            <a:endParaRPr/>
          </a:p>
        </p:txBody>
      </p:sp>
      <p:sp>
        <p:nvSpPr>
          <p:cNvPr id="768" name="Google Shape;768;p49"/>
          <p:cNvSpPr txBox="1">
            <a:spLocks noGrp="1"/>
          </p:cNvSpPr>
          <p:nvPr>
            <p:ph type="subTitle" idx="6"/>
          </p:nvPr>
        </p:nvSpPr>
        <p:spPr>
          <a:xfrm>
            <a:off x="4718401" y="3668450"/>
            <a:ext cx="3719100" cy="940200"/>
          </a:xfrm>
          <a:prstGeom prst="rect">
            <a:avLst/>
          </a:prstGeom>
        </p:spPr>
        <p:txBody>
          <a:bodyPr spcFirstLastPara="1" wrap="square" lIns="91425" tIns="91425" rIns="91425" bIns="91425" anchor="t" anchorCtr="0">
            <a:noAutofit/>
          </a:bodyPr>
          <a:lstStyle>
            <a:lvl1pPr marR="50800" lvl="0" rtl="0">
              <a:lnSpc>
                <a:spcPct val="150000"/>
              </a:lnSpc>
              <a:spcBef>
                <a:spcPts val="0"/>
              </a:spcBef>
              <a:spcAft>
                <a:spcPts val="0"/>
              </a:spcAft>
              <a:buSzPts val="1400"/>
              <a:buChar char="●"/>
              <a:defRPr/>
            </a:lvl1pPr>
            <a:lvl2pPr lvl="1" rtl="0">
              <a:lnSpc>
                <a:spcPct val="100000"/>
              </a:lnSpc>
              <a:spcBef>
                <a:spcPts val="0"/>
              </a:spcBef>
              <a:spcAft>
                <a:spcPts val="0"/>
              </a:spcAft>
              <a:buSzPts val="1400"/>
              <a:buChar char="○"/>
              <a:defRPr/>
            </a:lvl2pPr>
            <a:lvl3pPr lvl="2" rtl="0">
              <a:lnSpc>
                <a:spcPct val="100000"/>
              </a:lnSpc>
              <a:spcBef>
                <a:spcPts val="0"/>
              </a:spcBef>
              <a:spcAft>
                <a:spcPts val="0"/>
              </a:spcAft>
              <a:buSzPts val="1400"/>
              <a:buChar char="■"/>
              <a:defRPr/>
            </a:lvl3pPr>
            <a:lvl4pPr lvl="3" rtl="0">
              <a:lnSpc>
                <a:spcPct val="100000"/>
              </a:lnSpc>
              <a:spcBef>
                <a:spcPts val="0"/>
              </a:spcBef>
              <a:spcAft>
                <a:spcPts val="0"/>
              </a:spcAft>
              <a:buSzPts val="1400"/>
              <a:buChar char="●"/>
              <a:defRPr/>
            </a:lvl4pPr>
            <a:lvl5pPr lvl="4" rtl="0">
              <a:lnSpc>
                <a:spcPct val="100000"/>
              </a:lnSpc>
              <a:spcBef>
                <a:spcPts val="0"/>
              </a:spcBef>
              <a:spcAft>
                <a:spcPts val="0"/>
              </a:spcAft>
              <a:buSzPts val="1400"/>
              <a:buChar char="○"/>
              <a:defRPr/>
            </a:lvl5pPr>
            <a:lvl6pPr lvl="5" rtl="0">
              <a:lnSpc>
                <a:spcPct val="100000"/>
              </a:lnSpc>
              <a:spcBef>
                <a:spcPts val="0"/>
              </a:spcBef>
              <a:spcAft>
                <a:spcPts val="0"/>
              </a:spcAft>
              <a:buSzPts val="1400"/>
              <a:buChar char="■"/>
              <a:defRPr/>
            </a:lvl6pPr>
            <a:lvl7pPr lvl="6" rtl="0">
              <a:lnSpc>
                <a:spcPct val="100000"/>
              </a:lnSpc>
              <a:spcBef>
                <a:spcPts val="0"/>
              </a:spcBef>
              <a:spcAft>
                <a:spcPts val="0"/>
              </a:spcAft>
              <a:buSzPts val="1400"/>
              <a:buChar char="●"/>
              <a:defRPr/>
            </a:lvl7pPr>
            <a:lvl8pPr lvl="7" rtl="0">
              <a:lnSpc>
                <a:spcPct val="100000"/>
              </a:lnSpc>
              <a:spcBef>
                <a:spcPts val="0"/>
              </a:spcBef>
              <a:spcAft>
                <a:spcPts val="0"/>
              </a:spcAft>
              <a:buSzPts val="1400"/>
              <a:buChar char="○"/>
              <a:defRPr/>
            </a:lvl8pPr>
            <a:lvl9pPr lvl="8" rtl="0">
              <a:lnSpc>
                <a:spcPct val="100000"/>
              </a:lnSpc>
              <a:spcBef>
                <a:spcPts val="0"/>
              </a:spcBef>
              <a:spcAft>
                <a:spcPts val="0"/>
              </a:spcAft>
              <a:buSzPts val="1400"/>
              <a:buChar char="■"/>
              <a:defRPr/>
            </a:lvl9pPr>
          </a:lstStyle>
          <a:p>
            <a:endParaRPr/>
          </a:p>
        </p:txBody>
      </p:sp>
    </p:spTree>
    <p:extLst>
      <p:ext uri="{BB962C8B-B14F-4D97-AF65-F5344CB8AC3E}">
        <p14:creationId xmlns:p14="http://schemas.microsoft.com/office/powerpoint/2010/main" val="824431292"/>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dk1"/>
        </a:solidFill>
        <a:effectLst/>
      </p:bgPr>
    </p:bg>
    <p:spTree>
      <p:nvGrpSpPr>
        <p:cNvPr id="1" name="Shape 769"/>
        <p:cNvGrpSpPr/>
        <p:nvPr/>
      </p:nvGrpSpPr>
      <p:grpSpPr>
        <a:xfrm>
          <a:off x="0" y="0"/>
          <a:ext cx="0" cy="0"/>
          <a:chOff x="0" y="0"/>
          <a:chExt cx="0" cy="0"/>
        </a:xfrm>
      </p:grpSpPr>
    </p:spTree>
    <p:extLst>
      <p:ext uri="{BB962C8B-B14F-4D97-AF65-F5344CB8AC3E}">
        <p14:creationId xmlns:p14="http://schemas.microsoft.com/office/powerpoint/2010/main" val="1286905717"/>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dk1"/>
        </a:solidFill>
        <a:effectLst/>
      </p:bgPr>
    </p:bg>
    <p:spTree>
      <p:nvGrpSpPr>
        <p:cNvPr id="1" name="Shape 770"/>
        <p:cNvGrpSpPr/>
        <p:nvPr/>
      </p:nvGrpSpPr>
      <p:grpSpPr>
        <a:xfrm>
          <a:off x="0" y="0"/>
          <a:ext cx="0" cy="0"/>
          <a:chOff x="0" y="0"/>
          <a:chExt cx="0" cy="0"/>
        </a:xfrm>
      </p:grpSpPr>
      <p:sp>
        <p:nvSpPr>
          <p:cNvPr id="771" name="Google Shape;771;p51"/>
          <p:cNvSpPr/>
          <p:nvPr/>
        </p:nvSpPr>
        <p:spPr>
          <a:xfrm rot="10800000" flipH="1">
            <a:off x="7481136" y="-1089282"/>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2" name="Google Shape;772;p51"/>
          <p:cNvSpPr/>
          <p:nvPr/>
        </p:nvSpPr>
        <p:spPr>
          <a:xfrm rot="10800000" flipH="1">
            <a:off x="7581903" y="-1165221"/>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3" name="Google Shape;773;p51"/>
          <p:cNvSpPr/>
          <p:nvPr/>
        </p:nvSpPr>
        <p:spPr>
          <a:xfrm>
            <a:off x="423525" y="392909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4" name="Google Shape;774;p51"/>
          <p:cNvSpPr/>
          <p:nvPr/>
        </p:nvSpPr>
        <p:spPr>
          <a:xfrm>
            <a:off x="8688750" y="3709800"/>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5" name="Google Shape;775;p51"/>
          <p:cNvSpPr/>
          <p:nvPr/>
        </p:nvSpPr>
        <p:spPr>
          <a:xfrm>
            <a:off x="-765125" y="98537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6" name="Google Shape;776;p51"/>
          <p:cNvSpPr/>
          <p:nvPr/>
        </p:nvSpPr>
        <p:spPr>
          <a:xfrm>
            <a:off x="6846400" y="2095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7" name="Google Shape;777;p51"/>
          <p:cNvSpPr/>
          <p:nvPr/>
        </p:nvSpPr>
        <p:spPr>
          <a:xfrm>
            <a:off x="231775" y="2735025"/>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8" name="Google Shape;778;p51"/>
          <p:cNvSpPr/>
          <p:nvPr/>
        </p:nvSpPr>
        <p:spPr>
          <a:xfrm>
            <a:off x="8436525" y="30470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79" name="Google Shape;779;p51"/>
          <p:cNvSpPr/>
          <p:nvPr/>
        </p:nvSpPr>
        <p:spPr>
          <a:xfrm>
            <a:off x="3833700" y="46035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544685708"/>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matchingName="Background 2">
  <p:cSld name="Background 2">
    <p:bg>
      <p:bgPr>
        <a:solidFill>
          <a:schemeClr val="dk1"/>
        </a:solidFill>
        <a:effectLst/>
      </p:bgPr>
    </p:bg>
    <p:spTree>
      <p:nvGrpSpPr>
        <p:cNvPr id="1" name="Shape 780"/>
        <p:cNvGrpSpPr/>
        <p:nvPr/>
      </p:nvGrpSpPr>
      <p:grpSpPr>
        <a:xfrm>
          <a:off x="0" y="0"/>
          <a:ext cx="0" cy="0"/>
          <a:chOff x="0" y="0"/>
          <a:chExt cx="0" cy="0"/>
        </a:xfrm>
      </p:grpSpPr>
      <p:sp>
        <p:nvSpPr>
          <p:cNvPr id="781" name="Google Shape;781;p52"/>
          <p:cNvSpPr/>
          <p:nvPr/>
        </p:nvSpPr>
        <p:spPr>
          <a:xfrm>
            <a:off x="-296150" y="4679544"/>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2" name="Google Shape;782;p52"/>
          <p:cNvSpPr/>
          <p:nvPr/>
        </p:nvSpPr>
        <p:spPr>
          <a:xfrm>
            <a:off x="8488850" y="-270100"/>
            <a:ext cx="937800" cy="8937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3" name="Google Shape;783;p52"/>
          <p:cNvSpPr/>
          <p:nvPr/>
        </p:nvSpPr>
        <p:spPr>
          <a:xfrm>
            <a:off x="7640125" y="386538"/>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4" name="Google Shape;784;p52"/>
          <p:cNvSpPr/>
          <p:nvPr/>
        </p:nvSpPr>
        <p:spPr>
          <a:xfrm>
            <a:off x="211750" y="69345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5" name="Google Shape;785;p52"/>
          <p:cNvSpPr/>
          <p:nvPr/>
        </p:nvSpPr>
        <p:spPr>
          <a:xfrm>
            <a:off x="8413850" y="1123350"/>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6" name="Google Shape;786;p52"/>
          <p:cNvSpPr/>
          <p:nvPr/>
        </p:nvSpPr>
        <p:spPr>
          <a:xfrm>
            <a:off x="923275" y="11010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7" name="Google Shape;787;p52"/>
          <p:cNvSpPr/>
          <p:nvPr/>
        </p:nvSpPr>
        <p:spPr>
          <a:xfrm>
            <a:off x="8488850" y="4265394"/>
            <a:ext cx="354900" cy="3381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88" name="Google Shape;788;p52"/>
          <p:cNvSpPr/>
          <p:nvPr/>
        </p:nvSpPr>
        <p:spPr>
          <a:xfrm>
            <a:off x="6903600" y="4413000"/>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457787393"/>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matchingName="Background 3">
  <p:cSld name="Background 3">
    <p:bg>
      <p:bgPr>
        <a:solidFill>
          <a:schemeClr val="dk1"/>
        </a:solidFill>
        <a:effectLst/>
      </p:bgPr>
    </p:bg>
    <p:spTree>
      <p:nvGrpSpPr>
        <p:cNvPr id="1" name="Shape 789"/>
        <p:cNvGrpSpPr/>
        <p:nvPr/>
      </p:nvGrpSpPr>
      <p:grpSpPr>
        <a:xfrm>
          <a:off x="0" y="0"/>
          <a:ext cx="0" cy="0"/>
          <a:chOff x="0" y="0"/>
          <a:chExt cx="0" cy="0"/>
        </a:xfrm>
      </p:grpSpPr>
      <p:grpSp>
        <p:nvGrpSpPr>
          <p:cNvPr id="790" name="Google Shape;790;p53"/>
          <p:cNvGrpSpPr/>
          <p:nvPr/>
        </p:nvGrpSpPr>
        <p:grpSpPr>
          <a:xfrm rot="10800000">
            <a:off x="-1811039" y="1081479"/>
            <a:ext cx="3005367" cy="2980539"/>
            <a:chOff x="7481136" y="-1165221"/>
            <a:chExt cx="3005367" cy="2980539"/>
          </a:xfrm>
        </p:grpSpPr>
        <p:sp>
          <p:nvSpPr>
            <p:cNvPr id="791" name="Google Shape;791;p53"/>
            <p:cNvSpPr/>
            <p:nvPr/>
          </p:nvSpPr>
          <p:spPr>
            <a:xfrm rot="10800000" flipH="1">
              <a:off x="7481136" y="-1089282"/>
              <a:ext cx="2904600" cy="29046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2" name="Google Shape;792;p53"/>
            <p:cNvSpPr/>
            <p:nvPr/>
          </p:nvSpPr>
          <p:spPr>
            <a:xfrm rot="10800000" flipH="1">
              <a:off x="7581903" y="-1165221"/>
              <a:ext cx="2904600" cy="2904600"/>
            </a:xfrm>
            <a:prstGeom prst="ellipse">
              <a:avLst/>
            </a:prstGeom>
            <a:solidFill>
              <a:schemeClr val="accent4"/>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793" name="Google Shape;793;p53"/>
          <p:cNvSpPr/>
          <p:nvPr/>
        </p:nvSpPr>
        <p:spPr>
          <a:xfrm>
            <a:off x="8136375" y="4252625"/>
            <a:ext cx="1426800" cy="1426800"/>
          </a:xfrm>
          <a:prstGeom prst="ellipse">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4" name="Google Shape;794;p53"/>
          <p:cNvSpPr/>
          <p:nvPr/>
        </p:nvSpPr>
        <p:spPr>
          <a:xfrm>
            <a:off x="7592550" y="4388550"/>
            <a:ext cx="429900" cy="429900"/>
          </a:xfrm>
          <a:prstGeom prst="mathMultiply">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5" name="Google Shape;795;p53"/>
          <p:cNvSpPr/>
          <p:nvPr/>
        </p:nvSpPr>
        <p:spPr>
          <a:xfrm>
            <a:off x="568000" y="4603496"/>
            <a:ext cx="369600" cy="352200"/>
          </a:xfrm>
          <a:prstGeom prst="rect">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6" name="Google Shape;796;p53"/>
          <p:cNvSpPr/>
          <p:nvPr/>
        </p:nvSpPr>
        <p:spPr>
          <a:xfrm>
            <a:off x="359900" y="569150"/>
            <a:ext cx="429900" cy="429900"/>
          </a:xfrm>
          <a:prstGeom prst="mathPlus">
            <a:avLst>
              <a:gd name="adj1" fmla="val 2352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7" name="Google Shape;797;p53"/>
          <p:cNvSpPr/>
          <p:nvPr/>
        </p:nvSpPr>
        <p:spPr>
          <a:xfrm>
            <a:off x="8436525" y="3047075"/>
            <a:ext cx="429900" cy="429900"/>
          </a:xfrm>
          <a:prstGeom prst="mathDivide">
            <a:avLst>
              <a:gd name="adj1" fmla="val 23520"/>
              <a:gd name="adj2" fmla="val 5880"/>
              <a:gd name="adj3" fmla="val 11760"/>
            </a:avLst>
          </a:prstGeom>
          <a:solidFill>
            <a:schemeClr val="accent2">
              <a:alpha val="7277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798" name="Google Shape;798;p53"/>
          <p:cNvSpPr/>
          <p:nvPr/>
        </p:nvSpPr>
        <p:spPr>
          <a:xfrm>
            <a:off x="8474025" y="324763"/>
            <a:ext cx="354900" cy="306900"/>
          </a:xfrm>
          <a:prstGeom prst="triangle">
            <a:avLst>
              <a:gd name="adj" fmla="val 50000"/>
            </a:avLst>
          </a:prstGeom>
          <a:solidFill>
            <a:schemeClr val="accent3">
              <a:alpha val="18110"/>
            </a:scheme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962661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1"/>
        <p:cNvGrpSpPr/>
        <p:nvPr/>
      </p:nvGrpSpPr>
      <p:grpSpPr>
        <a:xfrm>
          <a:off x="0" y="0"/>
          <a:ext cx="0" cy="0"/>
          <a:chOff x="0" y="0"/>
          <a:chExt cx="0" cy="0"/>
        </a:xfrm>
      </p:grpSpPr>
      <p:sp>
        <p:nvSpPr>
          <p:cNvPr id="42" name="Google Shape;42;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noAutofit/>
          </a:bodyPr>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3" name="Google Shape;43;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noAutofit/>
          </a:bodyPr>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4" name="Google Shape;44;p1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l" rtl="0">
              <a:spcBef>
                <a:spcPts val="0"/>
              </a:spcBef>
              <a:spcAft>
                <a:spcPts val="0"/>
              </a:spcAft>
              <a:buNone/>
            </a:pPr>
            <a:fld id="{00000000-1234-1234-1234-123412341234}" type="slidenum">
              <a:rPr lang="en"/>
              <a:t>‹Nº›</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5"/>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25.xml"/><Relationship Id="rId7" Type="http://schemas.openxmlformats.org/officeDocument/2006/relationships/theme" Target="../theme/theme3.xml"/><Relationship Id="rId2" Type="http://schemas.openxmlformats.org/officeDocument/2006/relationships/slideLayout" Target="../slideLayouts/slideLayout24.xml"/><Relationship Id="rId1" Type="http://schemas.openxmlformats.org/officeDocument/2006/relationships/slideLayout" Target="../slideLayouts/slideLayout23.xml"/><Relationship Id="rId6" Type="http://schemas.openxmlformats.org/officeDocument/2006/relationships/slideLayout" Target="../slideLayouts/slideLayout28.xml"/><Relationship Id="rId5" Type="http://schemas.openxmlformats.org/officeDocument/2006/relationships/slideLayout" Target="../slideLayouts/slideLayout27.xml"/><Relationship Id="rId4" Type="http://schemas.openxmlformats.org/officeDocument/2006/relationships/slideLayout" Target="../slideLayouts/slideLayout26.xml"/></Relationships>
</file>

<file path=ppt/slideMasters/_rels/slideMaster4.xml.rels><?xml version="1.0" encoding="UTF-8" standalone="yes"?>
<Relationships xmlns="http://schemas.openxmlformats.org/package/2006/relationships"><Relationship Id="rId13" Type="http://schemas.openxmlformats.org/officeDocument/2006/relationships/slideLayout" Target="../slideLayouts/slideLayout41.xml"/><Relationship Id="rId18" Type="http://schemas.openxmlformats.org/officeDocument/2006/relationships/slideLayout" Target="../slideLayouts/slideLayout46.xml"/><Relationship Id="rId26" Type="http://schemas.openxmlformats.org/officeDocument/2006/relationships/slideLayout" Target="../slideLayouts/slideLayout54.xml"/><Relationship Id="rId39" Type="http://schemas.openxmlformats.org/officeDocument/2006/relationships/slideLayout" Target="../slideLayouts/slideLayout67.xml"/><Relationship Id="rId21" Type="http://schemas.openxmlformats.org/officeDocument/2006/relationships/slideLayout" Target="../slideLayouts/slideLayout49.xml"/><Relationship Id="rId34" Type="http://schemas.openxmlformats.org/officeDocument/2006/relationships/slideLayout" Target="../slideLayouts/slideLayout62.xml"/><Relationship Id="rId42" Type="http://schemas.openxmlformats.org/officeDocument/2006/relationships/slideLayout" Target="../slideLayouts/slideLayout70.xml"/><Relationship Id="rId47" Type="http://schemas.openxmlformats.org/officeDocument/2006/relationships/slideLayout" Target="../slideLayouts/slideLayout75.xml"/><Relationship Id="rId50" Type="http://schemas.openxmlformats.org/officeDocument/2006/relationships/slideLayout" Target="../slideLayouts/slideLayout78.xml"/><Relationship Id="rId7" Type="http://schemas.openxmlformats.org/officeDocument/2006/relationships/slideLayout" Target="../slideLayouts/slideLayout35.xml"/><Relationship Id="rId2" Type="http://schemas.openxmlformats.org/officeDocument/2006/relationships/slideLayout" Target="../slideLayouts/slideLayout30.xml"/><Relationship Id="rId16" Type="http://schemas.openxmlformats.org/officeDocument/2006/relationships/slideLayout" Target="../slideLayouts/slideLayout44.xml"/><Relationship Id="rId29" Type="http://schemas.openxmlformats.org/officeDocument/2006/relationships/slideLayout" Target="../slideLayouts/slideLayout57.xml"/><Relationship Id="rId11" Type="http://schemas.openxmlformats.org/officeDocument/2006/relationships/slideLayout" Target="../slideLayouts/slideLayout39.xml"/><Relationship Id="rId24" Type="http://schemas.openxmlformats.org/officeDocument/2006/relationships/slideLayout" Target="../slideLayouts/slideLayout52.xml"/><Relationship Id="rId32" Type="http://schemas.openxmlformats.org/officeDocument/2006/relationships/slideLayout" Target="../slideLayouts/slideLayout60.xml"/><Relationship Id="rId37" Type="http://schemas.openxmlformats.org/officeDocument/2006/relationships/slideLayout" Target="../slideLayouts/slideLayout65.xml"/><Relationship Id="rId40" Type="http://schemas.openxmlformats.org/officeDocument/2006/relationships/slideLayout" Target="../slideLayouts/slideLayout68.xml"/><Relationship Id="rId45" Type="http://schemas.openxmlformats.org/officeDocument/2006/relationships/slideLayout" Target="../slideLayouts/slideLayout73.xml"/><Relationship Id="rId5" Type="http://schemas.openxmlformats.org/officeDocument/2006/relationships/slideLayout" Target="../slideLayouts/slideLayout33.xml"/><Relationship Id="rId15" Type="http://schemas.openxmlformats.org/officeDocument/2006/relationships/slideLayout" Target="../slideLayouts/slideLayout43.xml"/><Relationship Id="rId23" Type="http://schemas.openxmlformats.org/officeDocument/2006/relationships/slideLayout" Target="../slideLayouts/slideLayout51.xml"/><Relationship Id="rId28" Type="http://schemas.openxmlformats.org/officeDocument/2006/relationships/slideLayout" Target="../slideLayouts/slideLayout56.xml"/><Relationship Id="rId36" Type="http://schemas.openxmlformats.org/officeDocument/2006/relationships/slideLayout" Target="../slideLayouts/slideLayout64.xml"/><Relationship Id="rId49" Type="http://schemas.openxmlformats.org/officeDocument/2006/relationships/slideLayout" Target="../slideLayouts/slideLayout77.xml"/><Relationship Id="rId10" Type="http://schemas.openxmlformats.org/officeDocument/2006/relationships/slideLayout" Target="../slideLayouts/slideLayout38.xml"/><Relationship Id="rId19" Type="http://schemas.openxmlformats.org/officeDocument/2006/relationships/slideLayout" Target="../slideLayouts/slideLayout47.xml"/><Relationship Id="rId31" Type="http://schemas.openxmlformats.org/officeDocument/2006/relationships/slideLayout" Target="../slideLayouts/slideLayout59.xml"/><Relationship Id="rId44" Type="http://schemas.openxmlformats.org/officeDocument/2006/relationships/slideLayout" Target="../slideLayouts/slideLayout72.xml"/><Relationship Id="rId4" Type="http://schemas.openxmlformats.org/officeDocument/2006/relationships/slideLayout" Target="../slideLayouts/slideLayout32.xml"/><Relationship Id="rId9" Type="http://schemas.openxmlformats.org/officeDocument/2006/relationships/slideLayout" Target="../slideLayouts/slideLayout37.xml"/><Relationship Id="rId14" Type="http://schemas.openxmlformats.org/officeDocument/2006/relationships/slideLayout" Target="../slideLayouts/slideLayout42.xml"/><Relationship Id="rId22" Type="http://schemas.openxmlformats.org/officeDocument/2006/relationships/slideLayout" Target="../slideLayouts/slideLayout50.xml"/><Relationship Id="rId27" Type="http://schemas.openxmlformats.org/officeDocument/2006/relationships/slideLayout" Target="../slideLayouts/slideLayout55.xml"/><Relationship Id="rId30" Type="http://schemas.openxmlformats.org/officeDocument/2006/relationships/slideLayout" Target="../slideLayouts/slideLayout58.xml"/><Relationship Id="rId35" Type="http://schemas.openxmlformats.org/officeDocument/2006/relationships/slideLayout" Target="../slideLayouts/slideLayout63.xml"/><Relationship Id="rId43" Type="http://schemas.openxmlformats.org/officeDocument/2006/relationships/slideLayout" Target="../slideLayouts/slideLayout71.xml"/><Relationship Id="rId48" Type="http://schemas.openxmlformats.org/officeDocument/2006/relationships/slideLayout" Target="../slideLayouts/slideLayout76.xml"/><Relationship Id="rId8" Type="http://schemas.openxmlformats.org/officeDocument/2006/relationships/slideLayout" Target="../slideLayouts/slideLayout36.xml"/><Relationship Id="rId51" Type="http://schemas.openxmlformats.org/officeDocument/2006/relationships/theme" Target="../theme/theme4.xml"/><Relationship Id="rId3" Type="http://schemas.openxmlformats.org/officeDocument/2006/relationships/slideLayout" Target="../slideLayouts/slideLayout31.xml"/><Relationship Id="rId12" Type="http://schemas.openxmlformats.org/officeDocument/2006/relationships/slideLayout" Target="../slideLayouts/slideLayout40.xml"/><Relationship Id="rId17" Type="http://schemas.openxmlformats.org/officeDocument/2006/relationships/slideLayout" Target="../slideLayouts/slideLayout45.xml"/><Relationship Id="rId25" Type="http://schemas.openxmlformats.org/officeDocument/2006/relationships/slideLayout" Target="../slideLayouts/slideLayout53.xml"/><Relationship Id="rId33" Type="http://schemas.openxmlformats.org/officeDocument/2006/relationships/slideLayout" Target="../slideLayouts/slideLayout61.xml"/><Relationship Id="rId38" Type="http://schemas.openxmlformats.org/officeDocument/2006/relationships/slideLayout" Target="../slideLayouts/slideLayout66.xml"/><Relationship Id="rId46" Type="http://schemas.openxmlformats.org/officeDocument/2006/relationships/slideLayout" Target="../slideLayouts/slideLayout74.xml"/><Relationship Id="rId20" Type="http://schemas.openxmlformats.org/officeDocument/2006/relationships/slideLayout" Target="../slideLayouts/slideLayout48.xml"/><Relationship Id="rId41" Type="http://schemas.openxmlformats.org/officeDocument/2006/relationships/slideLayout" Target="../slideLayouts/slideLayout69.xml"/><Relationship Id="rId1" Type="http://schemas.openxmlformats.org/officeDocument/2006/relationships/slideLayout" Target="../slideLayouts/slideLayout29.xml"/><Relationship Id="rId6" Type="http://schemas.openxmlformats.org/officeDocument/2006/relationships/slideLayout" Target="../slideLayouts/slideLayout3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2pPr>
            <a:lvl3pPr lvl="2">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3pPr>
            <a:lvl4pPr lvl="3">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4pPr>
            <a:lvl5pPr lvl="4">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5pPr>
            <a:lvl6pPr lvl="5">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6pPr>
            <a:lvl7pPr lvl="6">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7pPr>
            <a:lvl8pPr lvl="7">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8pPr>
            <a:lvl9pPr lvl="8">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434343"/>
              </a:buClr>
              <a:buSzPts val="1800"/>
              <a:buFont typeface="Roboto"/>
              <a:buChar char="●"/>
              <a:defRPr sz="1800">
                <a:solidFill>
                  <a:srgbClr val="434343"/>
                </a:solidFill>
                <a:latin typeface="Roboto"/>
                <a:ea typeface="Roboto"/>
                <a:cs typeface="Roboto"/>
                <a:sym typeface="Roboto"/>
              </a:defRPr>
            </a:lvl1pPr>
            <a:lvl2pPr marL="914400" lvl="1"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2pPr>
            <a:lvl3pPr marL="1371600" lvl="2"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3pPr>
            <a:lvl4pPr marL="1828800" lvl="3"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4pPr>
            <a:lvl5pPr marL="2286000" lvl="4"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5pPr>
            <a:lvl6pPr marL="2743200" lvl="5"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6pPr>
            <a:lvl7pPr marL="3200400" lvl="6"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7pPr>
            <a:lvl8pPr marL="3657600" lvl="7"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8pPr>
            <a:lvl9pPr marL="4114800" lvl="8" indent="-317500">
              <a:lnSpc>
                <a:spcPct val="115000"/>
              </a:lnSpc>
              <a:spcBef>
                <a:spcPts val="1600"/>
              </a:spcBef>
              <a:spcAft>
                <a:spcPts val="1600"/>
              </a:spcAft>
              <a:buClr>
                <a:srgbClr val="434343"/>
              </a:buClr>
              <a:buSzPts val="1400"/>
              <a:buFont typeface="Roboto"/>
              <a:buChar char="■"/>
              <a:defRPr>
                <a:solidFill>
                  <a:srgbClr val="434343"/>
                </a:solidFill>
                <a:latin typeface="Roboto"/>
                <a:ea typeface="Roboto"/>
                <a:cs typeface="Roboto"/>
                <a:sym typeface="Roboto"/>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3" r:id="rId4"/>
    <p:sldLayoutId id="2147483654" r:id="rId5"/>
    <p:sldLayoutId id="2147483655" r:id="rId6"/>
    <p:sldLayoutId id="2147483656" r:id="rId7"/>
    <p:sldLayoutId id="2147483657" r:id="rId8"/>
    <p:sldLayoutId id="2147483658" r:id="rId9"/>
    <p:sldLayoutId id="2147483659" r:id="rId10"/>
    <p:sldLayoutId id="2147483660"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3">
          <p15:clr>
            <a:srgbClr val="EA4335"/>
          </p15:clr>
        </p15:guide>
        <p15:guide id="2" orient="horz" pos="259">
          <p15:clr>
            <a:srgbClr val="EA4335"/>
          </p15:clr>
        </p15:guide>
        <p15:guide id="3" pos="5477">
          <p15:clr>
            <a:srgbClr val="EA4335"/>
          </p15:clr>
        </p15:guide>
        <p15:guide id="4" orient="horz" pos="2983">
          <p15:clr>
            <a:srgbClr val="EA4335"/>
          </p15:clr>
        </p15:guide>
        <p15:guide id="5" pos="2880">
          <p15:clr>
            <a:srgbClr val="EA4335"/>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10275" y="536650"/>
            <a:ext cx="7723500" cy="4812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1pPr>
            <a:lvl2pPr lvl="1">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2pPr>
            <a:lvl3pPr lvl="2">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3pPr>
            <a:lvl4pPr lvl="3">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4pPr>
            <a:lvl5pPr lvl="4">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5pPr>
            <a:lvl6pPr lvl="5">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6pPr>
            <a:lvl7pPr lvl="6">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7pPr>
            <a:lvl8pPr lvl="7">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8pPr>
            <a:lvl9pPr lvl="8">
              <a:spcBef>
                <a:spcPts val="0"/>
              </a:spcBef>
              <a:spcAft>
                <a:spcPts val="0"/>
              </a:spcAft>
              <a:buClr>
                <a:srgbClr val="434343"/>
              </a:buClr>
              <a:buSzPts val="2800"/>
              <a:buFont typeface="Fira Sans Extra Condensed Medium"/>
              <a:buNone/>
              <a:defRPr sz="2800">
                <a:solidFill>
                  <a:srgbClr val="434343"/>
                </a:solidFill>
                <a:latin typeface="Fira Sans Extra Condensed Medium"/>
                <a:ea typeface="Fira Sans Extra Condensed Medium"/>
                <a:cs typeface="Fira Sans Extra Condensed Medium"/>
                <a:sym typeface="Fira Sans Extra Condensed Medium"/>
              </a:defRPr>
            </a:lvl9pPr>
          </a:lstStyle>
          <a:p>
            <a:endParaRPr/>
          </a:p>
        </p:txBody>
      </p:sp>
      <p:sp>
        <p:nvSpPr>
          <p:cNvPr id="7" name="Google Shape;7;p1"/>
          <p:cNvSpPr txBox="1">
            <a:spLocks noGrp="1"/>
          </p:cNvSpPr>
          <p:nvPr>
            <p:ph type="body" idx="1"/>
          </p:nvPr>
        </p:nvSpPr>
        <p:spPr>
          <a:xfrm>
            <a:off x="710275" y="1152475"/>
            <a:ext cx="7723500" cy="3454500"/>
          </a:xfrm>
          <a:prstGeom prst="rect">
            <a:avLst/>
          </a:prstGeom>
          <a:noFill/>
          <a:ln>
            <a:noFill/>
          </a:ln>
        </p:spPr>
        <p:txBody>
          <a:bodyPr spcFirstLastPara="1" wrap="square" lIns="91425" tIns="91425" rIns="91425" bIns="91425" anchor="t" anchorCtr="0">
            <a:noAutofit/>
          </a:bodyPr>
          <a:lstStyle>
            <a:lvl1pPr marL="457200" lvl="0" indent="-342900">
              <a:lnSpc>
                <a:spcPct val="115000"/>
              </a:lnSpc>
              <a:spcBef>
                <a:spcPts val="0"/>
              </a:spcBef>
              <a:spcAft>
                <a:spcPts val="0"/>
              </a:spcAft>
              <a:buClr>
                <a:srgbClr val="434343"/>
              </a:buClr>
              <a:buSzPts val="1800"/>
              <a:buFont typeface="Roboto"/>
              <a:buChar char="●"/>
              <a:defRPr sz="1800">
                <a:solidFill>
                  <a:srgbClr val="434343"/>
                </a:solidFill>
                <a:latin typeface="Roboto"/>
                <a:ea typeface="Roboto"/>
                <a:cs typeface="Roboto"/>
                <a:sym typeface="Roboto"/>
              </a:defRPr>
            </a:lvl1pPr>
            <a:lvl2pPr marL="914400" lvl="1"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2pPr>
            <a:lvl3pPr marL="1371600" lvl="2"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3pPr>
            <a:lvl4pPr marL="1828800" lvl="3"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4pPr>
            <a:lvl5pPr marL="2286000" lvl="4"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5pPr>
            <a:lvl6pPr marL="2743200" lvl="5"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6pPr>
            <a:lvl7pPr marL="3200400" lvl="6"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7pPr>
            <a:lvl8pPr marL="3657600" lvl="7" indent="-317500">
              <a:lnSpc>
                <a:spcPct val="115000"/>
              </a:lnSpc>
              <a:spcBef>
                <a:spcPts val="1600"/>
              </a:spcBef>
              <a:spcAft>
                <a:spcPts val="0"/>
              </a:spcAft>
              <a:buClr>
                <a:srgbClr val="434343"/>
              </a:buClr>
              <a:buSzPts val="1400"/>
              <a:buFont typeface="Roboto"/>
              <a:buChar char="○"/>
              <a:defRPr>
                <a:solidFill>
                  <a:srgbClr val="434343"/>
                </a:solidFill>
                <a:latin typeface="Roboto"/>
                <a:ea typeface="Roboto"/>
                <a:cs typeface="Roboto"/>
                <a:sym typeface="Roboto"/>
              </a:defRPr>
            </a:lvl8pPr>
            <a:lvl9pPr marL="4114800" lvl="8" indent="-317500">
              <a:lnSpc>
                <a:spcPct val="115000"/>
              </a:lnSpc>
              <a:spcBef>
                <a:spcPts val="1600"/>
              </a:spcBef>
              <a:spcAft>
                <a:spcPts val="1600"/>
              </a:spcAft>
              <a:buClr>
                <a:srgbClr val="434343"/>
              </a:buClr>
              <a:buSzPts val="1400"/>
              <a:buFont typeface="Roboto"/>
              <a:buChar char="■"/>
              <a:defRPr>
                <a:solidFill>
                  <a:srgbClr val="434343"/>
                </a:solidFill>
                <a:latin typeface="Roboto"/>
                <a:ea typeface="Roboto"/>
                <a:cs typeface="Roboto"/>
                <a:sym typeface="Roboto"/>
              </a:defRPr>
            </a:lvl9pPr>
          </a:lstStyle>
          <a:p>
            <a:endParaRPr/>
          </a:p>
        </p:txBody>
      </p:sp>
    </p:spTree>
    <p:extLst>
      <p:ext uri="{BB962C8B-B14F-4D97-AF65-F5344CB8AC3E}">
        <p14:creationId xmlns:p14="http://schemas.microsoft.com/office/powerpoint/2010/main" val="1267936722"/>
      </p:ext>
    </p:extLst>
  </p:cSld>
  <p:clrMap bg1="lt1" tx1="dk1" bg2="dk2" tx2="lt2" accent1="accent1" accent2="accent2" accent3="accent3" accent4="accent4" accent5="accent5" accent6="accent6" hlink="hlink" folHlink="folHlink"/>
  <p:sldLayoutIdLst>
    <p:sldLayoutId id="2147483666" r:id="rId1"/>
    <p:sldLayoutId id="2147483667" r:id="rId2"/>
    <p:sldLayoutId id="2147483668" r:id="rId3"/>
    <p:sldLayoutId id="2147483669" r:id="rId4"/>
    <p:sldLayoutId id="2147483670" r:id="rId5"/>
    <p:sldLayoutId id="2147483671" r:id="rId6"/>
    <p:sldLayoutId id="2147483672" r:id="rId7"/>
    <p:sldLayoutId id="2147483673" r:id="rId8"/>
    <p:sldLayoutId id="2147483674" r:id="rId9"/>
    <p:sldLayoutId id="2147483675" r:id="rId10"/>
    <p:sldLayoutId id="2147483676" r:id="rId11"/>
  </p:sldLayoutIdLst>
  <p:hf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extLst>
    <p:ext uri="{27BBF7A9-308A-43DC-89C8-2F10F3537804}">
      <p15:sldGuideLst xmlns:p15="http://schemas.microsoft.com/office/powerpoint/2012/main">
        <p15:guide id="1" pos="283">
          <p15:clr>
            <a:srgbClr val="EA4335"/>
          </p15:clr>
        </p15:guide>
        <p15:guide id="2" orient="horz" pos="259">
          <p15:clr>
            <a:srgbClr val="EA4335"/>
          </p15:clr>
        </p15:guide>
        <p15:guide id="3" pos="5477">
          <p15:clr>
            <a:srgbClr val="EA4335"/>
          </p15:clr>
        </p15:guide>
        <p15:guide id="4" orient="horz" pos="2983">
          <p15:clr>
            <a:srgbClr val="EA4335"/>
          </p15:clr>
        </p15:guide>
        <p15:guide id="5" pos="2880">
          <p15:clr>
            <a:srgbClr val="EA4335"/>
          </p15:clr>
        </p15:guide>
      </p15:sldGuideLst>
    </p:ext>
  </p:extLst>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Marcador de título 1">
            <a:extLst>
              <a:ext uri="{FF2B5EF4-FFF2-40B4-BE49-F238E27FC236}">
                <a16:creationId xmlns:a16="http://schemas.microsoft.com/office/drawing/2014/main" id="{EADA1DE0-94D0-5374-6236-607A2E0014A9}"/>
              </a:ext>
            </a:extLst>
          </p:cNvPr>
          <p:cNvSpPr>
            <a:spLocks noGrp="1"/>
          </p:cNvSpPr>
          <p:nvPr>
            <p:ph type="title"/>
          </p:nvPr>
        </p:nvSpPr>
        <p:spPr>
          <a:xfrm>
            <a:off x="628650" y="273844"/>
            <a:ext cx="7886700" cy="994172"/>
          </a:xfrm>
          <a:prstGeom prst="rect">
            <a:avLst/>
          </a:prstGeom>
        </p:spPr>
        <p:txBody>
          <a:bodyPr vert="horz" lIns="91440" tIns="45720" rIns="91440" bIns="45720" rtlCol="0" anchor="ctr">
            <a:normAutofit/>
          </a:bodyPr>
          <a:lstStyle/>
          <a:p>
            <a:r>
              <a:rPr lang="es-MX" dirty="0"/>
              <a:t>Haz clic para modificar el estilo de título del patrón</a:t>
            </a:r>
            <a:endParaRPr lang="es-CL" dirty="0"/>
          </a:p>
        </p:txBody>
      </p:sp>
      <p:sp>
        <p:nvSpPr>
          <p:cNvPr id="3" name="Marcador de texto 2">
            <a:extLst>
              <a:ext uri="{FF2B5EF4-FFF2-40B4-BE49-F238E27FC236}">
                <a16:creationId xmlns:a16="http://schemas.microsoft.com/office/drawing/2014/main" id="{0F555D96-E9FC-1790-7118-B57CA2A8A467}"/>
              </a:ext>
            </a:extLst>
          </p:cNvPr>
          <p:cNvSpPr>
            <a:spLocks noGrp="1"/>
          </p:cNvSpPr>
          <p:nvPr>
            <p:ph type="body" idx="1"/>
          </p:nvPr>
        </p:nvSpPr>
        <p:spPr>
          <a:xfrm>
            <a:off x="628650" y="1369219"/>
            <a:ext cx="7886700" cy="3263504"/>
          </a:xfrm>
          <a:prstGeom prst="rect">
            <a:avLst/>
          </a:prstGeom>
        </p:spPr>
        <p:txBody>
          <a:bodyPr vert="horz" lIns="91440" tIns="45720" rIns="91440" bIns="45720" rtlCol="0">
            <a:normAutofit/>
          </a:bodyPr>
          <a:lstStyle/>
          <a:p>
            <a:pPr lvl="0"/>
            <a:r>
              <a:rPr lang="es-MX"/>
              <a:t>Haga clic para modificar los estilos de texto del patrón</a:t>
            </a:r>
          </a:p>
          <a:p>
            <a:pPr lvl="1"/>
            <a:r>
              <a:rPr lang="es-MX"/>
              <a:t>Segundo nivel</a:t>
            </a:r>
          </a:p>
          <a:p>
            <a:pPr lvl="2"/>
            <a:r>
              <a:rPr lang="es-MX"/>
              <a:t>Tercer nivel</a:t>
            </a:r>
          </a:p>
          <a:p>
            <a:pPr lvl="3"/>
            <a:r>
              <a:rPr lang="es-MX"/>
              <a:t>Cuarto nivel</a:t>
            </a:r>
          </a:p>
          <a:p>
            <a:pPr lvl="4"/>
            <a:r>
              <a:rPr lang="es-MX"/>
              <a:t>Quinto nivel</a:t>
            </a:r>
            <a:endParaRPr lang="es-CL"/>
          </a:p>
        </p:txBody>
      </p:sp>
      <p:sp>
        <p:nvSpPr>
          <p:cNvPr id="4" name="Marcador de fecha 3">
            <a:extLst>
              <a:ext uri="{FF2B5EF4-FFF2-40B4-BE49-F238E27FC236}">
                <a16:creationId xmlns:a16="http://schemas.microsoft.com/office/drawing/2014/main" id="{3D83137C-3CA4-B7AE-3745-9D62FD493C14}"/>
              </a:ext>
            </a:extLst>
          </p:cNvPr>
          <p:cNvSpPr>
            <a:spLocks noGrp="1"/>
          </p:cNvSpPr>
          <p:nvPr>
            <p:ph type="dt" sz="half" idx="2"/>
          </p:nvPr>
        </p:nvSpPr>
        <p:spPr>
          <a:xfrm>
            <a:off x="628650" y="4767263"/>
            <a:ext cx="20574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0BDE6878-4E93-4946-8921-A5CBC33DE771}" type="datetime1">
              <a:rPr lang="es-CL" smtClean="0"/>
              <a:t>14-08-2024</a:t>
            </a:fld>
            <a:endParaRPr lang="es-CL"/>
          </a:p>
        </p:txBody>
      </p:sp>
      <p:sp>
        <p:nvSpPr>
          <p:cNvPr id="5" name="Marcador de pie de página 4">
            <a:extLst>
              <a:ext uri="{FF2B5EF4-FFF2-40B4-BE49-F238E27FC236}">
                <a16:creationId xmlns:a16="http://schemas.microsoft.com/office/drawing/2014/main" id="{7D47EB19-D45E-81B4-1478-69876FAFA43D}"/>
              </a:ext>
            </a:extLst>
          </p:cNvPr>
          <p:cNvSpPr>
            <a:spLocks noGrp="1"/>
          </p:cNvSpPr>
          <p:nvPr>
            <p:ph type="ftr" sz="quarter" idx="3"/>
          </p:nvPr>
        </p:nvSpPr>
        <p:spPr>
          <a:xfrm>
            <a:off x="3028950" y="4767263"/>
            <a:ext cx="30861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s-CL"/>
          </a:p>
        </p:txBody>
      </p:sp>
      <p:sp>
        <p:nvSpPr>
          <p:cNvPr id="6" name="Marcador de número de diapositiva 5">
            <a:extLst>
              <a:ext uri="{FF2B5EF4-FFF2-40B4-BE49-F238E27FC236}">
                <a16:creationId xmlns:a16="http://schemas.microsoft.com/office/drawing/2014/main" id="{4A560C32-B4BC-CBC4-5F54-389D4B6B9F63}"/>
              </a:ext>
            </a:extLst>
          </p:cNvPr>
          <p:cNvSpPr>
            <a:spLocks noGrp="1"/>
          </p:cNvSpPr>
          <p:nvPr>
            <p:ph type="sldNum" sz="quarter" idx="4"/>
          </p:nvPr>
        </p:nvSpPr>
        <p:spPr>
          <a:xfrm>
            <a:off x="6457950" y="4767263"/>
            <a:ext cx="20574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D26B1C2-E50D-374D-9C49-93DDBB89B562}" type="slidenum">
              <a:rPr lang="es-CL" smtClean="0"/>
              <a:t>‹Nº›</a:t>
            </a:fld>
            <a:endParaRPr lang="es-CL"/>
          </a:p>
        </p:txBody>
      </p:sp>
    </p:spTree>
    <p:extLst>
      <p:ext uri="{BB962C8B-B14F-4D97-AF65-F5344CB8AC3E}">
        <p14:creationId xmlns:p14="http://schemas.microsoft.com/office/powerpoint/2010/main" val="1559912813"/>
      </p:ext>
    </p:extLst>
  </p:cSld>
  <p:clrMap bg1="lt1" tx1="dk1" bg2="lt2" tx2="dk2" accent1="accent1" accent2="accent2" accent3="accent3" accent4="accent4" accent5="accent5" accent6="accent6" hlink="hlink" folHlink="folHlink"/>
  <p:sldLayoutIdLst>
    <p:sldLayoutId id="2147483747" r:id="rId1"/>
    <p:sldLayoutId id="2147483748" r:id="rId2"/>
    <p:sldLayoutId id="2147483749" r:id="rId3"/>
    <p:sldLayoutId id="2147483750" r:id="rId4"/>
    <p:sldLayoutId id="2147483751" r:id="rId5"/>
    <p:sldLayoutId id="2147483752" r:id="rId6"/>
  </p:sldLayoutIdLst>
  <p:hf hdr="0"/>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s-CL"/>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Pr>
        <a:solidFill>
          <a:schemeClr val="dk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720000" y="540000"/>
            <a:ext cx="7704000" cy="477900"/>
          </a:xfrm>
          <a:prstGeom prst="rect">
            <a:avLst/>
          </a:prstGeom>
          <a:noFill/>
          <a:ln>
            <a:noFill/>
          </a:ln>
        </p:spPr>
        <p:txBody>
          <a:bodyPr spcFirstLastPara="1" wrap="square" lIns="91425" tIns="91425" rIns="91425" bIns="91425" anchor="t" anchorCtr="0">
            <a:noAutofit/>
          </a:bodyPr>
          <a:lstStyle>
            <a:lvl1pPr lvl="0" rtl="0">
              <a:lnSpc>
                <a:spcPct val="100000"/>
              </a:lnSpc>
              <a:spcBef>
                <a:spcPts val="0"/>
              </a:spcBef>
              <a:spcAft>
                <a:spcPts val="0"/>
              </a:spcAft>
              <a:buClr>
                <a:schemeClr val="accent1"/>
              </a:buClr>
              <a:buSzPts val="2400"/>
              <a:buFont typeface="Anton"/>
              <a:buNone/>
              <a:defRPr sz="2400">
                <a:solidFill>
                  <a:schemeClr val="accent1"/>
                </a:solidFill>
                <a:latin typeface="Anton"/>
                <a:ea typeface="Anton"/>
                <a:cs typeface="Anton"/>
                <a:sym typeface="Anton"/>
              </a:defRPr>
            </a:lvl1pPr>
            <a:lvl2pPr lvl="1" rtl="0">
              <a:lnSpc>
                <a:spcPct val="100000"/>
              </a:lnSpc>
              <a:spcBef>
                <a:spcPts val="0"/>
              </a:spcBef>
              <a:spcAft>
                <a:spcPts val="0"/>
              </a:spcAft>
              <a:buClr>
                <a:schemeClr val="dk1"/>
              </a:buClr>
              <a:buSzPts val="2800"/>
              <a:buNone/>
              <a:defRPr sz="2800">
                <a:solidFill>
                  <a:schemeClr val="dk1"/>
                </a:solidFill>
              </a:defRPr>
            </a:lvl2pPr>
            <a:lvl3pPr lvl="2" rtl="0">
              <a:lnSpc>
                <a:spcPct val="100000"/>
              </a:lnSpc>
              <a:spcBef>
                <a:spcPts val="0"/>
              </a:spcBef>
              <a:spcAft>
                <a:spcPts val="0"/>
              </a:spcAft>
              <a:buClr>
                <a:schemeClr val="dk1"/>
              </a:buClr>
              <a:buSzPts val="2800"/>
              <a:buNone/>
              <a:defRPr sz="2800">
                <a:solidFill>
                  <a:schemeClr val="dk1"/>
                </a:solidFill>
              </a:defRPr>
            </a:lvl3pPr>
            <a:lvl4pPr lvl="3" rtl="0">
              <a:lnSpc>
                <a:spcPct val="100000"/>
              </a:lnSpc>
              <a:spcBef>
                <a:spcPts val="0"/>
              </a:spcBef>
              <a:spcAft>
                <a:spcPts val="0"/>
              </a:spcAft>
              <a:buClr>
                <a:schemeClr val="dk1"/>
              </a:buClr>
              <a:buSzPts val="2800"/>
              <a:buNone/>
              <a:defRPr sz="2800">
                <a:solidFill>
                  <a:schemeClr val="dk1"/>
                </a:solidFill>
              </a:defRPr>
            </a:lvl4pPr>
            <a:lvl5pPr lvl="4" rtl="0">
              <a:lnSpc>
                <a:spcPct val="100000"/>
              </a:lnSpc>
              <a:spcBef>
                <a:spcPts val="0"/>
              </a:spcBef>
              <a:spcAft>
                <a:spcPts val="0"/>
              </a:spcAft>
              <a:buClr>
                <a:schemeClr val="dk1"/>
              </a:buClr>
              <a:buSzPts val="2800"/>
              <a:buNone/>
              <a:defRPr sz="2800">
                <a:solidFill>
                  <a:schemeClr val="dk1"/>
                </a:solidFill>
              </a:defRPr>
            </a:lvl5pPr>
            <a:lvl6pPr lvl="5" rtl="0">
              <a:lnSpc>
                <a:spcPct val="100000"/>
              </a:lnSpc>
              <a:spcBef>
                <a:spcPts val="0"/>
              </a:spcBef>
              <a:spcAft>
                <a:spcPts val="0"/>
              </a:spcAft>
              <a:buClr>
                <a:schemeClr val="dk1"/>
              </a:buClr>
              <a:buSzPts val="2800"/>
              <a:buNone/>
              <a:defRPr sz="2800">
                <a:solidFill>
                  <a:schemeClr val="dk1"/>
                </a:solidFill>
              </a:defRPr>
            </a:lvl6pPr>
            <a:lvl7pPr lvl="6" rtl="0">
              <a:lnSpc>
                <a:spcPct val="100000"/>
              </a:lnSpc>
              <a:spcBef>
                <a:spcPts val="0"/>
              </a:spcBef>
              <a:spcAft>
                <a:spcPts val="0"/>
              </a:spcAft>
              <a:buClr>
                <a:schemeClr val="dk1"/>
              </a:buClr>
              <a:buSzPts val="2800"/>
              <a:buNone/>
              <a:defRPr sz="2800">
                <a:solidFill>
                  <a:schemeClr val="dk1"/>
                </a:solidFill>
              </a:defRPr>
            </a:lvl7pPr>
            <a:lvl8pPr lvl="7" rtl="0">
              <a:lnSpc>
                <a:spcPct val="100000"/>
              </a:lnSpc>
              <a:spcBef>
                <a:spcPts val="0"/>
              </a:spcBef>
              <a:spcAft>
                <a:spcPts val="0"/>
              </a:spcAft>
              <a:buClr>
                <a:schemeClr val="dk1"/>
              </a:buClr>
              <a:buSzPts val="2800"/>
              <a:buNone/>
              <a:defRPr sz="2800">
                <a:solidFill>
                  <a:schemeClr val="dk1"/>
                </a:solidFill>
              </a:defRPr>
            </a:lvl8pPr>
            <a:lvl9pPr lvl="8" rtl="0">
              <a:lnSpc>
                <a:spcPct val="100000"/>
              </a:lnSpc>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720000" y="1152475"/>
            <a:ext cx="7704000" cy="3416400"/>
          </a:xfrm>
          <a:prstGeom prst="rect">
            <a:avLst/>
          </a:prstGeom>
          <a:noFill/>
          <a:ln>
            <a:noFill/>
          </a:ln>
        </p:spPr>
        <p:txBody>
          <a:bodyPr spcFirstLastPara="1" wrap="square" lIns="91425" tIns="91425" rIns="91425" bIns="91425" anchor="t" anchorCtr="0">
            <a:noAutofit/>
          </a:bodyPr>
          <a:lstStyle>
            <a:lvl1pPr marL="457200" lvl="0" indent="-317500" rtl="0">
              <a:lnSpc>
                <a:spcPct val="100000"/>
              </a:lnSpc>
              <a:spcBef>
                <a:spcPts val="0"/>
              </a:spcBef>
              <a:spcAft>
                <a:spcPts val="0"/>
              </a:spcAft>
              <a:buClr>
                <a:schemeClr val="accent1"/>
              </a:buClr>
              <a:buSzPts val="1400"/>
              <a:buFont typeface="Roboto"/>
              <a:buChar char="●"/>
              <a:defRPr>
                <a:solidFill>
                  <a:schemeClr val="accent1"/>
                </a:solidFill>
                <a:latin typeface="Roboto"/>
                <a:ea typeface="Roboto"/>
                <a:cs typeface="Roboto"/>
                <a:sym typeface="Roboto"/>
              </a:defRPr>
            </a:lvl1pPr>
            <a:lvl2pPr marL="914400" lvl="1"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2pPr>
            <a:lvl3pPr marL="1371600" lvl="2"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3pPr>
            <a:lvl4pPr marL="1828800" lvl="3"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4pPr>
            <a:lvl5pPr marL="2286000" lvl="4"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5pPr>
            <a:lvl6pPr marL="2743200" lvl="5"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6pPr>
            <a:lvl7pPr marL="3200400" lvl="6"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7pPr>
            <a:lvl8pPr marL="3657600" lvl="7" indent="-317500" rtl="0">
              <a:lnSpc>
                <a:spcPct val="100000"/>
              </a:lnSpc>
              <a:spcBef>
                <a:spcPts val="1600"/>
              </a:spcBef>
              <a:spcAft>
                <a:spcPts val="0"/>
              </a:spcAft>
              <a:buClr>
                <a:schemeClr val="accent1"/>
              </a:buClr>
              <a:buSzPts val="1400"/>
              <a:buFont typeface="Roboto"/>
              <a:buChar char="○"/>
              <a:defRPr>
                <a:solidFill>
                  <a:schemeClr val="accent1"/>
                </a:solidFill>
                <a:latin typeface="Roboto"/>
                <a:ea typeface="Roboto"/>
                <a:cs typeface="Roboto"/>
                <a:sym typeface="Roboto"/>
              </a:defRPr>
            </a:lvl8pPr>
            <a:lvl9pPr marL="4114800" lvl="8" indent="-317500" rtl="0">
              <a:lnSpc>
                <a:spcPct val="100000"/>
              </a:lnSpc>
              <a:spcBef>
                <a:spcPts val="1600"/>
              </a:spcBef>
              <a:spcAft>
                <a:spcPts val="1600"/>
              </a:spcAft>
              <a:buClr>
                <a:schemeClr val="accent1"/>
              </a:buClr>
              <a:buSzPts val="1400"/>
              <a:buFont typeface="Roboto"/>
              <a:buChar char="■"/>
              <a:defRPr>
                <a:solidFill>
                  <a:schemeClr val="accent1"/>
                </a:solidFill>
                <a:latin typeface="Roboto"/>
                <a:ea typeface="Roboto"/>
                <a:cs typeface="Roboto"/>
                <a:sym typeface="Roboto"/>
              </a:defRPr>
            </a:lvl9pPr>
          </a:lstStyle>
          <a:p>
            <a:endParaRPr/>
          </a:p>
        </p:txBody>
      </p:sp>
    </p:spTree>
    <p:extLst>
      <p:ext uri="{BB962C8B-B14F-4D97-AF65-F5344CB8AC3E}">
        <p14:creationId xmlns:p14="http://schemas.microsoft.com/office/powerpoint/2010/main" val="2354938228"/>
      </p:ext>
    </p:extLst>
  </p:cSld>
  <p:clrMap bg1="lt1" tx1="dk1" bg2="dk2" tx2="lt2" accent1="accent1" accent2="accent2" accent3="accent3" accent4="accent4" accent5="accent5" accent6="accent6" hlink="hlink" folHlink="folHlink"/>
  <p:sldLayoutIdLst>
    <p:sldLayoutId id="2147483754" r:id="rId1"/>
    <p:sldLayoutId id="2147483755" r:id="rId2"/>
    <p:sldLayoutId id="2147483756" r:id="rId3"/>
    <p:sldLayoutId id="2147483757" r:id="rId4"/>
    <p:sldLayoutId id="2147483758" r:id="rId5"/>
    <p:sldLayoutId id="2147483759" r:id="rId6"/>
    <p:sldLayoutId id="2147483760" r:id="rId7"/>
    <p:sldLayoutId id="2147483761" r:id="rId8"/>
    <p:sldLayoutId id="2147483762" r:id="rId9"/>
    <p:sldLayoutId id="2147483764" r:id="rId10"/>
    <p:sldLayoutId id="2147483765" r:id="rId11"/>
    <p:sldLayoutId id="2147483766" r:id="rId12"/>
    <p:sldLayoutId id="2147483767" r:id="rId13"/>
    <p:sldLayoutId id="2147483768" r:id="rId14"/>
    <p:sldLayoutId id="2147483769" r:id="rId15"/>
    <p:sldLayoutId id="2147483770" r:id="rId16"/>
    <p:sldLayoutId id="2147483771" r:id="rId17"/>
    <p:sldLayoutId id="2147483772" r:id="rId18"/>
    <p:sldLayoutId id="2147483773" r:id="rId19"/>
    <p:sldLayoutId id="2147483774" r:id="rId20"/>
    <p:sldLayoutId id="2147483775" r:id="rId21"/>
    <p:sldLayoutId id="2147483776" r:id="rId22"/>
    <p:sldLayoutId id="2147483777" r:id="rId23"/>
    <p:sldLayoutId id="2147483778" r:id="rId24"/>
    <p:sldLayoutId id="2147483779" r:id="rId25"/>
    <p:sldLayoutId id="2147483780" r:id="rId26"/>
    <p:sldLayoutId id="2147483781" r:id="rId27"/>
    <p:sldLayoutId id="2147483782" r:id="rId28"/>
    <p:sldLayoutId id="2147483783" r:id="rId29"/>
    <p:sldLayoutId id="2147483784" r:id="rId30"/>
    <p:sldLayoutId id="2147483786" r:id="rId31"/>
    <p:sldLayoutId id="2147483787" r:id="rId32"/>
    <p:sldLayoutId id="2147483788" r:id="rId33"/>
    <p:sldLayoutId id="2147483789" r:id="rId34"/>
    <p:sldLayoutId id="2147483790" r:id="rId35"/>
    <p:sldLayoutId id="2147483791" r:id="rId36"/>
    <p:sldLayoutId id="2147483792" r:id="rId37"/>
    <p:sldLayoutId id="2147483793" r:id="rId38"/>
    <p:sldLayoutId id="2147483794" r:id="rId39"/>
    <p:sldLayoutId id="2147483795" r:id="rId40"/>
    <p:sldLayoutId id="2147483796" r:id="rId41"/>
    <p:sldLayoutId id="2147483797" r:id="rId42"/>
    <p:sldLayoutId id="2147483798" r:id="rId43"/>
    <p:sldLayoutId id="2147483799" r:id="rId44"/>
    <p:sldLayoutId id="2147483800" r:id="rId45"/>
    <p:sldLayoutId id="2147483801" r:id="rId46"/>
    <p:sldLayoutId id="2147483802" r:id="rId47"/>
    <p:sldLayoutId id="2147483803" r:id="rId48"/>
    <p:sldLayoutId id="2147483804" r:id="rId49"/>
    <p:sldLayoutId id="2147483805" r:id="rId5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4.xml"/><Relationship Id="rId4" Type="http://schemas.openxmlformats.org/officeDocument/2006/relationships/image" Target="../media/image2.tiff"/></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69.xml"/><Relationship Id="rId5" Type="http://schemas.openxmlformats.org/officeDocument/2006/relationships/image" Target="../media/image3.png"/><Relationship Id="rId4" Type="http://schemas.openxmlformats.org/officeDocument/2006/relationships/image" Target="../media/image2.tiff"/></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69.xml"/><Relationship Id="rId5" Type="http://schemas.openxmlformats.org/officeDocument/2006/relationships/image" Target="../media/image2.tiff"/><Relationship Id="rId4" Type="http://schemas.openxmlformats.org/officeDocument/2006/relationships/image" Target="../media/image12.png"/></Relationships>
</file>

<file path=ppt/slides/_rels/slide12.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2.xml"/><Relationship Id="rId1" Type="http://schemas.openxmlformats.org/officeDocument/2006/relationships/slideLayout" Target="../slideLayouts/slideLayout71.xml"/></Relationships>
</file>

<file path=ppt/slides/_rels/slide1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3.xml"/><Relationship Id="rId1" Type="http://schemas.openxmlformats.org/officeDocument/2006/relationships/slideLayout" Target="../slideLayouts/slideLayout39.xml"/><Relationship Id="rId5" Type="http://schemas.openxmlformats.org/officeDocument/2006/relationships/image" Target="../media/image2.tiff"/><Relationship Id="rId4" Type="http://schemas.openxmlformats.org/officeDocument/2006/relationships/image" Target="../media/image14.png"/></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4.xml"/><Relationship Id="rId1" Type="http://schemas.openxmlformats.org/officeDocument/2006/relationships/slideLayout" Target="../slideLayouts/slideLayout63.xml"/><Relationship Id="rId5" Type="http://schemas.openxmlformats.org/officeDocument/2006/relationships/image" Target="../media/image15.png"/><Relationship Id="rId4" Type="http://schemas.openxmlformats.org/officeDocument/2006/relationships/image" Target="../media/image2.tiff"/></Relationships>
</file>

<file path=ppt/slides/_rels/slide15.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15.xml"/><Relationship Id="rId1" Type="http://schemas.openxmlformats.org/officeDocument/2006/relationships/slideLayout" Target="../slideLayouts/slideLayout63.xml"/><Relationship Id="rId5" Type="http://schemas.openxmlformats.org/officeDocument/2006/relationships/image" Target="../media/image17.png"/><Relationship Id="rId4" Type="http://schemas.openxmlformats.org/officeDocument/2006/relationships/image" Target="../media/image16.png"/></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6.xml"/><Relationship Id="rId1" Type="http://schemas.openxmlformats.org/officeDocument/2006/relationships/slideLayout" Target="../slideLayouts/slideLayout69.xml"/><Relationship Id="rId5" Type="http://schemas.openxmlformats.org/officeDocument/2006/relationships/image" Target="../media/image18.png"/><Relationship Id="rId4" Type="http://schemas.openxmlformats.org/officeDocument/2006/relationships/image" Target="../media/image2.tiff"/></Relationships>
</file>

<file path=ppt/slides/_rels/slide17.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17.xml"/><Relationship Id="rId1" Type="http://schemas.openxmlformats.org/officeDocument/2006/relationships/slideLayout" Target="../slideLayouts/slideLayout64.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8.xml"/><Relationship Id="rId1" Type="http://schemas.openxmlformats.org/officeDocument/2006/relationships/slideLayout" Target="../slideLayouts/slideLayout56.xml"/><Relationship Id="rId5" Type="http://schemas.openxmlformats.org/officeDocument/2006/relationships/image" Target="../media/image2.tiff"/><Relationship Id="rId4" Type="http://schemas.openxmlformats.org/officeDocument/2006/relationships/image" Target="../media/image19.png"/></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9.xml"/><Relationship Id="rId1" Type="http://schemas.openxmlformats.org/officeDocument/2006/relationships/slideLayout" Target="../slideLayouts/slideLayout69.xml"/><Relationship Id="rId4" Type="http://schemas.openxmlformats.org/officeDocument/2006/relationships/image" Target="../media/image2.tiff"/></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xml"/><Relationship Id="rId1" Type="http://schemas.openxmlformats.org/officeDocument/2006/relationships/slideLayout" Target="../slideLayouts/slideLayout70.xml"/><Relationship Id="rId4" Type="http://schemas.openxmlformats.org/officeDocument/2006/relationships/image" Target="../media/image2.tiff"/></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0.xml"/><Relationship Id="rId1" Type="http://schemas.openxmlformats.org/officeDocument/2006/relationships/slideLayout" Target="../slideLayouts/slideLayout53.xml"/><Relationship Id="rId4" Type="http://schemas.openxmlformats.org/officeDocument/2006/relationships/image" Target="../media/image2.tiff"/></Relationships>
</file>

<file path=ppt/slides/_rels/slide2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1.xml"/><Relationship Id="rId1" Type="http://schemas.openxmlformats.org/officeDocument/2006/relationships/slideLayout" Target="../slideLayouts/slideLayout63.xml"/><Relationship Id="rId5" Type="http://schemas.openxmlformats.org/officeDocument/2006/relationships/image" Target="../media/image20.png"/><Relationship Id="rId4" Type="http://schemas.openxmlformats.org/officeDocument/2006/relationships/image" Target="../media/image2.tiff"/></Relationships>
</file>

<file path=ppt/slides/_rels/slide2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2.xml"/><Relationship Id="rId1" Type="http://schemas.openxmlformats.org/officeDocument/2006/relationships/slideLayout" Target="../slideLayouts/slideLayout63.xml"/><Relationship Id="rId5" Type="http://schemas.openxmlformats.org/officeDocument/2006/relationships/image" Target="../media/image21.png"/><Relationship Id="rId4" Type="http://schemas.openxmlformats.org/officeDocument/2006/relationships/image" Target="../media/image2.tiff"/></Relationships>
</file>

<file path=ppt/slides/_rels/slide2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3.xml"/><Relationship Id="rId1" Type="http://schemas.openxmlformats.org/officeDocument/2006/relationships/slideLayout" Target="../slideLayouts/slideLayout63.xml"/><Relationship Id="rId4" Type="http://schemas.openxmlformats.org/officeDocument/2006/relationships/image" Target="../media/image2.tiff"/></Relationships>
</file>

<file path=ppt/slides/_rels/slide24.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3.png"/><Relationship Id="rId7" Type="http://schemas.openxmlformats.org/officeDocument/2006/relationships/image" Target="../media/image24.png"/><Relationship Id="rId2" Type="http://schemas.openxmlformats.org/officeDocument/2006/relationships/notesSlide" Target="../notesSlides/notesSlide24.xml"/><Relationship Id="rId1" Type="http://schemas.openxmlformats.org/officeDocument/2006/relationships/slideLayout" Target="../slideLayouts/slideLayout72.xml"/><Relationship Id="rId6" Type="http://schemas.openxmlformats.org/officeDocument/2006/relationships/image" Target="../media/image23.png"/><Relationship Id="rId11" Type="http://schemas.openxmlformats.org/officeDocument/2006/relationships/image" Target="../media/image28.png"/><Relationship Id="rId5" Type="http://schemas.openxmlformats.org/officeDocument/2006/relationships/image" Target="../media/image22.png"/><Relationship Id="rId10" Type="http://schemas.openxmlformats.org/officeDocument/2006/relationships/image" Target="../media/image27.png"/><Relationship Id="rId4" Type="http://schemas.openxmlformats.org/officeDocument/2006/relationships/image" Target="../media/image2.tiff"/><Relationship Id="rId9" Type="http://schemas.openxmlformats.org/officeDocument/2006/relationships/image" Target="../media/image26.png"/></Relationships>
</file>

<file path=ppt/slides/_rels/slide25.xml.rels><?xml version="1.0" encoding="UTF-8" standalone="yes"?>
<Relationships xmlns="http://schemas.openxmlformats.org/package/2006/relationships"><Relationship Id="rId3" Type="http://schemas.openxmlformats.org/officeDocument/2006/relationships/image" Target="../media/image3.png"/><Relationship Id="rId7" Type="http://schemas.openxmlformats.org/officeDocument/2006/relationships/image" Target="../media/image31.png"/><Relationship Id="rId2" Type="http://schemas.openxmlformats.org/officeDocument/2006/relationships/notesSlide" Target="../notesSlides/notesSlide25.xml"/><Relationship Id="rId1" Type="http://schemas.openxmlformats.org/officeDocument/2006/relationships/slideLayout" Target="../slideLayouts/slideLayout56.xml"/><Relationship Id="rId6" Type="http://schemas.openxmlformats.org/officeDocument/2006/relationships/image" Target="../media/image30.png"/><Relationship Id="rId5" Type="http://schemas.openxmlformats.org/officeDocument/2006/relationships/image" Target="../media/image29.png"/><Relationship Id="rId4" Type="http://schemas.openxmlformats.org/officeDocument/2006/relationships/image" Target="../media/image2.tiff"/></Relationships>
</file>

<file path=ppt/slides/_rels/slide2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6.xml"/><Relationship Id="rId1" Type="http://schemas.openxmlformats.org/officeDocument/2006/relationships/slideLayout" Target="../slideLayouts/slideLayout56.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2.tiff"/></Relationships>
</file>

<file path=ppt/slides/_rels/slide2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7.xml"/><Relationship Id="rId1" Type="http://schemas.openxmlformats.org/officeDocument/2006/relationships/slideLayout" Target="../slideLayouts/slideLayout56.xml"/><Relationship Id="rId4" Type="http://schemas.openxmlformats.org/officeDocument/2006/relationships/image" Target="../media/image2.tiff"/></Relationships>
</file>

<file path=ppt/slides/_rels/slide28.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image" Target="../media/image2.tiff"/><Relationship Id="rId1" Type="http://schemas.openxmlformats.org/officeDocument/2006/relationships/slideLayout" Target="../slideLayouts/slideLayout23.xml"/><Relationship Id="rId4" Type="http://schemas.openxmlformats.org/officeDocument/2006/relationships/image" Target="../media/image35.png"/></Relationships>
</file>

<file path=ppt/slides/_rels/slide29.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28.xml"/><Relationship Id="rId1" Type="http://schemas.openxmlformats.org/officeDocument/2006/relationships/slideLayout" Target="../slideLayouts/slideLayout23.xml"/></Relationships>
</file>

<file path=ppt/slides/_rels/slide3.xml.rels><?xml version="1.0" encoding="UTF-8" standalone="yes"?>
<Relationships xmlns="http://schemas.openxmlformats.org/package/2006/relationships"><Relationship Id="rId3" Type="http://schemas.openxmlformats.org/officeDocument/2006/relationships/image" Target="../media/image2.tiff"/><Relationship Id="rId2" Type="http://schemas.openxmlformats.org/officeDocument/2006/relationships/notesSlide" Target="../notesSlides/notesSlide3.xml"/><Relationship Id="rId1" Type="http://schemas.openxmlformats.org/officeDocument/2006/relationships/slideLayout" Target="../slideLayouts/slideLayout34.xml"/></Relationships>
</file>

<file path=ppt/slides/_rels/slide30.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3.xml"/></Relationships>
</file>

<file path=ppt/slides/_rels/slide31.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3.xml"/></Relationships>
</file>

<file path=ppt/slides/_rels/slide32.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image" Target="../media/image2.tiff"/><Relationship Id="rId1" Type="http://schemas.openxmlformats.org/officeDocument/2006/relationships/slideLayout" Target="../slideLayouts/slideLayout23.xml"/></Relationships>
</file>

<file path=ppt/slides/_rels/slide33.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3.xml"/></Relationships>
</file>

<file path=ppt/slides/_rels/slide34.xml.rels><?xml version="1.0" encoding="UTF-8" standalone="yes"?>
<Relationships xmlns="http://schemas.openxmlformats.org/package/2006/relationships"><Relationship Id="rId2" Type="http://schemas.openxmlformats.org/officeDocument/2006/relationships/image" Target="../media/image2.tiff"/><Relationship Id="rId1" Type="http://schemas.openxmlformats.org/officeDocument/2006/relationships/slideLayout" Target="../slideLayouts/slideLayout23.xml"/></Relationships>
</file>

<file path=ppt/slides/_rels/slide3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29.xml"/><Relationship Id="rId1" Type="http://schemas.openxmlformats.org/officeDocument/2006/relationships/slideLayout" Target="../slideLayouts/slideLayout53.xml"/><Relationship Id="rId4" Type="http://schemas.openxmlformats.org/officeDocument/2006/relationships/image" Target="../media/image2.tiff"/></Relationships>
</file>

<file path=ppt/slides/_rels/slide3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0.xml"/><Relationship Id="rId1" Type="http://schemas.openxmlformats.org/officeDocument/2006/relationships/slideLayout" Target="../slideLayouts/slideLayout52.xml"/><Relationship Id="rId4" Type="http://schemas.openxmlformats.org/officeDocument/2006/relationships/image" Target="../media/image2.tiff"/></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53.xml"/><Relationship Id="rId5" Type="http://schemas.openxmlformats.org/officeDocument/2006/relationships/image" Target="../media/image2.tiff"/><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5.xml"/><Relationship Id="rId1" Type="http://schemas.openxmlformats.org/officeDocument/2006/relationships/slideLayout" Target="../slideLayouts/slideLayout6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43.xml"/><Relationship Id="rId5" Type="http://schemas.openxmlformats.org/officeDocument/2006/relationships/image" Target="../media/image2.tiff"/><Relationship Id="rId4" Type="http://schemas.openxmlformats.org/officeDocument/2006/relationships/image" Target="../media/image6.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7.xml"/><Relationship Id="rId1" Type="http://schemas.openxmlformats.org/officeDocument/2006/relationships/slideLayout" Target="../slideLayouts/slideLayout6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2.tiff"/></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8.xml"/><Relationship Id="rId1" Type="http://schemas.openxmlformats.org/officeDocument/2006/relationships/slideLayout" Target="../slideLayouts/slideLayout62.xml"/><Relationship Id="rId6" Type="http://schemas.openxmlformats.org/officeDocument/2006/relationships/image" Target="../media/image10.png"/><Relationship Id="rId5" Type="http://schemas.openxmlformats.org/officeDocument/2006/relationships/image" Target="../media/image9.png"/><Relationship Id="rId4" Type="http://schemas.openxmlformats.org/officeDocument/2006/relationships/image" Target="../media/image2.tiff"/></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9.xml"/><Relationship Id="rId1" Type="http://schemas.openxmlformats.org/officeDocument/2006/relationships/slideLayout" Target="../slideLayouts/slideLayout41.xml"/><Relationship Id="rId4" Type="http://schemas.openxmlformats.org/officeDocument/2006/relationships/image" Target="../media/image2.tif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377"/>
        <p:cNvGrpSpPr/>
        <p:nvPr/>
      </p:nvGrpSpPr>
      <p:grpSpPr>
        <a:xfrm>
          <a:off x="0" y="0"/>
          <a:ext cx="0" cy="0"/>
          <a:chOff x="0" y="0"/>
          <a:chExt cx="0" cy="0"/>
        </a:xfrm>
      </p:grpSpPr>
      <p:pic>
        <p:nvPicPr>
          <p:cNvPr id="11" name="Imagen 10">
            <a:extLst>
              <a:ext uri="{FF2B5EF4-FFF2-40B4-BE49-F238E27FC236}">
                <a16:creationId xmlns:a16="http://schemas.microsoft.com/office/drawing/2014/main" id="{A1F3EEED-7A32-C114-01C3-EA8C8AA1BF29}"/>
              </a:ext>
            </a:extLst>
          </p:cNvPr>
          <p:cNvPicPr>
            <a:picLocks noChangeAspect="1"/>
          </p:cNvPicPr>
          <p:nvPr/>
        </p:nvPicPr>
        <p:blipFill>
          <a:blip r:embed="rId3"/>
          <a:stretch>
            <a:fillRect/>
          </a:stretch>
        </p:blipFill>
        <p:spPr>
          <a:xfrm>
            <a:off x="0" y="1730433"/>
            <a:ext cx="9144000" cy="1490911"/>
          </a:xfrm>
          <a:prstGeom prst="rect">
            <a:avLst/>
          </a:prstGeom>
        </p:spPr>
      </p:pic>
      <p:pic>
        <p:nvPicPr>
          <p:cNvPr id="6" name="Imagen 5">
            <a:extLst>
              <a:ext uri="{FF2B5EF4-FFF2-40B4-BE49-F238E27FC236}">
                <a16:creationId xmlns:a16="http://schemas.microsoft.com/office/drawing/2014/main" id="{EC89EEE7-307C-3AC8-31EC-FEABE92CFFC6}"/>
              </a:ext>
            </a:extLst>
          </p:cNvPr>
          <p:cNvPicPr>
            <a:picLocks noChangeAspect="1"/>
          </p:cNvPicPr>
          <p:nvPr/>
        </p:nvPicPr>
        <p:blipFill>
          <a:blip r:embed="rId4"/>
          <a:stretch>
            <a:fillRect/>
          </a:stretch>
        </p:blipFill>
        <p:spPr>
          <a:xfrm>
            <a:off x="3584907" y="162589"/>
            <a:ext cx="1974185" cy="1384243"/>
          </a:xfrm>
          <a:prstGeom prst="rect">
            <a:avLst/>
          </a:prstGeom>
        </p:spPr>
      </p:pic>
      <p:sp>
        <p:nvSpPr>
          <p:cNvPr id="8" name="Título 1">
            <a:extLst>
              <a:ext uri="{FF2B5EF4-FFF2-40B4-BE49-F238E27FC236}">
                <a16:creationId xmlns:a16="http://schemas.microsoft.com/office/drawing/2014/main" id="{A9260F47-867D-D2F7-9488-B064CC6AD2D2}"/>
              </a:ext>
            </a:extLst>
          </p:cNvPr>
          <p:cNvSpPr txBox="1">
            <a:spLocks/>
          </p:cNvSpPr>
          <p:nvPr/>
        </p:nvSpPr>
        <p:spPr>
          <a:xfrm>
            <a:off x="1245832" y="1903226"/>
            <a:ext cx="6652331" cy="1145324"/>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ctr" rtl="0">
              <a:lnSpc>
                <a:spcPct val="100000"/>
              </a:lnSpc>
              <a:spcBef>
                <a:spcPts val="0"/>
              </a:spcBef>
              <a:spcAft>
                <a:spcPts val="0"/>
              </a:spcAft>
              <a:buClr>
                <a:srgbClr val="434343"/>
              </a:buClr>
              <a:buSzPts val="3000"/>
              <a:buFont typeface="Fira Sans Extra Condensed Medium"/>
              <a:buNone/>
              <a:defRPr sz="3000" b="0" i="0" u="none" strike="noStrike" cap="none">
                <a:solidFill>
                  <a:schemeClr val="dk1"/>
                </a:solidFill>
                <a:latin typeface="Fira Sans Extra Condensed Medium"/>
                <a:ea typeface="Fira Sans Extra Condensed Medium"/>
                <a:cs typeface="Fira Sans Extra Condensed Medium"/>
                <a:sym typeface="Fira Sans Extra Condensed Medium"/>
              </a:defRPr>
            </a:lvl1pPr>
            <a:lvl2pPr marR="0" lvl="1"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2pPr>
            <a:lvl3pPr marR="0" lvl="2"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3pPr>
            <a:lvl4pPr marR="0" lvl="3"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4pPr>
            <a:lvl5pPr marR="0" lvl="4"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5pPr>
            <a:lvl6pPr marR="0" lvl="5"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6pPr>
            <a:lvl7pPr marR="0" lvl="6"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7pPr>
            <a:lvl8pPr marR="0" lvl="7"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8pPr>
            <a:lvl9pPr marR="0" lvl="8" algn="ctr" rtl="0">
              <a:lnSpc>
                <a:spcPct val="100000"/>
              </a:lnSpc>
              <a:spcBef>
                <a:spcPts val="0"/>
              </a:spcBef>
              <a:spcAft>
                <a:spcPts val="0"/>
              </a:spcAft>
              <a:buClr>
                <a:srgbClr val="434343"/>
              </a:buClr>
              <a:buSzPts val="3000"/>
              <a:buFont typeface="Fira Sans Extra Condensed Medium"/>
              <a:buNone/>
              <a:defRPr sz="3000" b="0" i="0" u="none" strike="noStrike" cap="none">
                <a:solidFill>
                  <a:srgbClr val="434343"/>
                </a:solidFill>
                <a:latin typeface="Fira Sans Extra Condensed Medium"/>
                <a:ea typeface="Fira Sans Extra Condensed Medium"/>
                <a:cs typeface="Fira Sans Extra Condensed Medium"/>
                <a:sym typeface="Fira Sans Extra Condensed Medium"/>
              </a:defRPr>
            </a:lvl9pPr>
          </a:lstStyle>
          <a:p>
            <a:pPr marL="0" marR="0" lvl="0" indent="0" algn="ctr" defTabSz="914400" rtl="0" eaLnBrk="1" fontAlgn="auto" latinLnBrk="0" hangingPunct="1">
              <a:lnSpc>
                <a:spcPct val="100000"/>
              </a:lnSpc>
              <a:spcBef>
                <a:spcPts val="0"/>
              </a:spcBef>
              <a:spcAft>
                <a:spcPts val="0"/>
              </a:spcAft>
              <a:buClr>
                <a:srgbClr val="434343"/>
              </a:buClr>
              <a:buSzPts val="3000"/>
              <a:buFont typeface="Fira Sans Extra Condensed Medium"/>
              <a:buNone/>
              <a:tabLst/>
              <a:defRPr/>
            </a:pPr>
            <a:r>
              <a:rPr kumimoji="0" lang="es-MX" sz="4000" b="1"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t>Didáctica de la Matemática y</a:t>
            </a:r>
            <a:br>
              <a:rPr kumimoji="0" lang="es-MX" sz="4000" b="1"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br>
            <a:r>
              <a:rPr kumimoji="0" lang="es-MX" sz="4000" b="1"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rPr>
              <a:t>Práctica Profesional II</a:t>
            </a:r>
            <a:endParaRPr kumimoji="0" lang="es-CL" sz="4000" b="1" i="0" u="none" strike="noStrike" kern="0" cap="none" spc="0" normalizeH="0" baseline="0" noProof="0" dirty="0">
              <a:ln>
                <a:noFill/>
              </a:ln>
              <a:solidFill>
                <a:srgbClr val="FFFFFF"/>
              </a:solidFill>
              <a:effectLst/>
              <a:uLnTx/>
              <a:uFillTx/>
              <a:latin typeface="Calibri" panose="020F0502020204030204" pitchFamily="34" charset="0"/>
              <a:ea typeface="Calibri" panose="020F0502020204030204" pitchFamily="34" charset="0"/>
              <a:cs typeface="Calibri" panose="020F0502020204030204" pitchFamily="34" charset="0"/>
              <a:sym typeface="Fira Sans Extra Condensed Medium"/>
            </a:endParaRPr>
          </a:p>
        </p:txBody>
      </p:sp>
      <p:sp>
        <p:nvSpPr>
          <p:cNvPr id="9" name="Subtítulo 2">
            <a:extLst>
              <a:ext uri="{FF2B5EF4-FFF2-40B4-BE49-F238E27FC236}">
                <a16:creationId xmlns:a16="http://schemas.microsoft.com/office/drawing/2014/main" id="{947D2585-1CAE-FBE7-C631-DCA8E11B72C7}"/>
              </a:ext>
            </a:extLst>
          </p:cNvPr>
          <p:cNvSpPr txBox="1">
            <a:spLocks/>
          </p:cNvSpPr>
          <p:nvPr/>
        </p:nvSpPr>
        <p:spPr>
          <a:xfrm>
            <a:off x="2056478" y="3373980"/>
            <a:ext cx="5031037" cy="1171709"/>
          </a:xfrm>
          <a:prstGeom prst="rect">
            <a:avLst/>
          </a:prstGeom>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Pedagogía en Educación Media en Matemáticas y Física</a:t>
            </a:r>
          </a:p>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MX" sz="1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Segundo Semestre 2024</a:t>
            </a:r>
            <a:endParaRPr kumimoji="0" lang="es-CL" sz="16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endParaRPr>
          </a:p>
        </p:txBody>
      </p:sp>
      <p:sp>
        <p:nvSpPr>
          <p:cNvPr id="10" name="CuadroTexto 9">
            <a:extLst>
              <a:ext uri="{FF2B5EF4-FFF2-40B4-BE49-F238E27FC236}">
                <a16:creationId xmlns:a16="http://schemas.microsoft.com/office/drawing/2014/main" id="{0E038972-4CC9-F8FA-2A03-73B83BF4A130}"/>
              </a:ext>
            </a:extLst>
          </p:cNvPr>
          <p:cNvSpPr txBox="1"/>
          <p:nvPr/>
        </p:nvSpPr>
        <p:spPr>
          <a:xfrm>
            <a:off x="1686712" y="4050866"/>
            <a:ext cx="5770568" cy="307777"/>
          </a:xfrm>
          <a:prstGeom prst="rect">
            <a:avLst/>
          </a:prstGeom>
          <a:noFill/>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 typeface="Arial"/>
              <a:buNone/>
              <a:tabLst/>
              <a:defRPr/>
            </a:pPr>
            <a:r>
              <a:rPr kumimoji="0" lang="es-CL" sz="14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Elaborado por Prof. Valeria Randolph</a:t>
            </a:r>
            <a:r>
              <a:rPr kumimoji="0" lang="es-CL" sz="1200"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Calibri" panose="020F0502020204030204" pitchFamily="34" charset="0"/>
                <a:sym typeface="Arial"/>
              </a:rPr>
              <a:t> </a:t>
            </a:r>
          </a:p>
        </p:txBody>
      </p:sp>
    </p:spTree>
    <p:extLst>
      <p:ext uri="{BB962C8B-B14F-4D97-AF65-F5344CB8AC3E}">
        <p14:creationId xmlns:p14="http://schemas.microsoft.com/office/powerpoint/2010/main" val="134930425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sp>
        <p:nvSpPr>
          <p:cNvPr id="12" name="Google Shape;1235;p75">
            <a:extLst>
              <a:ext uri="{FF2B5EF4-FFF2-40B4-BE49-F238E27FC236}">
                <a16:creationId xmlns:a16="http://schemas.microsoft.com/office/drawing/2014/main" id="{F1AE3B99-9ED9-3220-5B31-D39F8908A2B2}"/>
              </a:ext>
            </a:extLst>
          </p:cNvPr>
          <p:cNvSpPr txBox="1">
            <a:spLocks noGrp="1"/>
          </p:cNvSpPr>
          <p:nvPr>
            <p:ph type="title"/>
          </p:nvPr>
        </p:nvSpPr>
        <p:spPr>
          <a:xfrm>
            <a:off x="5281646" y="526954"/>
            <a:ext cx="346303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Veamos dos ejemplos</a:t>
            </a:r>
            <a:endParaRPr sz="2400" dirty="0"/>
          </a:p>
        </p:txBody>
      </p:sp>
      <p:pic>
        <p:nvPicPr>
          <p:cNvPr id="14" name="Imagen 13">
            <a:extLst>
              <a:ext uri="{FF2B5EF4-FFF2-40B4-BE49-F238E27FC236}">
                <a16:creationId xmlns:a16="http://schemas.microsoft.com/office/drawing/2014/main" id="{C82A52D7-1268-D483-A69C-BC5FABCBE863}"/>
              </a:ext>
            </a:extLst>
          </p:cNvPr>
          <p:cNvPicPr>
            <a:picLocks noChangeAspect="1"/>
          </p:cNvPicPr>
          <p:nvPr/>
        </p:nvPicPr>
        <p:blipFill>
          <a:blip r:embed="rId3"/>
          <a:stretch>
            <a:fillRect/>
          </a:stretch>
        </p:blipFill>
        <p:spPr>
          <a:xfrm>
            <a:off x="286629" y="1825166"/>
            <a:ext cx="7042362" cy="2138545"/>
          </a:xfrm>
          <a:prstGeom prst="rect">
            <a:avLst/>
          </a:prstGeom>
          <a:ln>
            <a:solidFill>
              <a:schemeClr val="accent1"/>
            </a:solidFill>
          </a:ln>
        </p:spPr>
      </p:pic>
      <p:sp>
        <p:nvSpPr>
          <p:cNvPr id="8" name="CuadroTexto 7">
            <a:extLst>
              <a:ext uri="{FF2B5EF4-FFF2-40B4-BE49-F238E27FC236}">
                <a16:creationId xmlns:a16="http://schemas.microsoft.com/office/drawing/2014/main" id="{C7299F50-13AD-9689-7926-C9BAD98FEBAB}"/>
              </a:ext>
            </a:extLst>
          </p:cNvPr>
          <p:cNvSpPr txBox="1"/>
          <p:nvPr/>
        </p:nvSpPr>
        <p:spPr>
          <a:xfrm>
            <a:off x="-123077" y="1438582"/>
            <a:ext cx="4760795" cy="369332"/>
          </a:xfrm>
          <a:prstGeom prst="rect">
            <a:avLst/>
          </a:prstGeom>
          <a:noFill/>
        </p:spPr>
        <p:txBody>
          <a:bodyPr wrap="square">
            <a:spAutoFit/>
          </a:bodyPr>
          <a:lstStyle/>
          <a:p>
            <a:pPr algn="ctr"/>
            <a:r>
              <a:rPr lang="es-CL" sz="1800" dirty="0">
                <a:latin typeface="Roboto" panose="02000000000000000000" pitchFamily="2" charset="0"/>
                <a:ea typeface="Roboto" panose="02000000000000000000" pitchFamily="2" charset="0"/>
                <a:cs typeface="Roboto" panose="02000000000000000000" pitchFamily="2" charset="0"/>
              </a:rPr>
              <a:t>¿Es una situación de proporcionalidad?</a:t>
            </a:r>
          </a:p>
        </p:txBody>
      </p:sp>
      <p:sp>
        <p:nvSpPr>
          <p:cNvPr id="9" name="CuadroTexto 8">
            <a:extLst>
              <a:ext uri="{FF2B5EF4-FFF2-40B4-BE49-F238E27FC236}">
                <a16:creationId xmlns:a16="http://schemas.microsoft.com/office/drawing/2014/main" id="{8E6915ED-97AA-FB39-78BB-921E849FC002}"/>
              </a:ext>
            </a:extLst>
          </p:cNvPr>
          <p:cNvSpPr txBox="1"/>
          <p:nvPr/>
        </p:nvSpPr>
        <p:spPr>
          <a:xfrm>
            <a:off x="2257320" y="3980963"/>
            <a:ext cx="6251170" cy="230832"/>
          </a:xfrm>
          <a:prstGeom prst="rect">
            <a:avLst/>
          </a:prstGeom>
          <a:noFill/>
        </p:spPr>
        <p:txBody>
          <a:bodyPr wrap="square">
            <a:spAutoFit/>
          </a:bodyPr>
          <a:lstStyle/>
          <a:p>
            <a:pPr marL="0" lvl="0" indent="0" algn="l" rtl="0">
              <a:spcBef>
                <a:spcPts val="0"/>
              </a:spcBef>
              <a:spcAft>
                <a:spcPts val="0"/>
              </a:spcAft>
              <a:buNone/>
            </a:pPr>
            <a:r>
              <a:rPr lang="es-CL" sz="900" dirty="0"/>
              <a:t>Extraído de: https://static.sumaysigue.uchile.cl/webcmmedu/pdf/Proporcionalidad_y_linealidad.pdf</a:t>
            </a:r>
          </a:p>
        </p:txBody>
      </p:sp>
      <p:pic>
        <p:nvPicPr>
          <p:cNvPr id="10" name="Imagen 9">
            <a:extLst>
              <a:ext uri="{FF2B5EF4-FFF2-40B4-BE49-F238E27FC236}">
                <a16:creationId xmlns:a16="http://schemas.microsoft.com/office/drawing/2014/main" id="{9C79248C-53D4-81E5-E25D-D2F4A56F6BAD}"/>
              </a:ext>
            </a:extLst>
          </p:cNvPr>
          <p:cNvPicPr>
            <a:picLocks noChangeAspect="1"/>
          </p:cNvPicPr>
          <p:nvPr/>
        </p:nvPicPr>
        <p:blipFill>
          <a:blip r:embed="rId4"/>
          <a:stretch>
            <a:fillRect/>
          </a:stretch>
        </p:blipFill>
        <p:spPr>
          <a:xfrm>
            <a:off x="8368677" y="65157"/>
            <a:ext cx="673185" cy="472019"/>
          </a:xfrm>
          <a:prstGeom prst="rect">
            <a:avLst/>
          </a:prstGeom>
        </p:spPr>
      </p:pic>
      <p:pic>
        <p:nvPicPr>
          <p:cNvPr id="13" name="Imagen 12">
            <a:extLst>
              <a:ext uri="{FF2B5EF4-FFF2-40B4-BE49-F238E27FC236}">
                <a16:creationId xmlns:a16="http://schemas.microsoft.com/office/drawing/2014/main" id="{92ADEEA6-F2A7-1F54-9D42-ACE9AC253626}"/>
              </a:ext>
            </a:extLst>
          </p:cNvPr>
          <p:cNvPicPr>
            <a:picLocks noChangeAspect="1"/>
          </p:cNvPicPr>
          <p:nvPr/>
        </p:nvPicPr>
        <p:blipFill>
          <a:blip r:embed="rId5"/>
          <a:stretch>
            <a:fillRect/>
          </a:stretch>
        </p:blipFill>
        <p:spPr>
          <a:xfrm>
            <a:off x="8127124" y="0"/>
            <a:ext cx="1016875" cy="931705"/>
          </a:xfrm>
          <a:prstGeom prst="rect">
            <a:avLst/>
          </a:prstGeom>
        </p:spPr>
      </p:pic>
      <p:pic>
        <p:nvPicPr>
          <p:cNvPr id="16" name="Imagen 15">
            <a:extLst>
              <a:ext uri="{FF2B5EF4-FFF2-40B4-BE49-F238E27FC236}">
                <a16:creationId xmlns:a16="http://schemas.microsoft.com/office/drawing/2014/main" id="{070034A7-73D8-6427-5902-86A0FF1F5D89}"/>
              </a:ext>
            </a:extLst>
          </p:cNvPr>
          <p:cNvPicPr>
            <a:picLocks noChangeAspect="1"/>
          </p:cNvPicPr>
          <p:nvPr/>
        </p:nvPicPr>
        <p:blipFill>
          <a:blip r:embed="rId4"/>
          <a:stretch>
            <a:fillRect/>
          </a:stretch>
        </p:blipFill>
        <p:spPr>
          <a:xfrm>
            <a:off x="8419745" y="101731"/>
            <a:ext cx="673185" cy="472019"/>
          </a:xfrm>
          <a:prstGeom prst="rect">
            <a:avLst/>
          </a:prstGeom>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sp>
        <p:nvSpPr>
          <p:cNvPr id="12" name="Google Shape;1235;p75">
            <a:extLst>
              <a:ext uri="{FF2B5EF4-FFF2-40B4-BE49-F238E27FC236}">
                <a16:creationId xmlns:a16="http://schemas.microsoft.com/office/drawing/2014/main" id="{F1AE3B99-9ED9-3220-5B31-D39F8908A2B2}"/>
              </a:ext>
            </a:extLst>
          </p:cNvPr>
          <p:cNvSpPr txBox="1">
            <a:spLocks noGrp="1"/>
          </p:cNvSpPr>
          <p:nvPr>
            <p:ph type="title"/>
          </p:nvPr>
        </p:nvSpPr>
        <p:spPr>
          <a:xfrm>
            <a:off x="5281646" y="526954"/>
            <a:ext cx="346303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2400" dirty="0"/>
              <a:t>Veamos dos ejemplos</a:t>
            </a:r>
            <a:endParaRPr sz="2400" dirty="0"/>
          </a:p>
        </p:txBody>
      </p:sp>
      <p:pic>
        <p:nvPicPr>
          <p:cNvPr id="5" name="Imagen 4">
            <a:extLst>
              <a:ext uri="{FF2B5EF4-FFF2-40B4-BE49-F238E27FC236}">
                <a16:creationId xmlns:a16="http://schemas.microsoft.com/office/drawing/2014/main" id="{6FCCE52F-D46E-31EC-6F6E-94D9DFEE2A20}"/>
              </a:ext>
            </a:extLst>
          </p:cNvPr>
          <p:cNvPicPr>
            <a:picLocks noChangeAspect="1"/>
          </p:cNvPicPr>
          <p:nvPr/>
        </p:nvPicPr>
        <p:blipFill>
          <a:blip r:embed="rId3"/>
          <a:stretch>
            <a:fillRect/>
          </a:stretch>
        </p:blipFill>
        <p:spPr>
          <a:xfrm>
            <a:off x="8125602" y="0"/>
            <a:ext cx="1018397" cy="1004854"/>
          </a:xfrm>
          <a:prstGeom prst="rect">
            <a:avLst/>
          </a:prstGeom>
        </p:spPr>
      </p:pic>
      <p:sp>
        <p:nvSpPr>
          <p:cNvPr id="11" name="CuadroTexto 10">
            <a:extLst>
              <a:ext uri="{FF2B5EF4-FFF2-40B4-BE49-F238E27FC236}">
                <a16:creationId xmlns:a16="http://schemas.microsoft.com/office/drawing/2014/main" id="{33DE3B21-3EBC-24F0-15E9-2B948F1020A6}"/>
              </a:ext>
            </a:extLst>
          </p:cNvPr>
          <p:cNvSpPr txBox="1"/>
          <p:nvPr/>
        </p:nvSpPr>
        <p:spPr>
          <a:xfrm>
            <a:off x="-123077" y="1438582"/>
            <a:ext cx="4760795" cy="369332"/>
          </a:xfrm>
          <a:prstGeom prst="rect">
            <a:avLst/>
          </a:prstGeom>
          <a:noFill/>
        </p:spPr>
        <p:txBody>
          <a:bodyPr wrap="square">
            <a:spAutoFit/>
          </a:bodyPr>
          <a:lstStyle/>
          <a:p>
            <a:pPr algn="ctr"/>
            <a:r>
              <a:rPr lang="es-CL" sz="1800" dirty="0">
                <a:latin typeface="Roboto" panose="02000000000000000000" pitchFamily="2" charset="0"/>
                <a:ea typeface="Roboto" panose="02000000000000000000" pitchFamily="2" charset="0"/>
                <a:cs typeface="Roboto" panose="02000000000000000000" pitchFamily="2" charset="0"/>
              </a:rPr>
              <a:t>¿Es una situación de proporcionalidad?</a:t>
            </a:r>
          </a:p>
        </p:txBody>
      </p:sp>
      <p:pic>
        <p:nvPicPr>
          <p:cNvPr id="9" name="Imagen 8">
            <a:extLst>
              <a:ext uri="{FF2B5EF4-FFF2-40B4-BE49-F238E27FC236}">
                <a16:creationId xmlns:a16="http://schemas.microsoft.com/office/drawing/2014/main" id="{58AD7316-D651-F3A0-EC82-EFE0CABFFEE1}"/>
              </a:ext>
            </a:extLst>
          </p:cNvPr>
          <p:cNvPicPr>
            <a:picLocks noChangeAspect="1"/>
          </p:cNvPicPr>
          <p:nvPr/>
        </p:nvPicPr>
        <p:blipFill>
          <a:blip r:embed="rId4"/>
          <a:stretch>
            <a:fillRect/>
          </a:stretch>
        </p:blipFill>
        <p:spPr>
          <a:xfrm>
            <a:off x="303254" y="1816227"/>
            <a:ext cx="7042362" cy="2203733"/>
          </a:xfrm>
          <a:prstGeom prst="rect">
            <a:avLst/>
          </a:prstGeom>
          <a:ln>
            <a:solidFill>
              <a:schemeClr val="accent1"/>
            </a:solidFill>
          </a:ln>
        </p:spPr>
      </p:pic>
      <p:sp>
        <p:nvSpPr>
          <p:cNvPr id="3" name="CuadroTexto 2">
            <a:extLst>
              <a:ext uri="{FF2B5EF4-FFF2-40B4-BE49-F238E27FC236}">
                <a16:creationId xmlns:a16="http://schemas.microsoft.com/office/drawing/2014/main" id="{9306F183-874F-72C3-9C21-1B85A0B9961E}"/>
              </a:ext>
            </a:extLst>
          </p:cNvPr>
          <p:cNvSpPr txBox="1"/>
          <p:nvPr/>
        </p:nvSpPr>
        <p:spPr>
          <a:xfrm>
            <a:off x="2257320" y="4028273"/>
            <a:ext cx="6251170" cy="230832"/>
          </a:xfrm>
          <a:prstGeom prst="rect">
            <a:avLst/>
          </a:prstGeom>
          <a:noFill/>
        </p:spPr>
        <p:txBody>
          <a:bodyPr wrap="square">
            <a:spAutoFit/>
          </a:bodyPr>
          <a:lstStyle/>
          <a:p>
            <a:pPr marL="0" lvl="0" indent="0" algn="l" rtl="0">
              <a:spcBef>
                <a:spcPts val="0"/>
              </a:spcBef>
              <a:spcAft>
                <a:spcPts val="0"/>
              </a:spcAft>
              <a:buNone/>
            </a:pPr>
            <a:r>
              <a:rPr lang="es-CL" sz="900" dirty="0"/>
              <a:t>Extraído de: https://static.sumaysigue.uchile.cl/webcmmedu/pdf/Proporcionalidad_y_linealidad.pdf</a:t>
            </a:r>
          </a:p>
        </p:txBody>
      </p:sp>
      <p:pic>
        <p:nvPicPr>
          <p:cNvPr id="4" name="Imagen 3">
            <a:extLst>
              <a:ext uri="{FF2B5EF4-FFF2-40B4-BE49-F238E27FC236}">
                <a16:creationId xmlns:a16="http://schemas.microsoft.com/office/drawing/2014/main" id="{37C3F4FB-9A4A-7717-506C-B3FB9DBE7401}"/>
              </a:ext>
            </a:extLst>
          </p:cNvPr>
          <p:cNvPicPr>
            <a:picLocks noChangeAspect="1"/>
          </p:cNvPicPr>
          <p:nvPr/>
        </p:nvPicPr>
        <p:blipFill>
          <a:blip r:embed="rId5"/>
          <a:stretch>
            <a:fillRect/>
          </a:stretch>
        </p:blipFill>
        <p:spPr>
          <a:xfrm>
            <a:off x="8368677" y="65157"/>
            <a:ext cx="673185" cy="472019"/>
          </a:xfrm>
          <a:prstGeom prst="rect">
            <a:avLst/>
          </a:prstGeom>
        </p:spPr>
      </p:pic>
    </p:spTree>
    <p:extLst>
      <p:ext uri="{BB962C8B-B14F-4D97-AF65-F5344CB8AC3E}">
        <p14:creationId xmlns:p14="http://schemas.microsoft.com/office/powerpoint/2010/main" val="407660406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398"/>
        <p:cNvGrpSpPr/>
        <p:nvPr/>
      </p:nvGrpSpPr>
      <p:grpSpPr>
        <a:xfrm>
          <a:off x="0" y="0"/>
          <a:ext cx="0" cy="0"/>
          <a:chOff x="0" y="0"/>
          <a:chExt cx="0" cy="0"/>
        </a:xfrm>
      </p:grpSpPr>
      <p:grpSp>
        <p:nvGrpSpPr>
          <p:cNvPr id="1412" name="Google Shape;1412;p85"/>
          <p:cNvGrpSpPr/>
          <p:nvPr/>
        </p:nvGrpSpPr>
        <p:grpSpPr>
          <a:xfrm flipH="1">
            <a:off x="251960" y="3800071"/>
            <a:ext cx="1743054" cy="1009117"/>
            <a:chOff x="384825" y="2905500"/>
            <a:chExt cx="158725" cy="91900"/>
          </a:xfrm>
        </p:grpSpPr>
        <p:sp>
          <p:nvSpPr>
            <p:cNvPr id="1413" name="Google Shape;1413;p85"/>
            <p:cNvSpPr/>
            <p:nvPr/>
          </p:nvSpPr>
          <p:spPr>
            <a:xfrm>
              <a:off x="384825" y="2907175"/>
              <a:ext cx="158725" cy="90225"/>
            </a:xfrm>
            <a:custGeom>
              <a:avLst/>
              <a:gdLst/>
              <a:ahLst/>
              <a:cxnLst/>
              <a:rect l="l" t="t" r="r" b="b"/>
              <a:pathLst>
                <a:path w="6349" h="3609" extrusionOk="0">
                  <a:moveTo>
                    <a:pt x="5400" y="1"/>
                  </a:moveTo>
                  <a:cubicBezTo>
                    <a:pt x="5384" y="1"/>
                    <a:pt x="5367" y="5"/>
                    <a:pt x="5349" y="13"/>
                  </a:cubicBezTo>
                  <a:lnTo>
                    <a:pt x="84" y="3081"/>
                  </a:lnTo>
                  <a:cubicBezTo>
                    <a:pt x="0" y="3129"/>
                    <a:pt x="16" y="3229"/>
                    <a:pt x="84" y="3265"/>
                  </a:cubicBezTo>
                  <a:lnTo>
                    <a:pt x="900" y="3597"/>
                  </a:lnTo>
                  <a:cubicBezTo>
                    <a:pt x="916" y="3605"/>
                    <a:pt x="932" y="3609"/>
                    <a:pt x="949" y="3609"/>
                  </a:cubicBezTo>
                  <a:cubicBezTo>
                    <a:pt x="965" y="3609"/>
                    <a:pt x="982" y="3605"/>
                    <a:pt x="1000" y="3597"/>
                  </a:cubicBezTo>
                  <a:lnTo>
                    <a:pt x="6265" y="529"/>
                  </a:lnTo>
                  <a:cubicBezTo>
                    <a:pt x="6349" y="481"/>
                    <a:pt x="6333" y="381"/>
                    <a:pt x="6249" y="349"/>
                  </a:cubicBezTo>
                  <a:lnTo>
                    <a:pt x="5449" y="13"/>
                  </a:lnTo>
                  <a:cubicBezTo>
                    <a:pt x="5433" y="5"/>
                    <a:pt x="5417" y="1"/>
                    <a:pt x="5400"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4" name="Google Shape;1414;p85"/>
            <p:cNvSpPr/>
            <p:nvPr/>
          </p:nvSpPr>
          <p:spPr>
            <a:xfrm>
              <a:off x="384825" y="2905500"/>
              <a:ext cx="158725" cy="90275"/>
            </a:xfrm>
            <a:custGeom>
              <a:avLst/>
              <a:gdLst/>
              <a:ahLst/>
              <a:cxnLst/>
              <a:rect l="l" t="t" r="r" b="b"/>
              <a:pathLst>
                <a:path w="6349" h="3611" extrusionOk="0">
                  <a:moveTo>
                    <a:pt x="5400" y="1"/>
                  </a:moveTo>
                  <a:cubicBezTo>
                    <a:pt x="5384" y="1"/>
                    <a:pt x="5367" y="6"/>
                    <a:pt x="5349" y="16"/>
                  </a:cubicBezTo>
                  <a:lnTo>
                    <a:pt x="84" y="3080"/>
                  </a:lnTo>
                  <a:cubicBezTo>
                    <a:pt x="0" y="3132"/>
                    <a:pt x="16" y="3232"/>
                    <a:pt x="84" y="3264"/>
                  </a:cubicBezTo>
                  <a:lnTo>
                    <a:pt x="900" y="3596"/>
                  </a:lnTo>
                  <a:cubicBezTo>
                    <a:pt x="916" y="3606"/>
                    <a:pt x="932" y="3611"/>
                    <a:pt x="949" y="3611"/>
                  </a:cubicBezTo>
                  <a:cubicBezTo>
                    <a:pt x="965" y="3611"/>
                    <a:pt x="982" y="3606"/>
                    <a:pt x="1000" y="3596"/>
                  </a:cubicBezTo>
                  <a:lnTo>
                    <a:pt x="6265" y="532"/>
                  </a:lnTo>
                  <a:cubicBezTo>
                    <a:pt x="6349" y="480"/>
                    <a:pt x="6333" y="380"/>
                    <a:pt x="6249" y="348"/>
                  </a:cubicBezTo>
                  <a:lnTo>
                    <a:pt x="5449" y="16"/>
                  </a:lnTo>
                  <a:cubicBezTo>
                    <a:pt x="5433" y="6"/>
                    <a:pt x="5417" y="1"/>
                    <a:pt x="5400"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5" name="Google Shape;1415;p85"/>
            <p:cNvSpPr/>
            <p:nvPr/>
          </p:nvSpPr>
          <p:spPr>
            <a:xfrm>
              <a:off x="399825" y="2979575"/>
              <a:ext cx="10825" cy="6725"/>
            </a:xfrm>
            <a:custGeom>
              <a:avLst/>
              <a:gdLst/>
              <a:ahLst/>
              <a:cxnLst/>
              <a:rect l="l" t="t" r="r" b="b"/>
              <a:pathLst>
                <a:path w="433" h="269" extrusionOk="0">
                  <a:moveTo>
                    <a:pt x="216" y="1"/>
                  </a:moveTo>
                  <a:cubicBezTo>
                    <a:pt x="100" y="1"/>
                    <a:pt x="0" y="69"/>
                    <a:pt x="0" y="133"/>
                  </a:cubicBezTo>
                  <a:cubicBezTo>
                    <a:pt x="0" y="217"/>
                    <a:pt x="100" y="269"/>
                    <a:pt x="216" y="269"/>
                  </a:cubicBezTo>
                  <a:cubicBezTo>
                    <a:pt x="332" y="269"/>
                    <a:pt x="432" y="217"/>
                    <a:pt x="432" y="133"/>
                  </a:cubicBezTo>
                  <a:cubicBezTo>
                    <a:pt x="432" y="69"/>
                    <a:pt x="332" y="1"/>
                    <a:pt x="21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6" name="Google Shape;1416;p85"/>
            <p:cNvSpPr/>
            <p:nvPr/>
          </p:nvSpPr>
          <p:spPr>
            <a:xfrm>
              <a:off x="399825" y="2981275"/>
              <a:ext cx="10825" cy="6625"/>
            </a:xfrm>
            <a:custGeom>
              <a:avLst/>
              <a:gdLst/>
              <a:ahLst/>
              <a:cxnLst/>
              <a:rect l="l" t="t" r="r" b="b"/>
              <a:pathLst>
                <a:path w="433" h="265" extrusionOk="0">
                  <a:moveTo>
                    <a:pt x="216" y="1"/>
                  </a:moveTo>
                  <a:cubicBezTo>
                    <a:pt x="100" y="1"/>
                    <a:pt x="0" y="49"/>
                    <a:pt x="0" y="133"/>
                  </a:cubicBezTo>
                  <a:cubicBezTo>
                    <a:pt x="0" y="201"/>
                    <a:pt x="100" y="265"/>
                    <a:pt x="216" y="265"/>
                  </a:cubicBezTo>
                  <a:cubicBezTo>
                    <a:pt x="332" y="265"/>
                    <a:pt x="432" y="201"/>
                    <a:pt x="432" y="133"/>
                  </a:cubicBezTo>
                  <a:cubicBezTo>
                    <a:pt x="432" y="49"/>
                    <a:pt x="332" y="1"/>
                    <a:pt x="216"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7" name="Google Shape;1417;p85"/>
            <p:cNvSpPr/>
            <p:nvPr/>
          </p:nvSpPr>
          <p:spPr>
            <a:xfrm>
              <a:off x="415225" y="2966675"/>
              <a:ext cx="16225" cy="6225"/>
            </a:xfrm>
            <a:custGeom>
              <a:avLst/>
              <a:gdLst/>
              <a:ahLst/>
              <a:cxnLst/>
              <a:rect l="l" t="t" r="r" b="b"/>
              <a:pathLst>
                <a:path w="649" h="249" fill="none" extrusionOk="0">
                  <a:moveTo>
                    <a:pt x="0" y="1"/>
                  </a:moveTo>
                  <a:lnTo>
                    <a:pt x="648" y="249"/>
                  </a:lnTo>
                </a:path>
              </a:pathLst>
            </a:custGeom>
            <a:noFill/>
            <a:ln w="1700" cap="flat" cmpd="sng">
              <a:solidFill>
                <a:schemeClr val="dk2"/>
              </a:solidFill>
              <a:prstDash val="solid"/>
              <a:miter lim="4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8" name="Google Shape;1418;p85"/>
            <p:cNvSpPr/>
            <p:nvPr/>
          </p:nvSpPr>
          <p:spPr>
            <a:xfrm>
              <a:off x="436925" y="2953375"/>
              <a:ext cx="9525" cy="3725"/>
            </a:xfrm>
            <a:custGeom>
              <a:avLst/>
              <a:gdLst/>
              <a:ahLst/>
              <a:cxnLst/>
              <a:rect l="l" t="t" r="r" b="b"/>
              <a:pathLst>
                <a:path w="381" h="149" fill="none" extrusionOk="0">
                  <a:moveTo>
                    <a:pt x="0" y="1"/>
                  </a:moveTo>
                  <a:lnTo>
                    <a:pt x="380" y="149"/>
                  </a:lnTo>
                </a:path>
              </a:pathLst>
            </a:custGeom>
            <a:noFill/>
            <a:ln w="1700" cap="flat" cmpd="sng">
              <a:solidFill>
                <a:schemeClr val="dk2"/>
              </a:solidFill>
              <a:prstDash val="solid"/>
              <a:miter lim="4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19" name="Google Shape;1419;p85"/>
            <p:cNvSpPr/>
            <p:nvPr/>
          </p:nvSpPr>
          <p:spPr>
            <a:xfrm>
              <a:off x="478125" y="2929575"/>
              <a:ext cx="9625" cy="3825"/>
            </a:xfrm>
            <a:custGeom>
              <a:avLst/>
              <a:gdLst/>
              <a:ahLst/>
              <a:cxnLst/>
              <a:rect l="l" t="t" r="r" b="b"/>
              <a:pathLst>
                <a:path w="385" h="153" fill="none" extrusionOk="0">
                  <a:moveTo>
                    <a:pt x="0" y="1"/>
                  </a:moveTo>
                  <a:lnTo>
                    <a:pt x="384" y="153"/>
                  </a:lnTo>
                </a:path>
              </a:pathLst>
            </a:custGeom>
            <a:noFill/>
            <a:ln w="1700" cap="flat" cmpd="sng">
              <a:solidFill>
                <a:schemeClr val="dk2"/>
              </a:solidFill>
              <a:prstDash val="solid"/>
              <a:miter lim="4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0" name="Google Shape;1420;p85"/>
            <p:cNvSpPr/>
            <p:nvPr/>
          </p:nvSpPr>
          <p:spPr>
            <a:xfrm>
              <a:off x="456025" y="2942875"/>
              <a:ext cx="16325" cy="5925"/>
            </a:xfrm>
            <a:custGeom>
              <a:avLst/>
              <a:gdLst/>
              <a:ahLst/>
              <a:cxnLst/>
              <a:rect l="l" t="t" r="r" b="b"/>
              <a:pathLst>
                <a:path w="653" h="237" fill="none" extrusionOk="0">
                  <a:moveTo>
                    <a:pt x="0" y="1"/>
                  </a:moveTo>
                  <a:lnTo>
                    <a:pt x="652" y="237"/>
                  </a:lnTo>
                </a:path>
              </a:pathLst>
            </a:custGeom>
            <a:noFill/>
            <a:ln w="1700" cap="flat" cmpd="sng">
              <a:solidFill>
                <a:schemeClr val="dk2"/>
              </a:solidFill>
              <a:prstDash val="solid"/>
              <a:miter lim="4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421" name="Google Shape;1421;p85"/>
            <p:cNvSpPr/>
            <p:nvPr/>
          </p:nvSpPr>
          <p:spPr>
            <a:xfrm>
              <a:off x="496925" y="2918775"/>
              <a:ext cx="16225" cy="6225"/>
            </a:xfrm>
            <a:custGeom>
              <a:avLst/>
              <a:gdLst/>
              <a:ahLst/>
              <a:cxnLst/>
              <a:rect l="l" t="t" r="r" b="b"/>
              <a:pathLst>
                <a:path w="649" h="249" fill="none" extrusionOk="0">
                  <a:moveTo>
                    <a:pt x="1" y="1"/>
                  </a:moveTo>
                  <a:lnTo>
                    <a:pt x="649" y="249"/>
                  </a:lnTo>
                </a:path>
              </a:pathLst>
            </a:custGeom>
            <a:noFill/>
            <a:ln w="1700" cap="flat" cmpd="sng">
              <a:solidFill>
                <a:schemeClr val="dk2"/>
              </a:solidFill>
              <a:prstDash val="solid"/>
              <a:miter lim="4000"/>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6" name="Título 15">
            <a:extLst>
              <a:ext uri="{FF2B5EF4-FFF2-40B4-BE49-F238E27FC236}">
                <a16:creationId xmlns:a16="http://schemas.microsoft.com/office/drawing/2014/main" id="{16D37663-7C63-495D-A75B-7E7A757FD770}"/>
              </a:ext>
            </a:extLst>
          </p:cNvPr>
          <p:cNvSpPr>
            <a:spLocks noGrp="1"/>
          </p:cNvSpPr>
          <p:nvPr>
            <p:ph type="title"/>
          </p:nvPr>
        </p:nvSpPr>
        <p:spPr>
          <a:xfrm>
            <a:off x="4297680" y="1684010"/>
            <a:ext cx="3245100" cy="1568577"/>
          </a:xfrm>
        </p:spPr>
        <p:txBody>
          <a:bodyPr/>
          <a:lstStyle/>
          <a:p>
            <a:r>
              <a:rPr lang="es-CL" sz="3600" dirty="0"/>
              <a:t>Ilusión de la  linealidad</a:t>
            </a:r>
          </a:p>
        </p:txBody>
      </p:sp>
      <p:sp>
        <p:nvSpPr>
          <p:cNvPr id="17" name="CuadroTexto 16">
            <a:extLst>
              <a:ext uri="{FF2B5EF4-FFF2-40B4-BE49-F238E27FC236}">
                <a16:creationId xmlns:a16="http://schemas.microsoft.com/office/drawing/2014/main" id="{21A9CCB1-9678-0FAA-CEEF-5A4B4CB40398}"/>
              </a:ext>
            </a:extLst>
          </p:cNvPr>
          <p:cNvSpPr txBox="1"/>
          <p:nvPr/>
        </p:nvSpPr>
        <p:spPr>
          <a:xfrm>
            <a:off x="917582" y="1314137"/>
            <a:ext cx="3517076" cy="2308324"/>
          </a:xfrm>
          <a:prstGeom prst="rect">
            <a:avLst/>
          </a:prstGeom>
          <a:noFill/>
        </p:spPr>
        <p:txBody>
          <a:bodyPr wrap="square">
            <a:spAutoFit/>
          </a:bodyPr>
          <a:lstStyle/>
          <a:p>
            <a:pPr algn="ctr"/>
            <a:r>
              <a:rPr lang="es-MX" sz="1800" b="0" u="none" strike="noStrike" baseline="0" dirty="0">
                <a:latin typeface="Roboto" panose="02000000000000000000" pitchFamily="2" charset="0"/>
                <a:ea typeface="Roboto" panose="02000000000000000000" pitchFamily="2" charset="0"/>
                <a:cs typeface="Roboto" panose="02000000000000000000" pitchFamily="2" charset="0"/>
              </a:rPr>
              <a:t>“Muchas de las dificultades que los estudiantes enfrentan en educación en ciencias y en matemática se deben a la influencia de modelos intuitivos tácitos que actúan descontroladamente en el proceso de razonamiento</a:t>
            </a:r>
            <a:r>
              <a:rPr lang="es-CL" sz="1800" b="0" u="none" strike="noStrike" baseline="0" dirty="0">
                <a:latin typeface="Roboto" panose="02000000000000000000" pitchFamily="2" charset="0"/>
                <a:ea typeface="Roboto" panose="02000000000000000000" pitchFamily="2" charset="0"/>
                <a:cs typeface="Roboto" panose="02000000000000000000" pitchFamily="2" charset="0"/>
              </a:rPr>
              <a:t>”</a:t>
            </a:r>
            <a:r>
              <a:rPr lang="es-CL" sz="1800" dirty="0">
                <a:latin typeface="Roboto" panose="02000000000000000000" pitchFamily="2" charset="0"/>
                <a:ea typeface="Roboto" panose="02000000000000000000" pitchFamily="2" charset="0"/>
                <a:cs typeface="Roboto" panose="02000000000000000000" pitchFamily="2" charset="0"/>
              </a:rPr>
              <a:t> </a:t>
            </a:r>
          </a:p>
        </p:txBody>
      </p:sp>
      <p:sp>
        <p:nvSpPr>
          <p:cNvPr id="18" name="CuadroTexto 17">
            <a:extLst>
              <a:ext uri="{FF2B5EF4-FFF2-40B4-BE49-F238E27FC236}">
                <a16:creationId xmlns:a16="http://schemas.microsoft.com/office/drawing/2014/main" id="{EF7E8840-B4D3-8CE7-0C25-808B765C11E0}"/>
              </a:ext>
            </a:extLst>
          </p:cNvPr>
          <p:cNvSpPr txBox="1"/>
          <p:nvPr/>
        </p:nvSpPr>
        <p:spPr>
          <a:xfrm>
            <a:off x="2568054" y="3580461"/>
            <a:ext cx="2591085" cy="261610"/>
          </a:xfrm>
          <a:prstGeom prst="rect">
            <a:avLst/>
          </a:prstGeom>
          <a:noFill/>
        </p:spPr>
        <p:txBody>
          <a:bodyPr wrap="square">
            <a:spAutoFit/>
          </a:bodyPr>
          <a:lstStyle/>
          <a:p>
            <a:r>
              <a:rPr lang="es-CL" sz="11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Fischbein (1989, p.9) </a:t>
            </a:r>
          </a:p>
        </p:txBody>
      </p:sp>
      <p:pic>
        <p:nvPicPr>
          <p:cNvPr id="20" name="Imagen 19">
            <a:extLst>
              <a:ext uri="{FF2B5EF4-FFF2-40B4-BE49-F238E27FC236}">
                <a16:creationId xmlns:a16="http://schemas.microsoft.com/office/drawing/2014/main" id="{9D0C0D5C-BFF5-6670-3B5A-B240CB57DD96}"/>
              </a:ext>
            </a:extLst>
          </p:cNvPr>
          <p:cNvPicPr>
            <a:picLocks noChangeAspect="1"/>
          </p:cNvPicPr>
          <p:nvPr/>
        </p:nvPicPr>
        <p:blipFill>
          <a:blip r:embed="rId3"/>
          <a:stretch>
            <a:fillRect/>
          </a:stretch>
        </p:blipFill>
        <p:spPr>
          <a:xfrm>
            <a:off x="8368677" y="65157"/>
            <a:ext cx="673185" cy="472019"/>
          </a:xfrm>
          <a:prstGeom prst="rect">
            <a:avLst/>
          </a:prstGeom>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35"/>
        <p:cNvGrpSpPr/>
        <p:nvPr/>
      </p:nvGrpSpPr>
      <p:grpSpPr>
        <a:xfrm>
          <a:off x="0" y="0"/>
          <a:ext cx="0" cy="0"/>
          <a:chOff x="0" y="0"/>
          <a:chExt cx="0" cy="0"/>
        </a:xfrm>
      </p:grpSpPr>
      <p:sp>
        <p:nvSpPr>
          <p:cNvPr id="2338" name="Google Shape;2338;p111"/>
          <p:cNvSpPr/>
          <p:nvPr/>
        </p:nvSpPr>
        <p:spPr>
          <a:xfrm>
            <a:off x="-375050" y="540000"/>
            <a:ext cx="59250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339" name="Google Shape;2339;p111"/>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dirty="0"/>
              <a:t>La Regla de Tres</a:t>
            </a:r>
            <a:endParaRPr dirty="0"/>
          </a:p>
        </p:txBody>
      </p:sp>
      <p:pic>
        <p:nvPicPr>
          <p:cNvPr id="14" name="Picture 6" descr="Regla de Tres: Qué es y Cómo hacerla (Simple Directa e Inversa) -  Enciclopedia Significados">
            <a:extLst>
              <a:ext uri="{FF2B5EF4-FFF2-40B4-BE49-F238E27FC236}">
                <a16:creationId xmlns:a16="http://schemas.microsoft.com/office/drawing/2014/main" id="{51745E07-3FEA-277B-80B0-03D26DCAD23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l="17111" r="10880"/>
          <a:stretch/>
        </p:blipFill>
        <p:spPr bwMode="auto">
          <a:xfrm rot="971346">
            <a:off x="5119274" y="936961"/>
            <a:ext cx="3203199" cy="2500647"/>
          </a:xfrm>
          <a:prstGeom prst="rect">
            <a:avLst/>
          </a:prstGeom>
          <a:solidFill>
            <a:schemeClr val="accent2">
              <a:lumMod val="40000"/>
              <a:lumOff val="60000"/>
            </a:schemeClr>
          </a:solidFill>
        </p:spPr>
      </p:pic>
      <p:sp>
        <p:nvSpPr>
          <p:cNvPr id="15" name="CuadroTexto 14">
            <a:extLst>
              <a:ext uri="{FF2B5EF4-FFF2-40B4-BE49-F238E27FC236}">
                <a16:creationId xmlns:a16="http://schemas.microsoft.com/office/drawing/2014/main" id="{A528BA59-4982-DA7E-4935-27C23319221E}"/>
              </a:ext>
            </a:extLst>
          </p:cNvPr>
          <p:cNvSpPr txBox="1"/>
          <p:nvPr/>
        </p:nvSpPr>
        <p:spPr>
          <a:xfrm>
            <a:off x="5470559" y="3963422"/>
            <a:ext cx="1686410" cy="646331"/>
          </a:xfrm>
          <a:prstGeom prst="rect">
            <a:avLst/>
          </a:prstGeom>
          <a:noFill/>
        </p:spPr>
        <p:txBody>
          <a:bodyPr wrap="square">
            <a:spAutoFit/>
          </a:bodyPr>
          <a:lstStyle/>
          <a:p>
            <a:r>
              <a:rPr lang="es-CL" sz="1800" b="1" dirty="0">
                <a:latin typeface="Roboto" panose="02000000000000000000" pitchFamily="2" charset="0"/>
                <a:ea typeface="Roboto" panose="02000000000000000000" pitchFamily="2" charset="0"/>
                <a:cs typeface="Roboto" panose="02000000000000000000" pitchFamily="2" charset="0"/>
              </a:rPr>
              <a:t>Abuso de la regla de tres</a:t>
            </a:r>
            <a:endParaRPr lang="es-CL" sz="1800" dirty="0">
              <a:latin typeface="Roboto" panose="02000000000000000000" pitchFamily="2" charset="0"/>
              <a:ea typeface="Roboto" panose="02000000000000000000" pitchFamily="2" charset="0"/>
              <a:cs typeface="Roboto" panose="02000000000000000000" pitchFamily="2" charset="0"/>
            </a:endParaRPr>
          </a:p>
        </p:txBody>
      </p:sp>
      <p:pic>
        <p:nvPicPr>
          <p:cNvPr id="16" name="Picture 2" descr="Atención">
            <a:extLst>
              <a:ext uri="{FF2B5EF4-FFF2-40B4-BE49-F238E27FC236}">
                <a16:creationId xmlns:a16="http://schemas.microsoft.com/office/drawing/2014/main" id="{000CFA13-B993-AFC0-5A87-514DF4ED8E5D}"/>
              </a:ext>
            </a:extLst>
          </p:cNvPr>
          <p:cNvPicPr>
            <a:picLocks noChangeAspect="1" noChangeArrowheads="1"/>
          </p:cNvPicPr>
          <p:nvPr/>
        </p:nvPicPr>
        <p:blipFill>
          <a:blip r:embed="rId4">
            <a:duotone>
              <a:prstClr val="black"/>
              <a:srgbClr val="EBFAFA">
                <a:tint val="45000"/>
                <a:satMod val="400000"/>
              </a:srgbClr>
            </a:duotone>
            <a:extLst>
              <a:ext uri="{28A0092B-C50C-407E-A947-70E740481C1C}">
                <a14:useLocalDpi xmlns:a14="http://schemas.microsoft.com/office/drawing/2010/main" val="0"/>
              </a:ext>
            </a:extLst>
          </a:blip>
          <a:srcRect/>
          <a:stretch>
            <a:fillRect/>
          </a:stretch>
        </p:blipFill>
        <p:spPr bwMode="auto">
          <a:xfrm>
            <a:off x="4763238" y="3963422"/>
            <a:ext cx="707321" cy="685605"/>
          </a:xfrm>
          <a:prstGeom prst="rect">
            <a:avLst/>
          </a:prstGeom>
          <a:noFill/>
          <a:extLst>
            <a:ext uri="{909E8E84-426E-40DD-AFC4-6F175D3DCCD1}">
              <a14:hiddenFill xmlns:a14="http://schemas.microsoft.com/office/drawing/2010/main">
                <a:solidFill>
                  <a:srgbClr val="FFFFFF"/>
                </a:solidFill>
              </a14:hiddenFill>
            </a:ext>
          </a:extLst>
        </p:spPr>
      </p:pic>
      <p:sp>
        <p:nvSpPr>
          <p:cNvPr id="18" name="CuadroTexto 17">
            <a:extLst>
              <a:ext uri="{FF2B5EF4-FFF2-40B4-BE49-F238E27FC236}">
                <a16:creationId xmlns:a16="http://schemas.microsoft.com/office/drawing/2014/main" id="{A6224750-71A8-7BB7-4146-0CBD7E6A9300}"/>
              </a:ext>
            </a:extLst>
          </p:cNvPr>
          <p:cNvSpPr txBox="1"/>
          <p:nvPr/>
        </p:nvSpPr>
        <p:spPr>
          <a:xfrm>
            <a:off x="288201" y="1589368"/>
            <a:ext cx="4092563" cy="2800767"/>
          </a:xfrm>
          <a:prstGeom prst="rect">
            <a:avLst/>
          </a:prstGeom>
          <a:solidFill>
            <a:schemeClr val="accent6">
              <a:lumMod val="90000"/>
            </a:schemeClr>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sz="16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Cuando el concepto de proporcionalidad no está bien asentado, los estudiantes tienden a aplicar la </a:t>
            </a:r>
            <a:r>
              <a:rPr kumimoji="0" lang="es-CL" sz="160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regla de tres directa </a:t>
            </a:r>
            <a:r>
              <a:rPr kumimoji="0" lang="es-CL" sz="16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sin considerar si el problema es de proporcionalidad directa o inversa. Incluso llegan a aplicar el método en situaciones de no proporcionalidad. Estos errores aparecen cuando </a:t>
            </a:r>
            <a:r>
              <a:rPr kumimoji="0" lang="es-CL" sz="1600"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se expone al estudiantado a ejercicios algorítmicos y no a situaciones que faciliten la comprensión del concepto</a:t>
            </a:r>
            <a:r>
              <a:rPr kumimoji="0" lang="es-CL" sz="1600"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a:t>
            </a:r>
          </a:p>
        </p:txBody>
      </p:sp>
      <p:pic>
        <p:nvPicPr>
          <p:cNvPr id="20" name="Imagen 19">
            <a:extLst>
              <a:ext uri="{FF2B5EF4-FFF2-40B4-BE49-F238E27FC236}">
                <a16:creationId xmlns:a16="http://schemas.microsoft.com/office/drawing/2014/main" id="{C68402A1-1808-5509-5F3F-5153EC09B946}"/>
              </a:ext>
            </a:extLst>
          </p:cNvPr>
          <p:cNvPicPr>
            <a:picLocks noChangeAspect="1"/>
          </p:cNvPicPr>
          <p:nvPr/>
        </p:nvPicPr>
        <p:blipFill>
          <a:blip r:embed="rId5"/>
          <a:stretch>
            <a:fillRect/>
          </a:stretch>
        </p:blipFill>
        <p:spPr>
          <a:xfrm>
            <a:off x="8368677" y="65157"/>
            <a:ext cx="673185" cy="472019"/>
          </a:xfrm>
          <a:prstGeom prst="rect">
            <a:avLst/>
          </a:prstGeom>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41" name="Imagen 40">
            <a:extLst>
              <a:ext uri="{FF2B5EF4-FFF2-40B4-BE49-F238E27FC236}">
                <a16:creationId xmlns:a16="http://schemas.microsoft.com/office/drawing/2014/main" id="{66A70B52-CAC8-D18D-FC07-008BC7680FF2}"/>
              </a:ext>
            </a:extLst>
          </p:cNvPr>
          <p:cNvPicPr>
            <a:picLocks noChangeAspect="1"/>
          </p:cNvPicPr>
          <p:nvPr/>
        </p:nvPicPr>
        <p:blipFill>
          <a:blip r:embed="rId3"/>
          <a:stretch>
            <a:fillRect/>
          </a:stretch>
        </p:blipFill>
        <p:spPr>
          <a:xfrm>
            <a:off x="7892482" y="-1"/>
            <a:ext cx="1251518" cy="1086843"/>
          </a:xfrm>
          <a:prstGeom prst="rect">
            <a:avLst/>
          </a:prstGeom>
        </p:spPr>
      </p:pic>
      <p:sp>
        <p:nvSpPr>
          <p:cNvPr id="1341" name="Google Shape;1341;p82"/>
          <p:cNvSpPr/>
          <p:nvPr/>
        </p:nvSpPr>
        <p:spPr>
          <a:xfrm>
            <a:off x="-375050" y="540000"/>
            <a:ext cx="25116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82"/>
          <p:cNvSpPr txBox="1">
            <a:spLocks noGrp="1"/>
          </p:cNvSpPr>
          <p:nvPr>
            <p:ph type="title"/>
          </p:nvPr>
        </p:nvSpPr>
        <p:spPr>
          <a:xfrm>
            <a:off x="65731" y="528394"/>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Tipos de Tareas</a:t>
            </a:r>
            <a:endParaRPr dirty="0"/>
          </a:p>
        </p:txBody>
      </p:sp>
      <p:pic>
        <p:nvPicPr>
          <p:cNvPr id="2" name="Imagen 1">
            <a:extLst>
              <a:ext uri="{FF2B5EF4-FFF2-40B4-BE49-F238E27FC236}">
                <a16:creationId xmlns:a16="http://schemas.microsoft.com/office/drawing/2014/main" id="{FE992377-47A9-67A5-6B78-085A56ECD25A}"/>
              </a:ext>
            </a:extLst>
          </p:cNvPr>
          <p:cNvPicPr>
            <a:picLocks noChangeAspect="1"/>
          </p:cNvPicPr>
          <p:nvPr/>
        </p:nvPicPr>
        <p:blipFill>
          <a:blip r:embed="rId4"/>
          <a:stretch>
            <a:fillRect/>
          </a:stretch>
        </p:blipFill>
        <p:spPr>
          <a:xfrm>
            <a:off x="8368677" y="65157"/>
            <a:ext cx="673185" cy="472019"/>
          </a:xfrm>
          <a:prstGeom prst="rect">
            <a:avLst/>
          </a:prstGeom>
        </p:spPr>
      </p:pic>
      <p:sp>
        <p:nvSpPr>
          <p:cNvPr id="39" name="CuadroTexto 38">
            <a:extLst>
              <a:ext uri="{FF2B5EF4-FFF2-40B4-BE49-F238E27FC236}">
                <a16:creationId xmlns:a16="http://schemas.microsoft.com/office/drawing/2014/main" id="{9382F58C-E536-DCAE-2876-2188E63A6754}"/>
              </a:ext>
            </a:extLst>
          </p:cNvPr>
          <p:cNvSpPr txBox="1"/>
          <p:nvPr/>
        </p:nvSpPr>
        <p:spPr>
          <a:xfrm>
            <a:off x="533240" y="1086843"/>
            <a:ext cx="7451996" cy="1077218"/>
          </a:xfrm>
          <a:prstGeom prst="rect">
            <a:avLst/>
          </a:prstGeom>
          <a:noFill/>
        </p:spPr>
        <p:txBody>
          <a:bodyPr wrap="square">
            <a:spAutoFit/>
          </a:bodyPr>
          <a:lstStyle/>
          <a:p>
            <a:pPr algn="just"/>
            <a:r>
              <a:rPr lang="es-CL" sz="1600" dirty="0">
                <a:latin typeface="Roboto" panose="02000000000000000000" pitchFamily="2" charset="0"/>
                <a:ea typeface="Roboto" panose="02000000000000000000" pitchFamily="2" charset="0"/>
                <a:cs typeface="Roboto" panose="02000000000000000000" pitchFamily="2" charset="0"/>
              </a:rPr>
              <a:t>Cramer y Post (1993) vinculan el desarrollo del razonamiento proporcional a que los estudiantes resuelvan tareas en contextos variados (velocidades, mezclas, densidades y escalas). Estos autores identifican tres tipos de tareas y enfatizan la importancia de incluir en la enseñanza tareas de los dos últimos tipos.</a:t>
            </a:r>
          </a:p>
        </p:txBody>
      </p:sp>
      <p:pic>
        <p:nvPicPr>
          <p:cNvPr id="40" name="Imagen 39">
            <a:extLst>
              <a:ext uri="{FF2B5EF4-FFF2-40B4-BE49-F238E27FC236}">
                <a16:creationId xmlns:a16="http://schemas.microsoft.com/office/drawing/2014/main" id="{ED7DF9CE-BC62-C30B-A730-FA9953AED91C}"/>
              </a:ext>
            </a:extLst>
          </p:cNvPr>
          <p:cNvPicPr>
            <a:picLocks noChangeAspect="1"/>
          </p:cNvPicPr>
          <p:nvPr/>
        </p:nvPicPr>
        <p:blipFill>
          <a:blip r:embed="rId5"/>
          <a:stretch>
            <a:fillRect/>
          </a:stretch>
        </p:blipFill>
        <p:spPr>
          <a:xfrm>
            <a:off x="1257622" y="2315555"/>
            <a:ext cx="6223116" cy="2494210"/>
          </a:xfrm>
          <a:prstGeom prst="rect">
            <a:avLst/>
          </a:prstGeom>
          <a:ln>
            <a:solidFill>
              <a:srgbClr val="00B0F0"/>
            </a:solidFill>
          </a:ln>
          <a:effectLst>
            <a:glow rad="63500">
              <a:schemeClr val="accent1">
                <a:satMod val="175000"/>
                <a:alpha val="40000"/>
              </a:schemeClr>
            </a:glow>
          </a:effec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sp>
        <p:nvSpPr>
          <p:cNvPr id="1341" name="Google Shape;1341;p82"/>
          <p:cNvSpPr/>
          <p:nvPr/>
        </p:nvSpPr>
        <p:spPr>
          <a:xfrm>
            <a:off x="-375050" y="540000"/>
            <a:ext cx="25116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82"/>
          <p:cNvSpPr txBox="1">
            <a:spLocks noGrp="1"/>
          </p:cNvSpPr>
          <p:nvPr>
            <p:ph type="title"/>
          </p:nvPr>
        </p:nvSpPr>
        <p:spPr>
          <a:xfrm>
            <a:off x="65731" y="528394"/>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Tipos de Tareas</a:t>
            </a:r>
            <a:endParaRPr dirty="0"/>
          </a:p>
        </p:txBody>
      </p:sp>
      <p:pic>
        <p:nvPicPr>
          <p:cNvPr id="2" name="Imagen 1">
            <a:extLst>
              <a:ext uri="{FF2B5EF4-FFF2-40B4-BE49-F238E27FC236}">
                <a16:creationId xmlns:a16="http://schemas.microsoft.com/office/drawing/2014/main" id="{FE992377-47A9-67A5-6B78-085A56ECD25A}"/>
              </a:ext>
            </a:extLst>
          </p:cNvPr>
          <p:cNvPicPr>
            <a:picLocks noChangeAspect="1"/>
          </p:cNvPicPr>
          <p:nvPr/>
        </p:nvPicPr>
        <p:blipFill>
          <a:blip r:embed="rId3"/>
          <a:stretch>
            <a:fillRect/>
          </a:stretch>
        </p:blipFill>
        <p:spPr>
          <a:xfrm>
            <a:off x="8368677" y="65157"/>
            <a:ext cx="673185" cy="472019"/>
          </a:xfrm>
          <a:prstGeom prst="rect">
            <a:avLst/>
          </a:prstGeom>
        </p:spPr>
      </p:pic>
      <p:pic>
        <p:nvPicPr>
          <p:cNvPr id="4" name="Imagen 3">
            <a:extLst>
              <a:ext uri="{FF2B5EF4-FFF2-40B4-BE49-F238E27FC236}">
                <a16:creationId xmlns:a16="http://schemas.microsoft.com/office/drawing/2014/main" id="{9BE6BD9F-B4C1-EDB7-84DC-CBDCE8EB6531}"/>
              </a:ext>
            </a:extLst>
          </p:cNvPr>
          <p:cNvPicPr>
            <a:picLocks noChangeAspect="1"/>
          </p:cNvPicPr>
          <p:nvPr/>
        </p:nvPicPr>
        <p:blipFill rotWithShape="1">
          <a:blip r:embed="rId4"/>
          <a:srcRect t="2665"/>
          <a:stretch/>
        </p:blipFill>
        <p:spPr>
          <a:xfrm>
            <a:off x="748254" y="1435074"/>
            <a:ext cx="6338954" cy="2131950"/>
          </a:xfrm>
          <a:prstGeom prst="rect">
            <a:avLst/>
          </a:prstGeom>
          <a:ln>
            <a:solidFill>
              <a:srgbClr val="00B0F0"/>
            </a:solidFill>
          </a:ln>
        </p:spPr>
      </p:pic>
      <p:pic>
        <p:nvPicPr>
          <p:cNvPr id="8" name="Imagen 7">
            <a:extLst>
              <a:ext uri="{FF2B5EF4-FFF2-40B4-BE49-F238E27FC236}">
                <a16:creationId xmlns:a16="http://schemas.microsoft.com/office/drawing/2014/main" id="{B9DBD135-3772-6A4C-A370-DF339D6674DF}"/>
              </a:ext>
            </a:extLst>
          </p:cNvPr>
          <p:cNvPicPr>
            <a:picLocks noChangeAspect="1"/>
          </p:cNvPicPr>
          <p:nvPr/>
        </p:nvPicPr>
        <p:blipFill>
          <a:blip r:embed="rId5"/>
          <a:stretch>
            <a:fillRect/>
          </a:stretch>
        </p:blipFill>
        <p:spPr>
          <a:xfrm>
            <a:off x="1738579" y="3708426"/>
            <a:ext cx="6435841" cy="1192355"/>
          </a:xfrm>
          <a:prstGeom prst="rect">
            <a:avLst/>
          </a:prstGeom>
          <a:ln>
            <a:solidFill>
              <a:srgbClr val="00B0F0"/>
            </a:solidFill>
          </a:ln>
        </p:spPr>
      </p:pic>
    </p:spTree>
    <p:extLst>
      <p:ext uri="{BB962C8B-B14F-4D97-AF65-F5344CB8AC3E}">
        <p14:creationId xmlns:p14="http://schemas.microsoft.com/office/powerpoint/2010/main" val="328879309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pic>
        <p:nvPicPr>
          <p:cNvPr id="14" name="Imagen 13">
            <a:extLst>
              <a:ext uri="{FF2B5EF4-FFF2-40B4-BE49-F238E27FC236}">
                <a16:creationId xmlns:a16="http://schemas.microsoft.com/office/drawing/2014/main" id="{11053791-609A-E015-D2B3-FB21CE7896DE}"/>
              </a:ext>
            </a:extLst>
          </p:cNvPr>
          <p:cNvPicPr>
            <a:picLocks noChangeAspect="1"/>
          </p:cNvPicPr>
          <p:nvPr/>
        </p:nvPicPr>
        <p:blipFill>
          <a:blip r:embed="rId3"/>
          <a:stretch>
            <a:fillRect/>
          </a:stretch>
        </p:blipFill>
        <p:spPr>
          <a:xfrm>
            <a:off x="7892482" y="-1"/>
            <a:ext cx="1251518" cy="1086843"/>
          </a:xfrm>
          <a:prstGeom prst="rect">
            <a:avLst/>
          </a:prstGeom>
        </p:spPr>
      </p:pic>
      <p:sp>
        <p:nvSpPr>
          <p:cNvPr id="7" name="Google Shape;1056;p70">
            <a:extLst>
              <a:ext uri="{FF2B5EF4-FFF2-40B4-BE49-F238E27FC236}">
                <a16:creationId xmlns:a16="http://schemas.microsoft.com/office/drawing/2014/main" id="{A4A3BFAA-3117-9989-25AC-7E3819BABB67}"/>
              </a:ext>
            </a:extLst>
          </p:cNvPr>
          <p:cNvSpPr txBox="1">
            <a:spLocks noGrp="1"/>
          </p:cNvSpPr>
          <p:nvPr>
            <p:ph type="title"/>
          </p:nvPr>
        </p:nvSpPr>
        <p:spPr>
          <a:xfrm>
            <a:off x="62538" y="2053369"/>
            <a:ext cx="2921100" cy="575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sz="2800" dirty="0"/>
              <a:t>Otro Problema</a:t>
            </a:r>
            <a:endParaRPr sz="2800" dirty="0"/>
          </a:p>
        </p:txBody>
      </p:sp>
      <p:pic>
        <p:nvPicPr>
          <p:cNvPr id="8" name="Imagen 7">
            <a:extLst>
              <a:ext uri="{FF2B5EF4-FFF2-40B4-BE49-F238E27FC236}">
                <a16:creationId xmlns:a16="http://schemas.microsoft.com/office/drawing/2014/main" id="{525D3728-2AE8-0B3C-DE21-60F59189DECE}"/>
              </a:ext>
            </a:extLst>
          </p:cNvPr>
          <p:cNvPicPr>
            <a:picLocks noChangeAspect="1"/>
          </p:cNvPicPr>
          <p:nvPr/>
        </p:nvPicPr>
        <p:blipFill>
          <a:blip r:embed="rId4"/>
          <a:stretch>
            <a:fillRect/>
          </a:stretch>
        </p:blipFill>
        <p:spPr>
          <a:xfrm>
            <a:off x="8368677" y="65157"/>
            <a:ext cx="673185" cy="472019"/>
          </a:xfrm>
          <a:prstGeom prst="rect">
            <a:avLst/>
          </a:prstGeom>
        </p:spPr>
      </p:pic>
      <p:sp>
        <p:nvSpPr>
          <p:cNvPr id="10" name="CuadroTexto 9">
            <a:extLst>
              <a:ext uri="{FF2B5EF4-FFF2-40B4-BE49-F238E27FC236}">
                <a16:creationId xmlns:a16="http://schemas.microsoft.com/office/drawing/2014/main" id="{2121835E-D184-BA4C-0E1A-A3D1A1C017CA}"/>
              </a:ext>
            </a:extLst>
          </p:cNvPr>
          <p:cNvSpPr txBox="1"/>
          <p:nvPr/>
        </p:nvSpPr>
        <p:spPr>
          <a:xfrm>
            <a:off x="2817346" y="573501"/>
            <a:ext cx="6131856" cy="692497"/>
          </a:xfrm>
          <a:prstGeom prst="rect">
            <a:avLst/>
          </a:prstGeom>
          <a:no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CL" sz="1300" dirty="0">
                <a:latin typeface="Roboto" panose="02000000000000000000" pitchFamily="2" charset="0"/>
                <a:ea typeface="Roboto" panose="02000000000000000000" pitchFamily="2" charset="0"/>
                <a:cs typeface="Roboto" panose="02000000000000000000" pitchFamily="2" charset="0"/>
              </a:rPr>
              <a:t>Un colegio quiere reformar el suelo de sus pasillos renovando las baldosas. Se han seleccionado baldosas cuadradas blancas y grises, del mismo tamaño. Las baldosas van a colocarse en cada pasillo del siguiente modo:</a:t>
            </a:r>
            <a:endParaRPr kumimoji="0" lang="es-CL" sz="1300" b="0" i="0" u="none" strike="noStrike" kern="0" cap="none" spc="0" normalizeH="0" baseline="0" noProof="0" dirty="0">
              <a:ln>
                <a:noFill/>
              </a:ln>
              <a:solidFill>
                <a:srgbClr val="000000"/>
              </a:solidFill>
              <a:effectLst/>
              <a:uLnTx/>
              <a:uFillTx/>
              <a:latin typeface="Roboto" panose="02000000000000000000" pitchFamily="2" charset="0"/>
              <a:ea typeface="Roboto" panose="02000000000000000000" pitchFamily="2" charset="0"/>
              <a:cs typeface="Roboto" panose="02000000000000000000" pitchFamily="2" charset="0"/>
              <a:sym typeface="Arial"/>
            </a:endParaRPr>
          </a:p>
        </p:txBody>
      </p:sp>
      <p:sp>
        <p:nvSpPr>
          <p:cNvPr id="9" name="CuadroTexto 8">
            <a:extLst>
              <a:ext uri="{FF2B5EF4-FFF2-40B4-BE49-F238E27FC236}">
                <a16:creationId xmlns:a16="http://schemas.microsoft.com/office/drawing/2014/main" id="{8D717543-75FD-9846-0627-819D352F75F6}"/>
              </a:ext>
            </a:extLst>
          </p:cNvPr>
          <p:cNvSpPr txBox="1"/>
          <p:nvPr/>
        </p:nvSpPr>
        <p:spPr>
          <a:xfrm>
            <a:off x="2833132" y="2340919"/>
            <a:ext cx="5982270" cy="892552"/>
          </a:xfrm>
          <a:prstGeom prst="rect">
            <a:avLst/>
          </a:prstGeom>
          <a:solidFill>
            <a:schemeClr val="accent6">
              <a:lumMod val="9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CL" sz="1300" dirty="0">
                <a:latin typeface="Roboto" panose="02000000000000000000" pitchFamily="2" charset="0"/>
                <a:ea typeface="Roboto" panose="02000000000000000000" pitchFamily="2" charset="0"/>
                <a:cs typeface="Roboto" panose="02000000000000000000" pitchFamily="2" charset="0"/>
              </a:rPr>
              <a:t>Los albañiles de la empresa quieren empezar a hacer el trabajo, pero antes necesitan responder algunas preguntas. Ayúdales a encontrar las respuestas. </a:t>
            </a:r>
          </a:p>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CL" sz="1300" b="0" i="0" u="none" strike="noStrike" kern="0" cap="none" spc="0" normalizeH="0" baseline="0" noProof="0" dirty="0">
                <a:ln>
                  <a:noFill/>
                </a:ln>
                <a:solidFill>
                  <a:srgbClr val="000000"/>
                </a:solidFill>
                <a:effectLst/>
                <a:uLnTx/>
                <a:uFillTx/>
                <a:latin typeface="Roboto" panose="02000000000000000000" pitchFamily="2" charset="0"/>
                <a:ea typeface="Roboto" panose="02000000000000000000" pitchFamily="2" charset="0"/>
                <a:cs typeface="Roboto" panose="02000000000000000000" pitchFamily="2" charset="0"/>
                <a:sym typeface="Arial"/>
              </a:rPr>
              <a:t>a) Unos pasillos son más largos que otros. ¿Cuántas baldosas grises necesitan para el suelo de un pasillo en el que colocan 5 baldosas blancas?</a:t>
            </a:r>
          </a:p>
        </p:txBody>
      </p:sp>
      <p:sp>
        <p:nvSpPr>
          <p:cNvPr id="11" name="CuadroTexto 10">
            <a:extLst>
              <a:ext uri="{FF2B5EF4-FFF2-40B4-BE49-F238E27FC236}">
                <a16:creationId xmlns:a16="http://schemas.microsoft.com/office/drawing/2014/main" id="{BB812C2A-3BB8-7C3D-7BD7-CD5113DBEC47}"/>
              </a:ext>
            </a:extLst>
          </p:cNvPr>
          <p:cNvSpPr txBox="1"/>
          <p:nvPr/>
        </p:nvSpPr>
        <p:spPr>
          <a:xfrm>
            <a:off x="2833132" y="3375156"/>
            <a:ext cx="5982270" cy="492443"/>
          </a:xfrm>
          <a:prstGeom prst="rect">
            <a:avLst/>
          </a:prstGeom>
          <a:solidFill>
            <a:schemeClr val="accent6">
              <a:lumMod val="9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kumimoji="0" lang="es-CL" sz="1300" b="0" i="0" u="none" strike="noStrike" kern="0" cap="none" spc="0" normalizeH="0" baseline="0" noProof="0" dirty="0">
                <a:ln>
                  <a:noFill/>
                </a:ln>
                <a:solidFill>
                  <a:srgbClr val="000000"/>
                </a:solidFill>
                <a:effectLst/>
                <a:uLnTx/>
                <a:uFillTx/>
                <a:latin typeface="Roboto" panose="02000000000000000000" pitchFamily="2" charset="0"/>
                <a:ea typeface="Roboto" panose="02000000000000000000" pitchFamily="2" charset="0"/>
                <a:cs typeface="Roboto" panose="02000000000000000000" pitchFamily="2" charset="0"/>
                <a:sym typeface="Arial"/>
              </a:rPr>
              <a:t>b) ¿Cuántas baldosas grises necesitan para el pasillo más grande, en el que tienen que colocar 100 baldosas blancas?</a:t>
            </a:r>
          </a:p>
        </p:txBody>
      </p:sp>
      <p:sp>
        <p:nvSpPr>
          <p:cNvPr id="12" name="CuadroTexto 11">
            <a:extLst>
              <a:ext uri="{FF2B5EF4-FFF2-40B4-BE49-F238E27FC236}">
                <a16:creationId xmlns:a16="http://schemas.microsoft.com/office/drawing/2014/main" id="{7CF184C5-3E88-C267-673C-8E5558304208}"/>
              </a:ext>
            </a:extLst>
          </p:cNvPr>
          <p:cNvSpPr txBox="1"/>
          <p:nvPr/>
        </p:nvSpPr>
        <p:spPr>
          <a:xfrm>
            <a:off x="2817346" y="4009285"/>
            <a:ext cx="5998056" cy="692497"/>
          </a:xfrm>
          <a:prstGeom prst="rect">
            <a:avLst/>
          </a:prstGeom>
          <a:solidFill>
            <a:schemeClr val="accent6">
              <a:lumMod val="90000"/>
            </a:schemeClr>
          </a:solidFill>
        </p:spPr>
        <p:txBody>
          <a:bodyPr wrap="square">
            <a:spAutoFit/>
          </a:bodyPr>
          <a:lstStyle/>
          <a:p>
            <a:pPr marL="0" marR="0" lvl="0" indent="0" algn="just" defTabSz="914400" rtl="0" eaLnBrk="1" fontAlgn="auto" latinLnBrk="0" hangingPunct="1">
              <a:lnSpc>
                <a:spcPct val="100000"/>
              </a:lnSpc>
              <a:spcBef>
                <a:spcPts val="0"/>
              </a:spcBef>
              <a:spcAft>
                <a:spcPts val="0"/>
              </a:spcAft>
              <a:buClr>
                <a:srgbClr val="000000"/>
              </a:buClr>
              <a:buSzTx/>
              <a:buFont typeface="Arial"/>
              <a:buNone/>
              <a:tabLst/>
              <a:defRPr/>
            </a:pPr>
            <a:r>
              <a:rPr lang="es-CL" sz="1300" dirty="0">
                <a:latin typeface="Roboto" panose="02000000000000000000" pitchFamily="2" charset="0"/>
                <a:ea typeface="Roboto" panose="02000000000000000000" pitchFamily="2" charset="0"/>
                <a:cs typeface="Roboto" panose="02000000000000000000" pitchFamily="2" charset="0"/>
              </a:rPr>
              <a:t>c</a:t>
            </a:r>
            <a:r>
              <a:rPr kumimoji="0" lang="es-CL" sz="1300" b="0" i="0" u="none" strike="noStrike" kern="0" cap="none" spc="0" normalizeH="0" baseline="0" noProof="0" dirty="0">
                <a:ln>
                  <a:noFill/>
                </a:ln>
                <a:solidFill>
                  <a:srgbClr val="000000"/>
                </a:solidFill>
                <a:effectLst/>
                <a:uLnTx/>
                <a:uFillTx/>
                <a:latin typeface="Roboto" panose="02000000000000000000" pitchFamily="2" charset="0"/>
                <a:ea typeface="Roboto" panose="02000000000000000000" pitchFamily="2" charset="0"/>
                <a:cs typeface="Roboto" panose="02000000000000000000" pitchFamily="2" charset="0"/>
                <a:sym typeface="Arial"/>
              </a:rPr>
              <a:t>) Los albañiles colocan primero las baldosas blancas y luego las grises. ¿Cómo pueden saber cuántas baldosas necesitan si ya han colocado las blancas?</a:t>
            </a:r>
          </a:p>
        </p:txBody>
      </p:sp>
      <p:pic>
        <p:nvPicPr>
          <p:cNvPr id="13" name="Imagen 12">
            <a:extLst>
              <a:ext uri="{FF2B5EF4-FFF2-40B4-BE49-F238E27FC236}">
                <a16:creationId xmlns:a16="http://schemas.microsoft.com/office/drawing/2014/main" id="{98E6D81F-7078-2A22-3FD7-6AF7FA8A3C4A}"/>
              </a:ext>
            </a:extLst>
          </p:cNvPr>
          <p:cNvPicPr>
            <a:picLocks noChangeAspect="1"/>
          </p:cNvPicPr>
          <p:nvPr/>
        </p:nvPicPr>
        <p:blipFill>
          <a:blip r:embed="rId5"/>
          <a:stretch>
            <a:fillRect/>
          </a:stretch>
        </p:blipFill>
        <p:spPr>
          <a:xfrm>
            <a:off x="4867920" y="1276079"/>
            <a:ext cx="2251498" cy="960029"/>
          </a:xfrm>
          <a:prstGeom prst="rect">
            <a:avLst/>
          </a:prstGeom>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10"/>
        <p:cNvGrpSpPr/>
        <p:nvPr/>
      </p:nvGrpSpPr>
      <p:grpSpPr>
        <a:xfrm>
          <a:off x="0" y="0"/>
          <a:ext cx="0" cy="0"/>
          <a:chOff x="0" y="0"/>
          <a:chExt cx="0" cy="0"/>
        </a:xfrm>
      </p:grpSpPr>
      <p:sp>
        <p:nvSpPr>
          <p:cNvPr id="2111" name="Google Shape;2111;p103"/>
          <p:cNvSpPr/>
          <p:nvPr/>
        </p:nvSpPr>
        <p:spPr>
          <a:xfrm>
            <a:off x="5383050" y="313975"/>
            <a:ext cx="40425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2" name="Google Shape;2112;p103"/>
          <p:cNvSpPr/>
          <p:nvPr/>
        </p:nvSpPr>
        <p:spPr>
          <a:xfrm>
            <a:off x="5462495" y="354744"/>
            <a:ext cx="40425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3" name="Google Shape;2113;p103"/>
          <p:cNvSpPr txBox="1">
            <a:spLocks noGrp="1"/>
          </p:cNvSpPr>
          <p:nvPr>
            <p:ph type="title"/>
          </p:nvPr>
        </p:nvSpPr>
        <p:spPr>
          <a:xfrm>
            <a:off x="5054138" y="540000"/>
            <a:ext cx="3370012" cy="840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2800" dirty="0"/>
              <a:t>Pensamiento Funcional</a:t>
            </a:r>
            <a:endParaRPr sz="2800" dirty="0"/>
          </a:p>
        </p:txBody>
      </p:sp>
    </p:spTree>
    <p:extLst>
      <p:ext uri="{BB962C8B-B14F-4D97-AF65-F5344CB8AC3E}">
        <p14:creationId xmlns:p14="http://schemas.microsoft.com/office/powerpoint/2010/main" val="268904227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054"/>
        <p:cNvGrpSpPr/>
        <p:nvPr/>
      </p:nvGrpSpPr>
      <p:grpSpPr>
        <a:xfrm>
          <a:off x="0" y="0"/>
          <a:ext cx="0" cy="0"/>
          <a:chOff x="0" y="0"/>
          <a:chExt cx="0" cy="0"/>
        </a:xfrm>
      </p:grpSpPr>
      <p:sp>
        <p:nvSpPr>
          <p:cNvPr id="2055" name="Google Shape;2055;p101"/>
          <p:cNvSpPr/>
          <p:nvPr/>
        </p:nvSpPr>
        <p:spPr>
          <a:xfrm>
            <a:off x="-375050" y="540000"/>
            <a:ext cx="43851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56" name="Google Shape;2056;p101"/>
          <p:cNvSpPr txBox="1">
            <a:spLocks noGrp="1"/>
          </p:cNvSpPr>
          <p:nvPr>
            <p:ph type="title"/>
          </p:nvPr>
        </p:nvSpPr>
        <p:spPr>
          <a:xfrm>
            <a:off x="720000"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Pensamiento Funcional</a:t>
            </a:r>
            <a:endParaRPr dirty="0"/>
          </a:p>
        </p:txBody>
      </p:sp>
      <p:grpSp>
        <p:nvGrpSpPr>
          <p:cNvPr id="2063" name="Google Shape;2063;p101"/>
          <p:cNvGrpSpPr/>
          <p:nvPr/>
        </p:nvGrpSpPr>
        <p:grpSpPr>
          <a:xfrm>
            <a:off x="8358419" y="2991288"/>
            <a:ext cx="702727" cy="1478236"/>
            <a:chOff x="1792800" y="585150"/>
            <a:chExt cx="1014700" cy="2239049"/>
          </a:xfrm>
        </p:grpSpPr>
        <p:sp>
          <p:nvSpPr>
            <p:cNvPr id="2064" name="Google Shape;2064;p101"/>
            <p:cNvSpPr/>
            <p:nvPr/>
          </p:nvSpPr>
          <p:spPr>
            <a:xfrm>
              <a:off x="1792800" y="585150"/>
              <a:ext cx="1014700" cy="1524818"/>
            </a:xfrm>
            <a:custGeom>
              <a:avLst/>
              <a:gdLst/>
              <a:ahLst/>
              <a:cxnLst/>
              <a:rect l="l" t="t" r="r" b="b"/>
              <a:pathLst>
                <a:path w="3117" h="4684" extrusionOk="0">
                  <a:moveTo>
                    <a:pt x="1366" y="1"/>
                  </a:moveTo>
                  <a:cubicBezTo>
                    <a:pt x="1163" y="1"/>
                    <a:pt x="972" y="151"/>
                    <a:pt x="884" y="345"/>
                  </a:cubicBezTo>
                  <a:cubicBezTo>
                    <a:pt x="800" y="561"/>
                    <a:pt x="800" y="809"/>
                    <a:pt x="816" y="1045"/>
                  </a:cubicBezTo>
                  <a:cubicBezTo>
                    <a:pt x="816" y="1161"/>
                    <a:pt x="816" y="1277"/>
                    <a:pt x="832" y="1393"/>
                  </a:cubicBezTo>
                  <a:cubicBezTo>
                    <a:pt x="832" y="1425"/>
                    <a:pt x="832" y="1461"/>
                    <a:pt x="816" y="1493"/>
                  </a:cubicBezTo>
                  <a:cubicBezTo>
                    <a:pt x="791" y="1546"/>
                    <a:pt x="737" y="1566"/>
                    <a:pt x="679" y="1566"/>
                  </a:cubicBezTo>
                  <a:cubicBezTo>
                    <a:pt x="627" y="1566"/>
                    <a:pt x="572" y="1550"/>
                    <a:pt x="532" y="1525"/>
                  </a:cubicBezTo>
                  <a:cubicBezTo>
                    <a:pt x="448" y="1461"/>
                    <a:pt x="368" y="1377"/>
                    <a:pt x="268" y="1377"/>
                  </a:cubicBezTo>
                  <a:cubicBezTo>
                    <a:pt x="168" y="1377"/>
                    <a:pt x="84" y="1445"/>
                    <a:pt x="48" y="1509"/>
                  </a:cubicBezTo>
                  <a:cubicBezTo>
                    <a:pt x="16" y="1593"/>
                    <a:pt x="0" y="1693"/>
                    <a:pt x="16" y="1777"/>
                  </a:cubicBezTo>
                  <a:cubicBezTo>
                    <a:pt x="48" y="2345"/>
                    <a:pt x="416" y="2825"/>
                    <a:pt x="648" y="3345"/>
                  </a:cubicBezTo>
                  <a:cubicBezTo>
                    <a:pt x="684" y="3393"/>
                    <a:pt x="700" y="3461"/>
                    <a:pt x="668" y="3493"/>
                  </a:cubicBezTo>
                  <a:cubicBezTo>
                    <a:pt x="647" y="3520"/>
                    <a:pt x="619" y="3531"/>
                    <a:pt x="589" y="3531"/>
                  </a:cubicBezTo>
                  <a:cubicBezTo>
                    <a:pt x="542" y="3531"/>
                    <a:pt x="489" y="3506"/>
                    <a:pt x="448" y="3477"/>
                  </a:cubicBezTo>
                  <a:cubicBezTo>
                    <a:pt x="410" y="3446"/>
                    <a:pt x="354" y="3423"/>
                    <a:pt x="303" y="3423"/>
                  </a:cubicBezTo>
                  <a:cubicBezTo>
                    <a:pt x="269" y="3423"/>
                    <a:pt x="237" y="3434"/>
                    <a:pt x="216" y="3461"/>
                  </a:cubicBezTo>
                  <a:cubicBezTo>
                    <a:pt x="200" y="3477"/>
                    <a:pt x="200" y="3525"/>
                    <a:pt x="200" y="3561"/>
                  </a:cubicBezTo>
                  <a:cubicBezTo>
                    <a:pt x="232" y="3777"/>
                    <a:pt x="400" y="3961"/>
                    <a:pt x="548" y="4125"/>
                  </a:cubicBezTo>
                  <a:cubicBezTo>
                    <a:pt x="616" y="4209"/>
                    <a:pt x="700" y="4293"/>
                    <a:pt x="784" y="4377"/>
                  </a:cubicBezTo>
                  <a:cubicBezTo>
                    <a:pt x="832" y="4445"/>
                    <a:pt x="900" y="4509"/>
                    <a:pt x="984" y="4545"/>
                  </a:cubicBezTo>
                  <a:cubicBezTo>
                    <a:pt x="1042" y="4569"/>
                    <a:pt x="1104" y="4577"/>
                    <a:pt x="1166" y="4577"/>
                  </a:cubicBezTo>
                  <a:cubicBezTo>
                    <a:pt x="1168" y="4577"/>
                    <a:pt x="1169" y="4577"/>
                    <a:pt x="1171" y="4577"/>
                  </a:cubicBezTo>
                  <a:lnTo>
                    <a:pt x="1171" y="4577"/>
                  </a:lnTo>
                  <a:lnTo>
                    <a:pt x="816" y="4609"/>
                  </a:lnTo>
                  <a:cubicBezTo>
                    <a:pt x="948" y="4625"/>
                    <a:pt x="1084" y="4645"/>
                    <a:pt x="1216" y="4661"/>
                  </a:cubicBezTo>
                  <a:cubicBezTo>
                    <a:pt x="1324" y="4673"/>
                    <a:pt x="1429" y="4684"/>
                    <a:pt x="1535" y="4684"/>
                  </a:cubicBezTo>
                  <a:cubicBezTo>
                    <a:pt x="1579" y="4684"/>
                    <a:pt x="1624" y="4682"/>
                    <a:pt x="1668" y="4677"/>
                  </a:cubicBezTo>
                  <a:cubicBezTo>
                    <a:pt x="1916" y="4661"/>
                    <a:pt x="2132" y="4525"/>
                    <a:pt x="2332" y="4409"/>
                  </a:cubicBezTo>
                  <a:cubicBezTo>
                    <a:pt x="2468" y="4345"/>
                    <a:pt x="2600" y="4245"/>
                    <a:pt x="2600" y="4109"/>
                  </a:cubicBezTo>
                  <a:cubicBezTo>
                    <a:pt x="2600" y="3994"/>
                    <a:pt x="2500" y="3903"/>
                    <a:pt x="2384" y="3903"/>
                  </a:cubicBezTo>
                  <a:cubicBezTo>
                    <a:pt x="2367" y="3903"/>
                    <a:pt x="2349" y="3905"/>
                    <a:pt x="2332" y="3909"/>
                  </a:cubicBezTo>
                  <a:cubicBezTo>
                    <a:pt x="2295" y="3922"/>
                    <a:pt x="2246" y="3956"/>
                    <a:pt x="2204" y="3956"/>
                  </a:cubicBezTo>
                  <a:cubicBezTo>
                    <a:pt x="2191" y="3956"/>
                    <a:pt x="2179" y="3953"/>
                    <a:pt x="2168" y="3945"/>
                  </a:cubicBezTo>
                  <a:cubicBezTo>
                    <a:pt x="2184" y="3893"/>
                    <a:pt x="2216" y="3845"/>
                    <a:pt x="2248" y="3809"/>
                  </a:cubicBezTo>
                  <a:cubicBezTo>
                    <a:pt x="2400" y="3645"/>
                    <a:pt x="2548" y="3493"/>
                    <a:pt x="2700" y="3325"/>
                  </a:cubicBezTo>
                  <a:cubicBezTo>
                    <a:pt x="2800" y="3209"/>
                    <a:pt x="2916" y="3109"/>
                    <a:pt x="3000" y="2961"/>
                  </a:cubicBezTo>
                  <a:cubicBezTo>
                    <a:pt x="3068" y="2825"/>
                    <a:pt x="3116" y="2677"/>
                    <a:pt x="3084" y="2525"/>
                  </a:cubicBezTo>
                  <a:cubicBezTo>
                    <a:pt x="3048" y="2345"/>
                    <a:pt x="2916" y="2193"/>
                    <a:pt x="2748" y="2145"/>
                  </a:cubicBezTo>
                  <a:cubicBezTo>
                    <a:pt x="2689" y="2121"/>
                    <a:pt x="2627" y="2109"/>
                    <a:pt x="2565" y="2109"/>
                  </a:cubicBezTo>
                  <a:cubicBezTo>
                    <a:pt x="2456" y="2109"/>
                    <a:pt x="2345" y="2145"/>
                    <a:pt x="2248" y="2209"/>
                  </a:cubicBezTo>
                  <a:cubicBezTo>
                    <a:pt x="2203" y="2234"/>
                    <a:pt x="2157" y="2265"/>
                    <a:pt x="2109" y="2265"/>
                  </a:cubicBezTo>
                  <a:cubicBezTo>
                    <a:pt x="2089" y="2265"/>
                    <a:pt x="2069" y="2260"/>
                    <a:pt x="2048" y="2245"/>
                  </a:cubicBezTo>
                  <a:cubicBezTo>
                    <a:pt x="2016" y="2225"/>
                    <a:pt x="2016" y="2177"/>
                    <a:pt x="2000" y="2125"/>
                  </a:cubicBezTo>
                  <a:cubicBezTo>
                    <a:pt x="1968" y="1545"/>
                    <a:pt x="2068" y="909"/>
                    <a:pt x="1816" y="377"/>
                  </a:cubicBezTo>
                  <a:cubicBezTo>
                    <a:pt x="1748" y="209"/>
                    <a:pt x="1616" y="61"/>
                    <a:pt x="1448" y="9"/>
                  </a:cubicBezTo>
                  <a:cubicBezTo>
                    <a:pt x="1421" y="3"/>
                    <a:pt x="1393" y="1"/>
                    <a:pt x="1366"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5" name="Google Shape;2065;p101"/>
            <p:cNvSpPr/>
            <p:nvPr/>
          </p:nvSpPr>
          <p:spPr>
            <a:xfrm>
              <a:off x="1923015" y="2075137"/>
              <a:ext cx="749062" cy="749062"/>
            </a:xfrm>
            <a:custGeom>
              <a:avLst/>
              <a:gdLst/>
              <a:ahLst/>
              <a:cxnLst/>
              <a:rect l="l" t="t" r="r" b="b"/>
              <a:pathLst>
                <a:path w="2301" h="2301" extrusionOk="0">
                  <a:moveTo>
                    <a:pt x="468" y="0"/>
                  </a:moveTo>
                  <a:cubicBezTo>
                    <a:pt x="216" y="0"/>
                    <a:pt x="0" y="216"/>
                    <a:pt x="0" y="484"/>
                  </a:cubicBezTo>
                  <a:lnTo>
                    <a:pt x="0" y="1484"/>
                  </a:lnTo>
                  <a:cubicBezTo>
                    <a:pt x="0" y="1932"/>
                    <a:pt x="368" y="2300"/>
                    <a:pt x="816" y="2300"/>
                  </a:cubicBezTo>
                  <a:lnTo>
                    <a:pt x="1484" y="2300"/>
                  </a:lnTo>
                  <a:cubicBezTo>
                    <a:pt x="1932" y="2300"/>
                    <a:pt x="2300" y="1932"/>
                    <a:pt x="2300" y="1484"/>
                  </a:cubicBezTo>
                  <a:lnTo>
                    <a:pt x="2300" y="484"/>
                  </a:lnTo>
                  <a:cubicBezTo>
                    <a:pt x="2300" y="216"/>
                    <a:pt x="2084" y="0"/>
                    <a:pt x="1832"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6" name="Google Shape;2066;p101"/>
            <p:cNvSpPr/>
            <p:nvPr/>
          </p:nvSpPr>
          <p:spPr>
            <a:xfrm>
              <a:off x="1873533" y="2037375"/>
              <a:ext cx="853234" cy="276381"/>
            </a:xfrm>
            <a:custGeom>
              <a:avLst/>
              <a:gdLst/>
              <a:ahLst/>
              <a:cxnLst/>
              <a:rect l="l" t="t" r="r" b="b"/>
              <a:pathLst>
                <a:path w="2621" h="849" extrusionOk="0">
                  <a:moveTo>
                    <a:pt x="236" y="0"/>
                  </a:moveTo>
                  <a:cubicBezTo>
                    <a:pt x="100" y="0"/>
                    <a:pt x="0" y="100"/>
                    <a:pt x="0" y="232"/>
                  </a:cubicBezTo>
                  <a:lnTo>
                    <a:pt x="0" y="600"/>
                  </a:lnTo>
                  <a:cubicBezTo>
                    <a:pt x="0" y="732"/>
                    <a:pt x="100" y="848"/>
                    <a:pt x="236" y="848"/>
                  </a:cubicBezTo>
                  <a:lnTo>
                    <a:pt x="2368" y="848"/>
                  </a:lnTo>
                  <a:cubicBezTo>
                    <a:pt x="2500" y="848"/>
                    <a:pt x="2620" y="732"/>
                    <a:pt x="2620" y="600"/>
                  </a:cubicBezTo>
                  <a:lnTo>
                    <a:pt x="2620" y="232"/>
                  </a:lnTo>
                  <a:cubicBezTo>
                    <a:pt x="2620" y="100"/>
                    <a:pt x="2500" y="0"/>
                    <a:pt x="2368"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7" name="Google Shape;2067;p101"/>
            <p:cNvSpPr/>
            <p:nvPr/>
          </p:nvSpPr>
          <p:spPr>
            <a:xfrm>
              <a:off x="2248552" y="929569"/>
              <a:ext cx="70642" cy="1016979"/>
            </a:xfrm>
            <a:custGeom>
              <a:avLst/>
              <a:gdLst/>
              <a:ahLst/>
              <a:cxnLst/>
              <a:rect l="l" t="t" r="r" b="b"/>
              <a:pathLst>
                <a:path w="217" h="3124" extrusionOk="0">
                  <a:moveTo>
                    <a:pt x="23" y="1"/>
                  </a:moveTo>
                  <a:cubicBezTo>
                    <a:pt x="11" y="1"/>
                    <a:pt x="0" y="10"/>
                    <a:pt x="0" y="19"/>
                  </a:cubicBezTo>
                  <a:cubicBezTo>
                    <a:pt x="32" y="1051"/>
                    <a:pt x="116" y="2067"/>
                    <a:pt x="100" y="3087"/>
                  </a:cubicBezTo>
                  <a:cubicBezTo>
                    <a:pt x="100" y="3111"/>
                    <a:pt x="117" y="3123"/>
                    <a:pt x="134" y="3123"/>
                  </a:cubicBezTo>
                  <a:cubicBezTo>
                    <a:pt x="151" y="3123"/>
                    <a:pt x="168" y="3111"/>
                    <a:pt x="168" y="3087"/>
                  </a:cubicBezTo>
                  <a:cubicBezTo>
                    <a:pt x="216" y="2067"/>
                    <a:pt x="216" y="1019"/>
                    <a:pt x="48" y="19"/>
                  </a:cubicBezTo>
                  <a:cubicBezTo>
                    <a:pt x="41" y="6"/>
                    <a:pt x="32" y="1"/>
                    <a:pt x="2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8" name="Google Shape;2068;p101"/>
            <p:cNvSpPr/>
            <p:nvPr/>
          </p:nvSpPr>
          <p:spPr>
            <a:xfrm>
              <a:off x="2098154" y="1520095"/>
              <a:ext cx="208344" cy="198578"/>
            </a:xfrm>
            <a:custGeom>
              <a:avLst/>
              <a:gdLst/>
              <a:ahLst/>
              <a:cxnLst/>
              <a:rect l="l" t="t" r="r" b="b"/>
              <a:pathLst>
                <a:path w="640" h="610" extrusionOk="0">
                  <a:moveTo>
                    <a:pt x="59" y="1"/>
                  </a:moveTo>
                  <a:cubicBezTo>
                    <a:pt x="30" y="1"/>
                    <a:pt x="1" y="27"/>
                    <a:pt x="30" y="53"/>
                  </a:cubicBezTo>
                  <a:cubicBezTo>
                    <a:pt x="194" y="253"/>
                    <a:pt x="394" y="421"/>
                    <a:pt x="578" y="605"/>
                  </a:cubicBezTo>
                  <a:cubicBezTo>
                    <a:pt x="581" y="608"/>
                    <a:pt x="586" y="610"/>
                    <a:pt x="590" y="610"/>
                  </a:cubicBezTo>
                  <a:cubicBezTo>
                    <a:pt x="611" y="610"/>
                    <a:pt x="639" y="586"/>
                    <a:pt x="610" y="573"/>
                  </a:cubicBezTo>
                  <a:cubicBezTo>
                    <a:pt x="430" y="389"/>
                    <a:pt x="262" y="189"/>
                    <a:pt x="78" y="5"/>
                  </a:cubicBezTo>
                  <a:cubicBezTo>
                    <a:pt x="72" y="2"/>
                    <a:pt x="66" y="1"/>
                    <a:pt x="5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69" name="Google Shape;2069;p101"/>
            <p:cNvSpPr/>
            <p:nvPr/>
          </p:nvSpPr>
          <p:spPr>
            <a:xfrm>
              <a:off x="2092620" y="1289289"/>
              <a:ext cx="171884" cy="159188"/>
            </a:xfrm>
            <a:custGeom>
              <a:avLst/>
              <a:gdLst/>
              <a:ahLst/>
              <a:cxnLst/>
              <a:rect l="l" t="t" r="r" b="b"/>
              <a:pathLst>
                <a:path w="528" h="489" extrusionOk="0">
                  <a:moveTo>
                    <a:pt x="27" y="1"/>
                  </a:moveTo>
                  <a:cubicBezTo>
                    <a:pt x="12" y="1"/>
                    <a:pt x="0" y="19"/>
                    <a:pt x="11" y="30"/>
                  </a:cubicBezTo>
                  <a:cubicBezTo>
                    <a:pt x="179" y="162"/>
                    <a:pt x="347" y="314"/>
                    <a:pt x="495" y="482"/>
                  </a:cubicBezTo>
                  <a:cubicBezTo>
                    <a:pt x="500" y="487"/>
                    <a:pt x="504" y="489"/>
                    <a:pt x="508" y="489"/>
                  </a:cubicBezTo>
                  <a:cubicBezTo>
                    <a:pt x="519" y="489"/>
                    <a:pt x="527" y="477"/>
                    <a:pt x="527" y="462"/>
                  </a:cubicBezTo>
                  <a:cubicBezTo>
                    <a:pt x="379" y="298"/>
                    <a:pt x="211" y="146"/>
                    <a:pt x="47" y="14"/>
                  </a:cubicBezTo>
                  <a:cubicBezTo>
                    <a:pt x="41" y="4"/>
                    <a:pt x="34" y="1"/>
                    <a:pt x="27"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70" name="Google Shape;2070;p101"/>
            <p:cNvSpPr/>
            <p:nvPr/>
          </p:nvSpPr>
          <p:spPr>
            <a:xfrm>
              <a:off x="2287942" y="1429270"/>
              <a:ext cx="171884" cy="199880"/>
            </a:xfrm>
            <a:custGeom>
              <a:avLst/>
              <a:gdLst/>
              <a:ahLst/>
              <a:cxnLst/>
              <a:rect l="l" t="t" r="r" b="b"/>
              <a:pathLst>
                <a:path w="528" h="614" extrusionOk="0">
                  <a:moveTo>
                    <a:pt x="479" y="0"/>
                  </a:moveTo>
                  <a:cubicBezTo>
                    <a:pt x="379" y="68"/>
                    <a:pt x="295" y="184"/>
                    <a:pt x="227" y="284"/>
                  </a:cubicBezTo>
                  <a:cubicBezTo>
                    <a:pt x="147" y="384"/>
                    <a:pt x="79" y="484"/>
                    <a:pt x="11" y="584"/>
                  </a:cubicBezTo>
                  <a:cubicBezTo>
                    <a:pt x="0" y="595"/>
                    <a:pt x="12" y="614"/>
                    <a:pt x="27" y="614"/>
                  </a:cubicBezTo>
                  <a:cubicBezTo>
                    <a:pt x="34" y="614"/>
                    <a:pt x="41" y="610"/>
                    <a:pt x="47" y="600"/>
                  </a:cubicBezTo>
                  <a:cubicBezTo>
                    <a:pt x="111" y="500"/>
                    <a:pt x="195" y="384"/>
                    <a:pt x="295" y="284"/>
                  </a:cubicBezTo>
                  <a:cubicBezTo>
                    <a:pt x="363" y="200"/>
                    <a:pt x="447" y="132"/>
                    <a:pt x="511" y="52"/>
                  </a:cubicBezTo>
                  <a:cubicBezTo>
                    <a:pt x="527" y="16"/>
                    <a:pt x="495" y="0"/>
                    <a:pt x="479"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71" name="Google Shape;2071;p101"/>
            <p:cNvSpPr/>
            <p:nvPr/>
          </p:nvSpPr>
          <p:spPr>
            <a:xfrm>
              <a:off x="2291523" y="1660076"/>
              <a:ext cx="174814" cy="242200"/>
            </a:xfrm>
            <a:custGeom>
              <a:avLst/>
              <a:gdLst/>
              <a:ahLst/>
              <a:cxnLst/>
              <a:rect l="l" t="t" r="r" b="b"/>
              <a:pathLst>
                <a:path w="537" h="744" extrusionOk="0">
                  <a:moveTo>
                    <a:pt x="515" y="1"/>
                  </a:moveTo>
                  <a:cubicBezTo>
                    <a:pt x="510" y="1"/>
                    <a:pt x="505" y="3"/>
                    <a:pt x="500" y="7"/>
                  </a:cubicBezTo>
                  <a:cubicBezTo>
                    <a:pt x="316" y="223"/>
                    <a:pt x="168" y="491"/>
                    <a:pt x="0" y="743"/>
                  </a:cubicBezTo>
                  <a:cubicBezTo>
                    <a:pt x="184" y="507"/>
                    <a:pt x="384" y="275"/>
                    <a:pt x="536" y="23"/>
                  </a:cubicBezTo>
                  <a:cubicBezTo>
                    <a:pt x="536" y="12"/>
                    <a:pt x="526" y="1"/>
                    <a:pt x="51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72" name="Google Shape;2072;p101"/>
            <p:cNvSpPr/>
            <p:nvPr/>
          </p:nvSpPr>
          <p:spPr>
            <a:xfrm>
              <a:off x="2128755" y="2310501"/>
              <a:ext cx="521186" cy="23113"/>
            </a:xfrm>
            <a:custGeom>
              <a:avLst/>
              <a:gdLst/>
              <a:ahLst/>
              <a:cxnLst/>
              <a:rect l="l" t="t" r="r" b="b"/>
              <a:pathLst>
                <a:path w="1601" h="71" extrusionOk="0">
                  <a:moveTo>
                    <a:pt x="638" y="0"/>
                  </a:moveTo>
                  <a:cubicBezTo>
                    <a:pt x="429" y="0"/>
                    <a:pt x="220" y="7"/>
                    <a:pt x="16" y="25"/>
                  </a:cubicBezTo>
                  <a:cubicBezTo>
                    <a:pt x="0" y="25"/>
                    <a:pt x="0" y="45"/>
                    <a:pt x="16" y="45"/>
                  </a:cubicBezTo>
                  <a:cubicBezTo>
                    <a:pt x="220" y="64"/>
                    <a:pt x="429" y="71"/>
                    <a:pt x="638" y="71"/>
                  </a:cubicBezTo>
                  <a:cubicBezTo>
                    <a:pt x="961" y="71"/>
                    <a:pt x="1287" y="55"/>
                    <a:pt x="1600" y="45"/>
                  </a:cubicBezTo>
                  <a:lnTo>
                    <a:pt x="1600" y="25"/>
                  </a:lnTo>
                  <a:cubicBezTo>
                    <a:pt x="1287" y="16"/>
                    <a:pt x="961" y="0"/>
                    <a:pt x="63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33" name="Imagen 32">
            <a:extLst>
              <a:ext uri="{FF2B5EF4-FFF2-40B4-BE49-F238E27FC236}">
                <a16:creationId xmlns:a16="http://schemas.microsoft.com/office/drawing/2014/main" id="{33C827BF-F026-E69E-F4BA-834051FE6020}"/>
              </a:ext>
            </a:extLst>
          </p:cNvPr>
          <p:cNvPicPr>
            <a:picLocks noChangeAspect="1"/>
          </p:cNvPicPr>
          <p:nvPr/>
        </p:nvPicPr>
        <p:blipFill>
          <a:blip r:embed="rId3"/>
          <a:stretch>
            <a:fillRect/>
          </a:stretch>
        </p:blipFill>
        <p:spPr>
          <a:xfrm>
            <a:off x="442336" y="1606652"/>
            <a:ext cx="8259328" cy="1355407"/>
          </a:xfrm>
          <a:prstGeom prst="rect">
            <a:avLst/>
          </a:prstGeom>
        </p:spPr>
      </p:pic>
      <p:pic>
        <p:nvPicPr>
          <p:cNvPr id="31" name="Imagen 30">
            <a:extLst>
              <a:ext uri="{FF2B5EF4-FFF2-40B4-BE49-F238E27FC236}">
                <a16:creationId xmlns:a16="http://schemas.microsoft.com/office/drawing/2014/main" id="{B038C1B0-435E-0CE8-043A-4F2270A03625}"/>
              </a:ext>
            </a:extLst>
          </p:cNvPr>
          <p:cNvPicPr>
            <a:picLocks noChangeAspect="1"/>
          </p:cNvPicPr>
          <p:nvPr/>
        </p:nvPicPr>
        <p:blipFill>
          <a:blip r:embed="rId4"/>
          <a:stretch>
            <a:fillRect/>
          </a:stretch>
        </p:blipFill>
        <p:spPr>
          <a:xfrm>
            <a:off x="266571" y="2418625"/>
            <a:ext cx="7945275" cy="2050899"/>
          </a:xfrm>
          <a:prstGeom prst="rect">
            <a:avLst/>
          </a:prstGeom>
        </p:spPr>
      </p:pic>
      <p:pic>
        <p:nvPicPr>
          <p:cNvPr id="36" name="Imagen 35">
            <a:extLst>
              <a:ext uri="{FF2B5EF4-FFF2-40B4-BE49-F238E27FC236}">
                <a16:creationId xmlns:a16="http://schemas.microsoft.com/office/drawing/2014/main" id="{D607C47E-14EF-747A-8874-B544BD09BFB1}"/>
              </a:ext>
            </a:extLst>
          </p:cNvPr>
          <p:cNvPicPr>
            <a:picLocks noChangeAspect="1"/>
          </p:cNvPicPr>
          <p:nvPr/>
        </p:nvPicPr>
        <p:blipFill>
          <a:blip r:embed="rId3"/>
          <a:stretch>
            <a:fillRect/>
          </a:stretch>
        </p:blipFill>
        <p:spPr>
          <a:xfrm>
            <a:off x="7077854" y="1017900"/>
            <a:ext cx="729567" cy="684776"/>
          </a:xfrm>
          <a:prstGeom prst="rect">
            <a:avLst/>
          </a:prstGeom>
        </p:spPr>
      </p:pic>
      <p:pic>
        <p:nvPicPr>
          <p:cNvPr id="37" name="Imagen 36">
            <a:extLst>
              <a:ext uri="{FF2B5EF4-FFF2-40B4-BE49-F238E27FC236}">
                <a16:creationId xmlns:a16="http://schemas.microsoft.com/office/drawing/2014/main" id="{575EE9A3-9093-9D87-F370-06EA58E196AC}"/>
              </a:ext>
            </a:extLst>
          </p:cNvPr>
          <p:cNvPicPr>
            <a:picLocks noChangeAspect="1"/>
          </p:cNvPicPr>
          <p:nvPr/>
        </p:nvPicPr>
        <p:blipFill>
          <a:blip r:embed="rId5"/>
          <a:stretch>
            <a:fillRect/>
          </a:stretch>
        </p:blipFill>
        <p:spPr>
          <a:xfrm>
            <a:off x="8368677" y="65157"/>
            <a:ext cx="673185" cy="472019"/>
          </a:xfrm>
          <a:prstGeom prst="rect">
            <a:avLst/>
          </a:prstGeom>
        </p:spPr>
      </p:pic>
      <p:sp>
        <p:nvSpPr>
          <p:cNvPr id="35" name="CuadroTexto 34">
            <a:extLst>
              <a:ext uri="{FF2B5EF4-FFF2-40B4-BE49-F238E27FC236}">
                <a16:creationId xmlns:a16="http://schemas.microsoft.com/office/drawing/2014/main" id="{FD05BF49-AFFB-1D2E-7E53-D843A8828E8E}"/>
              </a:ext>
            </a:extLst>
          </p:cNvPr>
          <p:cNvSpPr txBox="1"/>
          <p:nvPr/>
        </p:nvSpPr>
        <p:spPr>
          <a:xfrm>
            <a:off x="366906" y="1245768"/>
            <a:ext cx="7876567" cy="954107"/>
          </a:xfrm>
          <a:prstGeom prst="rect">
            <a:avLst/>
          </a:prstGeom>
          <a:noFill/>
        </p:spPr>
        <p:txBody>
          <a:bodyPr wrap="square">
            <a:spAutoFit/>
          </a:bodyPr>
          <a:lstStyle/>
          <a:p>
            <a:pPr algn="just"/>
            <a:r>
              <a:rPr lang="es-CL" sz="1400" dirty="0">
                <a:latin typeface="Roboto" panose="02000000000000000000" pitchFamily="2" charset="0"/>
                <a:ea typeface="Roboto" panose="02000000000000000000" pitchFamily="2" charset="0"/>
                <a:cs typeface="Roboto" panose="02000000000000000000" pitchFamily="2" charset="0"/>
              </a:rPr>
              <a:t>El pensamiento funcional está centrado en el </a:t>
            </a:r>
            <a:r>
              <a:rPr lang="es-CL" sz="1400" b="1" dirty="0">
                <a:latin typeface="Roboto" panose="02000000000000000000" pitchFamily="2" charset="0"/>
                <a:ea typeface="Roboto" panose="02000000000000000000" pitchFamily="2" charset="0"/>
                <a:cs typeface="Roboto" panose="02000000000000000000" pitchFamily="2" charset="0"/>
              </a:rPr>
              <a:t>concepto de función</a:t>
            </a:r>
            <a:r>
              <a:rPr lang="es-CL" sz="1400" dirty="0">
                <a:latin typeface="Roboto" panose="02000000000000000000" pitchFamily="2" charset="0"/>
                <a:ea typeface="Roboto" panose="02000000000000000000" pitchFamily="2" charset="0"/>
                <a:cs typeface="Roboto" panose="02000000000000000000" pitchFamily="2" charset="0"/>
              </a:rPr>
              <a:t>, entendida esta como una </a:t>
            </a:r>
            <a:r>
              <a:rPr lang="es-CL" sz="1400" b="1" dirty="0">
                <a:latin typeface="Roboto" panose="02000000000000000000" pitchFamily="2" charset="0"/>
                <a:ea typeface="Roboto" panose="02000000000000000000" pitchFamily="2" charset="0"/>
                <a:cs typeface="Roboto" panose="02000000000000000000" pitchFamily="2" charset="0"/>
              </a:rPr>
              <a:t>relación de dependencia entre dos cantidades covariantes </a:t>
            </a:r>
            <a:r>
              <a:rPr lang="es-CL" sz="1400" dirty="0">
                <a:latin typeface="Roboto" panose="02000000000000000000" pitchFamily="2" charset="0"/>
                <a:ea typeface="Roboto" panose="02000000000000000000" pitchFamily="2" charset="0"/>
                <a:cs typeface="Roboto" panose="02000000000000000000" pitchFamily="2" charset="0"/>
              </a:rPr>
              <a:t>(Cañadas y Molina, 2016). Este pensamiento hace referencia a toda la actividad cognitiva asociada a la relación entre, al menos, dos cantidades que varían (Smith, 2008) una de ellas libremente y la segunda ligada a la primera. </a:t>
            </a:r>
          </a:p>
        </p:txBody>
      </p:sp>
      <p:sp>
        <p:nvSpPr>
          <p:cNvPr id="39" name="CuadroTexto 38">
            <a:extLst>
              <a:ext uri="{FF2B5EF4-FFF2-40B4-BE49-F238E27FC236}">
                <a16:creationId xmlns:a16="http://schemas.microsoft.com/office/drawing/2014/main" id="{61DE1758-0B68-E7EB-EBBA-E356CBD58DDD}"/>
              </a:ext>
            </a:extLst>
          </p:cNvPr>
          <p:cNvSpPr txBox="1"/>
          <p:nvPr/>
        </p:nvSpPr>
        <p:spPr>
          <a:xfrm>
            <a:off x="384633" y="2788627"/>
            <a:ext cx="1818985" cy="1600438"/>
          </a:xfrm>
          <a:prstGeom prst="rect">
            <a:avLst/>
          </a:prstGeom>
          <a:noFill/>
        </p:spPr>
        <p:txBody>
          <a:bodyPr wrap="square">
            <a:spAutoFit/>
          </a:bodyPr>
          <a:lstStyle/>
          <a:p>
            <a:pPr algn="ctr"/>
            <a:r>
              <a:rPr lang="es-CL" dirty="0">
                <a:latin typeface="Roboto" panose="02000000000000000000" pitchFamily="2" charset="0"/>
                <a:ea typeface="Roboto" panose="02000000000000000000" pitchFamily="2" charset="0"/>
                <a:cs typeface="Roboto" panose="02000000000000000000" pitchFamily="2" charset="0"/>
              </a:rPr>
              <a:t>Identificar cantidades variables y sus relaciones, detectando regularidades o patrones de variación</a:t>
            </a:r>
          </a:p>
        </p:txBody>
      </p:sp>
      <p:sp>
        <p:nvSpPr>
          <p:cNvPr id="41" name="CuadroTexto 40">
            <a:extLst>
              <a:ext uri="{FF2B5EF4-FFF2-40B4-BE49-F238E27FC236}">
                <a16:creationId xmlns:a16="http://schemas.microsoft.com/office/drawing/2014/main" id="{00CD315F-48AC-1F23-1ABC-2B495C0F0295}"/>
              </a:ext>
            </a:extLst>
          </p:cNvPr>
          <p:cNvSpPr txBox="1"/>
          <p:nvPr/>
        </p:nvSpPr>
        <p:spPr>
          <a:xfrm>
            <a:off x="2365612" y="2837261"/>
            <a:ext cx="1842444" cy="1384995"/>
          </a:xfrm>
          <a:prstGeom prst="rect">
            <a:avLst/>
          </a:prstGeom>
          <a:noFill/>
        </p:spPr>
        <p:txBody>
          <a:bodyPr wrap="square">
            <a:spAutoFit/>
          </a:bodyPr>
          <a:lstStyle/>
          <a:p>
            <a:pPr algn="ctr"/>
            <a:r>
              <a:rPr lang="es-CL" dirty="0">
                <a:latin typeface="Roboto" panose="02000000000000000000" pitchFamily="2" charset="0"/>
                <a:ea typeface="Roboto" panose="02000000000000000000" pitchFamily="2" charset="0"/>
                <a:cs typeface="Roboto" panose="02000000000000000000" pitchFamily="2" charset="0"/>
              </a:rPr>
              <a:t>Tratar de generalizar esas relaciones, para poder razonar sobre ellas y llegar a interpretar y predecir situaciones</a:t>
            </a:r>
          </a:p>
        </p:txBody>
      </p:sp>
      <p:sp>
        <p:nvSpPr>
          <p:cNvPr id="43" name="CuadroTexto 42">
            <a:extLst>
              <a:ext uri="{FF2B5EF4-FFF2-40B4-BE49-F238E27FC236}">
                <a16:creationId xmlns:a16="http://schemas.microsoft.com/office/drawing/2014/main" id="{CB8BEA94-C4D9-9592-8718-23C9262A50A1}"/>
              </a:ext>
            </a:extLst>
          </p:cNvPr>
          <p:cNvSpPr txBox="1"/>
          <p:nvPr/>
        </p:nvSpPr>
        <p:spPr>
          <a:xfrm>
            <a:off x="4528257" y="2923938"/>
            <a:ext cx="1656513" cy="1169551"/>
          </a:xfrm>
          <a:prstGeom prst="rect">
            <a:avLst/>
          </a:prstGeom>
          <a:noFill/>
        </p:spPr>
        <p:txBody>
          <a:bodyPr wrap="square">
            <a:spAutoFit/>
          </a:bodyPr>
          <a:lstStyle/>
          <a:p>
            <a:pPr algn="ctr"/>
            <a:r>
              <a:rPr lang="es-CL" dirty="0">
                <a:latin typeface="Roboto" panose="02000000000000000000" pitchFamily="2" charset="0"/>
                <a:ea typeface="Roboto" panose="02000000000000000000" pitchFamily="2" charset="0"/>
                <a:cs typeface="Roboto" panose="02000000000000000000" pitchFamily="2" charset="0"/>
              </a:rPr>
              <a:t>Ser capaz de utilizar diferentes modos de representar esas relaciones</a:t>
            </a:r>
          </a:p>
        </p:txBody>
      </p:sp>
      <p:sp>
        <p:nvSpPr>
          <p:cNvPr id="45" name="CuadroTexto 44">
            <a:extLst>
              <a:ext uri="{FF2B5EF4-FFF2-40B4-BE49-F238E27FC236}">
                <a16:creationId xmlns:a16="http://schemas.microsoft.com/office/drawing/2014/main" id="{C0A8E212-B655-3269-F1C9-56C8095B67C5}"/>
              </a:ext>
            </a:extLst>
          </p:cNvPr>
          <p:cNvSpPr txBox="1"/>
          <p:nvPr/>
        </p:nvSpPr>
        <p:spPr>
          <a:xfrm>
            <a:off x="6508758" y="2939438"/>
            <a:ext cx="1625210" cy="954107"/>
          </a:xfrm>
          <a:prstGeom prst="rect">
            <a:avLst/>
          </a:prstGeom>
          <a:noFill/>
        </p:spPr>
        <p:txBody>
          <a:bodyPr wrap="square">
            <a:spAutoFit/>
          </a:bodyPr>
          <a:lstStyle/>
          <a:p>
            <a:pPr algn="ctr"/>
            <a:r>
              <a:rPr lang="es-CL" dirty="0">
                <a:latin typeface="Roboto" panose="02000000000000000000" pitchFamily="2" charset="0"/>
                <a:ea typeface="Roboto" panose="02000000000000000000" pitchFamily="2" charset="0"/>
                <a:cs typeface="Roboto" panose="02000000000000000000" pitchFamily="2" charset="0"/>
              </a:rPr>
              <a:t>Establecer correspondencias entre valores de cada variable</a:t>
            </a: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965"/>
        <p:cNvGrpSpPr/>
        <p:nvPr/>
      </p:nvGrpSpPr>
      <p:grpSpPr>
        <a:xfrm>
          <a:off x="0" y="0"/>
          <a:ext cx="0" cy="0"/>
          <a:chOff x="0" y="0"/>
          <a:chExt cx="0" cy="0"/>
        </a:xfrm>
      </p:grpSpPr>
      <p:grpSp>
        <p:nvGrpSpPr>
          <p:cNvPr id="1966" name="Google Shape;1966;p99"/>
          <p:cNvGrpSpPr/>
          <p:nvPr/>
        </p:nvGrpSpPr>
        <p:grpSpPr>
          <a:xfrm>
            <a:off x="5682712" y="1137909"/>
            <a:ext cx="3342518" cy="3370416"/>
            <a:chOff x="2930715" y="1473700"/>
            <a:chExt cx="2798960" cy="2822321"/>
          </a:xfrm>
        </p:grpSpPr>
        <p:sp>
          <p:nvSpPr>
            <p:cNvPr id="1967" name="Google Shape;1967;p99"/>
            <p:cNvSpPr/>
            <p:nvPr/>
          </p:nvSpPr>
          <p:spPr>
            <a:xfrm flipH="1">
              <a:off x="3024575" y="1473700"/>
              <a:ext cx="2705100" cy="27504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68" name="Google Shape;1968;p99"/>
            <p:cNvSpPr/>
            <p:nvPr/>
          </p:nvSpPr>
          <p:spPr>
            <a:xfrm flipH="1">
              <a:off x="2930715" y="1545621"/>
              <a:ext cx="2705100" cy="27504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6" name="CuadroTexto 5">
            <a:extLst>
              <a:ext uri="{FF2B5EF4-FFF2-40B4-BE49-F238E27FC236}">
                <a16:creationId xmlns:a16="http://schemas.microsoft.com/office/drawing/2014/main" id="{BD77231C-B7FB-F3DA-1DC2-F6BCA496037D}"/>
              </a:ext>
            </a:extLst>
          </p:cNvPr>
          <p:cNvSpPr txBox="1"/>
          <p:nvPr/>
        </p:nvSpPr>
        <p:spPr>
          <a:xfrm>
            <a:off x="1029179" y="641358"/>
            <a:ext cx="4610421" cy="4278094"/>
          </a:xfrm>
          <a:prstGeom prst="rect">
            <a:avLst/>
          </a:prstGeom>
          <a:noFill/>
          <a:ln>
            <a:noFill/>
          </a:ln>
          <a:effectLst>
            <a:glow rad="63500">
              <a:schemeClr val="accent1">
                <a:satMod val="175000"/>
                <a:alpha val="40000"/>
              </a:schemeClr>
            </a:glow>
          </a:effectLst>
        </p:spPr>
        <p:txBody>
          <a:bodyPr wrap="square">
            <a:spAutoFit/>
          </a:bodyPr>
          <a:lstStyle/>
          <a:p>
            <a:pPr algn="just"/>
            <a:r>
              <a:rPr lang="es-CL" sz="1600" dirty="0">
                <a:latin typeface="Roboto" panose="02000000000000000000" pitchFamily="2" charset="0"/>
                <a:ea typeface="Roboto" panose="02000000000000000000" pitchFamily="2" charset="0"/>
                <a:cs typeface="Roboto" panose="02000000000000000000" pitchFamily="2" charset="0"/>
              </a:rPr>
              <a:t>Para fomentar el pensamiento funcional Smith (2008) propone actividades en tres líneas:</a:t>
            </a:r>
          </a:p>
          <a:p>
            <a:pPr algn="just"/>
            <a:endParaRPr lang="es-CL" sz="1600" dirty="0">
              <a:latin typeface="Roboto" panose="02000000000000000000" pitchFamily="2" charset="0"/>
              <a:ea typeface="Roboto" panose="02000000000000000000" pitchFamily="2" charset="0"/>
              <a:cs typeface="Roboto" panose="02000000000000000000" pitchFamily="2" charset="0"/>
            </a:endParaRPr>
          </a:p>
          <a:p>
            <a:pPr marL="285750" indent="-285750" algn="just">
              <a:buFont typeface="Arial" panose="020B0604020202020204" pitchFamily="34" charset="0"/>
              <a:buChar char="•"/>
            </a:pPr>
            <a:r>
              <a:rPr lang="es-CL" sz="1600" b="1" u="sng" dirty="0">
                <a:latin typeface="Roboto" panose="02000000000000000000" pitchFamily="2" charset="0"/>
                <a:ea typeface="Roboto" panose="02000000000000000000" pitchFamily="2" charset="0"/>
                <a:cs typeface="Roboto" panose="02000000000000000000" pitchFamily="2" charset="0"/>
              </a:rPr>
              <a:t>Tareas con patrones recursivos</a:t>
            </a:r>
            <a:r>
              <a:rPr lang="es-CL" sz="1600" dirty="0">
                <a:latin typeface="Roboto" panose="02000000000000000000" pitchFamily="2" charset="0"/>
                <a:ea typeface="Roboto" panose="02000000000000000000" pitchFamily="2" charset="0"/>
                <a:cs typeface="Roboto" panose="02000000000000000000" pitchFamily="2" charset="0"/>
              </a:rPr>
              <a:t>, en las que haya que encontrar el patrón de variación en una secuencia de valores.</a:t>
            </a:r>
          </a:p>
          <a:p>
            <a:pPr marL="285750" indent="-285750" algn="just">
              <a:buFont typeface="Arial" panose="020B0604020202020204" pitchFamily="34" charset="0"/>
              <a:buChar char="•"/>
            </a:pPr>
            <a:endParaRPr lang="es-CL" sz="1600" dirty="0">
              <a:latin typeface="Roboto" panose="02000000000000000000" pitchFamily="2" charset="0"/>
              <a:ea typeface="Roboto" panose="02000000000000000000" pitchFamily="2" charset="0"/>
              <a:cs typeface="Roboto" panose="02000000000000000000" pitchFamily="2" charset="0"/>
            </a:endParaRPr>
          </a:p>
          <a:p>
            <a:pPr marL="285750" indent="-285750" algn="just">
              <a:buFont typeface="Arial" panose="020B0604020202020204" pitchFamily="34" charset="0"/>
              <a:buChar char="•"/>
            </a:pPr>
            <a:r>
              <a:rPr lang="es-CL" sz="1600" b="1" u="sng" dirty="0">
                <a:latin typeface="Roboto" panose="02000000000000000000" pitchFamily="2" charset="0"/>
                <a:ea typeface="Roboto" panose="02000000000000000000" pitchFamily="2" charset="0"/>
                <a:cs typeface="Roboto" panose="02000000000000000000" pitchFamily="2" charset="0"/>
              </a:rPr>
              <a:t>Tareas ligadas al pensamiento covariacional</a:t>
            </a:r>
            <a:r>
              <a:rPr lang="es-CL" sz="1600" dirty="0">
                <a:latin typeface="Roboto" panose="02000000000000000000" pitchFamily="2" charset="0"/>
                <a:ea typeface="Roboto" panose="02000000000000000000" pitchFamily="2" charset="0"/>
                <a:cs typeface="Roboto" panose="02000000000000000000" pitchFamily="2" charset="0"/>
              </a:rPr>
              <a:t>, basadas en el análisis de la variación simultánea de dos cantidades y de cómo los cambios de una variable producen cambios en la otra variable.</a:t>
            </a:r>
          </a:p>
          <a:p>
            <a:pPr marL="285750" indent="-285750" algn="just">
              <a:buFont typeface="Arial" panose="020B0604020202020204" pitchFamily="34" charset="0"/>
              <a:buChar char="•"/>
            </a:pPr>
            <a:endParaRPr lang="es-CL" sz="1600" dirty="0">
              <a:latin typeface="Roboto" panose="02000000000000000000" pitchFamily="2" charset="0"/>
              <a:ea typeface="Roboto" panose="02000000000000000000" pitchFamily="2" charset="0"/>
              <a:cs typeface="Roboto" panose="02000000000000000000" pitchFamily="2" charset="0"/>
            </a:endParaRPr>
          </a:p>
          <a:p>
            <a:pPr marL="285750" indent="-285750" algn="just">
              <a:buFont typeface="Arial" panose="020B0604020202020204" pitchFamily="34" charset="0"/>
              <a:buChar char="•"/>
            </a:pPr>
            <a:r>
              <a:rPr lang="es-CL" sz="1600" b="1" u="sng" dirty="0">
                <a:latin typeface="Roboto" panose="02000000000000000000" pitchFamily="2" charset="0"/>
                <a:ea typeface="Roboto" panose="02000000000000000000" pitchFamily="2" charset="0"/>
                <a:cs typeface="Roboto" panose="02000000000000000000" pitchFamily="2" charset="0"/>
              </a:rPr>
              <a:t>Tareas de correspondencia de la relación</a:t>
            </a:r>
            <a:r>
              <a:rPr lang="es-CL" sz="1600" dirty="0">
                <a:latin typeface="Roboto" panose="02000000000000000000" pitchFamily="2" charset="0"/>
                <a:ea typeface="Roboto" panose="02000000000000000000" pitchFamily="2" charset="0"/>
                <a:cs typeface="Roboto" panose="02000000000000000000" pitchFamily="2" charset="0"/>
              </a:rPr>
              <a:t>, donde haya que identificar cantidades asociadas por la relación.</a:t>
            </a:r>
          </a:p>
          <a:p>
            <a:pPr marL="285750" indent="-285750" algn="just">
              <a:buFont typeface="Arial" panose="020B0604020202020204" pitchFamily="34" charset="0"/>
              <a:buChar char="•"/>
            </a:pPr>
            <a:endParaRPr lang="es-CL" sz="1600" dirty="0">
              <a:latin typeface="Roboto" panose="02000000000000000000" pitchFamily="2" charset="0"/>
              <a:ea typeface="Roboto" panose="02000000000000000000" pitchFamily="2" charset="0"/>
              <a:cs typeface="Roboto" panose="02000000000000000000" pitchFamily="2" charset="0"/>
            </a:endParaRPr>
          </a:p>
        </p:txBody>
      </p:sp>
      <p:pic>
        <p:nvPicPr>
          <p:cNvPr id="7" name="Imagen 6">
            <a:extLst>
              <a:ext uri="{FF2B5EF4-FFF2-40B4-BE49-F238E27FC236}">
                <a16:creationId xmlns:a16="http://schemas.microsoft.com/office/drawing/2014/main" id="{BF9E9104-A67C-E9E5-A6B0-8BE94FCB681F}"/>
              </a:ext>
            </a:extLst>
          </p:cNvPr>
          <p:cNvPicPr>
            <a:picLocks noChangeAspect="1"/>
          </p:cNvPicPr>
          <p:nvPr/>
        </p:nvPicPr>
        <p:blipFill>
          <a:blip r:embed="rId3"/>
          <a:stretch>
            <a:fillRect/>
          </a:stretch>
        </p:blipFill>
        <p:spPr>
          <a:xfrm>
            <a:off x="7892482" y="-1"/>
            <a:ext cx="1251518" cy="1086843"/>
          </a:xfrm>
          <a:prstGeom prst="rect">
            <a:avLst/>
          </a:prstGeom>
        </p:spPr>
      </p:pic>
      <p:grpSp>
        <p:nvGrpSpPr>
          <p:cNvPr id="1971" name="Google Shape;1971;p99"/>
          <p:cNvGrpSpPr/>
          <p:nvPr/>
        </p:nvGrpSpPr>
        <p:grpSpPr>
          <a:xfrm>
            <a:off x="5325896" y="531618"/>
            <a:ext cx="3076876" cy="4069143"/>
            <a:chOff x="4873050" y="539501"/>
            <a:chExt cx="3076876" cy="4069143"/>
          </a:xfrm>
        </p:grpSpPr>
        <p:sp>
          <p:nvSpPr>
            <p:cNvPr id="1972" name="Google Shape;1972;p99"/>
            <p:cNvSpPr/>
            <p:nvPr/>
          </p:nvSpPr>
          <p:spPr>
            <a:xfrm>
              <a:off x="7169544" y="2047902"/>
              <a:ext cx="1398" cy="3710"/>
            </a:xfrm>
            <a:custGeom>
              <a:avLst/>
              <a:gdLst/>
              <a:ahLst/>
              <a:cxnLst/>
              <a:rect l="l" t="t" r="r" b="b"/>
              <a:pathLst>
                <a:path w="72" h="191" extrusionOk="0">
                  <a:moveTo>
                    <a:pt x="72" y="0"/>
                  </a:moveTo>
                  <a:lnTo>
                    <a:pt x="0" y="48"/>
                  </a:lnTo>
                  <a:lnTo>
                    <a:pt x="24" y="191"/>
                  </a:lnTo>
                  <a:lnTo>
                    <a:pt x="72" y="0"/>
                  </a:lnTo>
                  <a:close/>
                </a:path>
              </a:pathLst>
            </a:custGeom>
            <a:solidFill>
              <a:srgbClr val="CFD3D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3" name="Google Shape;1973;p99"/>
            <p:cNvSpPr/>
            <p:nvPr/>
          </p:nvSpPr>
          <p:spPr>
            <a:xfrm>
              <a:off x="6473570" y="3456288"/>
              <a:ext cx="1196329" cy="1152356"/>
            </a:xfrm>
            <a:custGeom>
              <a:avLst/>
              <a:gdLst/>
              <a:ahLst/>
              <a:cxnLst/>
              <a:rect l="l" t="t" r="r" b="b"/>
              <a:pathLst>
                <a:path w="61595" h="59331" extrusionOk="0">
                  <a:moveTo>
                    <a:pt x="5899" y="1"/>
                  </a:moveTo>
                  <a:lnTo>
                    <a:pt x="0" y="59330"/>
                  </a:lnTo>
                  <a:lnTo>
                    <a:pt x="20607" y="59330"/>
                  </a:lnTo>
                  <a:lnTo>
                    <a:pt x="28318" y="19774"/>
                  </a:lnTo>
                  <a:lnTo>
                    <a:pt x="36220" y="20763"/>
                  </a:lnTo>
                  <a:lnTo>
                    <a:pt x="36839" y="59330"/>
                  </a:lnTo>
                  <a:lnTo>
                    <a:pt x="57458" y="59330"/>
                  </a:lnTo>
                  <a:lnTo>
                    <a:pt x="61594" y="2635"/>
                  </a:lnTo>
                  <a:lnTo>
                    <a:pt x="5899"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4" name="Google Shape;1974;p99"/>
            <p:cNvSpPr/>
            <p:nvPr/>
          </p:nvSpPr>
          <p:spPr>
            <a:xfrm>
              <a:off x="7064463" y="1568322"/>
              <a:ext cx="362288" cy="579412"/>
            </a:xfrm>
            <a:custGeom>
              <a:avLst/>
              <a:gdLst/>
              <a:ahLst/>
              <a:cxnLst/>
              <a:rect l="l" t="t" r="r" b="b"/>
              <a:pathLst>
                <a:path w="18653" h="29832" extrusionOk="0">
                  <a:moveTo>
                    <a:pt x="18653" y="0"/>
                  </a:moveTo>
                  <a:lnTo>
                    <a:pt x="0" y="3218"/>
                  </a:lnTo>
                  <a:lnTo>
                    <a:pt x="24" y="29832"/>
                  </a:lnTo>
                  <a:lnTo>
                    <a:pt x="17985" y="19534"/>
                  </a:lnTo>
                  <a:lnTo>
                    <a:pt x="18653" y="0"/>
                  </a:lnTo>
                  <a:close/>
                </a:path>
              </a:pathLst>
            </a:custGeom>
            <a:solidFill>
              <a:srgbClr val="FF967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5" name="Google Shape;1975;p99"/>
            <p:cNvSpPr/>
            <p:nvPr/>
          </p:nvSpPr>
          <p:spPr>
            <a:xfrm>
              <a:off x="7515337" y="1109482"/>
              <a:ext cx="151224" cy="266069"/>
            </a:xfrm>
            <a:custGeom>
              <a:avLst/>
              <a:gdLst/>
              <a:ahLst/>
              <a:cxnLst/>
              <a:rect l="l" t="t" r="r" b="b"/>
              <a:pathLst>
                <a:path w="7786" h="13699" extrusionOk="0">
                  <a:moveTo>
                    <a:pt x="3087" y="0"/>
                  </a:moveTo>
                  <a:cubicBezTo>
                    <a:pt x="974" y="0"/>
                    <a:pt x="1240" y="3735"/>
                    <a:pt x="1240" y="3735"/>
                  </a:cubicBezTo>
                  <a:lnTo>
                    <a:pt x="0" y="13497"/>
                  </a:lnTo>
                  <a:cubicBezTo>
                    <a:pt x="429" y="13634"/>
                    <a:pt x="837" y="13698"/>
                    <a:pt x="1223" y="13698"/>
                  </a:cubicBezTo>
                  <a:cubicBezTo>
                    <a:pt x="6416" y="13698"/>
                    <a:pt x="7785" y="2129"/>
                    <a:pt x="4458" y="398"/>
                  </a:cubicBezTo>
                  <a:cubicBezTo>
                    <a:pt x="3915" y="119"/>
                    <a:pt x="3463" y="0"/>
                    <a:pt x="3087" y="0"/>
                  </a:cubicBezTo>
                  <a:close/>
                </a:path>
              </a:pathLst>
            </a:custGeom>
            <a:solidFill>
              <a:srgbClr val="FFC1A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6" name="Google Shape;1976;p99"/>
            <p:cNvSpPr/>
            <p:nvPr/>
          </p:nvSpPr>
          <p:spPr>
            <a:xfrm>
              <a:off x="6769123" y="800352"/>
              <a:ext cx="782435" cy="828001"/>
            </a:xfrm>
            <a:custGeom>
              <a:avLst/>
              <a:gdLst/>
              <a:ahLst/>
              <a:cxnLst/>
              <a:rect l="l" t="t" r="r" b="b"/>
              <a:pathLst>
                <a:path w="40285" h="42631" extrusionOk="0">
                  <a:moveTo>
                    <a:pt x="8892" y="0"/>
                  </a:moveTo>
                  <a:cubicBezTo>
                    <a:pt x="8892" y="0"/>
                    <a:pt x="1" y="35838"/>
                    <a:pt x="7414" y="39795"/>
                  </a:cubicBezTo>
                  <a:cubicBezTo>
                    <a:pt x="10238" y="41303"/>
                    <a:pt x="14964" y="42631"/>
                    <a:pt x="19870" y="42631"/>
                  </a:cubicBezTo>
                  <a:cubicBezTo>
                    <a:pt x="27838" y="42631"/>
                    <a:pt x="36279" y="39127"/>
                    <a:pt x="37805" y="27198"/>
                  </a:cubicBezTo>
                  <a:cubicBezTo>
                    <a:pt x="40284" y="7914"/>
                    <a:pt x="36327" y="1979"/>
                    <a:pt x="36327" y="1979"/>
                  </a:cubicBezTo>
                  <a:lnTo>
                    <a:pt x="8892" y="0"/>
                  </a:lnTo>
                  <a:close/>
                </a:path>
              </a:pathLst>
            </a:custGeom>
            <a:solidFill>
              <a:srgbClr val="FFC1A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7" name="Google Shape;1977;p99"/>
            <p:cNvSpPr/>
            <p:nvPr/>
          </p:nvSpPr>
          <p:spPr>
            <a:xfrm>
              <a:off x="6769123" y="539501"/>
              <a:ext cx="892852" cy="1196834"/>
            </a:xfrm>
            <a:custGeom>
              <a:avLst/>
              <a:gdLst/>
              <a:ahLst/>
              <a:cxnLst/>
              <a:rect l="l" t="t" r="r" b="b"/>
              <a:pathLst>
                <a:path w="45970" h="61621" extrusionOk="0">
                  <a:moveTo>
                    <a:pt x="20481" y="0"/>
                  </a:moveTo>
                  <a:cubicBezTo>
                    <a:pt x="13954" y="0"/>
                    <a:pt x="9011" y="2193"/>
                    <a:pt x="9011" y="2193"/>
                  </a:cubicBezTo>
                  <a:lnTo>
                    <a:pt x="14458" y="3302"/>
                  </a:lnTo>
                  <a:cubicBezTo>
                    <a:pt x="14458" y="3302"/>
                    <a:pt x="6544" y="3552"/>
                    <a:pt x="120" y="9237"/>
                  </a:cubicBezTo>
                  <a:cubicBezTo>
                    <a:pt x="120" y="9237"/>
                    <a:pt x="4696" y="13432"/>
                    <a:pt x="13468" y="15780"/>
                  </a:cubicBezTo>
                  <a:cubicBezTo>
                    <a:pt x="13468" y="15780"/>
                    <a:pt x="9881" y="15780"/>
                    <a:pt x="6663" y="14791"/>
                  </a:cubicBezTo>
                  <a:lnTo>
                    <a:pt x="6663" y="14791"/>
                  </a:lnTo>
                  <a:cubicBezTo>
                    <a:pt x="6664" y="14791"/>
                    <a:pt x="12313" y="20189"/>
                    <a:pt x="24444" y="20189"/>
                  </a:cubicBezTo>
                  <a:cubicBezTo>
                    <a:pt x="27002" y="20189"/>
                    <a:pt x="29848" y="19949"/>
                    <a:pt x="32990" y="19368"/>
                  </a:cubicBezTo>
                  <a:lnTo>
                    <a:pt x="32990" y="19368"/>
                  </a:lnTo>
                  <a:cubicBezTo>
                    <a:pt x="32990" y="19368"/>
                    <a:pt x="30893" y="29260"/>
                    <a:pt x="36208" y="31477"/>
                  </a:cubicBezTo>
                  <a:cubicBezTo>
                    <a:pt x="36208" y="31477"/>
                    <a:pt x="36697" y="48901"/>
                    <a:pt x="31263" y="50761"/>
                  </a:cubicBezTo>
                  <a:cubicBezTo>
                    <a:pt x="30484" y="51025"/>
                    <a:pt x="29868" y="51143"/>
                    <a:pt x="29380" y="51143"/>
                  </a:cubicBezTo>
                  <a:cubicBezTo>
                    <a:pt x="26463" y="51143"/>
                    <a:pt x="28119" y="46939"/>
                    <a:pt x="26853" y="44825"/>
                  </a:cubicBezTo>
                  <a:cubicBezTo>
                    <a:pt x="25481" y="42535"/>
                    <a:pt x="19703" y="41724"/>
                    <a:pt x="17194" y="41724"/>
                  </a:cubicBezTo>
                  <a:cubicBezTo>
                    <a:pt x="17000" y="41724"/>
                    <a:pt x="16826" y="41729"/>
                    <a:pt x="16675" y="41738"/>
                  </a:cubicBezTo>
                  <a:cubicBezTo>
                    <a:pt x="14577" y="41857"/>
                    <a:pt x="10668" y="41250"/>
                    <a:pt x="9476" y="46315"/>
                  </a:cubicBezTo>
                  <a:cubicBezTo>
                    <a:pt x="9122" y="47799"/>
                    <a:pt x="8340" y="48567"/>
                    <a:pt x="7491" y="48567"/>
                  </a:cubicBezTo>
                  <a:cubicBezTo>
                    <a:pt x="5655" y="48567"/>
                    <a:pt x="3506" y="44978"/>
                    <a:pt x="4696" y="37293"/>
                  </a:cubicBezTo>
                  <a:lnTo>
                    <a:pt x="4696" y="37293"/>
                  </a:lnTo>
                  <a:cubicBezTo>
                    <a:pt x="4696" y="37295"/>
                    <a:pt x="1" y="53394"/>
                    <a:pt x="6913" y="57923"/>
                  </a:cubicBezTo>
                  <a:cubicBezTo>
                    <a:pt x="10128" y="60027"/>
                    <a:pt x="16199" y="61620"/>
                    <a:pt x="22016" y="61620"/>
                  </a:cubicBezTo>
                  <a:cubicBezTo>
                    <a:pt x="27308" y="61620"/>
                    <a:pt x="32389" y="60302"/>
                    <a:pt x="34921" y="56850"/>
                  </a:cubicBezTo>
                  <a:cubicBezTo>
                    <a:pt x="40404" y="49402"/>
                    <a:pt x="39653" y="36196"/>
                    <a:pt x="39915" y="31846"/>
                  </a:cubicBezTo>
                  <a:cubicBezTo>
                    <a:pt x="40020" y="29969"/>
                    <a:pt x="40866" y="29519"/>
                    <a:pt x="41654" y="29519"/>
                  </a:cubicBezTo>
                  <a:cubicBezTo>
                    <a:pt x="42383" y="29519"/>
                    <a:pt x="43062" y="29904"/>
                    <a:pt x="43062" y="29904"/>
                  </a:cubicBezTo>
                  <a:cubicBezTo>
                    <a:pt x="43062" y="29904"/>
                    <a:pt x="45970" y="16031"/>
                    <a:pt x="44360" y="12574"/>
                  </a:cubicBezTo>
                  <a:cubicBezTo>
                    <a:pt x="42752" y="9118"/>
                    <a:pt x="39415" y="8867"/>
                    <a:pt x="39415" y="8867"/>
                  </a:cubicBezTo>
                  <a:cubicBezTo>
                    <a:pt x="39415" y="8867"/>
                    <a:pt x="36697" y="3302"/>
                    <a:pt x="27187" y="834"/>
                  </a:cubicBezTo>
                  <a:cubicBezTo>
                    <a:pt x="24862" y="229"/>
                    <a:pt x="22589" y="0"/>
                    <a:pt x="20481"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8" name="Google Shape;1978;p99"/>
            <p:cNvSpPr/>
            <p:nvPr/>
          </p:nvSpPr>
          <p:spPr>
            <a:xfrm>
              <a:off x="6997794" y="1446790"/>
              <a:ext cx="249560" cy="54441"/>
            </a:xfrm>
            <a:custGeom>
              <a:avLst/>
              <a:gdLst/>
              <a:ahLst/>
              <a:cxnLst/>
              <a:rect l="l" t="t" r="r" b="b"/>
              <a:pathLst>
                <a:path w="12849" h="2803" extrusionOk="0">
                  <a:moveTo>
                    <a:pt x="1" y="1"/>
                  </a:moveTo>
                  <a:lnTo>
                    <a:pt x="1" y="1"/>
                  </a:lnTo>
                  <a:cubicBezTo>
                    <a:pt x="2908" y="2112"/>
                    <a:pt x="5341" y="2802"/>
                    <a:pt x="7280" y="2802"/>
                  </a:cubicBezTo>
                  <a:cubicBezTo>
                    <a:pt x="10947" y="2802"/>
                    <a:pt x="12849" y="335"/>
                    <a:pt x="12849" y="335"/>
                  </a:cubicBez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79" name="Google Shape;1979;p99"/>
            <p:cNvSpPr/>
            <p:nvPr/>
          </p:nvSpPr>
          <p:spPr>
            <a:xfrm>
              <a:off x="7457698" y="1086897"/>
              <a:ext cx="100958" cy="59044"/>
            </a:xfrm>
            <a:custGeom>
              <a:avLst/>
              <a:gdLst/>
              <a:ahLst/>
              <a:cxnLst/>
              <a:rect l="l" t="t" r="r" b="b"/>
              <a:pathLst>
                <a:path w="5198" h="3040" extrusionOk="0">
                  <a:moveTo>
                    <a:pt x="1" y="0"/>
                  </a:moveTo>
                  <a:lnTo>
                    <a:pt x="108" y="1764"/>
                  </a:lnTo>
                  <a:lnTo>
                    <a:pt x="4446" y="3039"/>
                  </a:lnTo>
                  <a:lnTo>
                    <a:pt x="5197" y="1752"/>
                  </a:lnTo>
                  <a:lnTo>
                    <a:pt x="1" y="0"/>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0" name="Google Shape;1980;p99"/>
            <p:cNvSpPr/>
            <p:nvPr/>
          </p:nvSpPr>
          <p:spPr>
            <a:xfrm>
              <a:off x="6785882" y="1038016"/>
              <a:ext cx="336961" cy="261543"/>
            </a:xfrm>
            <a:custGeom>
              <a:avLst/>
              <a:gdLst/>
              <a:ahLst/>
              <a:cxnLst/>
              <a:rect l="l" t="t" r="r" b="b"/>
              <a:pathLst>
                <a:path w="17349" h="13466" extrusionOk="0">
                  <a:moveTo>
                    <a:pt x="6272" y="0"/>
                  </a:moveTo>
                  <a:cubicBezTo>
                    <a:pt x="3322" y="0"/>
                    <a:pt x="1295" y="312"/>
                    <a:pt x="1295" y="312"/>
                  </a:cubicBezTo>
                  <a:lnTo>
                    <a:pt x="925" y="2041"/>
                  </a:lnTo>
                  <a:lnTo>
                    <a:pt x="1545" y="2100"/>
                  </a:lnTo>
                  <a:cubicBezTo>
                    <a:pt x="0" y="10507"/>
                    <a:pt x="4065" y="13466"/>
                    <a:pt x="8676" y="13466"/>
                  </a:cubicBezTo>
                  <a:cubicBezTo>
                    <a:pt x="9791" y="13466"/>
                    <a:pt x="10938" y="13293"/>
                    <a:pt x="12046" y="12982"/>
                  </a:cubicBezTo>
                  <a:cubicBezTo>
                    <a:pt x="17349" y="11480"/>
                    <a:pt x="16181" y="1361"/>
                    <a:pt x="16181" y="1361"/>
                  </a:cubicBezTo>
                  <a:cubicBezTo>
                    <a:pt x="12672" y="278"/>
                    <a:pt x="9060" y="0"/>
                    <a:pt x="6272"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1" name="Google Shape;1981;p99"/>
            <p:cNvSpPr/>
            <p:nvPr/>
          </p:nvSpPr>
          <p:spPr>
            <a:xfrm>
              <a:off x="6810604" y="1077633"/>
              <a:ext cx="277761" cy="201237"/>
            </a:xfrm>
            <a:custGeom>
              <a:avLst/>
              <a:gdLst/>
              <a:ahLst/>
              <a:cxnLst/>
              <a:rect l="l" t="t" r="r" b="b"/>
              <a:pathLst>
                <a:path w="14301" h="10361" extrusionOk="0">
                  <a:moveTo>
                    <a:pt x="1631" y="1"/>
                  </a:moveTo>
                  <a:lnTo>
                    <a:pt x="1631" y="1"/>
                  </a:lnTo>
                  <a:cubicBezTo>
                    <a:pt x="0" y="7669"/>
                    <a:pt x="4276" y="10361"/>
                    <a:pt x="7876" y="10361"/>
                  </a:cubicBezTo>
                  <a:cubicBezTo>
                    <a:pt x="8775" y="10361"/>
                    <a:pt x="9631" y="10193"/>
                    <a:pt x="10343" y="9893"/>
                  </a:cubicBezTo>
                  <a:cubicBezTo>
                    <a:pt x="14300" y="8224"/>
                    <a:pt x="13490" y="1049"/>
                    <a:pt x="13490" y="1049"/>
                  </a:cubicBezTo>
                  <a:cubicBezTo>
                    <a:pt x="9104" y="60"/>
                    <a:pt x="1631" y="1"/>
                    <a:pt x="1631"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2" name="Google Shape;1982;p99"/>
            <p:cNvSpPr/>
            <p:nvPr/>
          </p:nvSpPr>
          <p:spPr>
            <a:xfrm>
              <a:off x="7117227" y="1058116"/>
              <a:ext cx="342613" cy="262379"/>
            </a:xfrm>
            <a:custGeom>
              <a:avLst/>
              <a:gdLst/>
              <a:ahLst/>
              <a:cxnLst/>
              <a:rect l="l" t="t" r="r" b="b"/>
              <a:pathLst>
                <a:path w="17640" h="13509" extrusionOk="0">
                  <a:moveTo>
                    <a:pt x="7012" y="1"/>
                  </a:moveTo>
                  <a:cubicBezTo>
                    <a:pt x="5597" y="1"/>
                    <a:pt x="4123" y="91"/>
                    <a:pt x="2646" y="314"/>
                  </a:cubicBezTo>
                  <a:cubicBezTo>
                    <a:pt x="2646" y="314"/>
                    <a:pt x="1" y="10146"/>
                    <a:pt x="5019" y="12411"/>
                  </a:cubicBezTo>
                  <a:cubicBezTo>
                    <a:pt x="6537" y="13096"/>
                    <a:pt x="8181" y="13508"/>
                    <a:pt x="9751" y="13508"/>
                  </a:cubicBezTo>
                  <a:cubicBezTo>
                    <a:pt x="13749" y="13508"/>
                    <a:pt x="17268" y="10836"/>
                    <a:pt x="17020" y="3210"/>
                  </a:cubicBezTo>
                  <a:lnTo>
                    <a:pt x="17020" y="3210"/>
                  </a:lnTo>
                  <a:lnTo>
                    <a:pt x="17640" y="3246"/>
                  </a:lnTo>
                  <a:lnTo>
                    <a:pt x="17533" y="1482"/>
                  </a:lnTo>
                  <a:cubicBezTo>
                    <a:pt x="17533" y="1482"/>
                    <a:pt x="12759" y="1"/>
                    <a:pt x="7012"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3" name="Google Shape;1983;p99"/>
            <p:cNvSpPr/>
            <p:nvPr/>
          </p:nvSpPr>
          <p:spPr>
            <a:xfrm>
              <a:off x="7154960" y="1100258"/>
              <a:ext cx="275275" cy="197779"/>
            </a:xfrm>
            <a:custGeom>
              <a:avLst/>
              <a:gdLst/>
              <a:ahLst/>
              <a:cxnLst/>
              <a:rect l="l" t="t" r="r" b="b"/>
              <a:pathLst>
                <a:path w="14173" h="10183" extrusionOk="0">
                  <a:moveTo>
                    <a:pt x="3789" y="1"/>
                  </a:moveTo>
                  <a:cubicBezTo>
                    <a:pt x="3106" y="1"/>
                    <a:pt x="2451" y="20"/>
                    <a:pt x="1848" y="63"/>
                  </a:cubicBezTo>
                  <a:cubicBezTo>
                    <a:pt x="1848" y="63"/>
                    <a:pt x="1" y="7035"/>
                    <a:pt x="3659" y="9276"/>
                  </a:cubicBezTo>
                  <a:cubicBezTo>
                    <a:pt x="4576" y="9835"/>
                    <a:pt x="5808" y="10182"/>
                    <a:pt x="7096" y="10182"/>
                  </a:cubicBezTo>
                  <a:cubicBezTo>
                    <a:pt x="10444" y="10182"/>
                    <a:pt x="14173" y="7836"/>
                    <a:pt x="13742" y="778"/>
                  </a:cubicBezTo>
                  <a:cubicBezTo>
                    <a:pt x="13742" y="778"/>
                    <a:pt x="8195" y="1"/>
                    <a:pt x="3789"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4" name="Google Shape;1984;p99"/>
            <p:cNvSpPr/>
            <p:nvPr/>
          </p:nvSpPr>
          <p:spPr>
            <a:xfrm>
              <a:off x="4873050" y="2618251"/>
              <a:ext cx="1368082" cy="355840"/>
            </a:xfrm>
            <a:custGeom>
              <a:avLst/>
              <a:gdLst/>
              <a:ahLst/>
              <a:cxnLst/>
              <a:rect l="l" t="t" r="r" b="b"/>
              <a:pathLst>
                <a:path w="70438" h="18321" extrusionOk="0">
                  <a:moveTo>
                    <a:pt x="27191" y="0"/>
                  </a:moveTo>
                  <a:cubicBezTo>
                    <a:pt x="26239" y="0"/>
                    <a:pt x="26723" y="1556"/>
                    <a:pt x="30655" y="6493"/>
                  </a:cubicBezTo>
                  <a:cubicBezTo>
                    <a:pt x="30655" y="6493"/>
                    <a:pt x="20086" y="4517"/>
                    <a:pt x="17034" y="4517"/>
                  </a:cubicBezTo>
                  <a:cubicBezTo>
                    <a:pt x="14909" y="4517"/>
                    <a:pt x="16427" y="5474"/>
                    <a:pt x="27688" y="8722"/>
                  </a:cubicBezTo>
                  <a:cubicBezTo>
                    <a:pt x="27688" y="8722"/>
                    <a:pt x="1" y="10939"/>
                    <a:pt x="27437" y="11440"/>
                  </a:cubicBezTo>
                  <a:cubicBezTo>
                    <a:pt x="27437" y="11440"/>
                    <a:pt x="12076" y="14694"/>
                    <a:pt x="17743" y="14694"/>
                  </a:cubicBezTo>
                  <a:cubicBezTo>
                    <a:pt x="19228" y="14694"/>
                    <a:pt x="22158" y="14471"/>
                    <a:pt x="27187" y="13906"/>
                  </a:cubicBezTo>
                  <a:lnTo>
                    <a:pt x="27187" y="13906"/>
                  </a:lnTo>
                  <a:cubicBezTo>
                    <a:pt x="27187" y="13906"/>
                    <a:pt x="15209" y="18320"/>
                    <a:pt x="20523" y="18320"/>
                  </a:cubicBezTo>
                  <a:cubicBezTo>
                    <a:pt x="22648" y="18320"/>
                    <a:pt x="27542" y="17614"/>
                    <a:pt x="37079" y="15635"/>
                  </a:cubicBezTo>
                  <a:cubicBezTo>
                    <a:pt x="70438" y="8722"/>
                    <a:pt x="34600" y="4515"/>
                    <a:pt x="34600" y="4515"/>
                  </a:cubicBezTo>
                  <a:cubicBezTo>
                    <a:pt x="34600" y="4515"/>
                    <a:pt x="28813" y="0"/>
                    <a:pt x="27191" y="0"/>
                  </a:cubicBezTo>
                  <a:close/>
                </a:path>
              </a:pathLst>
            </a:custGeom>
            <a:solidFill>
              <a:srgbClr val="FFC1A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5" name="Google Shape;1985;p99"/>
            <p:cNvSpPr/>
            <p:nvPr/>
          </p:nvSpPr>
          <p:spPr>
            <a:xfrm>
              <a:off x="5559547" y="1923593"/>
              <a:ext cx="1228978" cy="1027353"/>
            </a:xfrm>
            <a:custGeom>
              <a:avLst/>
              <a:gdLst/>
              <a:ahLst/>
              <a:cxnLst/>
              <a:rect l="l" t="t" r="r" b="b"/>
              <a:pathLst>
                <a:path w="63276" h="52895" extrusionOk="0">
                  <a:moveTo>
                    <a:pt x="60545" y="1"/>
                  </a:moveTo>
                  <a:lnTo>
                    <a:pt x="35088" y="30643"/>
                  </a:lnTo>
                  <a:lnTo>
                    <a:pt x="1" y="40285"/>
                  </a:lnTo>
                  <a:lnTo>
                    <a:pt x="1478" y="52894"/>
                  </a:lnTo>
                  <a:cubicBezTo>
                    <a:pt x="1478" y="52894"/>
                    <a:pt x="30392" y="51405"/>
                    <a:pt x="37066" y="49927"/>
                  </a:cubicBezTo>
                  <a:cubicBezTo>
                    <a:pt x="43741" y="48449"/>
                    <a:pt x="63275" y="32132"/>
                    <a:pt x="63275" y="32132"/>
                  </a:cubicBezTo>
                  <a:lnTo>
                    <a:pt x="60545"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6" name="Google Shape;1986;p99"/>
            <p:cNvSpPr/>
            <p:nvPr/>
          </p:nvSpPr>
          <p:spPr>
            <a:xfrm>
              <a:off x="7109362" y="1870829"/>
              <a:ext cx="246549" cy="318315"/>
            </a:xfrm>
            <a:custGeom>
              <a:avLst/>
              <a:gdLst/>
              <a:ahLst/>
              <a:cxnLst/>
              <a:rect l="l" t="t" r="r" b="b"/>
              <a:pathLst>
                <a:path w="12694" h="16389" extrusionOk="0">
                  <a:moveTo>
                    <a:pt x="3910" y="0"/>
                  </a:moveTo>
                  <a:lnTo>
                    <a:pt x="0" y="8319"/>
                  </a:lnTo>
                  <a:lnTo>
                    <a:pt x="4947" y="16388"/>
                  </a:lnTo>
                  <a:lnTo>
                    <a:pt x="12694" y="8820"/>
                  </a:lnTo>
                  <a:lnTo>
                    <a:pt x="8236" y="489"/>
                  </a:lnTo>
                  <a:lnTo>
                    <a:pt x="5936" y="9309"/>
                  </a:lnTo>
                  <a:lnTo>
                    <a:pt x="3910" y="0"/>
                  </a:lnTo>
                  <a:close/>
                </a:path>
              </a:pathLst>
            </a:custGeom>
            <a:solidFill>
              <a:srgbClr val="E6D7D7"/>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7" name="Google Shape;1987;p99"/>
            <p:cNvSpPr/>
            <p:nvPr/>
          </p:nvSpPr>
          <p:spPr>
            <a:xfrm>
              <a:off x="6524237" y="1832396"/>
              <a:ext cx="1267415" cy="1752337"/>
            </a:xfrm>
            <a:custGeom>
              <a:avLst/>
              <a:gdLst/>
              <a:ahLst/>
              <a:cxnLst/>
              <a:rect l="l" t="t" r="r" b="b"/>
              <a:pathLst>
                <a:path w="65255" h="90222" extrusionOk="0">
                  <a:moveTo>
                    <a:pt x="49104" y="1"/>
                  </a:moveTo>
                  <a:lnTo>
                    <a:pt x="36412" y="15078"/>
                  </a:lnTo>
                  <a:lnTo>
                    <a:pt x="23111" y="740"/>
                  </a:lnTo>
                  <a:lnTo>
                    <a:pt x="10870" y="3875"/>
                  </a:lnTo>
                  <a:cubicBezTo>
                    <a:pt x="10870" y="3875"/>
                    <a:pt x="1" y="53300"/>
                    <a:pt x="657" y="86588"/>
                  </a:cubicBezTo>
                  <a:cubicBezTo>
                    <a:pt x="657" y="86588"/>
                    <a:pt x="26679" y="90221"/>
                    <a:pt x="46213" y="90221"/>
                  </a:cubicBezTo>
                  <a:cubicBezTo>
                    <a:pt x="51646" y="90221"/>
                    <a:pt x="56578" y="89940"/>
                    <a:pt x="60308" y="89221"/>
                  </a:cubicBezTo>
                  <a:lnTo>
                    <a:pt x="65254" y="7164"/>
                  </a:lnTo>
                  <a:lnTo>
                    <a:pt x="49104"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8" name="Google Shape;1988;p99"/>
            <p:cNvSpPr/>
            <p:nvPr/>
          </p:nvSpPr>
          <p:spPr>
            <a:xfrm>
              <a:off x="6959847" y="1746074"/>
              <a:ext cx="225476" cy="321539"/>
            </a:xfrm>
            <a:custGeom>
              <a:avLst/>
              <a:gdLst/>
              <a:ahLst/>
              <a:cxnLst/>
              <a:rect l="l" t="t" r="r" b="b"/>
              <a:pathLst>
                <a:path w="11609" h="16555" extrusionOk="0">
                  <a:moveTo>
                    <a:pt x="3457" y="1"/>
                  </a:moveTo>
                  <a:lnTo>
                    <a:pt x="0" y="5185"/>
                  </a:lnTo>
                  <a:lnTo>
                    <a:pt x="8152" y="16555"/>
                  </a:lnTo>
                  <a:lnTo>
                    <a:pt x="11609" y="6424"/>
                  </a:lnTo>
                  <a:lnTo>
                    <a:pt x="3457"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89" name="Google Shape;1989;p99"/>
            <p:cNvSpPr/>
            <p:nvPr/>
          </p:nvSpPr>
          <p:spPr>
            <a:xfrm>
              <a:off x="7269305" y="1722012"/>
              <a:ext cx="211356" cy="312061"/>
            </a:xfrm>
            <a:custGeom>
              <a:avLst/>
              <a:gdLst/>
              <a:ahLst/>
              <a:cxnLst/>
              <a:rect l="l" t="t" r="r" b="b"/>
              <a:pathLst>
                <a:path w="10882" h="16067" extrusionOk="0">
                  <a:moveTo>
                    <a:pt x="7914" y="0"/>
                  </a:moveTo>
                  <a:lnTo>
                    <a:pt x="0" y="8152"/>
                  </a:lnTo>
                  <a:lnTo>
                    <a:pt x="3218" y="16066"/>
                  </a:lnTo>
                  <a:lnTo>
                    <a:pt x="10881" y="5435"/>
                  </a:lnTo>
                  <a:lnTo>
                    <a:pt x="7914"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0" name="Google Shape;1990;p99"/>
            <p:cNvSpPr/>
            <p:nvPr/>
          </p:nvSpPr>
          <p:spPr>
            <a:xfrm>
              <a:off x="6677927" y="2384433"/>
              <a:ext cx="945643" cy="1113686"/>
            </a:xfrm>
            <a:custGeom>
              <a:avLst/>
              <a:gdLst/>
              <a:ahLst/>
              <a:cxnLst/>
              <a:rect l="l" t="t" r="r" b="b"/>
              <a:pathLst>
                <a:path w="48688" h="57340" extrusionOk="0">
                  <a:moveTo>
                    <a:pt x="41513" y="0"/>
                  </a:moveTo>
                  <a:lnTo>
                    <a:pt x="1" y="7664"/>
                  </a:lnTo>
                  <a:lnTo>
                    <a:pt x="9392" y="57339"/>
                  </a:lnTo>
                  <a:lnTo>
                    <a:pt x="48687" y="49926"/>
                  </a:lnTo>
                  <a:lnTo>
                    <a:pt x="41513"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1" name="Google Shape;1991;p99"/>
            <p:cNvSpPr/>
            <p:nvPr/>
          </p:nvSpPr>
          <p:spPr>
            <a:xfrm>
              <a:off x="6629784" y="2882365"/>
              <a:ext cx="388916" cy="350945"/>
            </a:xfrm>
            <a:custGeom>
              <a:avLst/>
              <a:gdLst/>
              <a:ahLst/>
              <a:cxnLst/>
              <a:rect l="l" t="t" r="r" b="b"/>
              <a:pathLst>
                <a:path w="20024" h="18069" extrusionOk="0">
                  <a:moveTo>
                    <a:pt x="10808" y="0"/>
                  </a:moveTo>
                  <a:cubicBezTo>
                    <a:pt x="9905" y="0"/>
                    <a:pt x="10416" y="1538"/>
                    <a:pt x="14088" y="6242"/>
                  </a:cubicBezTo>
                  <a:cubicBezTo>
                    <a:pt x="14088" y="6242"/>
                    <a:pt x="1" y="7481"/>
                    <a:pt x="6187" y="9698"/>
                  </a:cubicBezTo>
                  <a:cubicBezTo>
                    <a:pt x="6187" y="9698"/>
                    <a:pt x="1979" y="11676"/>
                    <a:pt x="6425" y="12916"/>
                  </a:cubicBezTo>
                  <a:cubicBezTo>
                    <a:pt x="6425" y="12916"/>
                    <a:pt x="4384" y="15648"/>
                    <a:pt x="7492" y="15648"/>
                  </a:cubicBezTo>
                  <a:cubicBezTo>
                    <a:pt x="7624" y="15648"/>
                    <a:pt x="7764" y="15643"/>
                    <a:pt x="7914" y="15633"/>
                  </a:cubicBezTo>
                  <a:lnTo>
                    <a:pt x="7914" y="15633"/>
                  </a:lnTo>
                  <a:cubicBezTo>
                    <a:pt x="7914" y="15633"/>
                    <a:pt x="5726" y="18068"/>
                    <a:pt x="10138" y="18068"/>
                  </a:cubicBezTo>
                  <a:cubicBezTo>
                    <a:pt x="12014" y="18068"/>
                    <a:pt x="15084" y="17628"/>
                    <a:pt x="20023" y="16372"/>
                  </a:cubicBezTo>
                  <a:lnTo>
                    <a:pt x="19285" y="5503"/>
                  </a:lnTo>
                  <a:cubicBezTo>
                    <a:pt x="19285" y="5503"/>
                    <a:pt x="12517" y="0"/>
                    <a:pt x="10808" y="0"/>
                  </a:cubicBezTo>
                  <a:close/>
                </a:path>
              </a:pathLst>
            </a:custGeom>
            <a:solidFill>
              <a:srgbClr val="FFC1A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2" name="Google Shape;1992;p99"/>
            <p:cNvSpPr/>
            <p:nvPr/>
          </p:nvSpPr>
          <p:spPr>
            <a:xfrm>
              <a:off x="6980219" y="1971522"/>
              <a:ext cx="969707" cy="1228959"/>
            </a:xfrm>
            <a:custGeom>
              <a:avLst/>
              <a:gdLst/>
              <a:ahLst/>
              <a:cxnLst/>
              <a:rect l="l" t="t" r="r" b="b"/>
              <a:pathLst>
                <a:path w="49927" h="63275" extrusionOk="0">
                  <a:moveTo>
                    <a:pt x="41774" y="0"/>
                  </a:moveTo>
                  <a:cubicBezTo>
                    <a:pt x="37078" y="501"/>
                    <a:pt x="31143" y="41524"/>
                    <a:pt x="31143" y="41524"/>
                  </a:cubicBezTo>
                  <a:lnTo>
                    <a:pt x="0" y="50677"/>
                  </a:lnTo>
                  <a:lnTo>
                    <a:pt x="1978" y="63274"/>
                  </a:lnTo>
                  <a:cubicBezTo>
                    <a:pt x="41274" y="60808"/>
                    <a:pt x="44741" y="54383"/>
                    <a:pt x="44741" y="54383"/>
                  </a:cubicBezTo>
                  <a:cubicBezTo>
                    <a:pt x="49926" y="27436"/>
                    <a:pt x="41774" y="0"/>
                    <a:pt x="41774" y="0"/>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8" name="Imagen 7">
            <a:extLst>
              <a:ext uri="{FF2B5EF4-FFF2-40B4-BE49-F238E27FC236}">
                <a16:creationId xmlns:a16="http://schemas.microsoft.com/office/drawing/2014/main" id="{DAB6353F-ACEF-0CB5-C284-4BE4645DF2A1}"/>
              </a:ext>
            </a:extLst>
          </p:cNvPr>
          <p:cNvPicPr>
            <a:picLocks noChangeAspect="1"/>
          </p:cNvPicPr>
          <p:nvPr/>
        </p:nvPicPr>
        <p:blipFill>
          <a:blip r:embed="rId4"/>
          <a:stretch>
            <a:fillRect/>
          </a:stretch>
        </p:blipFill>
        <p:spPr>
          <a:xfrm>
            <a:off x="8368677" y="65157"/>
            <a:ext cx="673185" cy="472019"/>
          </a:xfrm>
          <a:prstGeom prst="rect">
            <a:avLst/>
          </a:prstGeom>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856"/>
        <p:cNvGrpSpPr/>
        <p:nvPr/>
      </p:nvGrpSpPr>
      <p:grpSpPr>
        <a:xfrm>
          <a:off x="0" y="0"/>
          <a:ext cx="0" cy="0"/>
          <a:chOff x="0" y="0"/>
          <a:chExt cx="0" cy="0"/>
        </a:xfrm>
      </p:grpSpPr>
      <p:pic>
        <p:nvPicPr>
          <p:cNvPr id="3" name="Imagen 2">
            <a:extLst>
              <a:ext uri="{FF2B5EF4-FFF2-40B4-BE49-F238E27FC236}">
                <a16:creationId xmlns:a16="http://schemas.microsoft.com/office/drawing/2014/main" id="{DE7DEFF6-E02F-4555-AEDC-91A247D5EDF3}"/>
              </a:ext>
            </a:extLst>
          </p:cNvPr>
          <p:cNvPicPr>
            <a:picLocks noChangeAspect="1"/>
          </p:cNvPicPr>
          <p:nvPr/>
        </p:nvPicPr>
        <p:blipFill>
          <a:blip r:embed="rId3"/>
          <a:stretch>
            <a:fillRect/>
          </a:stretch>
        </p:blipFill>
        <p:spPr>
          <a:xfrm>
            <a:off x="7892482" y="-1"/>
            <a:ext cx="1251518" cy="1086843"/>
          </a:xfrm>
          <a:prstGeom prst="rect">
            <a:avLst/>
          </a:prstGeom>
        </p:spPr>
      </p:pic>
      <p:sp>
        <p:nvSpPr>
          <p:cNvPr id="857" name="Google Shape;857;p58"/>
          <p:cNvSpPr txBox="1">
            <a:spLocks noGrp="1"/>
          </p:cNvSpPr>
          <p:nvPr>
            <p:ph type="title"/>
          </p:nvPr>
        </p:nvSpPr>
        <p:spPr>
          <a:xfrm>
            <a:off x="4424766" y="1519173"/>
            <a:ext cx="4440264" cy="783300"/>
          </a:xfrm>
          <a:prstGeom prst="rect">
            <a:avLst/>
          </a:prstGeom>
        </p:spPr>
        <p:txBody>
          <a:bodyPr spcFirstLastPara="1" wrap="square" lIns="91425" tIns="91425" rIns="91425" bIns="91425" anchor="b" anchorCtr="0">
            <a:noAutofit/>
          </a:bodyPr>
          <a:lstStyle/>
          <a:p>
            <a:pPr marL="0" lvl="0" indent="0"/>
            <a:r>
              <a:rPr lang="en" sz="3200" dirty="0"/>
              <a:t>¿Qué abordaremos hoy?</a:t>
            </a:r>
            <a:endParaRPr sz="3200" dirty="0"/>
          </a:p>
        </p:txBody>
      </p:sp>
      <p:sp>
        <p:nvSpPr>
          <p:cNvPr id="858" name="Google Shape;858;p58"/>
          <p:cNvSpPr txBox="1">
            <a:spLocks noGrp="1"/>
          </p:cNvSpPr>
          <p:nvPr>
            <p:ph type="subTitle" idx="1"/>
          </p:nvPr>
        </p:nvSpPr>
        <p:spPr>
          <a:xfrm>
            <a:off x="4572000" y="2393692"/>
            <a:ext cx="3858900" cy="1513787"/>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Roboto" panose="02000000000000000000" pitchFamily="2" charset="0"/>
                <a:ea typeface="Roboto" panose="02000000000000000000" pitchFamily="2" charset="0"/>
                <a:cs typeface="Roboto" panose="02000000000000000000" pitchFamily="2" charset="0"/>
              </a:rPr>
              <a:t>Recuperación de Contenidos</a:t>
            </a:r>
          </a:p>
          <a:p>
            <a:pPr marL="0" lvl="0" indent="0" algn="l" rtl="0">
              <a:spcBef>
                <a:spcPts val="0"/>
              </a:spcBef>
              <a:spcAft>
                <a:spcPts val="0"/>
              </a:spcAft>
              <a:buNone/>
            </a:pPr>
            <a:r>
              <a:rPr lang="en" sz="1800" dirty="0">
                <a:latin typeface="Roboto" panose="02000000000000000000" pitchFamily="2" charset="0"/>
                <a:ea typeface="Roboto" panose="02000000000000000000" pitchFamily="2" charset="0"/>
                <a:cs typeface="Roboto" panose="02000000000000000000" pitchFamily="2" charset="0"/>
              </a:rPr>
              <a:t>Pensamiento Algebraico</a:t>
            </a:r>
          </a:p>
          <a:p>
            <a:pPr marL="0" lvl="0" indent="0" algn="l" rtl="0">
              <a:spcBef>
                <a:spcPts val="0"/>
              </a:spcBef>
              <a:spcAft>
                <a:spcPts val="0"/>
              </a:spcAft>
              <a:buNone/>
            </a:pPr>
            <a:endParaRPr lang="en" sz="1800" dirty="0">
              <a:latin typeface="Roboto" panose="02000000000000000000" pitchFamily="2" charset="0"/>
              <a:ea typeface="Roboto" panose="02000000000000000000" pitchFamily="2" charset="0"/>
              <a:cs typeface="Roboto" panose="02000000000000000000" pitchFamily="2" charset="0"/>
            </a:endParaRPr>
          </a:p>
          <a:p>
            <a:pPr marL="285750" lvl="0" indent="-285750" algn="l" rtl="0">
              <a:spcBef>
                <a:spcPts val="0"/>
              </a:spcBef>
              <a:spcAft>
                <a:spcPts val="0"/>
              </a:spcAft>
              <a:buFont typeface="Arial" panose="020B0604020202020204" pitchFamily="34" charset="0"/>
              <a:buChar char="•"/>
            </a:pPr>
            <a:r>
              <a:rPr lang="en" sz="1800" b="1" dirty="0">
                <a:latin typeface="Roboto" panose="02000000000000000000" pitchFamily="2" charset="0"/>
                <a:ea typeface="Roboto" panose="02000000000000000000" pitchFamily="2" charset="0"/>
                <a:cs typeface="Roboto" panose="02000000000000000000" pitchFamily="2" charset="0"/>
              </a:rPr>
              <a:t>Pensamiento Proporcional</a:t>
            </a:r>
          </a:p>
          <a:p>
            <a:pPr marL="285750" lvl="0" indent="-285750" algn="l" rtl="0">
              <a:spcBef>
                <a:spcPts val="0"/>
              </a:spcBef>
              <a:spcAft>
                <a:spcPts val="0"/>
              </a:spcAft>
              <a:buFont typeface="Arial" panose="020B0604020202020204" pitchFamily="34" charset="0"/>
              <a:buChar char="•"/>
            </a:pPr>
            <a:r>
              <a:rPr lang="en" sz="1800" b="1" dirty="0">
                <a:latin typeface="Roboto" panose="02000000000000000000" pitchFamily="2" charset="0"/>
                <a:ea typeface="Roboto" panose="02000000000000000000" pitchFamily="2" charset="0"/>
                <a:cs typeface="Roboto" panose="02000000000000000000" pitchFamily="2" charset="0"/>
              </a:rPr>
              <a:t>Pensamiento funcional</a:t>
            </a:r>
            <a:endParaRPr sz="1800" b="1" dirty="0">
              <a:latin typeface="Roboto" panose="02000000000000000000" pitchFamily="2" charset="0"/>
              <a:ea typeface="Roboto" panose="02000000000000000000" pitchFamily="2" charset="0"/>
              <a:cs typeface="Roboto" panose="02000000000000000000" pitchFamily="2" charset="0"/>
            </a:endParaRPr>
          </a:p>
        </p:txBody>
      </p:sp>
      <p:grpSp>
        <p:nvGrpSpPr>
          <p:cNvPr id="859" name="Google Shape;859;p58"/>
          <p:cNvGrpSpPr/>
          <p:nvPr/>
        </p:nvGrpSpPr>
        <p:grpSpPr>
          <a:xfrm>
            <a:off x="2091950" y="1527925"/>
            <a:ext cx="1975337" cy="1756191"/>
            <a:chOff x="1787150" y="1527925"/>
            <a:chExt cx="1975337" cy="1756191"/>
          </a:xfrm>
        </p:grpSpPr>
        <p:sp>
          <p:nvSpPr>
            <p:cNvPr id="860" name="Google Shape;860;p58"/>
            <p:cNvSpPr/>
            <p:nvPr/>
          </p:nvSpPr>
          <p:spPr>
            <a:xfrm>
              <a:off x="2572623" y="1891091"/>
              <a:ext cx="1189864" cy="449823"/>
            </a:xfrm>
            <a:custGeom>
              <a:avLst/>
              <a:gdLst/>
              <a:ahLst/>
              <a:cxnLst/>
              <a:rect l="l" t="t" r="r" b="b"/>
              <a:pathLst>
                <a:path w="26719" h="10101" extrusionOk="0">
                  <a:moveTo>
                    <a:pt x="25646" y="0"/>
                  </a:moveTo>
                  <a:cubicBezTo>
                    <a:pt x="25567" y="0"/>
                    <a:pt x="25487" y="11"/>
                    <a:pt x="25407" y="35"/>
                  </a:cubicBezTo>
                  <a:lnTo>
                    <a:pt x="1" y="7138"/>
                  </a:lnTo>
                  <a:lnTo>
                    <a:pt x="2898" y="10100"/>
                  </a:lnTo>
                  <a:lnTo>
                    <a:pt x="26038" y="1993"/>
                  </a:lnTo>
                  <a:cubicBezTo>
                    <a:pt x="26492" y="1848"/>
                    <a:pt x="26718" y="1345"/>
                    <a:pt x="26556" y="909"/>
                  </a:cubicBezTo>
                  <a:lnTo>
                    <a:pt x="26442" y="569"/>
                  </a:lnTo>
                  <a:cubicBezTo>
                    <a:pt x="26324" y="225"/>
                    <a:pt x="26000" y="0"/>
                    <a:pt x="25646"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1" name="Google Shape;861;p58"/>
            <p:cNvSpPr/>
            <p:nvPr/>
          </p:nvSpPr>
          <p:spPr>
            <a:xfrm>
              <a:off x="1787150" y="1873233"/>
              <a:ext cx="975084" cy="661352"/>
            </a:xfrm>
            <a:custGeom>
              <a:avLst/>
              <a:gdLst/>
              <a:ahLst/>
              <a:cxnLst/>
              <a:rect l="l" t="t" r="r" b="b"/>
              <a:pathLst>
                <a:path w="21896" h="14851" extrusionOk="0">
                  <a:moveTo>
                    <a:pt x="8194" y="3587"/>
                  </a:moveTo>
                  <a:cubicBezTo>
                    <a:pt x="9782" y="3587"/>
                    <a:pt x="11263" y="4574"/>
                    <a:pt x="11813" y="6148"/>
                  </a:cubicBezTo>
                  <a:cubicBezTo>
                    <a:pt x="12525" y="8154"/>
                    <a:pt x="11474" y="10340"/>
                    <a:pt x="9467" y="11052"/>
                  </a:cubicBezTo>
                  <a:cubicBezTo>
                    <a:pt x="9051" y="11197"/>
                    <a:pt x="8626" y="11266"/>
                    <a:pt x="8208" y="11266"/>
                  </a:cubicBezTo>
                  <a:cubicBezTo>
                    <a:pt x="6622" y="11266"/>
                    <a:pt x="5130" y="10276"/>
                    <a:pt x="4580" y="8689"/>
                  </a:cubicBezTo>
                  <a:cubicBezTo>
                    <a:pt x="3884" y="6698"/>
                    <a:pt x="4936" y="4497"/>
                    <a:pt x="6926" y="3802"/>
                  </a:cubicBezTo>
                  <a:cubicBezTo>
                    <a:pt x="7346" y="3656"/>
                    <a:pt x="7774" y="3587"/>
                    <a:pt x="8194" y="3587"/>
                  </a:cubicBezTo>
                  <a:close/>
                  <a:moveTo>
                    <a:pt x="8213" y="1"/>
                  </a:moveTo>
                  <a:cubicBezTo>
                    <a:pt x="7285" y="1"/>
                    <a:pt x="6340" y="176"/>
                    <a:pt x="5422" y="549"/>
                  </a:cubicBezTo>
                  <a:cubicBezTo>
                    <a:pt x="1910" y="1957"/>
                    <a:pt x="0" y="5921"/>
                    <a:pt x="1085" y="9546"/>
                  </a:cubicBezTo>
                  <a:cubicBezTo>
                    <a:pt x="2064" y="12794"/>
                    <a:pt x="5035" y="14851"/>
                    <a:pt x="8206" y="14851"/>
                  </a:cubicBezTo>
                  <a:cubicBezTo>
                    <a:pt x="9017" y="14851"/>
                    <a:pt x="9841" y="14716"/>
                    <a:pt x="10648" y="14433"/>
                  </a:cubicBezTo>
                  <a:cubicBezTo>
                    <a:pt x="13189" y="13544"/>
                    <a:pt x="20795" y="10873"/>
                    <a:pt x="20795" y="10873"/>
                  </a:cubicBezTo>
                  <a:cubicBezTo>
                    <a:pt x="21522" y="10631"/>
                    <a:pt x="21895" y="9837"/>
                    <a:pt x="21636" y="9110"/>
                  </a:cubicBezTo>
                  <a:lnTo>
                    <a:pt x="20924" y="7071"/>
                  </a:lnTo>
                  <a:cubicBezTo>
                    <a:pt x="20725" y="6521"/>
                    <a:pt x="20210" y="6144"/>
                    <a:pt x="19635" y="6144"/>
                  </a:cubicBezTo>
                  <a:cubicBezTo>
                    <a:pt x="19601" y="6144"/>
                    <a:pt x="19567" y="6145"/>
                    <a:pt x="19533" y="6148"/>
                  </a:cubicBezTo>
                  <a:lnTo>
                    <a:pt x="17153" y="6310"/>
                  </a:lnTo>
                  <a:cubicBezTo>
                    <a:pt x="17117" y="6312"/>
                    <a:pt x="17081" y="6313"/>
                    <a:pt x="17045" y="6313"/>
                  </a:cubicBezTo>
                  <a:cubicBezTo>
                    <a:pt x="16216" y="6313"/>
                    <a:pt x="15491" y="5774"/>
                    <a:pt x="15211" y="4983"/>
                  </a:cubicBezTo>
                  <a:lnTo>
                    <a:pt x="15211" y="4967"/>
                  </a:lnTo>
                  <a:cubicBezTo>
                    <a:pt x="14143" y="1912"/>
                    <a:pt x="11274" y="1"/>
                    <a:pt x="8213"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2" name="Google Shape;862;p58"/>
            <p:cNvSpPr/>
            <p:nvPr/>
          </p:nvSpPr>
          <p:spPr>
            <a:xfrm>
              <a:off x="2736237" y="1527925"/>
              <a:ext cx="771837" cy="1029191"/>
            </a:xfrm>
            <a:custGeom>
              <a:avLst/>
              <a:gdLst/>
              <a:ahLst/>
              <a:cxnLst/>
              <a:rect l="l" t="t" r="r" b="b"/>
              <a:pathLst>
                <a:path w="17332" h="23111" extrusionOk="0">
                  <a:moveTo>
                    <a:pt x="16099" y="0"/>
                  </a:moveTo>
                  <a:cubicBezTo>
                    <a:pt x="15850" y="0"/>
                    <a:pt x="15605" y="113"/>
                    <a:pt x="15439" y="326"/>
                  </a:cubicBezTo>
                  <a:lnTo>
                    <a:pt x="1" y="19371"/>
                  </a:lnTo>
                  <a:lnTo>
                    <a:pt x="1829" y="23110"/>
                  </a:lnTo>
                  <a:lnTo>
                    <a:pt x="17072" y="1571"/>
                  </a:lnTo>
                  <a:cubicBezTo>
                    <a:pt x="17331" y="1215"/>
                    <a:pt x="17266" y="697"/>
                    <a:pt x="16910" y="423"/>
                  </a:cubicBezTo>
                  <a:lnTo>
                    <a:pt x="16636" y="196"/>
                  </a:lnTo>
                  <a:cubicBezTo>
                    <a:pt x="16476" y="64"/>
                    <a:pt x="16286" y="0"/>
                    <a:pt x="16099"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3" name="Google Shape;863;p58"/>
            <p:cNvSpPr/>
            <p:nvPr/>
          </p:nvSpPr>
          <p:spPr>
            <a:xfrm>
              <a:off x="2305291" y="2351517"/>
              <a:ext cx="748057" cy="932600"/>
            </a:xfrm>
            <a:custGeom>
              <a:avLst/>
              <a:gdLst/>
              <a:ahLst/>
              <a:cxnLst/>
              <a:rect l="l" t="t" r="r" b="b"/>
              <a:pathLst>
                <a:path w="16798" h="20942" extrusionOk="0">
                  <a:moveTo>
                    <a:pt x="8424" y="9701"/>
                  </a:moveTo>
                  <a:cubicBezTo>
                    <a:pt x="9274" y="9701"/>
                    <a:pt x="10129" y="9981"/>
                    <a:pt x="10843" y="10554"/>
                  </a:cubicBezTo>
                  <a:cubicBezTo>
                    <a:pt x="12477" y="11881"/>
                    <a:pt x="12735" y="14293"/>
                    <a:pt x="11409" y="15944"/>
                  </a:cubicBezTo>
                  <a:cubicBezTo>
                    <a:pt x="10645" y="16882"/>
                    <a:pt x="9536" y="17371"/>
                    <a:pt x="8418" y="17371"/>
                  </a:cubicBezTo>
                  <a:cubicBezTo>
                    <a:pt x="7570" y="17371"/>
                    <a:pt x="6716" y="17089"/>
                    <a:pt x="6004" y="16509"/>
                  </a:cubicBezTo>
                  <a:cubicBezTo>
                    <a:pt x="4370" y="15182"/>
                    <a:pt x="4111" y="12772"/>
                    <a:pt x="5438" y="11121"/>
                  </a:cubicBezTo>
                  <a:cubicBezTo>
                    <a:pt x="6200" y="10184"/>
                    <a:pt x="7307" y="9701"/>
                    <a:pt x="8424" y="9701"/>
                  </a:cubicBezTo>
                  <a:close/>
                  <a:moveTo>
                    <a:pt x="10484" y="1"/>
                  </a:moveTo>
                  <a:cubicBezTo>
                    <a:pt x="10082" y="1"/>
                    <a:pt x="9685" y="175"/>
                    <a:pt x="9419" y="506"/>
                  </a:cubicBezTo>
                  <a:cubicBezTo>
                    <a:pt x="9419" y="506"/>
                    <a:pt x="4338" y="6768"/>
                    <a:pt x="2655" y="8856"/>
                  </a:cubicBezTo>
                  <a:cubicBezTo>
                    <a:pt x="1" y="12140"/>
                    <a:pt x="599" y="16995"/>
                    <a:pt x="4029" y="19519"/>
                  </a:cubicBezTo>
                  <a:cubicBezTo>
                    <a:pt x="5324" y="20477"/>
                    <a:pt x="6862" y="20942"/>
                    <a:pt x="8395" y="20942"/>
                  </a:cubicBezTo>
                  <a:cubicBezTo>
                    <a:pt x="10465" y="20942"/>
                    <a:pt x="12525" y="20094"/>
                    <a:pt x="13965" y="18468"/>
                  </a:cubicBezTo>
                  <a:cubicBezTo>
                    <a:pt x="16798" y="15279"/>
                    <a:pt x="16377" y="10409"/>
                    <a:pt x="13092" y="7771"/>
                  </a:cubicBezTo>
                  <a:cubicBezTo>
                    <a:pt x="13092" y="7755"/>
                    <a:pt x="13092" y="7755"/>
                    <a:pt x="13076" y="7755"/>
                  </a:cubicBezTo>
                  <a:cubicBezTo>
                    <a:pt x="12396" y="7205"/>
                    <a:pt x="12153" y="6282"/>
                    <a:pt x="12493" y="5473"/>
                  </a:cubicBezTo>
                  <a:lnTo>
                    <a:pt x="13448" y="3305"/>
                  </a:lnTo>
                  <a:cubicBezTo>
                    <a:pt x="13691" y="2722"/>
                    <a:pt x="13529" y="2059"/>
                    <a:pt x="13044" y="1671"/>
                  </a:cubicBezTo>
                  <a:lnTo>
                    <a:pt x="11361" y="312"/>
                  </a:lnTo>
                  <a:cubicBezTo>
                    <a:pt x="11102" y="102"/>
                    <a:pt x="10791" y="1"/>
                    <a:pt x="1048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4" name="Google Shape;864;p58"/>
            <p:cNvSpPr/>
            <p:nvPr/>
          </p:nvSpPr>
          <p:spPr>
            <a:xfrm>
              <a:off x="2961084" y="2104537"/>
              <a:ext cx="111732" cy="100109"/>
            </a:xfrm>
            <a:custGeom>
              <a:avLst/>
              <a:gdLst/>
              <a:ahLst/>
              <a:cxnLst/>
              <a:rect l="l" t="t" r="r" b="b"/>
              <a:pathLst>
                <a:path w="2509" h="2248" extrusionOk="0">
                  <a:moveTo>
                    <a:pt x="1239" y="1"/>
                  </a:moveTo>
                  <a:cubicBezTo>
                    <a:pt x="978" y="1"/>
                    <a:pt x="715" y="91"/>
                    <a:pt x="502" y="274"/>
                  </a:cubicBezTo>
                  <a:cubicBezTo>
                    <a:pt x="33" y="695"/>
                    <a:pt x="1" y="1407"/>
                    <a:pt x="404" y="1860"/>
                  </a:cubicBezTo>
                  <a:cubicBezTo>
                    <a:pt x="626" y="2117"/>
                    <a:pt x="939" y="2247"/>
                    <a:pt x="1253" y="2247"/>
                  </a:cubicBezTo>
                  <a:cubicBezTo>
                    <a:pt x="1515" y="2247"/>
                    <a:pt x="1778" y="2157"/>
                    <a:pt x="1990" y="1974"/>
                  </a:cubicBezTo>
                  <a:cubicBezTo>
                    <a:pt x="2460" y="1553"/>
                    <a:pt x="2508" y="857"/>
                    <a:pt x="2087" y="388"/>
                  </a:cubicBezTo>
                  <a:cubicBezTo>
                    <a:pt x="1867" y="131"/>
                    <a:pt x="1554" y="1"/>
                    <a:pt x="1239"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865" name="Google Shape;865;p58"/>
          <p:cNvGrpSpPr/>
          <p:nvPr/>
        </p:nvGrpSpPr>
        <p:grpSpPr>
          <a:xfrm rot="3125798">
            <a:off x="128881" y="1678759"/>
            <a:ext cx="3112937" cy="2246105"/>
            <a:chOff x="3832947" y="998042"/>
            <a:chExt cx="1953596" cy="1409596"/>
          </a:xfrm>
        </p:grpSpPr>
        <p:sp>
          <p:nvSpPr>
            <p:cNvPr id="866" name="Google Shape;866;p58"/>
            <p:cNvSpPr/>
            <p:nvPr/>
          </p:nvSpPr>
          <p:spPr>
            <a:xfrm rot="-3315951">
              <a:off x="4427968" y="994761"/>
              <a:ext cx="733402" cy="1416157"/>
            </a:xfrm>
            <a:custGeom>
              <a:avLst/>
              <a:gdLst/>
              <a:ahLst/>
              <a:cxnLst/>
              <a:rect l="l" t="t" r="r" b="b"/>
              <a:pathLst>
                <a:path w="17348" h="33498" extrusionOk="0">
                  <a:moveTo>
                    <a:pt x="7882" y="1"/>
                  </a:moveTo>
                  <a:lnTo>
                    <a:pt x="1" y="2396"/>
                  </a:lnTo>
                  <a:lnTo>
                    <a:pt x="9483" y="33498"/>
                  </a:lnTo>
                  <a:lnTo>
                    <a:pt x="17348" y="31086"/>
                  </a:lnTo>
                  <a:lnTo>
                    <a:pt x="7882"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7" name="Google Shape;867;p58"/>
            <p:cNvSpPr/>
            <p:nvPr/>
          </p:nvSpPr>
          <p:spPr>
            <a:xfrm rot="-3315951">
              <a:off x="3888328" y="1278792"/>
              <a:ext cx="333261" cy="309248"/>
            </a:xfrm>
            <a:custGeom>
              <a:avLst/>
              <a:gdLst/>
              <a:ahLst/>
              <a:cxnLst/>
              <a:rect l="l" t="t" r="r" b="b"/>
              <a:pathLst>
                <a:path w="7883" h="7315" extrusionOk="0">
                  <a:moveTo>
                    <a:pt x="2072" y="0"/>
                  </a:moveTo>
                  <a:lnTo>
                    <a:pt x="1" y="7315"/>
                  </a:lnTo>
                  <a:lnTo>
                    <a:pt x="7882" y="4920"/>
                  </a:lnTo>
                  <a:lnTo>
                    <a:pt x="2072" y="0"/>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8" name="Google Shape;868;p58"/>
            <p:cNvSpPr/>
            <p:nvPr/>
          </p:nvSpPr>
          <p:spPr>
            <a:xfrm rot="-3315951">
              <a:off x="4539793" y="1026379"/>
              <a:ext cx="510397" cy="1348389"/>
            </a:xfrm>
            <a:custGeom>
              <a:avLst/>
              <a:gdLst/>
              <a:ahLst/>
              <a:cxnLst/>
              <a:rect l="l" t="t" r="r" b="b"/>
              <a:pathLst>
                <a:path w="12073" h="31895" extrusionOk="0">
                  <a:moveTo>
                    <a:pt x="2590" y="0"/>
                  </a:moveTo>
                  <a:lnTo>
                    <a:pt x="1" y="793"/>
                  </a:lnTo>
                  <a:lnTo>
                    <a:pt x="9468" y="31895"/>
                  </a:lnTo>
                  <a:lnTo>
                    <a:pt x="12073" y="31102"/>
                  </a:lnTo>
                  <a:lnTo>
                    <a:pt x="2590" y="0"/>
                  </a:ln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69" name="Google Shape;869;p58"/>
            <p:cNvSpPr/>
            <p:nvPr/>
          </p:nvSpPr>
          <p:spPr>
            <a:xfrm rot="-3315951">
              <a:off x="3884816" y="1365535"/>
              <a:ext cx="112919" cy="104675"/>
            </a:xfrm>
            <a:custGeom>
              <a:avLst/>
              <a:gdLst/>
              <a:ahLst/>
              <a:cxnLst/>
              <a:rect l="l" t="t" r="r" b="b"/>
              <a:pathLst>
                <a:path w="2671" h="2476" extrusionOk="0">
                  <a:moveTo>
                    <a:pt x="696" y="0"/>
                  </a:moveTo>
                  <a:lnTo>
                    <a:pt x="1" y="2475"/>
                  </a:lnTo>
                  <a:lnTo>
                    <a:pt x="2670" y="1651"/>
                  </a:lnTo>
                  <a:lnTo>
                    <a:pt x="696"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0" name="Google Shape;870;p58"/>
            <p:cNvSpPr/>
            <p:nvPr/>
          </p:nvSpPr>
          <p:spPr>
            <a:xfrm rot="-3315951">
              <a:off x="5219876" y="1797976"/>
              <a:ext cx="361881" cy="198443"/>
            </a:xfrm>
            <a:custGeom>
              <a:avLst/>
              <a:gdLst/>
              <a:ahLst/>
              <a:cxnLst/>
              <a:rect l="l" t="t" r="r" b="b"/>
              <a:pathLst>
                <a:path w="8560" h="4694" extrusionOk="0">
                  <a:moveTo>
                    <a:pt x="7865" y="1"/>
                  </a:moveTo>
                  <a:lnTo>
                    <a:pt x="0" y="2411"/>
                  </a:lnTo>
                  <a:lnTo>
                    <a:pt x="695" y="4694"/>
                  </a:lnTo>
                  <a:lnTo>
                    <a:pt x="8560" y="2282"/>
                  </a:lnTo>
                  <a:lnTo>
                    <a:pt x="7865"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71" name="Google Shape;871;p58"/>
            <p:cNvSpPr/>
            <p:nvPr/>
          </p:nvSpPr>
          <p:spPr>
            <a:xfrm rot="-3315951">
              <a:off x="5352307" y="1792837"/>
              <a:ext cx="394096" cy="304006"/>
            </a:xfrm>
            <a:custGeom>
              <a:avLst/>
              <a:gdLst/>
              <a:ahLst/>
              <a:cxnLst/>
              <a:rect l="l" t="t" r="r" b="b"/>
              <a:pathLst>
                <a:path w="9322" h="7191" extrusionOk="0">
                  <a:moveTo>
                    <a:pt x="7865" y="1"/>
                  </a:moveTo>
                  <a:lnTo>
                    <a:pt x="0" y="2413"/>
                  </a:lnTo>
                  <a:lnTo>
                    <a:pt x="1441" y="7121"/>
                  </a:lnTo>
                  <a:cubicBezTo>
                    <a:pt x="1441" y="7161"/>
                    <a:pt x="1473" y="7190"/>
                    <a:pt x="1512" y="7190"/>
                  </a:cubicBezTo>
                  <a:cubicBezTo>
                    <a:pt x="1521" y="7190"/>
                    <a:pt x="1529" y="7189"/>
                    <a:pt x="1538" y="7186"/>
                  </a:cubicBezTo>
                  <a:lnTo>
                    <a:pt x="9257" y="4840"/>
                  </a:lnTo>
                  <a:cubicBezTo>
                    <a:pt x="9306" y="4823"/>
                    <a:pt x="9321" y="4775"/>
                    <a:pt x="9306" y="4726"/>
                  </a:cubicBezTo>
                  <a:lnTo>
                    <a:pt x="7865" y="1"/>
                  </a:ln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4" name="Imagen 3">
            <a:extLst>
              <a:ext uri="{FF2B5EF4-FFF2-40B4-BE49-F238E27FC236}">
                <a16:creationId xmlns:a16="http://schemas.microsoft.com/office/drawing/2014/main" id="{B10CF7E6-4B4A-6639-A42B-51EB542DE4B9}"/>
              </a:ext>
            </a:extLst>
          </p:cNvPr>
          <p:cNvPicPr>
            <a:picLocks noChangeAspect="1"/>
          </p:cNvPicPr>
          <p:nvPr/>
        </p:nvPicPr>
        <p:blipFill>
          <a:blip r:embed="rId4"/>
          <a:stretch>
            <a:fillRect/>
          </a:stretch>
        </p:blipFill>
        <p:spPr>
          <a:xfrm>
            <a:off x="8368677" y="65157"/>
            <a:ext cx="673185" cy="472019"/>
          </a:xfrm>
          <a:prstGeom prst="rect">
            <a:avLst/>
          </a:prstGeom>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441"/>
        <p:cNvGrpSpPr/>
        <p:nvPr/>
      </p:nvGrpSpPr>
      <p:grpSpPr>
        <a:xfrm>
          <a:off x="0" y="0"/>
          <a:ext cx="0" cy="0"/>
          <a:chOff x="0" y="0"/>
          <a:chExt cx="0" cy="0"/>
        </a:xfrm>
      </p:grpSpPr>
      <p:sp>
        <p:nvSpPr>
          <p:cNvPr id="2442" name="Google Shape;2442;p114"/>
          <p:cNvSpPr/>
          <p:nvPr/>
        </p:nvSpPr>
        <p:spPr>
          <a:xfrm>
            <a:off x="-375051" y="540000"/>
            <a:ext cx="3607513"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43" name="Google Shape;2443;p114"/>
          <p:cNvSpPr txBox="1">
            <a:spLocks noGrp="1"/>
          </p:cNvSpPr>
          <p:nvPr>
            <p:ph type="title"/>
          </p:nvPr>
        </p:nvSpPr>
        <p:spPr>
          <a:xfrm>
            <a:off x="151739" y="531458"/>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El concepto de función</a:t>
            </a:r>
            <a:endParaRPr dirty="0"/>
          </a:p>
        </p:txBody>
      </p:sp>
      <p:graphicFrame>
        <p:nvGraphicFramePr>
          <p:cNvPr id="2444" name="Google Shape;2444;p114"/>
          <p:cNvGraphicFramePr/>
          <p:nvPr>
            <p:extLst>
              <p:ext uri="{D42A27DB-BD31-4B8C-83A1-F6EECF244321}">
                <p14:modId xmlns:p14="http://schemas.microsoft.com/office/powerpoint/2010/main" val="1204289024"/>
              </p:ext>
            </p:extLst>
          </p:nvPr>
        </p:nvGraphicFramePr>
        <p:xfrm>
          <a:off x="137160" y="2358390"/>
          <a:ext cx="8580121" cy="2638285"/>
        </p:xfrm>
        <a:graphic>
          <a:graphicData uri="http://schemas.openxmlformats.org/drawingml/2006/table">
            <a:tbl>
              <a:tblPr>
                <a:noFill/>
              </a:tblPr>
              <a:tblGrid>
                <a:gridCol w="2811780">
                  <a:extLst>
                    <a:ext uri="{9D8B030D-6E8A-4147-A177-3AD203B41FA5}">
                      <a16:colId xmlns:a16="http://schemas.microsoft.com/office/drawing/2014/main" val="20001"/>
                    </a:ext>
                  </a:extLst>
                </a:gridCol>
                <a:gridCol w="2994660">
                  <a:extLst>
                    <a:ext uri="{9D8B030D-6E8A-4147-A177-3AD203B41FA5}">
                      <a16:colId xmlns:a16="http://schemas.microsoft.com/office/drawing/2014/main" val="20002"/>
                    </a:ext>
                  </a:extLst>
                </a:gridCol>
                <a:gridCol w="2773681">
                  <a:extLst>
                    <a:ext uri="{9D8B030D-6E8A-4147-A177-3AD203B41FA5}">
                      <a16:colId xmlns:a16="http://schemas.microsoft.com/office/drawing/2014/main" val="20003"/>
                    </a:ext>
                  </a:extLst>
                </a:gridCol>
              </a:tblGrid>
              <a:tr h="870475">
                <a:tc>
                  <a:txBody>
                    <a:bodyPr/>
                    <a:lstStyle/>
                    <a:p>
                      <a:pPr marL="0" marR="0" lvl="0" indent="0" algn="ctr" rtl="0">
                        <a:lnSpc>
                          <a:spcPct val="100000"/>
                        </a:lnSpc>
                        <a:spcBef>
                          <a:spcPts val="0"/>
                        </a:spcBef>
                        <a:spcAft>
                          <a:spcPts val="0"/>
                        </a:spcAft>
                        <a:buClr>
                          <a:srgbClr val="000000"/>
                        </a:buClr>
                        <a:buFont typeface="Arial"/>
                        <a:buNone/>
                      </a:pPr>
                      <a:r>
                        <a:rPr lang="es-CL" sz="1400" b="0" i="0" u="none" strike="noStrike" cap="none" dirty="0">
                          <a:solidFill>
                            <a:schemeClr val="hlink"/>
                          </a:solidFill>
                          <a:latin typeface="Anton"/>
                          <a:sym typeface="Arial"/>
                        </a:rPr>
                        <a:t>Función como </a:t>
                      </a:r>
                    </a:p>
                    <a:p>
                      <a:pPr marL="0" marR="0" lvl="0" indent="0" algn="ctr" rtl="0">
                        <a:lnSpc>
                          <a:spcPct val="100000"/>
                        </a:lnSpc>
                        <a:spcBef>
                          <a:spcPts val="0"/>
                        </a:spcBef>
                        <a:spcAft>
                          <a:spcPts val="0"/>
                        </a:spcAft>
                        <a:buClr>
                          <a:srgbClr val="000000"/>
                        </a:buClr>
                        <a:buFont typeface="Arial"/>
                        <a:buNone/>
                      </a:pPr>
                      <a:r>
                        <a:rPr lang="es-CL" sz="1400" b="0" i="0" u="none" strike="noStrike" cap="none" dirty="0">
                          <a:solidFill>
                            <a:schemeClr val="hlink"/>
                          </a:solidFill>
                          <a:latin typeface="Anton"/>
                          <a:sym typeface="Arial"/>
                        </a:rPr>
                        <a:t>expresión analítica</a:t>
                      </a:r>
                      <a:endParaRPr sz="1400" b="0" i="0" u="none" strike="noStrike" cap="none" dirty="0">
                        <a:solidFill>
                          <a:schemeClr val="hlink"/>
                        </a:solidFill>
                        <a:latin typeface="Anton"/>
                        <a:ea typeface="Anton"/>
                        <a:cs typeface="Anton"/>
                        <a:sym typeface="Anton"/>
                      </a:endParaRPr>
                    </a:p>
                  </a:txBody>
                  <a:tcPr marL="91425" marR="91425" marT="91425" marB="91425" anchor="ctr">
                    <a:lnL w="9525" cap="flat" cmpd="sng" algn="ctr">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lgn="ctr">
                      <a:solidFill>
                        <a:srgbClr val="9E9E9E">
                          <a:alpha val="0"/>
                        </a:srgbClr>
                      </a:solidFill>
                      <a:prstDash val="solid"/>
                      <a:round/>
                      <a:headEnd type="none" w="sm" len="sm"/>
                      <a:tailEnd type="none" w="sm" len="sm"/>
                    </a:lnB>
                    <a:solidFill>
                      <a:schemeClr val="accent5"/>
                    </a:solidFill>
                  </a:tcPr>
                </a:tc>
                <a:tc>
                  <a:txBody>
                    <a:bodyPr/>
                    <a:lstStyle/>
                    <a:p>
                      <a:pPr marL="0" marR="0" lvl="0" indent="0" algn="ctr" rtl="0">
                        <a:lnSpc>
                          <a:spcPct val="100000"/>
                        </a:lnSpc>
                        <a:spcBef>
                          <a:spcPts val="0"/>
                        </a:spcBef>
                        <a:spcAft>
                          <a:spcPts val="0"/>
                        </a:spcAft>
                        <a:buClr>
                          <a:srgbClr val="000000"/>
                        </a:buClr>
                        <a:buFont typeface="Arial"/>
                        <a:buNone/>
                      </a:pPr>
                      <a:r>
                        <a:rPr lang="es-CL" sz="1400" b="0" i="0" u="none" strike="noStrike" cap="none" dirty="0">
                          <a:solidFill>
                            <a:schemeClr val="hlink"/>
                          </a:solidFill>
                          <a:latin typeface="Anton"/>
                          <a:ea typeface="+mn-ea"/>
                          <a:cs typeface="+mn-cs"/>
                          <a:sym typeface="Arial"/>
                        </a:rPr>
                        <a:t>Función como covariación entre cantidades o magnitudes variables</a:t>
                      </a:r>
                      <a:endParaRPr sz="1400" b="0" i="0" u="none" strike="noStrike" cap="none" dirty="0">
                        <a:solidFill>
                          <a:schemeClr val="hlink"/>
                        </a:solidFill>
                        <a:latin typeface="Anton"/>
                        <a:ea typeface="+mn-ea"/>
                        <a:cs typeface="+mn-cs"/>
                        <a:sym typeface="Anto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chemeClr val="accent5"/>
                    </a:solidFill>
                  </a:tcPr>
                </a:tc>
                <a:tc>
                  <a:txBody>
                    <a:bodyPr/>
                    <a:lstStyle/>
                    <a:p>
                      <a:pPr marL="0" lvl="0" indent="0" algn="ctr" rtl="0">
                        <a:spcBef>
                          <a:spcPts val="0"/>
                        </a:spcBef>
                        <a:spcAft>
                          <a:spcPts val="0"/>
                        </a:spcAft>
                        <a:buNone/>
                      </a:pPr>
                      <a:r>
                        <a:rPr lang="es-CL" sz="1400" b="0" i="0" u="none" strike="noStrike" cap="none" dirty="0">
                          <a:solidFill>
                            <a:schemeClr val="hlink"/>
                          </a:solidFill>
                          <a:latin typeface="Anton"/>
                          <a:ea typeface="+mn-ea"/>
                          <a:cs typeface="+mn-cs"/>
                          <a:sym typeface="Arial"/>
                        </a:rPr>
                        <a:t>Función como correspondencia unívoca entre conjuntos</a:t>
                      </a:r>
                      <a:endParaRPr sz="1400" b="0" i="0" u="none" strike="noStrike" cap="none" dirty="0">
                        <a:solidFill>
                          <a:schemeClr val="hlink"/>
                        </a:solidFill>
                        <a:latin typeface="Anton"/>
                        <a:ea typeface="+mn-ea"/>
                        <a:cs typeface="+mn-cs"/>
                        <a:sym typeface="Anton"/>
                      </a:endParaRPr>
                    </a:p>
                  </a:txBody>
                  <a:tcPr marL="91425" marR="91425" marT="91425" marB="91425" anchor="ctr">
                    <a:lnL w="9525" cap="flat" cmpd="sng">
                      <a:solidFill>
                        <a:srgbClr val="9E9E9E">
                          <a:alpha val="0"/>
                        </a:srgbClr>
                      </a:solidFill>
                      <a:prstDash val="solid"/>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solidFill>
                      <a:schemeClr val="accent5"/>
                    </a:solidFill>
                  </a:tcPr>
                </a:tc>
                <a:extLst>
                  <a:ext uri="{0D108BD9-81ED-4DB2-BD59-A6C34878D82A}">
                    <a16:rowId xmlns:a16="http://schemas.microsoft.com/office/drawing/2014/main" val="10000"/>
                  </a:ext>
                </a:extLst>
              </a:tr>
              <a:tr h="754425">
                <a:tc>
                  <a:txBody>
                    <a:bodyPr/>
                    <a:lstStyle/>
                    <a:p>
                      <a:pPr marL="0" lvl="0" indent="0" algn="ctr" rtl="0">
                        <a:spcBef>
                          <a:spcPts val="0"/>
                        </a:spcBef>
                        <a:spcAft>
                          <a:spcPts val="0"/>
                        </a:spcAft>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Definición de </a:t>
                      </a:r>
                      <a:r>
                        <a:rPr lang="es-CL" sz="1300" u="none" dirty="0">
                          <a:solidFill>
                            <a:schemeClr val="accent1"/>
                          </a:solidFill>
                          <a:latin typeface="Roboto" panose="02000000000000000000" pitchFamily="2" charset="0"/>
                          <a:ea typeface="Roboto" panose="02000000000000000000" pitchFamily="2" charset="0"/>
                          <a:cs typeface="Roboto" panose="02000000000000000000" pitchFamily="2" charset="0"/>
                        </a:rPr>
                        <a:t>J. Bernoulli (</a:t>
                      </a: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1718)</a:t>
                      </a:r>
                    </a:p>
                    <a:p>
                      <a:pPr marL="0" lvl="0" indent="0" algn="just" rtl="0">
                        <a:spcBef>
                          <a:spcPts val="0"/>
                        </a:spcBef>
                        <a:spcAft>
                          <a:spcPts val="0"/>
                        </a:spcAft>
                        <a:buNone/>
                      </a:pPr>
                      <a:endPar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endParaRPr>
                    </a:p>
                    <a:p>
                      <a:pPr marL="0" lvl="0" indent="0" algn="just" rtl="0">
                        <a:spcBef>
                          <a:spcPts val="0"/>
                        </a:spcBef>
                        <a:spcAft>
                          <a:spcPts val="0"/>
                        </a:spcAft>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 “Una función de una magnitud variable es una expresión analítica, compuesta por esa magnitud y por constantes”.</a:t>
                      </a:r>
                      <a:endParaRPr lang="en" sz="1300" dirty="0">
                        <a:solidFill>
                          <a:schemeClr val="accent1"/>
                        </a:solidFill>
                        <a:latin typeface="Roboto" panose="02000000000000000000" pitchFamily="2" charset="0"/>
                        <a:ea typeface="Roboto" panose="02000000000000000000" pitchFamily="2" charset="0"/>
                        <a:cs typeface="Roboto" panose="02000000000000000000" pitchFamily="2" charset="0"/>
                      </a:endParaRPr>
                    </a:p>
                  </a:txBody>
                  <a:tcPr marL="91425" marR="91425" marT="91425" marB="91425">
                    <a:lnL w="9525" cap="flat" cmpd="sng" algn="ctr">
                      <a:solidFill>
                        <a:schemeClr val="accent1"/>
                      </a:solidFill>
                      <a:prstDash val="dash"/>
                      <a:round/>
                      <a:headEnd type="none" w="sm" len="sm"/>
                      <a:tailEnd type="none" w="sm" len="sm"/>
                    </a:lnL>
                    <a:lnR w="9525" cap="flat" cmpd="sng">
                      <a:solidFill>
                        <a:schemeClr val="accent1"/>
                      </a:solidFill>
                      <a:prstDash val="dash"/>
                      <a:round/>
                      <a:headEnd type="none" w="sm" len="sm"/>
                      <a:tailEnd type="none" w="sm" len="sm"/>
                    </a:lnR>
                    <a:lnT w="9525" cap="flat" cmpd="sng" algn="ctr">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Clr>
                          <a:schemeClr val="hlink"/>
                        </a:buClr>
                        <a:buSzPts val="1100"/>
                        <a:buFont typeface="Arial"/>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Definición </a:t>
                      </a:r>
                      <a:r>
                        <a:rPr lang="es-CL" sz="1300" u="none" dirty="0">
                          <a:solidFill>
                            <a:schemeClr val="accent1"/>
                          </a:solidFill>
                          <a:latin typeface="Roboto" panose="02000000000000000000" pitchFamily="2" charset="0"/>
                          <a:ea typeface="Roboto" panose="02000000000000000000" pitchFamily="2" charset="0"/>
                          <a:cs typeface="Roboto" panose="02000000000000000000" pitchFamily="2" charset="0"/>
                        </a:rPr>
                        <a:t>de L. Euler (1755) </a:t>
                      </a:r>
                    </a:p>
                    <a:p>
                      <a:pPr marL="0" lvl="0" indent="0" algn="ctr" rtl="0">
                        <a:spcBef>
                          <a:spcPts val="0"/>
                        </a:spcBef>
                        <a:spcAft>
                          <a:spcPts val="0"/>
                        </a:spcAft>
                        <a:buClr>
                          <a:schemeClr val="hlink"/>
                        </a:buClr>
                        <a:buSzPts val="1100"/>
                        <a:buFont typeface="Arial"/>
                        <a:buNone/>
                      </a:pPr>
                      <a:endParaRPr lang="es-CL" sz="1300" u="sng" dirty="0">
                        <a:solidFill>
                          <a:schemeClr val="accent1"/>
                        </a:solidFill>
                        <a:latin typeface="Roboto" panose="02000000000000000000" pitchFamily="2" charset="0"/>
                        <a:ea typeface="Roboto" panose="02000000000000000000" pitchFamily="2" charset="0"/>
                        <a:cs typeface="Roboto" panose="02000000000000000000" pitchFamily="2" charset="0"/>
                      </a:endParaRPr>
                    </a:p>
                    <a:p>
                      <a:pPr marL="0" lvl="0" indent="0" algn="just" rtl="0">
                        <a:spcBef>
                          <a:spcPts val="0"/>
                        </a:spcBef>
                        <a:spcAft>
                          <a:spcPts val="0"/>
                        </a:spcAft>
                        <a:buClr>
                          <a:schemeClr val="hlink"/>
                        </a:buClr>
                        <a:buSzPts val="1100"/>
                        <a:buFont typeface="Arial"/>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“Cuando unas cantidades dependen de otras de tal forma que al variar las últimas también varían las primeras, entonces a las primeras se les llaman funciones de las segundas”</a:t>
                      </a:r>
                      <a:endParaRPr sz="1300" dirty="0">
                        <a:solidFill>
                          <a:schemeClr val="accent1"/>
                        </a:solidFill>
                        <a:latin typeface="Roboto" panose="02000000000000000000" pitchFamily="2" charset="0"/>
                        <a:ea typeface="Roboto" panose="02000000000000000000" pitchFamily="2" charset="0"/>
                        <a:cs typeface="Roboto" panose="02000000000000000000" pitchFamily="2" charset="0"/>
                      </a:endParaRPr>
                    </a:p>
                  </a:txBody>
                  <a:tcPr marL="91425" marR="91425" marT="91425" marB="91425">
                    <a:lnL w="9525" cap="flat" cmpd="sng">
                      <a:solidFill>
                        <a:schemeClr val="accent1"/>
                      </a:solidFill>
                      <a:prstDash val="dash"/>
                      <a:round/>
                      <a:headEnd type="none" w="sm" len="sm"/>
                      <a:tailEnd type="none" w="sm" len="sm"/>
                    </a:lnL>
                    <a:lnR w="9525" cap="flat" cmpd="sng">
                      <a:solidFill>
                        <a:schemeClr val="accent1"/>
                      </a:solidFill>
                      <a:prstDash val="dash"/>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tc>
                  <a:txBody>
                    <a:bodyPr/>
                    <a:lstStyle/>
                    <a:p>
                      <a:pPr marL="0" lvl="0" indent="0" algn="ctr" rtl="0">
                        <a:spcBef>
                          <a:spcPts val="0"/>
                        </a:spcBef>
                        <a:spcAft>
                          <a:spcPts val="0"/>
                        </a:spcAft>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Definición de </a:t>
                      </a:r>
                      <a:r>
                        <a:rPr lang="es-CL" sz="1300" u="none" dirty="0">
                          <a:solidFill>
                            <a:schemeClr val="accent1"/>
                          </a:solidFill>
                          <a:latin typeface="Roboto" panose="02000000000000000000" pitchFamily="2" charset="0"/>
                          <a:ea typeface="Roboto" panose="02000000000000000000" pitchFamily="2" charset="0"/>
                          <a:cs typeface="Roboto" panose="02000000000000000000" pitchFamily="2" charset="0"/>
                        </a:rPr>
                        <a:t>P. Dirichlet (</a:t>
                      </a: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1837)</a:t>
                      </a:r>
                    </a:p>
                    <a:p>
                      <a:pPr marL="0" lvl="0" indent="0" algn="ctr" rtl="0">
                        <a:spcBef>
                          <a:spcPts val="0"/>
                        </a:spcBef>
                        <a:spcAft>
                          <a:spcPts val="0"/>
                        </a:spcAft>
                        <a:buNone/>
                      </a:pPr>
                      <a:endPar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endParaRPr>
                    </a:p>
                    <a:p>
                      <a:pPr marL="0" lvl="0" indent="0" algn="ctr" rtl="0">
                        <a:spcBef>
                          <a:spcPts val="0"/>
                        </a:spcBef>
                        <a:spcAft>
                          <a:spcPts val="0"/>
                        </a:spcAft>
                        <a:buNone/>
                      </a:pPr>
                      <a:r>
                        <a:rPr lang="es-CL" sz="1300" dirty="0">
                          <a:solidFill>
                            <a:schemeClr val="accent1"/>
                          </a:solidFill>
                          <a:latin typeface="Roboto" panose="02000000000000000000" pitchFamily="2" charset="0"/>
                          <a:ea typeface="Roboto" panose="02000000000000000000" pitchFamily="2" charset="0"/>
                          <a:cs typeface="Roboto" panose="02000000000000000000" pitchFamily="2" charset="0"/>
                        </a:rPr>
                        <a:t> “y es una función de x si a cada valor de x corresponde un valor completamente determinado de y; además, no es importante el método con el cual se establece la correspondencia señalada” </a:t>
                      </a:r>
                      <a:endParaRPr sz="1300" dirty="0">
                        <a:solidFill>
                          <a:schemeClr val="accent1"/>
                        </a:solidFill>
                        <a:latin typeface="Roboto" panose="02000000000000000000" pitchFamily="2" charset="0"/>
                        <a:ea typeface="Roboto" panose="02000000000000000000" pitchFamily="2" charset="0"/>
                        <a:cs typeface="Roboto" panose="02000000000000000000" pitchFamily="2" charset="0"/>
                      </a:endParaRPr>
                    </a:p>
                  </a:txBody>
                  <a:tcPr marL="91425" marR="91425" marT="91425" marB="91425" anchor="ctr">
                    <a:lnL w="9525" cap="flat" cmpd="sng">
                      <a:solidFill>
                        <a:schemeClr val="accent1"/>
                      </a:solidFill>
                      <a:prstDash val="dash"/>
                      <a:round/>
                      <a:headEnd type="none" w="sm" len="sm"/>
                      <a:tailEnd type="none" w="sm" len="sm"/>
                    </a:lnL>
                    <a:lnR w="9525" cap="flat" cmpd="sng">
                      <a:solidFill>
                        <a:srgbClr val="9E9E9E">
                          <a:alpha val="0"/>
                        </a:srgbClr>
                      </a:solidFill>
                      <a:prstDash val="solid"/>
                      <a:round/>
                      <a:headEnd type="none" w="sm" len="sm"/>
                      <a:tailEnd type="none" w="sm" len="sm"/>
                    </a:lnR>
                    <a:lnT w="9525" cap="flat" cmpd="sng">
                      <a:solidFill>
                        <a:srgbClr val="9E9E9E">
                          <a:alpha val="0"/>
                        </a:srgbClr>
                      </a:solidFill>
                      <a:prstDash val="solid"/>
                      <a:round/>
                      <a:headEnd type="none" w="sm" len="sm"/>
                      <a:tailEnd type="none" w="sm" len="sm"/>
                    </a:lnT>
                    <a:lnB w="9525" cap="flat" cmpd="sng">
                      <a:solidFill>
                        <a:srgbClr val="9E9E9E">
                          <a:alpha val="0"/>
                        </a:srgbClr>
                      </a:solidFill>
                      <a:prstDash val="solid"/>
                      <a:round/>
                      <a:headEnd type="none" w="sm" len="sm"/>
                      <a:tailEnd type="none" w="sm" len="sm"/>
                    </a:lnB>
                  </a:tcPr>
                </a:tc>
                <a:extLst>
                  <a:ext uri="{0D108BD9-81ED-4DB2-BD59-A6C34878D82A}">
                    <a16:rowId xmlns:a16="http://schemas.microsoft.com/office/drawing/2014/main" val="10001"/>
                  </a:ext>
                </a:extLst>
              </a:tr>
            </a:tbl>
          </a:graphicData>
        </a:graphic>
      </p:graphicFrame>
      <p:sp>
        <p:nvSpPr>
          <p:cNvPr id="11" name="CuadroTexto 10">
            <a:extLst>
              <a:ext uri="{FF2B5EF4-FFF2-40B4-BE49-F238E27FC236}">
                <a16:creationId xmlns:a16="http://schemas.microsoft.com/office/drawing/2014/main" id="{1B1718F3-7871-731E-A31E-042EAE6A5E2F}"/>
              </a:ext>
            </a:extLst>
          </p:cNvPr>
          <p:cNvSpPr txBox="1"/>
          <p:nvPr/>
        </p:nvSpPr>
        <p:spPr>
          <a:xfrm>
            <a:off x="435318" y="1352233"/>
            <a:ext cx="8098601" cy="738664"/>
          </a:xfrm>
          <a:prstGeom prst="rect">
            <a:avLst/>
          </a:prstGeom>
          <a:noFill/>
        </p:spPr>
        <p:txBody>
          <a:bodyPr wrap="square">
            <a:spAutoFit/>
          </a:bodyPr>
          <a:lstStyle/>
          <a:p>
            <a:pPr algn="just"/>
            <a:r>
              <a:rPr lang="es-CL" sz="1400" dirty="0">
                <a:latin typeface="Roboto" panose="02000000000000000000" pitchFamily="2" charset="0"/>
                <a:ea typeface="Roboto" panose="02000000000000000000" pitchFamily="2" charset="0"/>
                <a:cs typeface="Roboto" panose="02000000000000000000" pitchFamily="2" charset="0"/>
              </a:rPr>
              <a:t>A partir de las contribuciones de L. Euler, el concepto de función es considerado como el organizador del análisis matemático (Artigue, 1995). El desarrollo de la noción de función ha requerido un amplio periodo histórico y la contribución de muchos matemáticos y matemáticas.</a:t>
            </a:r>
          </a:p>
        </p:txBody>
      </p:sp>
      <p:pic>
        <p:nvPicPr>
          <p:cNvPr id="2" name="Imagen 1">
            <a:extLst>
              <a:ext uri="{FF2B5EF4-FFF2-40B4-BE49-F238E27FC236}">
                <a16:creationId xmlns:a16="http://schemas.microsoft.com/office/drawing/2014/main" id="{40287505-B596-BA01-96B1-73AB6E7765CA}"/>
              </a:ext>
            </a:extLst>
          </p:cNvPr>
          <p:cNvPicPr>
            <a:picLocks noChangeAspect="1"/>
          </p:cNvPicPr>
          <p:nvPr/>
        </p:nvPicPr>
        <p:blipFill>
          <a:blip r:embed="rId3"/>
          <a:stretch>
            <a:fillRect/>
          </a:stretch>
        </p:blipFill>
        <p:spPr>
          <a:xfrm>
            <a:off x="8228250" y="-1"/>
            <a:ext cx="915750" cy="1295401"/>
          </a:xfrm>
          <a:prstGeom prst="rect">
            <a:avLst/>
          </a:prstGeom>
        </p:spPr>
      </p:pic>
      <p:pic>
        <p:nvPicPr>
          <p:cNvPr id="3" name="Imagen 2">
            <a:extLst>
              <a:ext uri="{FF2B5EF4-FFF2-40B4-BE49-F238E27FC236}">
                <a16:creationId xmlns:a16="http://schemas.microsoft.com/office/drawing/2014/main" id="{8D82842B-0B9B-C12F-9B46-53177C7A88CC}"/>
              </a:ext>
            </a:extLst>
          </p:cNvPr>
          <p:cNvPicPr>
            <a:picLocks noChangeAspect="1"/>
          </p:cNvPicPr>
          <p:nvPr/>
        </p:nvPicPr>
        <p:blipFill>
          <a:blip r:embed="rId4"/>
          <a:stretch>
            <a:fillRect/>
          </a:stretch>
        </p:blipFill>
        <p:spPr>
          <a:xfrm>
            <a:off x="8368677" y="65157"/>
            <a:ext cx="673185" cy="472019"/>
          </a:xfrm>
          <a:prstGeom prst="rect">
            <a:avLst/>
          </a:prstGeom>
        </p:spPr>
      </p:pic>
      <p:grpSp>
        <p:nvGrpSpPr>
          <p:cNvPr id="2457" name="Google Shape;2457;p114"/>
          <p:cNvGrpSpPr/>
          <p:nvPr/>
        </p:nvGrpSpPr>
        <p:grpSpPr>
          <a:xfrm>
            <a:off x="6477460" y="452860"/>
            <a:ext cx="535439" cy="668882"/>
            <a:chOff x="5904876" y="1352339"/>
            <a:chExt cx="723838" cy="939714"/>
          </a:xfrm>
        </p:grpSpPr>
        <p:sp>
          <p:nvSpPr>
            <p:cNvPr id="2458" name="Google Shape;2458;p114"/>
            <p:cNvSpPr/>
            <p:nvPr/>
          </p:nvSpPr>
          <p:spPr>
            <a:xfrm rot="-5101997">
              <a:off x="5840378" y="1479172"/>
              <a:ext cx="852833" cy="652452"/>
            </a:xfrm>
            <a:custGeom>
              <a:avLst/>
              <a:gdLst/>
              <a:ahLst/>
              <a:cxnLst/>
              <a:rect l="l" t="t" r="r" b="b"/>
              <a:pathLst>
                <a:path w="31929" h="24427" extrusionOk="0">
                  <a:moveTo>
                    <a:pt x="4888" y="0"/>
                  </a:moveTo>
                  <a:cubicBezTo>
                    <a:pt x="4872" y="0"/>
                    <a:pt x="4855" y="0"/>
                    <a:pt x="4840" y="17"/>
                  </a:cubicBezTo>
                  <a:lnTo>
                    <a:pt x="1" y="7994"/>
                  </a:lnTo>
                  <a:cubicBezTo>
                    <a:pt x="1" y="8011"/>
                    <a:pt x="1" y="8027"/>
                    <a:pt x="17" y="8044"/>
                  </a:cubicBezTo>
                  <a:lnTo>
                    <a:pt x="27042" y="24420"/>
                  </a:lnTo>
                  <a:cubicBezTo>
                    <a:pt x="27046" y="24424"/>
                    <a:pt x="27051" y="24426"/>
                    <a:pt x="27055" y="24426"/>
                  </a:cubicBezTo>
                  <a:cubicBezTo>
                    <a:pt x="27066" y="24426"/>
                    <a:pt x="27074" y="24415"/>
                    <a:pt x="27074" y="24403"/>
                  </a:cubicBezTo>
                  <a:lnTo>
                    <a:pt x="31912" y="16426"/>
                  </a:lnTo>
                  <a:cubicBezTo>
                    <a:pt x="31929" y="16409"/>
                    <a:pt x="31929" y="16394"/>
                    <a:pt x="31912" y="16394"/>
                  </a:cubicBezTo>
                  <a:lnTo>
                    <a:pt x="4888"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59" name="Google Shape;2459;p114"/>
            <p:cNvSpPr/>
            <p:nvPr/>
          </p:nvSpPr>
          <p:spPr>
            <a:xfrm rot="-5101997">
              <a:off x="5904928" y="2114167"/>
              <a:ext cx="178505" cy="163761"/>
            </a:xfrm>
            <a:custGeom>
              <a:avLst/>
              <a:gdLst/>
              <a:ahLst/>
              <a:cxnLst/>
              <a:rect l="l" t="t" r="r" b="b"/>
              <a:pathLst>
                <a:path w="6683" h="6131" extrusionOk="0">
                  <a:moveTo>
                    <a:pt x="1509" y="1"/>
                  </a:moveTo>
                  <a:cubicBezTo>
                    <a:pt x="1149" y="1"/>
                    <a:pt x="780" y="218"/>
                    <a:pt x="566" y="580"/>
                  </a:cubicBezTo>
                  <a:lnTo>
                    <a:pt x="259" y="1066"/>
                  </a:lnTo>
                  <a:cubicBezTo>
                    <a:pt x="0" y="1519"/>
                    <a:pt x="16" y="2052"/>
                    <a:pt x="307" y="2360"/>
                  </a:cubicBezTo>
                  <a:lnTo>
                    <a:pt x="3819" y="6130"/>
                  </a:lnTo>
                  <a:lnTo>
                    <a:pt x="6683" y="1405"/>
                  </a:lnTo>
                  <a:lnTo>
                    <a:pt x="1731" y="30"/>
                  </a:lnTo>
                  <a:cubicBezTo>
                    <a:pt x="1658" y="10"/>
                    <a:pt x="1584" y="1"/>
                    <a:pt x="150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60" name="Google Shape;2460;p114"/>
            <p:cNvSpPr/>
            <p:nvPr/>
          </p:nvSpPr>
          <p:spPr>
            <a:xfrm rot="-5101997">
              <a:off x="5898776" y="1519283"/>
              <a:ext cx="731355" cy="579213"/>
            </a:xfrm>
            <a:custGeom>
              <a:avLst/>
              <a:gdLst/>
              <a:ahLst/>
              <a:cxnLst/>
              <a:rect l="l" t="t" r="r" b="b"/>
              <a:pathLst>
                <a:path w="27381" h="21685" extrusionOk="0">
                  <a:moveTo>
                    <a:pt x="4872" y="0"/>
                  </a:moveTo>
                  <a:lnTo>
                    <a:pt x="1" y="8026"/>
                  </a:lnTo>
                  <a:lnTo>
                    <a:pt x="22511" y="21684"/>
                  </a:lnTo>
                  <a:lnTo>
                    <a:pt x="27381" y="13642"/>
                  </a:lnTo>
                  <a:lnTo>
                    <a:pt x="4872"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61" name="Google Shape;2461;p114"/>
            <p:cNvSpPr/>
            <p:nvPr/>
          </p:nvSpPr>
          <p:spPr>
            <a:xfrm rot="-5101997">
              <a:off x="5993308" y="1666446"/>
              <a:ext cx="521705" cy="312110"/>
            </a:xfrm>
            <a:custGeom>
              <a:avLst/>
              <a:gdLst/>
              <a:ahLst/>
              <a:cxnLst/>
              <a:rect l="l" t="t" r="r" b="b"/>
              <a:pathLst>
                <a:path w="19532" h="11685" extrusionOk="0">
                  <a:moveTo>
                    <a:pt x="1398" y="0"/>
                  </a:moveTo>
                  <a:cubicBezTo>
                    <a:pt x="995" y="0"/>
                    <a:pt x="720" y="94"/>
                    <a:pt x="598" y="292"/>
                  </a:cubicBezTo>
                  <a:cubicBezTo>
                    <a:pt x="0" y="1295"/>
                    <a:pt x="3608" y="4596"/>
                    <a:pt x="8657" y="7671"/>
                  </a:cubicBezTo>
                  <a:cubicBezTo>
                    <a:pt x="12724" y="10127"/>
                    <a:pt x="16477" y="11685"/>
                    <a:pt x="18117" y="11685"/>
                  </a:cubicBezTo>
                  <a:cubicBezTo>
                    <a:pt x="18520" y="11685"/>
                    <a:pt x="18795" y="11591"/>
                    <a:pt x="18917" y="11393"/>
                  </a:cubicBezTo>
                  <a:cubicBezTo>
                    <a:pt x="19532" y="10389"/>
                    <a:pt x="15924" y="7088"/>
                    <a:pt x="10858" y="4030"/>
                  </a:cubicBezTo>
                  <a:cubicBezTo>
                    <a:pt x="6804" y="1562"/>
                    <a:pt x="3042" y="0"/>
                    <a:pt x="1398" y="0"/>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4" name="Imagen 3">
            <a:extLst>
              <a:ext uri="{FF2B5EF4-FFF2-40B4-BE49-F238E27FC236}">
                <a16:creationId xmlns:a16="http://schemas.microsoft.com/office/drawing/2014/main" id="{1AF07810-D991-EA03-D6F2-9C84AEEAF8E2}"/>
              </a:ext>
            </a:extLst>
          </p:cNvPr>
          <p:cNvPicPr>
            <a:picLocks noChangeAspect="1"/>
          </p:cNvPicPr>
          <p:nvPr/>
        </p:nvPicPr>
        <p:blipFill>
          <a:blip r:embed="rId3"/>
          <a:stretch>
            <a:fillRect/>
          </a:stretch>
        </p:blipFill>
        <p:spPr>
          <a:xfrm>
            <a:off x="5303520" y="4612042"/>
            <a:ext cx="510540" cy="455258"/>
          </a:xfrm>
          <a:prstGeom prst="rect">
            <a:avLst/>
          </a:prstGeom>
        </p:spPr>
      </p:pic>
      <p:pic>
        <p:nvPicPr>
          <p:cNvPr id="5" name="Imagen 4">
            <a:extLst>
              <a:ext uri="{FF2B5EF4-FFF2-40B4-BE49-F238E27FC236}">
                <a16:creationId xmlns:a16="http://schemas.microsoft.com/office/drawing/2014/main" id="{CA20F228-E401-A563-5FBC-32C54C983122}"/>
              </a:ext>
            </a:extLst>
          </p:cNvPr>
          <p:cNvPicPr>
            <a:picLocks noChangeAspect="1"/>
          </p:cNvPicPr>
          <p:nvPr/>
        </p:nvPicPr>
        <p:blipFill>
          <a:blip r:embed="rId3"/>
          <a:stretch>
            <a:fillRect/>
          </a:stretch>
        </p:blipFill>
        <p:spPr>
          <a:xfrm>
            <a:off x="571500" y="4603500"/>
            <a:ext cx="510540" cy="455258"/>
          </a:xfrm>
          <a:prstGeom prst="rect">
            <a:avLst/>
          </a:prstGeom>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5" name="Imagen 4">
            <a:extLst>
              <a:ext uri="{FF2B5EF4-FFF2-40B4-BE49-F238E27FC236}">
                <a16:creationId xmlns:a16="http://schemas.microsoft.com/office/drawing/2014/main" id="{E69EF12F-7BF9-7D49-6D2F-C4A9D56A6D6F}"/>
              </a:ext>
            </a:extLst>
          </p:cNvPr>
          <p:cNvPicPr>
            <a:picLocks noChangeAspect="1"/>
          </p:cNvPicPr>
          <p:nvPr/>
        </p:nvPicPr>
        <p:blipFill>
          <a:blip r:embed="rId3"/>
          <a:stretch>
            <a:fillRect/>
          </a:stretch>
        </p:blipFill>
        <p:spPr>
          <a:xfrm>
            <a:off x="7945821" y="-1"/>
            <a:ext cx="1198179" cy="1295401"/>
          </a:xfrm>
          <a:prstGeom prst="rect">
            <a:avLst/>
          </a:prstGeom>
        </p:spPr>
      </p:pic>
      <p:sp>
        <p:nvSpPr>
          <p:cNvPr id="1341" name="Google Shape;1341;p82"/>
          <p:cNvSpPr/>
          <p:nvPr/>
        </p:nvSpPr>
        <p:spPr>
          <a:xfrm>
            <a:off x="-375050" y="540000"/>
            <a:ext cx="2157695"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82"/>
          <p:cNvSpPr txBox="1">
            <a:spLocks noGrp="1"/>
          </p:cNvSpPr>
          <p:nvPr>
            <p:ph type="title"/>
          </p:nvPr>
        </p:nvSpPr>
        <p:spPr>
          <a:xfrm>
            <a:off x="65731" y="528394"/>
            <a:ext cx="1716914"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Analicemos</a:t>
            </a:r>
            <a:endParaRPr dirty="0"/>
          </a:p>
        </p:txBody>
      </p:sp>
      <p:pic>
        <p:nvPicPr>
          <p:cNvPr id="7" name="Imagen 6">
            <a:extLst>
              <a:ext uri="{FF2B5EF4-FFF2-40B4-BE49-F238E27FC236}">
                <a16:creationId xmlns:a16="http://schemas.microsoft.com/office/drawing/2014/main" id="{BE89DCD9-AF11-428D-7E49-60B795376E8C}"/>
              </a:ext>
            </a:extLst>
          </p:cNvPr>
          <p:cNvPicPr>
            <a:picLocks noChangeAspect="1"/>
          </p:cNvPicPr>
          <p:nvPr/>
        </p:nvPicPr>
        <p:blipFill>
          <a:blip r:embed="rId3"/>
          <a:stretch>
            <a:fillRect/>
          </a:stretch>
        </p:blipFill>
        <p:spPr>
          <a:xfrm>
            <a:off x="6242314" y="119642"/>
            <a:ext cx="1364548" cy="692281"/>
          </a:xfrm>
          <a:prstGeom prst="rect">
            <a:avLst/>
          </a:prstGeom>
        </p:spPr>
      </p:pic>
      <p:pic>
        <p:nvPicPr>
          <p:cNvPr id="2" name="Imagen 1">
            <a:extLst>
              <a:ext uri="{FF2B5EF4-FFF2-40B4-BE49-F238E27FC236}">
                <a16:creationId xmlns:a16="http://schemas.microsoft.com/office/drawing/2014/main" id="{FE992377-47A9-67A5-6B78-085A56ECD25A}"/>
              </a:ext>
            </a:extLst>
          </p:cNvPr>
          <p:cNvPicPr>
            <a:picLocks noChangeAspect="1"/>
          </p:cNvPicPr>
          <p:nvPr/>
        </p:nvPicPr>
        <p:blipFill>
          <a:blip r:embed="rId4"/>
          <a:stretch>
            <a:fillRect/>
          </a:stretch>
        </p:blipFill>
        <p:spPr>
          <a:xfrm>
            <a:off x="8368677" y="65157"/>
            <a:ext cx="673185" cy="472019"/>
          </a:xfrm>
          <a:prstGeom prst="rect">
            <a:avLst/>
          </a:prstGeom>
        </p:spPr>
      </p:pic>
      <p:pic>
        <p:nvPicPr>
          <p:cNvPr id="3" name="Imagen 2">
            <a:extLst>
              <a:ext uri="{FF2B5EF4-FFF2-40B4-BE49-F238E27FC236}">
                <a16:creationId xmlns:a16="http://schemas.microsoft.com/office/drawing/2014/main" id="{A92DDA6C-828A-AD39-84B8-D7137FF91C90}"/>
              </a:ext>
            </a:extLst>
          </p:cNvPr>
          <p:cNvPicPr>
            <a:picLocks noChangeAspect="1"/>
          </p:cNvPicPr>
          <p:nvPr/>
        </p:nvPicPr>
        <p:blipFill>
          <a:blip r:embed="rId5"/>
          <a:stretch>
            <a:fillRect/>
          </a:stretch>
        </p:blipFill>
        <p:spPr>
          <a:xfrm>
            <a:off x="1884783" y="628644"/>
            <a:ext cx="5972993" cy="4426792"/>
          </a:xfrm>
          <a:prstGeom prst="rect">
            <a:avLst/>
          </a:prstGeom>
          <a:ln>
            <a:solidFill>
              <a:schemeClr val="accent1"/>
            </a:solidFill>
          </a:ln>
        </p:spPr>
      </p:pic>
      <p:sp>
        <p:nvSpPr>
          <p:cNvPr id="6" name="CuadroTexto 5">
            <a:extLst>
              <a:ext uri="{FF2B5EF4-FFF2-40B4-BE49-F238E27FC236}">
                <a16:creationId xmlns:a16="http://schemas.microsoft.com/office/drawing/2014/main" id="{A0E3E103-35D4-4C74-0E73-782405912CD0}"/>
              </a:ext>
            </a:extLst>
          </p:cNvPr>
          <p:cNvSpPr txBox="1"/>
          <p:nvPr/>
        </p:nvSpPr>
        <p:spPr>
          <a:xfrm>
            <a:off x="5291154" y="367079"/>
            <a:ext cx="3266867" cy="261610"/>
          </a:xfrm>
          <a:prstGeom prst="rect">
            <a:avLst/>
          </a:prstGeom>
          <a:noFill/>
        </p:spPr>
        <p:txBody>
          <a:bodyPr wrap="square">
            <a:spAutoFit/>
          </a:bodyPr>
          <a:lstStyle/>
          <a:p>
            <a:r>
              <a:rPr lang="es-CL" sz="11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8° básico</a:t>
            </a:r>
          </a:p>
        </p:txBody>
      </p:sp>
    </p:spTree>
    <p:extLst>
      <p:ext uri="{BB962C8B-B14F-4D97-AF65-F5344CB8AC3E}">
        <p14:creationId xmlns:p14="http://schemas.microsoft.com/office/powerpoint/2010/main" val="2131128721"/>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5" name="Imagen 4">
            <a:extLst>
              <a:ext uri="{FF2B5EF4-FFF2-40B4-BE49-F238E27FC236}">
                <a16:creationId xmlns:a16="http://schemas.microsoft.com/office/drawing/2014/main" id="{E69EF12F-7BF9-7D49-6D2F-C4A9D56A6D6F}"/>
              </a:ext>
            </a:extLst>
          </p:cNvPr>
          <p:cNvPicPr>
            <a:picLocks noChangeAspect="1"/>
          </p:cNvPicPr>
          <p:nvPr/>
        </p:nvPicPr>
        <p:blipFill>
          <a:blip r:embed="rId3"/>
          <a:stretch>
            <a:fillRect/>
          </a:stretch>
        </p:blipFill>
        <p:spPr>
          <a:xfrm>
            <a:off x="7945821" y="-1"/>
            <a:ext cx="1198179" cy="1295401"/>
          </a:xfrm>
          <a:prstGeom prst="rect">
            <a:avLst/>
          </a:prstGeom>
        </p:spPr>
      </p:pic>
      <p:sp>
        <p:nvSpPr>
          <p:cNvPr id="1341" name="Google Shape;1341;p82"/>
          <p:cNvSpPr/>
          <p:nvPr/>
        </p:nvSpPr>
        <p:spPr>
          <a:xfrm>
            <a:off x="-375050" y="540000"/>
            <a:ext cx="2157695"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82"/>
          <p:cNvSpPr txBox="1">
            <a:spLocks noGrp="1"/>
          </p:cNvSpPr>
          <p:nvPr>
            <p:ph type="title"/>
          </p:nvPr>
        </p:nvSpPr>
        <p:spPr>
          <a:xfrm>
            <a:off x="65731" y="528394"/>
            <a:ext cx="1716914"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Analicemos</a:t>
            </a:r>
            <a:endParaRPr dirty="0"/>
          </a:p>
        </p:txBody>
      </p:sp>
      <p:pic>
        <p:nvPicPr>
          <p:cNvPr id="7" name="Imagen 6">
            <a:extLst>
              <a:ext uri="{FF2B5EF4-FFF2-40B4-BE49-F238E27FC236}">
                <a16:creationId xmlns:a16="http://schemas.microsoft.com/office/drawing/2014/main" id="{BE89DCD9-AF11-428D-7E49-60B795376E8C}"/>
              </a:ext>
            </a:extLst>
          </p:cNvPr>
          <p:cNvPicPr>
            <a:picLocks noChangeAspect="1"/>
          </p:cNvPicPr>
          <p:nvPr/>
        </p:nvPicPr>
        <p:blipFill>
          <a:blip r:embed="rId3"/>
          <a:stretch>
            <a:fillRect/>
          </a:stretch>
        </p:blipFill>
        <p:spPr>
          <a:xfrm>
            <a:off x="6242314" y="119642"/>
            <a:ext cx="1364548" cy="886652"/>
          </a:xfrm>
          <a:prstGeom prst="rect">
            <a:avLst/>
          </a:prstGeom>
        </p:spPr>
      </p:pic>
      <p:pic>
        <p:nvPicPr>
          <p:cNvPr id="2" name="Imagen 1">
            <a:extLst>
              <a:ext uri="{FF2B5EF4-FFF2-40B4-BE49-F238E27FC236}">
                <a16:creationId xmlns:a16="http://schemas.microsoft.com/office/drawing/2014/main" id="{FE992377-47A9-67A5-6B78-085A56ECD25A}"/>
              </a:ext>
            </a:extLst>
          </p:cNvPr>
          <p:cNvPicPr>
            <a:picLocks noChangeAspect="1"/>
          </p:cNvPicPr>
          <p:nvPr/>
        </p:nvPicPr>
        <p:blipFill>
          <a:blip r:embed="rId4"/>
          <a:stretch>
            <a:fillRect/>
          </a:stretch>
        </p:blipFill>
        <p:spPr>
          <a:xfrm>
            <a:off x="8368677" y="65157"/>
            <a:ext cx="673185" cy="472019"/>
          </a:xfrm>
          <a:prstGeom prst="rect">
            <a:avLst/>
          </a:prstGeom>
        </p:spPr>
      </p:pic>
      <p:sp>
        <p:nvSpPr>
          <p:cNvPr id="6" name="CuadroTexto 5">
            <a:extLst>
              <a:ext uri="{FF2B5EF4-FFF2-40B4-BE49-F238E27FC236}">
                <a16:creationId xmlns:a16="http://schemas.microsoft.com/office/drawing/2014/main" id="{A0E3E103-35D4-4C74-0E73-782405912CD0}"/>
              </a:ext>
            </a:extLst>
          </p:cNvPr>
          <p:cNvSpPr txBox="1"/>
          <p:nvPr/>
        </p:nvSpPr>
        <p:spPr>
          <a:xfrm>
            <a:off x="5973428" y="875489"/>
            <a:ext cx="3266867" cy="261610"/>
          </a:xfrm>
          <a:prstGeom prst="rect">
            <a:avLst/>
          </a:prstGeom>
          <a:noFill/>
        </p:spPr>
        <p:txBody>
          <a:bodyPr wrap="square">
            <a:spAutoFit/>
          </a:bodyPr>
          <a:lstStyle/>
          <a:p>
            <a:r>
              <a:rPr lang="es-CL" sz="11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8° básico</a:t>
            </a:r>
          </a:p>
        </p:txBody>
      </p:sp>
      <p:pic>
        <p:nvPicPr>
          <p:cNvPr id="9" name="Imagen 8">
            <a:extLst>
              <a:ext uri="{FF2B5EF4-FFF2-40B4-BE49-F238E27FC236}">
                <a16:creationId xmlns:a16="http://schemas.microsoft.com/office/drawing/2014/main" id="{DF136B1D-892F-ABE3-C160-A85430B65751}"/>
              </a:ext>
            </a:extLst>
          </p:cNvPr>
          <p:cNvPicPr>
            <a:picLocks noChangeAspect="1"/>
          </p:cNvPicPr>
          <p:nvPr/>
        </p:nvPicPr>
        <p:blipFill>
          <a:blip r:embed="rId3"/>
          <a:stretch>
            <a:fillRect/>
          </a:stretch>
        </p:blipFill>
        <p:spPr>
          <a:xfrm>
            <a:off x="6924588" y="4199717"/>
            <a:ext cx="1364548" cy="886652"/>
          </a:xfrm>
          <a:prstGeom prst="rect">
            <a:avLst/>
          </a:prstGeom>
        </p:spPr>
      </p:pic>
      <p:pic>
        <p:nvPicPr>
          <p:cNvPr id="8" name="Imagen 7">
            <a:extLst>
              <a:ext uri="{FF2B5EF4-FFF2-40B4-BE49-F238E27FC236}">
                <a16:creationId xmlns:a16="http://schemas.microsoft.com/office/drawing/2014/main" id="{D8785CA2-6526-3256-0435-76177928C9F0}"/>
              </a:ext>
            </a:extLst>
          </p:cNvPr>
          <p:cNvPicPr>
            <a:picLocks noChangeAspect="1"/>
          </p:cNvPicPr>
          <p:nvPr/>
        </p:nvPicPr>
        <p:blipFill>
          <a:blip r:embed="rId5"/>
          <a:stretch>
            <a:fillRect/>
          </a:stretch>
        </p:blipFill>
        <p:spPr>
          <a:xfrm>
            <a:off x="1683374" y="1153025"/>
            <a:ext cx="6685303" cy="1825477"/>
          </a:xfrm>
          <a:prstGeom prst="rect">
            <a:avLst/>
          </a:prstGeom>
        </p:spPr>
      </p:pic>
      <p:sp>
        <p:nvSpPr>
          <p:cNvPr id="4" name="CuadroTexto 3">
            <a:extLst>
              <a:ext uri="{FF2B5EF4-FFF2-40B4-BE49-F238E27FC236}">
                <a16:creationId xmlns:a16="http://schemas.microsoft.com/office/drawing/2014/main" id="{365DD898-23B1-AAEF-9EEF-8B87C6237AA0}"/>
              </a:ext>
            </a:extLst>
          </p:cNvPr>
          <p:cNvSpPr txBox="1"/>
          <p:nvPr/>
        </p:nvSpPr>
        <p:spPr>
          <a:xfrm>
            <a:off x="331076" y="3319604"/>
            <a:ext cx="8037601" cy="1077218"/>
          </a:xfrm>
          <a:prstGeom prst="rect">
            <a:avLst/>
          </a:prstGeom>
          <a:solidFill>
            <a:schemeClr val="accent6">
              <a:lumMod val="90000"/>
            </a:schemeClr>
          </a:solidFill>
        </p:spPr>
        <p:txBody>
          <a:bodyPr wrap="square">
            <a:spAutoFit/>
          </a:bodyPr>
          <a:lstStyle/>
          <a:p>
            <a:pPr algn="just"/>
            <a:r>
              <a:rPr lang="es-CL" sz="1600" dirty="0">
                <a:latin typeface="Roboto" panose="02000000000000000000" pitchFamily="2" charset="0"/>
                <a:ea typeface="Roboto" panose="02000000000000000000" pitchFamily="2" charset="0"/>
                <a:cs typeface="Roboto" panose="02000000000000000000" pitchFamily="2" charset="0"/>
              </a:rPr>
              <a:t>El carácter </a:t>
            </a:r>
            <a:r>
              <a:rPr lang="es-CL" sz="1600" b="1" dirty="0">
                <a:latin typeface="Roboto" panose="02000000000000000000" pitchFamily="2" charset="0"/>
                <a:ea typeface="Roboto" panose="02000000000000000000" pitchFamily="2" charset="0"/>
                <a:cs typeface="Roboto" panose="02000000000000000000" pitchFamily="2" charset="0"/>
              </a:rPr>
              <a:t>estructural, estático y abstracto </a:t>
            </a:r>
            <a:r>
              <a:rPr lang="es-CL" sz="1600" dirty="0">
                <a:latin typeface="Roboto" panose="02000000000000000000" pitchFamily="2" charset="0"/>
                <a:ea typeface="Roboto" panose="02000000000000000000" pitchFamily="2" charset="0"/>
                <a:cs typeface="Roboto" panose="02000000000000000000" pitchFamily="2" charset="0"/>
              </a:rPr>
              <a:t>de esta definición desaconseja su uso para introducir el concepto si los alumnos y alumnas no han tenido </a:t>
            </a:r>
            <a:r>
              <a:rPr lang="es-CL" sz="1600" b="1" dirty="0">
                <a:latin typeface="Roboto" panose="02000000000000000000" pitchFamily="2" charset="0"/>
                <a:ea typeface="Roboto" panose="02000000000000000000" pitchFamily="2" charset="0"/>
                <a:cs typeface="Roboto" panose="02000000000000000000" pitchFamily="2" charset="0"/>
              </a:rPr>
              <a:t>experiencias previas asociadas a las funciones</a:t>
            </a:r>
            <a:r>
              <a:rPr lang="es-CL" sz="1600" dirty="0">
                <a:latin typeface="Roboto" panose="02000000000000000000" pitchFamily="2" charset="0"/>
                <a:ea typeface="Roboto" panose="02000000000000000000" pitchFamily="2" charset="0"/>
                <a:cs typeface="Roboto" panose="02000000000000000000" pitchFamily="2" charset="0"/>
              </a:rPr>
              <a:t>, ratificándose en diversas investigaciones la dificultad que supone su comprensión para los estudiantes (Figueiredo et al., 2015)</a:t>
            </a:r>
          </a:p>
        </p:txBody>
      </p:sp>
    </p:spTree>
    <p:extLst>
      <p:ext uri="{BB962C8B-B14F-4D97-AF65-F5344CB8AC3E}">
        <p14:creationId xmlns:p14="http://schemas.microsoft.com/office/powerpoint/2010/main" val="1366129511"/>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1340"/>
        <p:cNvGrpSpPr/>
        <p:nvPr/>
      </p:nvGrpSpPr>
      <p:grpSpPr>
        <a:xfrm>
          <a:off x="0" y="0"/>
          <a:ext cx="0" cy="0"/>
          <a:chOff x="0" y="0"/>
          <a:chExt cx="0" cy="0"/>
        </a:xfrm>
      </p:grpSpPr>
      <p:pic>
        <p:nvPicPr>
          <p:cNvPr id="5" name="Imagen 4">
            <a:extLst>
              <a:ext uri="{FF2B5EF4-FFF2-40B4-BE49-F238E27FC236}">
                <a16:creationId xmlns:a16="http://schemas.microsoft.com/office/drawing/2014/main" id="{E69EF12F-7BF9-7D49-6D2F-C4A9D56A6D6F}"/>
              </a:ext>
            </a:extLst>
          </p:cNvPr>
          <p:cNvPicPr>
            <a:picLocks noChangeAspect="1"/>
          </p:cNvPicPr>
          <p:nvPr/>
        </p:nvPicPr>
        <p:blipFill>
          <a:blip r:embed="rId3"/>
          <a:stretch>
            <a:fillRect/>
          </a:stretch>
        </p:blipFill>
        <p:spPr>
          <a:xfrm>
            <a:off x="7945821" y="-1"/>
            <a:ext cx="1198179" cy="1295401"/>
          </a:xfrm>
          <a:prstGeom prst="rect">
            <a:avLst/>
          </a:prstGeom>
        </p:spPr>
      </p:pic>
      <p:sp>
        <p:nvSpPr>
          <p:cNvPr id="1341" name="Google Shape;1341;p82"/>
          <p:cNvSpPr/>
          <p:nvPr/>
        </p:nvSpPr>
        <p:spPr>
          <a:xfrm>
            <a:off x="-375050" y="540000"/>
            <a:ext cx="2157695"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348" name="Google Shape;1348;p82"/>
          <p:cNvSpPr txBox="1">
            <a:spLocks noGrp="1"/>
          </p:cNvSpPr>
          <p:nvPr>
            <p:ph type="title"/>
          </p:nvPr>
        </p:nvSpPr>
        <p:spPr>
          <a:xfrm>
            <a:off x="65731" y="528394"/>
            <a:ext cx="1716914"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Analicemos</a:t>
            </a:r>
            <a:endParaRPr dirty="0"/>
          </a:p>
        </p:txBody>
      </p:sp>
      <p:pic>
        <p:nvPicPr>
          <p:cNvPr id="7" name="Imagen 6">
            <a:extLst>
              <a:ext uri="{FF2B5EF4-FFF2-40B4-BE49-F238E27FC236}">
                <a16:creationId xmlns:a16="http://schemas.microsoft.com/office/drawing/2014/main" id="{BE89DCD9-AF11-428D-7E49-60B795376E8C}"/>
              </a:ext>
            </a:extLst>
          </p:cNvPr>
          <p:cNvPicPr>
            <a:picLocks noChangeAspect="1"/>
          </p:cNvPicPr>
          <p:nvPr/>
        </p:nvPicPr>
        <p:blipFill>
          <a:blip r:embed="rId3"/>
          <a:stretch>
            <a:fillRect/>
          </a:stretch>
        </p:blipFill>
        <p:spPr>
          <a:xfrm>
            <a:off x="6242314" y="119642"/>
            <a:ext cx="1364548" cy="886652"/>
          </a:xfrm>
          <a:prstGeom prst="rect">
            <a:avLst/>
          </a:prstGeom>
        </p:spPr>
      </p:pic>
      <p:pic>
        <p:nvPicPr>
          <p:cNvPr id="2" name="Imagen 1">
            <a:extLst>
              <a:ext uri="{FF2B5EF4-FFF2-40B4-BE49-F238E27FC236}">
                <a16:creationId xmlns:a16="http://schemas.microsoft.com/office/drawing/2014/main" id="{FE992377-47A9-67A5-6B78-085A56ECD25A}"/>
              </a:ext>
            </a:extLst>
          </p:cNvPr>
          <p:cNvPicPr>
            <a:picLocks noChangeAspect="1"/>
          </p:cNvPicPr>
          <p:nvPr/>
        </p:nvPicPr>
        <p:blipFill>
          <a:blip r:embed="rId4"/>
          <a:stretch>
            <a:fillRect/>
          </a:stretch>
        </p:blipFill>
        <p:spPr>
          <a:xfrm>
            <a:off x="8368677" y="65157"/>
            <a:ext cx="673185" cy="472019"/>
          </a:xfrm>
          <a:prstGeom prst="rect">
            <a:avLst/>
          </a:prstGeom>
        </p:spPr>
      </p:pic>
      <p:pic>
        <p:nvPicPr>
          <p:cNvPr id="9" name="Imagen 8">
            <a:extLst>
              <a:ext uri="{FF2B5EF4-FFF2-40B4-BE49-F238E27FC236}">
                <a16:creationId xmlns:a16="http://schemas.microsoft.com/office/drawing/2014/main" id="{DF136B1D-892F-ABE3-C160-A85430B65751}"/>
              </a:ext>
            </a:extLst>
          </p:cNvPr>
          <p:cNvPicPr>
            <a:picLocks noChangeAspect="1"/>
          </p:cNvPicPr>
          <p:nvPr/>
        </p:nvPicPr>
        <p:blipFill>
          <a:blip r:embed="rId3"/>
          <a:stretch>
            <a:fillRect/>
          </a:stretch>
        </p:blipFill>
        <p:spPr>
          <a:xfrm>
            <a:off x="6924588" y="4199717"/>
            <a:ext cx="1364548" cy="886652"/>
          </a:xfrm>
          <a:prstGeom prst="rect">
            <a:avLst/>
          </a:prstGeom>
        </p:spPr>
      </p:pic>
      <p:sp>
        <p:nvSpPr>
          <p:cNvPr id="3" name="CuadroTexto 2">
            <a:extLst>
              <a:ext uri="{FF2B5EF4-FFF2-40B4-BE49-F238E27FC236}">
                <a16:creationId xmlns:a16="http://schemas.microsoft.com/office/drawing/2014/main" id="{F7A18032-1065-BE35-84DF-CE2058B74535}"/>
              </a:ext>
            </a:extLst>
          </p:cNvPr>
          <p:cNvSpPr txBox="1"/>
          <p:nvPr/>
        </p:nvSpPr>
        <p:spPr>
          <a:xfrm>
            <a:off x="294266" y="1092959"/>
            <a:ext cx="8468923" cy="830997"/>
          </a:xfrm>
          <a:prstGeom prst="rect">
            <a:avLst/>
          </a:prstGeom>
          <a:solidFill>
            <a:schemeClr val="accent6">
              <a:lumMod val="90000"/>
            </a:schemeClr>
          </a:solidFill>
        </p:spPr>
        <p:txBody>
          <a:bodyPr wrap="square">
            <a:spAutoFit/>
          </a:bodyPr>
          <a:lstStyle/>
          <a:p>
            <a:pPr algn="just"/>
            <a:r>
              <a:rPr lang="es-CL" sz="1600" dirty="0">
                <a:latin typeface="Roboto" panose="02000000000000000000" pitchFamily="2" charset="0"/>
                <a:ea typeface="Roboto" panose="02000000000000000000" pitchFamily="2" charset="0"/>
                <a:cs typeface="Roboto" panose="02000000000000000000" pitchFamily="2" charset="0"/>
              </a:rPr>
              <a:t>La idea de </a:t>
            </a:r>
            <a:r>
              <a:rPr lang="es-CL" sz="1600" b="1" dirty="0">
                <a:latin typeface="Roboto" panose="02000000000000000000" pitchFamily="2" charset="0"/>
                <a:ea typeface="Roboto" panose="02000000000000000000" pitchFamily="2" charset="0"/>
                <a:cs typeface="Roboto" panose="02000000000000000000" pitchFamily="2" charset="0"/>
              </a:rPr>
              <a:t>función como covariación entre cantidades o magnitudes variables </a:t>
            </a:r>
            <a:r>
              <a:rPr lang="es-CL" sz="1600" dirty="0">
                <a:latin typeface="Roboto" panose="02000000000000000000" pitchFamily="2" charset="0"/>
                <a:ea typeface="Roboto" panose="02000000000000000000" pitchFamily="2" charset="0"/>
                <a:cs typeface="Roboto" panose="02000000000000000000" pitchFamily="2" charset="0"/>
              </a:rPr>
              <a:t>tiene un carácter dinámico y, además, permite plantear situaciones en las cuales se perciba la </a:t>
            </a:r>
            <a:r>
              <a:rPr lang="es-CL" sz="1600" u="sng" dirty="0">
                <a:latin typeface="Roboto" panose="02000000000000000000" pitchFamily="2" charset="0"/>
                <a:ea typeface="Roboto" panose="02000000000000000000" pitchFamily="2" charset="0"/>
                <a:cs typeface="Roboto" panose="02000000000000000000" pitchFamily="2" charset="0"/>
              </a:rPr>
              <a:t>necesidad y la razón de ser de las funciones</a:t>
            </a:r>
            <a:r>
              <a:rPr lang="es-CL" sz="1600" dirty="0">
                <a:latin typeface="Roboto" panose="02000000000000000000" pitchFamily="2" charset="0"/>
                <a:ea typeface="Roboto" panose="02000000000000000000" pitchFamily="2" charset="0"/>
                <a:cs typeface="Roboto" panose="02000000000000000000" pitchFamily="2" charset="0"/>
              </a:rPr>
              <a:t>. </a:t>
            </a:r>
          </a:p>
        </p:txBody>
      </p:sp>
      <p:sp>
        <p:nvSpPr>
          <p:cNvPr id="10" name="CuadroTexto 9">
            <a:extLst>
              <a:ext uri="{FF2B5EF4-FFF2-40B4-BE49-F238E27FC236}">
                <a16:creationId xmlns:a16="http://schemas.microsoft.com/office/drawing/2014/main" id="{DAAFBC1D-9C5C-2A78-0CDC-9ED719352DD1}"/>
              </a:ext>
            </a:extLst>
          </p:cNvPr>
          <p:cNvSpPr txBox="1"/>
          <p:nvPr/>
        </p:nvSpPr>
        <p:spPr>
          <a:xfrm>
            <a:off x="294266" y="2039381"/>
            <a:ext cx="5294609" cy="3046988"/>
          </a:xfrm>
          <a:prstGeom prst="rect">
            <a:avLst/>
          </a:prstGeom>
          <a:noFill/>
          <a:ln>
            <a:noFill/>
          </a:ln>
        </p:spPr>
        <p:txBody>
          <a:bodyPr wrap="square">
            <a:spAutoFit/>
          </a:bodyPr>
          <a:lstStyle/>
          <a:p>
            <a:pPr algn="just"/>
            <a:r>
              <a:rPr lang="es-CL" sz="1600" dirty="0">
                <a:latin typeface="Roboto" panose="02000000000000000000" pitchFamily="2" charset="0"/>
                <a:ea typeface="Roboto" panose="02000000000000000000" pitchFamily="2" charset="0"/>
                <a:cs typeface="Roboto" panose="02000000000000000000" pitchFamily="2" charset="0"/>
              </a:rPr>
              <a:t>Tareas como la anterior, de las baldosas, contribuyen a desarrollar en los estudiantes </a:t>
            </a:r>
            <a:r>
              <a:rPr lang="es-CL" sz="1600" b="1" dirty="0">
                <a:latin typeface="Roboto" panose="02000000000000000000" pitchFamily="2" charset="0"/>
                <a:ea typeface="Roboto" panose="02000000000000000000" pitchFamily="2" charset="0"/>
                <a:cs typeface="Roboto" panose="02000000000000000000" pitchFamily="2" charset="0"/>
              </a:rPr>
              <a:t>pensamiento funcional</a:t>
            </a:r>
            <a:r>
              <a:rPr lang="es-CL" sz="1600" dirty="0">
                <a:latin typeface="Roboto" panose="02000000000000000000" pitchFamily="2" charset="0"/>
                <a:ea typeface="Roboto" panose="02000000000000000000" pitchFamily="2" charset="0"/>
                <a:cs typeface="Roboto" panose="02000000000000000000" pitchFamily="2" charset="0"/>
              </a:rPr>
              <a:t>. En esta situación, los alumnos pueden construir o dibujar algunos casos particulares para detectar el patrón y relación existente entre las variables. En otras situaciones, podrían proporcionarse algunos de estos datos (tablas de valores). O si se dispone de los medios para ello, y los estudiantes tienen suficiente competencia en la recogida y el tratamiento de datos y medidas, pueden plantearse </a:t>
            </a:r>
            <a:r>
              <a:rPr lang="es-CL" sz="1600" b="1" dirty="0">
                <a:latin typeface="Roboto" panose="02000000000000000000" pitchFamily="2" charset="0"/>
                <a:ea typeface="Roboto" panose="02000000000000000000" pitchFamily="2" charset="0"/>
                <a:cs typeface="Roboto" panose="02000000000000000000" pitchFamily="2" charset="0"/>
              </a:rPr>
              <a:t>algunos fenómenos científicos que son modelados por funciones sencillas</a:t>
            </a:r>
            <a:r>
              <a:rPr lang="es-CL" sz="1600" dirty="0">
                <a:latin typeface="Roboto" panose="02000000000000000000" pitchFamily="2" charset="0"/>
                <a:ea typeface="Roboto" panose="02000000000000000000" pitchFamily="2" charset="0"/>
                <a:cs typeface="Roboto" panose="02000000000000000000" pitchFamily="2" charset="0"/>
              </a:rPr>
              <a:t> (Puig, 2013).</a:t>
            </a:r>
          </a:p>
        </p:txBody>
      </p:sp>
      <p:sp>
        <p:nvSpPr>
          <p:cNvPr id="11" name="CuadroTexto 10">
            <a:extLst>
              <a:ext uri="{FF2B5EF4-FFF2-40B4-BE49-F238E27FC236}">
                <a16:creationId xmlns:a16="http://schemas.microsoft.com/office/drawing/2014/main" id="{C3E02E2A-156D-793C-4C5C-B1A9E88DEBD6}"/>
              </a:ext>
            </a:extLst>
          </p:cNvPr>
          <p:cNvSpPr txBox="1"/>
          <p:nvPr/>
        </p:nvSpPr>
        <p:spPr>
          <a:xfrm>
            <a:off x="5668381" y="1988007"/>
            <a:ext cx="3094809" cy="3046988"/>
          </a:xfrm>
          <a:prstGeom prst="rect">
            <a:avLst/>
          </a:prstGeom>
          <a:solidFill>
            <a:srgbClr val="FBDF74"/>
          </a:solidFill>
        </p:spPr>
        <p:txBody>
          <a:bodyPr wrap="square">
            <a:spAutoFit/>
          </a:bodyPr>
          <a:lstStyle/>
          <a:p>
            <a:pPr marL="285750" indent="-285750">
              <a:buClr>
                <a:schemeClr val="bg1"/>
              </a:buClr>
              <a:buFont typeface="Wingdings" panose="05000000000000000000" pitchFamily="2" charset="2"/>
              <a:buChar char="§"/>
            </a:pP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La relación entre las temperaturas en escalas Celsius y Fahrenheit (</a:t>
            </a:r>
            <a:r>
              <a:rPr lang="es-CL" sz="1600" b="1"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función lineal</a:t>
            </a: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 </a:t>
            </a:r>
          </a:p>
          <a:p>
            <a:pPr marL="285750" indent="-285750">
              <a:buClr>
                <a:schemeClr val="bg1"/>
              </a:buClr>
              <a:buFont typeface="Wingdings" panose="05000000000000000000" pitchFamily="2" charset="2"/>
              <a:buChar char="§"/>
            </a:pP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la relación entre la distancia recorrida por un cuerpo en caída libre y el tiempo empleado (</a:t>
            </a:r>
            <a:r>
              <a:rPr lang="es-CL" sz="1600" b="1"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función cuadrática</a:t>
            </a: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a:t>
            </a:r>
          </a:p>
          <a:p>
            <a:pPr marL="285750" indent="-285750">
              <a:buClr>
                <a:schemeClr val="bg1"/>
              </a:buClr>
              <a:buFont typeface="Wingdings" panose="05000000000000000000" pitchFamily="2" charset="2"/>
              <a:buChar char="§"/>
            </a:pP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o la ley de enfriamiento o calentamiento de un líquido (</a:t>
            </a:r>
            <a:r>
              <a:rPr lang="es-CL" sz="1600" b="1"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función exponencial</a:t>
            </a:r>
            <a:r>
              <a:rPr lang="es-CL" sz="16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a:t>
            </a:r>
          </a:p>
        </p:txBody>
      </p:sp>
    </p:spTree>
    <p:extLst>
      <p:ext uri="{BB962C8B-B14F-4D97-AF65-F5344CB8AC3E}">
        <p14:creationId xmlns:p14="http://schemas.microsoft.com/office/powerpoint/2010/main" val="9533210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Shape 1290"/>
        <p:cNvGrpSpPr/>
        <p:nvPr/>
      </p:nvGrpSpPr>
      <p:grpSpPr>
        <a:xfrm>
          <a:off x="0" y="0"/>
          <a:ext cx="0" cy="0"/>
          <a:chOff x="0" y="0"/>
          <a:chExt cx="0" cy="0"/>
        </a:xfrm>
      </p:grpSpPr>
      <p:sp>
        <p:nvSpPr>
          <p:cNvPr id="1291" name="Google Shape;1291;p77"/>
          <p:cNvSpPr txBox="1">
            <a:spLocks noGrp="1"/>
          </p:cNvSpPr>
          <p:nvPr>
            <p:ph type="title"/>
          </p:nvPr>
        </p:nvSpPr>
        <p:spPr>
          <a:xfrm>
            <a:off x="1113175" y="2468125"/>
            <a:ext cx="3245100" cy="694500"/>
          </a:xfrm>
          <a:prstGeom prst="rect">
            <a:avLst/>
          </a:prstGeom>
        </p:spPr>
        <p:txBody>
          <a:bodyPr spcFirstLastPara="1" wrap="square" lIns="91425" tIns="91425" rIns="91425" bIns="91425" anchor="b" anchorCtr="0">
            <a:noAutofit/>
          </a:bodyPr>
          <a:lstStyle/>
          <a:p>
            <a:pPr marL="0" lvl="0" indent="0" algn="r" rtl="0">
              <a:spcBef>
                <a:spcPts val="0"/>
              </a:spcBef>
              <a:spcAft>
                <a:spcPts val="0"/>
              </a:spcAft>
              <a:buNone/>
            </a:pPr>
            <a:r>
              <a:rPr lang="en" sz="3200" dirty="0"/>
              <a:t>Representaciones de las funciones</a:t>
            </a:r>
            <a:endParaRPr sz="3200" dirty="0"/>
          </a:p>
        </p:txBody>
      </p:sp>
      <p:pic>
        <p:nvPicPr>
          <p:cNvPr id="10" name="Imagen 9">
            <a:extLst>
              <a:ext uri="{FF2B5EF4-FFF2-40B4-BE49-F238E27FC236}">
                <a16:creationId xmlns:a16="http://schemas.microsoft.com/office/drawing/2014/main" id="{8B270F7C-A031-9AD2-2E94-70DB5F17D5C9}"/>
              </a:ext>
            </a:extLst>
          </p:cNvPr>
          <p:cNvPicPr>
            <a:picLocks noChangeAspect="1"/>
          </p:cNvPicPr>
          <p:nvPr/>
        </p:nvPicPr>
        <p:blipFill>
          <a:blip r:embed="rId3"/>
          <a:stretch>
            <a:fillRect/>
          </a:stretch>
        </p:blipFill>
        <p:spPr>
          <a:xfrm>
            <a:off x="7945821" y="-1"/>
            <a:ext cx="1198179" cy="1295401"/>
          </a:xfrm>
          <a:prstGeom prst="rect">
            <a:avLst/>
          </a:prstGeom>
        </p:spPr>
      </p:pic>
      <p:pic>
        <p:nvPicPr>
          <p:cNvPr id="11" name="Imagen 10">
            <a:extLst>
              <a:ext uri="{FF2B5EF4-FFF2-40B4-BE49-F238E27FC236}">
                <a16:creationId xmlns:a16="http://schemas.microsoft.com/office/drawing/2014/main" id="{DEC45861-7F43-1EEB-4A3D-503F8D092E12}"/>
              </a:ext>
            </a:extLst>
          </p:cNvPr>
          <p:cNvPicPr>
            <a:picLocks noChangeAspect="1"/>
          </p:cNvPicPr>
          <p:nvPr/>
        </p:nvPicPr>
        <p:blipFill>
          <a:blip r:embed="rId4"/>
          <a:stretch>
            <a:fillRect/>
          </a:stretch>
        </p:blipFill>
        <p:spPr>
          <a:xfrm>
            <a:off x="8368677" y="65157"/>
            <a:ext cx="673185" cy="472019"/>
          </a:xfrm>
          <a:prstGeom prst="rect">
            <a:avLst/>
          </a:prstGeom>
        </p:spPr>
      </p:pic>
      <p:sp>
        <p:nvSpPr>
          <p:cNvPr id="9" name="CuadroTexto 8">
            <a:extLst>
              <a:ext uri="{FF2B5EF4-FFF2-40B4-BE49-F238E27FC236}">
                <a16:creationId xmlns:a16="http://schemas.microsoft.com/office/drawing/2014/main" id="{A0F4AE25-0268-C8A2-4EAA-7F381729C503}"/>
              </a:ext>
            </a:extLst>
          </p:cNvPr>
          <p:cNvSpPr txBox="1"/>
          <p:nvPr/>
        </p:nvSpPr>
        <p:spPr>
          <a:xfrm>
            <a:off x="4572000" y="647699"/>
            <a:ext cx="4394976" cy="738664"/>
          </a:xfrm>
          <a:prstGeom prst="rect">
            <a:avLst/>
          </a:prstGeom>
          <a:noFill/>
        </p:spPr>
        <p:txBody>
          <a:bodyPr wrap="square">
            <a:spAutoFit/>
          </a:bodyPr>
          <a:lstStyle/>
          <a:p>
            <a:pPr algn="just"/>
            <a:r>
              <a:rPr lang="es-CL" sz="1400" dirty="0">
                <a:latin typeface="Roboto" panose="02000000000000000000" pitchFamily="2" charset="0"/>
                <a:ea typeface="Roboto" panose="02000000000000000000" pitchFamily="2" charset="0"/>
                <a:cs typeface="Roboto" panose="02000000000000000000" pitchFamily="2" charset="0"/>
              </a:rPr>
              <a:t>Las funciones son un concepto en el que los sistemas de representación tienen una gran importancia e influencia en el aprendizaje de este.</a:t>
            </a:r>
          </a:p>
        </p:txBody>
      </p:sp>
      <p:pic>
        <p:nvPicPr>
          <p:cNvPr id="12" name="Imagen 11">
            <a:extLst>
              <a:ext uri="{FF2B5EF4-FFF2-40B4-BE49-F238E27FC236}">
                <a16:creationId xmlns:a16="http://schemas.microsoft.com/office/drawing/2014/main" id="{B96D6620-8FE7-8A83-AD3B-A5AC97EB472D}"/>
              </a:ext>
            </a:extLst>
          </p:cNvPr>
          <p:cNvPicPr>
            <a:picLocks noChangeAspect="1"/>
          </p:cNvPicPr>
          <p:nvPr/>
        </p:nvPicPr>
        <p:blipFill>
          <a:blip r:embed="rId3"/>
          <a:stretch>
            <a:fillRect/>
          </a:stretch>
        </p:blipFill>
        <p:spPr>
          <a:xfrm>
            <a:off x="4811110" y="-1"/>
            <a:ext cx="1198179" cy="537178"/>
          </a:xfrm>
          <a:prstGeom prst="rect">
            <a:avLst/>
          </a:prstGeom>
        </p:spPr>
      </p:pic>
      <p:pic>
        <p:nvPicPr>
          <p:cNvPr id="13" name="Imagen 12">
            <a:extLst>
              <a:ext uri="{FF2B5EF4-FFF2-40B4-BE49-F238E27FC236}">
                <a16:creationId xmlns:a16="http://schemas.microsoft.com/office/drawing/2014/main" id="{3BBF9891-C3F5-B336-7B2B-B5F391DD5D5A}"/>
              </a:ext>
            </a:extLst>
          </p:cNvPr>
          <p:cNvPicPr>
            <a:picLocks noChangeAspect="1"/>
          </p:cNvPicPr>
          <p:nvPr/>
        </p:nvPicPr>
        <p:blipFill>
          <a:blip r:embed="rId5"/>
          <a:stretch>
            <a:fillRect/>
          </a:stretch>
        </p:blipFill>
        <p:spPr>
          <a:xfrm>
            <a:off x="4897820" y="4041269"/>
            <a:ext cx="1777612" cy="651601"/>
          </a:xfrm>
          <a:prstGeom prst="rect">
            <a:avLst/>
          </a:prstGeom>
        </p:spPr>
      </p:pic>
      <p:pic>
        <p:nvPicPr>
          <p:cNvPr id="14" name="Imagen 13">
            <a:extLst>
              <a:ext uri="{FF2B5EF4-FFF2-40B4-BE49-F238E27FC236}">
                <a16:creationId xmlns:a16="http://schemas.microsoft.com/office/drawing/2014/main" id="{07B3FA6D-B578-6BE1-30B5-2C871E9DFA47}"/>
              </a:ext>
            </a:extLst>
          </p:cNvPr>
          <p:cNvPicPr>
            <a:picLocks noChangeAspect="1"/>
          </p:cNvPicPr>
          <p:nvPr/>
        </p:nvPicPr>
        <p:blipFill>
          <a:blip r:embed="rId6"/>
          <a:stretch>
            <a:fillRect/>
          </a:stretch>
        </p:blipFill>
        <p:spPr>
          <a:xfrm>
            <a:off x="6567004" y="2845727"/>
            <a:ext cx="771844" cy="999998"/>
          </a:xfrm>
          <a:prstGeom prst="rect">
            <a:avLst/>
          </a:prstGeom>
        </p:spPr>
      </p:pic>
      <p:pic>
        <p:nvPicPr>
          <p:cNvPr id="15" name="Imagen 14">
            <a:extLst>
              <a:ext uri="{FF2B5EF4-FFF2-40B4-BE49-F238E27FC236}">
                <a16:creationId xmlns:a16="http://schemas.microsoft.com/office/drawing/2014/main" id="{EC96B2B7-5728-DD6D-FF68-48D14872279E}"/>
              </a:ext>
            </a:extLst>
          </p:cNvPr>
          <p:cNvPicPr>
            <a:picLocks noChangeAspect="1"/>
          </p:cNvPicPr>
          <p:nvPr/>
        </p:nvPicPr>
        <p:blipFill>
          <a:blip r:embed="rId7"/>
          <a:stretch>
            <a:fillRect/>
          </a:stretch>
        </p:blipFill>
        <p:spPr>
          <a:xfrm>
            <a:off x="7425449" y="2845726"/>
            <a:ext cx="1261351" cy="1003237"/>
          </a:xfrm>
          <a:prstGeom prst="rect">
            <a:avLst/>
          </a:prstGeom>
        </p:spPr>
      </p:pic>
      <p:pic>
        <p:nvPicPr>
          <p:cNvPr id="16" name="Imagen 15">
            <a:extLst>
              <a:ext uri="{FF2B5EF4-FFF2-40B4-BE49-F238E27FC236}">
                <a16:creationId xmlns:a16="http://schemas.microsoft.com/office/drawing/2014/main" id="{DED070C8-C980-1854-8BAE-E5D88EB256A3}"/>
              </a:ext>
            </a:extLst>
          </p:cNvPr>
          <p:cNvPicPr>
            <a:picLocks noChangeAspect="1"/>
          </p:cNvPicPr>
          <p:nvPr/>
        </p:nvPicPr>
        <p:blipFill>
          <a:blip r:embed="rId8"/>
          <a:stretch>
            <a:fillRect/>
          </a:stretch>
        </p:blipFill>
        <p:spPr>
          <a:xfrm>
            <a:off x="6794129" y="4228083"/>
            <a:ext cx="647086" cy="215695"/>
          </a:xfrm>
          <a:prstGeom prst="rect">
            <a:avLst/>
          </a:prstGeom>
        </p:spPr>
      </p:pic>
      <p:pic>
        <p:nvPicPr>
          <p:cNvPr id="17" name="Imagen 16">
            <a:extLst>
              <a:ext uri="{FF2B5EF4-FFF2-40B4-BE49-F238E27FC236}">
                <a16:creationId xmlns:a16="http://schemas.microsoft.com/office/drawing/2014/main" id="{A5E9C19A-AA8F-B08A-3A0D-51B6B008C079}"/>
              </a:ext>
            </a:extLst>
          </p:cNvPr>
          <p:cNvPicPr>
            <a:picLocks noChangeAspect="1"/>
          </p:cNvPicPr>
          <p:nvPr/>
        </p:nvPicPr>
        <p:blipFill>
          <a:blip r:embed="rId9"/>
          <a:stretch>
            <a:fillRect/>
          </a:stretch>
        </p:blipFill>
        <p:spPr>
          <a:xfrm>
            <a:off x="4897820" y="1826036"/>
            <a:ext cx="2050979" cy="818054"/>
          </a:xfrm>
          <a:prstGeom prst="rect">
            <a:avLst/>
          </a:prstGeom>
        </p:spPr>
      </p:pic>
      <p:pic>
        <p:nvPicPr>
          <p:cNvPr id="18" name="Imagen 17">
            <a:extLst>
              <a:ext uri="{FF2B5EF4-FFF2-40B4-BE49-F238E27FC236}">
                <a16:creationId xmlns:a16="http://schemas.microsoft.com/office/drawing/2014/main" id="{9C7F258E-AA8B-EC95-97AD-3D77B3B6798B}"/>
              </a:ext>
            </a:extLst>
          </p:cNvPr>
          <p:cNvPicPr>
            <a:picLocks noChangeAspect="1"/>
          </p:cNvPicPr>
          <p:nvPr/>
        </p:nvPicPr>
        <p:blipFill>
          <a:blip r:embed="rId10"/>
          <a:stretch>
            <a:fillRect/>
          </a:stretch>
        </p:blipFill>
        <p:spPr>
          <a:xfrm>
            <a:off x="4904191" y="2845726"/>
            <a:ext cx="1576212" cy="997602"/>
          </a:xfrm>
          <a:prstGeom prst="rect">
            <a:avLst/>
          </a:prstGeom>
        </p:spPr>
      </p:pic>
      <p:pic>
        <p:nvPicPr>
          <p:cNvPr id="19" name="Imagen 18">
            <a:extLst>
              <a:ext uri="{FF2B5EF4-FFF2-40B4-BE49-F238E27FC236}">
                <a16:creationId xmlns:a16="http://schemas.microsoft.com/office/drawing/2014/main" id="{52FE3258-6469-69EA-E5AC-FFFF0ADA7282}"/>
              </a:ext>
            </a:extLst>
          </p:cNvPr>
          <p:cNvPicPr>
            <a:picLocks noChangeAspect="1"/>
          </p:cNvPicPr>
          <p:nvPr/>
        </p:nvPicPr>
        <p:blipFill>
          <a:blip r:embed="rId11"/>
          <a:stretch>
            <a:fillRect/>
          </a:stretch>
        </p:blipFill>
        <p:spPr>
          <a:xfrm>
            <a:off x="7055408" y="1848769"/>
            <a:ext cx="1761678" cy="795321"/>
          </a:xfrm>
          <a:prstGeom prst="rect">
            <a:avLst/>
          </a:prstGeom>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Shape 2054"/>
        <p:cNvGrpSpPr/>
        <p:nvPr/>
      </p:nvGrpSpPr>
      <p:grpSpPr>
        <a:xfrm>
          <a:off x="0" y="0"/>
          <a:ext cx="0" cy="0"/>
          <a:chOff x="0" y="0"/>
          <a:chExt cx="0" cy="0"/>
        </a:xfrm>
      </p:grpSpPr>
      <p:sp>
        <p:nvSpPr>
          <p:cNvPr id="2055" name="Google Shape;2055;p101"/>
          <p:cNvSpPr/>
          <p:nvPr/>
        </p:nvSpPr>
        <p:spPr>
          <a:xfrm>
            <a:off x="-375050" y="540000"/>
            <a:ext cx="528995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56" name="Google Shape;2056;p101"/>
          <p:cNvSpPr txBox="1">
            <a:spLocks noGrp="1"/>
          </p:cNvSpPr>
          <p:nvPr>
            <p:ph type="title"/>
          </p:nvPr>
        </p:nvSpPr>
        <p:spPr>
          <a:xfrm>
            <a:off x="346620"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La Función y sus representaciones</a:t>
            </a:r>
            <a:endParaRPr dirty="0"/>
          </a:p>
        </p:txBody>
      </p:sp>
      <p:pic>
        <p:nvPicPr>
          <p:cNvPr id="33" name="Imagen 32">
            <a:extLst>
              <a:ext uri="{FF2B5EF4-FFF2-40B4-BE49-F238E27FC236}">
                <a16:creationId xmlns:a16="http://schemas.microsoft.com/office/drawing/2014/main" id="{33C827BF-F026-E69E-F4BA-834051FE6020}"/>
              </a:ext>
            </a:extLst>
          </p:cNvPr>
          <p:cNvPicPr>
            <a:picLocks noChangeAspect="1"/>
          </p:cNvPicPr>
          <p:nvPr/>
        </p:nvPicPr>
        <p:blipFill>
          <a:blip r:embed="rId3"/>
          <a:stretch>
            <a:fillRect/>
          </a:stretch>
        </p:blipFill>
        <p:spPr>
          <a:xfrm>
            <a:off x="442336" y="1606652"/>
            <a:ext cx="8599526" cy="3536848"/>
          </a:xfrm>
          <a:prstGeom prst="rect">
            <a:avLst/>
          </a:prstGeom>
        </p:spPr>
      </p:pic>
      <p:pic>
        <p:nvPicPr>
          <p:cNvPr id="36" name="Imagen 35">
            <a:extLst>
              <a:ext uri="{FF2B5EF4-FFF2-40B4-BE49-F238E27FC236}">
                <a16:creationId xmlns:a16="http://schemas.microsoft.com/office/drawing/2014/main" id="{D607C47E-14EF-747A-8874-B544BD09BFB1}"/>
              </a:ext>
            </a:extLst>
          </p:cNvPr>
          <p:cNvPicPr>
            <a:picLocks noChangeAspect="1"/>
          </p:cNvPicPr>
          <p:nvPr/>
        </p:nvPicPr>
        <p:blipFill>
          <a:blip r:embed="rId3"/>
          <a:stretch>
            <a:fillRect/>
          </a:stretch>
        </p:blipFill>
        <p:spPr>
          <a:xfrm>
            <a:off x="7077854" y="1017900"/>
            <a:ext cx="729567" cy="684776"/>
          </a:xfrm>
          <a:prstGeom prst="rect">
            <a:avLst/>
          </a:prstGeom>
        </p:spPr>
      </p:pic>
      <p:pic>
        <p:nvPicPr>
          <p:cNvPr id="37" name="Imagen 36">
            <a:extLst>
              <a:ext uri="{FF2B5EF4-FFF2-40B4-BE49-F238E27FC236}">
                <a16:creationId xmlns:a16="http://schemas.microsoft.com/office/drawing/2014/main" id="{575EE9A3-9093-9D87-F370-06EA58E196AC}"/>
              </a:ext>
            </a:extLst>
          </p:cNvPr>
          <p:cNvPicPr>
            <a:picLocks noChangeAspect="1"/>
          </p:cNvPicPr>
          <p:nvPr/>
        </p:nvPicPr>
        <p:blipFill>
          <a:blip r:embed="rId4"/>
          <a:stretch>
            <a:fillRect/>
          </a:stretch>
        </p:blipFill>
        <p:spPr>
          <a:xfrm>
            <a:off x="8368677" y="65157"/>
            <a:ext cx="673185" cy="472019"/>
          </a:xfrm>
          <a:prstGeom prst="rect">
            <a:avLst/>
          </a:prstGeom>
        </p:spPr>
      </p:pic>
      <p:sp>
        <p:nvSpPr>
          <p:cNvPr id="2" name="CuadroTexto 1">
            <a:extLst>
              <a:ext uri="{FF2B5EF4-FFF2-40B4-BE49-F238E27FC236}">
                <a16:creationId xmlns:a16="http://schemas.microsoft.com/office/drawing/2014/main" id="{1DA591D7-CFBE-4370-7655-611BB84CD32D}"/>
              </a:ext>
            </a:extLst>
          </p:cNvPr>
          <p:cNvSpPr txBox="1"/>
          <p:nvPr/>
        </p:nvSpPr>
        <p:spPr>
          <a:xfrm>
            <a:off x="400918" y="1279513"/>
            <a:ext cx="3068867" cy="3539430"/>
          </a:xfrm>
          <a:prstGeom prst="rect">
            <a:avLst/>
          </a:prstGeom>
          <a:solidFill>
            <a:schemeClr val="tx1">
              <a:lumMod val="90000"/>
            </a:schemeClr>
          </a:solidFill>
        </p:spPr>
        <p:txBody>
          <a:bodyPr wrap="square">
            <a:spAutoFit/>
          </a:bodyPr>
          <a:lstStyle/>
          <a:p>
            <a:pPr algn="just"/>
            <a:r>
              <a:rPr lang="es-CL" dirty="0">
                <a:latin typeface="Roboto" panose="02000000000000000000" pitchFamily="2" charset="0"/>
                <a:ea typeface="Roboto" panose="02000000000000000000" pitchFamily="2" charset="0"/>
                <a:cs typeface="Roboto" panose="02000000000000000000" pitchFamily="2" charset="0"/>
              </a:rPr>
              <a:t>No todas las representaciones enfatizan o </a:t>
            </a:r>
            <a:r>
              <a:rPr lang="es-CL" b="1" dirty="0">
                <a:latin typeface="Roboto" panose="02000000000000000000" pitchFamily="2" charset="0"/>
                <a:ea typeface="Roboto" panose="02000000000000000000" pitchFamily="2" charset="0"/>
                <a:cs typeface="Roboto" panose="02000000000000000000" pitchFamily="2" charset="0"/>
              </a:rPr>
              <a:t>hacen visibles las mismas características del concepto</a:t>
            </a:r>
            <a:r>
              <a:rPr lang="es-CL" dirty="0">
                <a:latin typeface="Roboto" panose="02000000000000000000" pitchFamily="2" charset="0"/>
                <a:ea typeface="Roboto" panose="02000000000000000000" pitchFamily="2" charset="0"/>
                <a:cs typeface="Roboto" panose="02000000000000000000" pitchFamily="2" charset="0"/>
              </a:rPr>
              <a:t>. La idea de función como máquina que transforma un valor en otro suele ser interiorizada por muchos alumnos/as y pueden llegar a asociar la función únicamente a esta idea. Bajo esta concepción, la función es vista </a:t>
            </a:r>
            <a:r>
              <a:rPr lang="es-CL" b="1" dirty="0">
                <a:latin typeface="Roboto" panose="02000000000000000000" pitchFamily="2" charset="0"/>
                <a:ea typeface="Roboto" panose="02000000000000000000" pitchFamily="2" charset="0"/>
                <a:cs typeface="Roboto" panose="02000000000000000000" pitchFamily="2" charset="0"/>
              </a:rPr>
              <a:t>como un proceso, con un conjunto de acciones coordinadas que se aplican a cada posible cantidad</a:t>
            </a:r>
            <a:r>
              <a:rPr lang="es-CL" dirty="0">
                <a:latin typeface="Roboto" panose="02000000000000000000" pitchFamily="2" charset="0"/>
                <a:ea typeface="Roboto" panose="02000000000000000000" pitchFamily="2" charset="0"/>
                <a:cs typeface="Roboto" panose="02000000000000000000" pitchFamily="2" charset="0"/>
              </a:rPr>
              <a:t>. Solo con esta idea no llega a desarrollarse una visión de función como un objeto con entidad propia.</a:t>
            </a:r>
          </a:p>
        </p:txBody>
      </p:sp>
      <p:pic>
        <p:nvPicPr>
          <p:cNvPr id="3" name="Imagen 2">
            <a:extLst>
              <a:ext uri="{FF2B5EF4-FFF2-40B4-BE49-F238E27FC236}">
                <a16:creationId xmlns:a16="http://schemas.microsoft.com/office/drawing/2014/main" id="{C4040F6D-32EA-61E5-48AA-B8A839B43CA1}"/>
              </a:ext>
            </a:extLst>
          </p:cNvPr>
          <p:cNvPicPr>
            <a:picLocks noChangeAspect="1"/>
          </p:cNvPicPr>
          <p:nvPr/>
        </p:nvPicPr>
        <p:blipFill rotWithShape="1">
          <a:blip r:embed="rId5"/>
          <a:srcRect l="1948" r="2034"/>
          <a:stretch/>
        </p:blipFill>
        <p:spPr>
          <a:xfrm>
            <a:off x="3659762" y="1369508"/>
            <a:ext cx="5423518" cy="937204"/>
          </a:xfrm>
          <a:prstGeom prst="rect">
            <a:avLst/>
          </a:prstGeom>
        </p:spPr>
      </p:pic>
      <p:cxnSp>
        <p:nvCxnSpPr>
          <p:cNvPr id="4" name="Conector recto de flecha 3">
            <a:extLst>
              <a:ext uri="{FF2B5EF4-FFF2-40B4-BE49-F238E27FC236}">
                <a16:creationId xmlns:a16="http://schemas.microsoft.com/office/drawing/2014/main" id="{CBA0EA0B-359C-70F7-4C8F-9611A4F77B29}"/>
              </a:ext>
            </a:extLst>
          </p:cNvPr>
          <p:cNvCxnSpPr>
            <a:cxnSpLocks/>
          </p:cNvCxnSpPr>
          <p:nvPr/>
        </p:nvCxnSpPr>
        <p:spPr>
          <a:xfrm flipV="1">
            <a:off x="3376659" y="2369820"/>
            <a:ext cx="684801" cy="1329260"/>
          </a:xfrm>
          <a:prstGeom prst="straightConnector1">
            <a:avLst/>
          </a:prstGeom>
          <a:ln>
            <a:tailEnd type="triangle"/>
          </a:ln>
        </p:spPr>
        <p:style>
          <a:lnRef idx="1">
            <a:schemeClr val="accent1"/>
          </a:lnRef>
          <a:fillRef idx="0">
            <a:schemeClr val="accent1"/>
          </a:fillRef>
          <a:effectRef idx="0">
            <a:schemeClr val="accent1"/>
          </a:effectRef>
          <a:fontRef idx="minor">
            <a:schemeClr val="tx1"/>
          </a:fontRef>
        </p:style>
      </p:cxnSp>
      <p:pic>
        <p:nvPicPr>
          <p:cNvPr id="5" name="Imagen 4">
            <a:extLst>
              <a:ext uri="{FF2B5EF4-FFF2-40B4-BE49-F238E27FC236}">
                <a16:creationId xmlns:a16="http://schemas.microsoft.com/office/drawing/2014/main" id="{6AC3297B-C5AB-0401-7C18-396783A9AA8B}"/>
              </a:ext>
            </a:extLst>
          </p:cNvPr>
          <p:cNvPicPr>
            <a:picLocks noChangeAspect="1"/>
          </p:cNvPicPr>
          <p:nvPr/>
        </p:nvPicPr>
        <p:blipFill>
          <a:blip r:embed="rId6"/>
          <a:stretch>
            <a:fillRect/>
          </a:stretch>
        </p:blipFill>
        <p:spPr>
          <a:xfrm>
            <a:off x="6309004" y="3163546"/>
            <a:ext cx="2267266" cy="704948"/>
          </a:xfrm>
          <a:prstGeom prst="rect">
            <a:avLst/>
          </a:prstGeom>
        </p:spPr>
      </p:pic>
      <p:pic>
        <p:nvPicPr>
          <p:cNvPr id="6" name="Imagen 5">
            <a:extLst>
              <a:ext uri="{FF2B5EF4-FFF2-40B4-BE49-F238E27FC236}">
                <a16:creationId xmlns:a16="http://schemas.microsoft.com/office/drawing/2014/main" id="{AE82F827-CC2C-8E73-96F2-24591F9575B0}"/>
              </a:ext>
            </a:extLst>
          </p:cNvPr>
          <p:cNvPicPr>
            <a:picLocks noChangeAspect="1"/>
          </p:cNvPicPr>
          <p:nvPr/>
        </p:nvPicPr>
        <p:blipFill>
          <a:blip r:embed="rId7"/>
          <a:stretch>
            <a:fillRect/>
          </a:stretch>
        </p:blipFill>
        <p:spPr>
          <a:xfrm>
            <a:off x="4383685" y="2369820"/>
            <a:ext cx="1780268" cy="2292401"/>
          </a:xfrm>
          <a:prstGeom prst="rect">
            <a:avLst/>
          </a:prstGeom>
        </p:spPr>
      </p:pic>
    </p:spTree>
    <p:extLst>
      <p:ext uri="{BB962C8B-B14F-4D97-AF65-F5344CB8AC3E}">
        <p14:creationId xmlns:p14="http://schemas.microsoft.com/office/powerpoint/2010/main" val="1825076549"/>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Shape 2054"/>
        <p:cNvGrpSpPr/>
        <p:nvPr/>
      </p:nvGrpSpPr>
      <p:grpSpPr>
        <a:xfrm>
          <a:off x="0" y="0"/>
          <a:ext cx="0" cy="0"/>
          <a:chOff x="0" y="0"/>
          <a:chExt cx="0" cy="0"/>
        </a:xfrm>
      </p:grpSpPr>
      <p:sp>
        <p:nvSpPr>
          <p:cNvPr id="2055" name="Google Shape;2055;p101"/>
          <p:cNvSpPr/>
          <p:nvPr/>
        </p:nvSpPr>
        <p:spPr>
          <a:xfrm>
            <a:off x="-375050" y="540000"/>
            <a:ext cx="528995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3" name="Imagen 32">
            <a:extLst>
              <a:ext uri="{FF2B5EF4-FFF2-40B4-BE49-F238E27FC236}">
                <a16:creationId xmlns:a16="http://schemas.microsoft.com/office/drawing/2014/main" id="{33C827BF-F026-E69E-F4BA-834051FE6020}"/>
              </a:ext>
            </a:extLst>
          </p:cNvPr>
          <p:cNvPicPr>
            <a:picLocks noChangeAspect="1"/>
          </p:cNvPicPr>
          <p:nvPr/>
        </p:nvPicPr>
        <p:blipFill>
          <a:blip r:embed="rId3"/>
          <a:stretch>
            <a:fillRect/>
          </a:stretch>
        </p:blipFill>
        <p:spPr>
          <a:xfrm>
            <a:off x="442336" y="1606652"/>
            <a:ext cx="8599526" cy="3536848"/>
          </a:xfrm>
          <a:prstGeom prst="rect">
            <a:avLst/>
          </a:prstGeom>
        </p:spPr>
      </p:pic>
      <p:pic>
        <p:nvPicPr>
          <p:cNvPr id="36" name="Imagen 35">
            <a:extLst>
              <a:ext uri="{FF2B5EF4-FFF2-40B4-BE49-F238E27FC236}">
                <a16:creationId xmlns:a16="http://schemas.microsoft.com/office/drawing/2014/main" id="{D607C47E-14EF-747A-8874-B544BD09BFB1}"/>
              </a:ext>
            </a:extLst>
          </p:cNvPr>
          <p:cNvPicPr>
            <a:picLocks noChangeAspect="1"/>
          </p:cNvPicPr>
          <p:nvPr/>
        </p:nvPicPr>
        <p:blipFill>
          <a:blip r:embed="rId3"/>
          <a:stretch>
            <a:fillRect/>
          </a:stretch>
        </p:blipFill>
        <p:spPr>
          <a:xfrm>
            <a:off x="7077854" y="1017900"/>
            <a:ext cx="729567" cy="684776"/>
          </a:xfrm>
          <a:prstGeom prst="rect">
            <a:avLst/>
          </a:prstGeom>
        </p:spPr>
      </p:pic>
      <p:pic>
        <p:nvPicPr>
          <p:cNvPr id="37" name="Imagen 36">
            <a:extLst>
              <a:ext uri="{FF2B5EF4-FFF2-40B4-BE49-F238E27FC236}">
                <a16:creationId xmlns:a16="http://schemas.microsoft.com/office/drawing/2014/main" id="{575EE9A3-9093-9D87-F370-06EA58E196AC}"/>
              </a:ext>
            </a:extLst>
          </p:cNvPr>
          <p:cNvPicPr>
            <a:picLocks noChangeAspect="1"/>
          </p:cNvPicPr>
          <p:nvPr/>
        </p:nvPicPr>
        <p:blipFill>
          <a:blip r:embed="rId4"/>
          <a:stretch>
            <a:fillRect/>
          </a:stretch>
        </p:blipFill>
        <p:spPr>
          <a:xfrm>
            <a:off x="8368677" y="65157"/>
            <a:ext cx="673185" cy="472019"/>
          </a:xfrm>
          <a:prstGeom prst="rect">
            <a:avLst/>
          </a:prstGeom>
        </p:spPr>
      </p:pic>
      <p:sp>
        <p:nvSpPr>
          <p:cNvPr id="9" name="Google Shape;2056;p101">
            <a:extLst>
              <a:ext uri="{FF2B5EF4-FFF2-40B4-BE49-F238E27FC236}">
                <a16:creationId xmlns:a16="http://schemas.microsoft.com/office/drawing/2014/main" id="{9629A091-F88A-7E71-D994-A66B6B5CB99D}"/>
              </a:ext>
            </a:extLst>
          </p:cNvPr>
          <p:cNvSpPr txBox="1">
            <a:spLocks noGrp="1"/>
          </p:cNvSpPr>
          <p:nvPr>
            <p:ph type="title"/>
          </p:nvPr>
        </p:nvSpPr>
        <p:spPr>
          <a:xfrm>
            <a:off x="346620"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La Función y sus representaciones</a:t>
            </a:r>
            <a:endParaRPr dirty="0"/>
          </a:p>
        </p:txBody>
      </p:sp>
      <p:grpSp>
        <p:nvGrpSpPr>
          <p:cNvPr id="10" name="Grupo 9">
            <a:extLst>
              <a:ext uri="{FF2B5EF4-FFF2-40B4-BE49-F238E27FC236}">
                <a16:creationId xmlns:a16="http://schemas.microsoft.com/office/drawing/2014/main" id="{1D5E5DE9-1D35-51FC-B627-1F523CB1068E}"/>
              </a:ext>
            </a:extLst>
          </p:cNvPr>
          <p:cNvGrpSpPr/>
          <p:nvPr/>
        </p:nvGrpSpPr>
        <p:grpSpPr>
          <a:xfrm>
            <a:off x="1237122" y="2897712"/>
            <a:ext cx="1762371" cy="1524213"/>
            <a:chOff x="719463" y="3028352"/>
            <a:chExt cx="1762371" cy="1524213"/>
          </a:xfrm>
        </p:grpSpPr>
        <p:pic>
          <p:nvPicPr>
            <p:cNvPr id="11" name="Imagen 10">
              <a:extLst>
                <a:ext uri="{FF2B5EF4-FFF2-40B4-BE49-F238E27FC236}">
                  <a16:creationId xmlns:a16="http://schemas.microsoft.com/office/drawing/2014/main" id="{20170F43-BE20-159B-5B6D-AD118B28889B}"/>
                </a:ext>
              </a:extLst>
            </p:cNvPr>
            <p:cNvPicPr>
              <a:picLocks noChangeAspect="1"/>
            </p:cNvPicPr>
            <p:nvPr/>
          </p:nvPicPr>
          <p:blipFill>
            <a:blip r:embed="rId5"/>
            <a:stretch>
              <a:fillRect/>
            </a:stretch>
          </p:blipFill>
          <p:spPr>
            <a:xfrm>
              <a:off x="719463" y="3028352"/>
              <a:ext cx="1762371" cy="1524213"/>
            </a:xfrm>
            <a:prstGeom prst="rect">
              <a:avLst/>
            </a:prstGeom>
          </p:spPr>
        </p:pic>
        <p:sp>
          <p:nvSpPr>
            <p:cNvPr id="12" name="Rectángulo 11">
              <a:extLst>
                <a:ext uri="{FF2B5EF4-FFF2-40B4-BE49-F238E27FC236}">
                  <a16:creationId xmlns:a16="http://schemas.microsoft.com/office/drawing/2014/main" id="{A64F6F08-B46D-6085-CE85-E883DD224C67}"/>
                </a:ext>
              </a:extLst>
            </p:cNvPr>
            <p:cNvSpPr/>
            <p:nvPr/>
          </p:nvSpPr>
          <p:spPr>
            <a:xfrm>
              <a:off x="719463" y="3028352"/>
              <a:ext cx="247403" cy="269484"/>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
        <p:nvSpPr>
          <p:cNvPr id="13" name="CuadroTexto 12">
            <a:extLst>
              <a:ext uri="{FF2B5EF4-FFF2-40B4-BE49-F238E27FC236}">
                <a16:creationId xmlns:a16="http://schemas.microsoft.com/office/drawing/2014/main" id="{7B288471-0A1A-FEF9-AE0D-BE96EF67580A}"/>
              </a:ext>
            </a:extLst>
          </p:cNvPr>
          <p:cNvSpPr txBox="1"/>
          <p:nvPr/>
        </p:nvSpPr>
        <p:spPr>
          <a:xfrm>
            <a:off x="1584307" y="1235719"/>
            <a:ext cx="3202010" cy="1384995"/>
          </a:xfrm>
          <a:prstGeom prst="rect">
            <a:avLst/>
          </a:prstGeom>
          <a:solidFill>
            <a:schemeClr val="tx1">
              <a:lumMod val="90000"/>
            </a:schemeClr>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Variados autores destacan el valor del </a:t>
            </a:r>
            <a:r>
              <a:rPr kumimoji="0" lang="es-CL"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registro gráfico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en las fases iniciales del aprendizaje del concepto de función y de sus propiedades (Deulofeu, 1995; Dolores, 2004, Pecharromán, 2008). </a:t>
            </a:r>
          </a:p>
        </p:txBody>
      </p:sp>
      <p:sp>
        <p:nvSpPr>
          <p:cNvPr id="14" name="CuadroTexto 13">
            <a:extLst>
              <a:ext uri="{FF2B5EF4-FFF2-40B4-BE49-F238E27FC236}">
                <a16:creationId xmlns:a16="http://schemas.microsoft.com/office/drawing/2014/main" id="{A793ACAD-122B-AA21-13AA-34579B748C34}"/>
              </a:ext>
            </a:extLst>
          </p:cNvPr>
          <p:cNvSpPr txBox="1"/>
          <p:nvPr/>
        </p:nvSpPr>
        <p:spPr>
          <a:xfrm>
            <a:off x="5017735" y="1235719"/>
            <a:ext cx="2789686" cy="3323987"/>
          </a:xfrm>
          <a:prstGeom prst="rect">
            <a:avLst/>
          </a:prstGeom>
          <a:solidFill>
            <a:schemeClr val="tx1">
              <a:lumMod val="90000"/>
            </a:schemeClr>
          </a:solid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Una función real representada gráficamente </a:t>
            </a:r>
            <a:r>
              <a:rPr kumimoji="0" lang="es-CL"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en un sistema cartesiano permite visualizar si efectivamente es una función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(para ello, cualquier recta </a:t>
            </a:r>
            <a:r>
              <a:rPr kumimoji="0" lang="es-CL" b="0" i="1"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x=a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debería cortar, a lo sumo, en un punto al grafo) </a:t>
            </a:r>
            <a:r>
              <a:rPr kumimoji="0" lang="es-CL"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o sus propiedades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(continuidad, simetría, crecimiento, extremos…) </a:t>
            </a:r>
            <a:r>
              <a:rPr kumimoji="0" lang="es-CL" b="1"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en la propia gráfica</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 a diferencia de otros registros que proporcionan información insuficiente (tabular) o requieren técnicas más avanzadas para procesar esa información.</a:t>
            </a:r>
          </a:p>
        </p:txBody>
      </p:sp>
      <p:grpSp>
        <p:nvGrpSpPr>
          <p:cNvPr id="15" name="Grupo 14">
            <a:extLst>
              <a:ext uri="{FF2B5EF4-FFF2-40B4-BE49-F238E27FC236}">
                <a16:creationId xmlns:a16="http://schemas.microsoft.com/office/drawing/2014/main" id="{993424B9-1C15-DFE1-FB37-A857F6B3D2F9}"/>
              </a:ext>
            </a:extLst>
          </p:cNvPr>
          <p:cNvGrpSpPr/>
          <p:nvPr/>
        </p:nvGrpSpPr>
        <p:grpSpPr>
          <a:xfrm>
            <a:off x="3131998" y="2880452"/>
            <a:ext cx="1523822" cy="1541473"/>
            <a:chOff x="2620022" y="2933089"/>
            <a:chExt cx="1607474" cy="1619476"/>
          </a:xfrm>
        </p:grpSpPr>
        <p:pic>
          <p:nvPicPr>
            <p:cNvPr id="16" name="Imagen 15">
              <a:extLst>
                <a:ext uri="{FF2B5EF4-FFF2-40B4-BE49-F238E27FC236}">
                  <a16:creationId xmlns:a16="http://schemas.microsoft.com/office/drawing/2014/main" id="{9880D422-E25B-A7CA-3ED9-9B270A3BF895}"/>
                </a:ext>
              </a:extLst>
            </p:cNvPr>
            <p:cNvPicPr>
              <a:picLocks noChangeAspect="1"/>
            </p:cNvPicPr>
            <p:nvPr/>
          </p:nvPicPr>
          <p:blipFill rotWithShape="1">
            <a:blip r:embed="rId6"/>
            <a:srcRect l="741"/>
            <a:stretch/>
          </p:blipFill>
          <p:spPr>
            <a:xfrm>
              <a:off x="2620022" y="2933089"/>
              <a:ext cx="1607474" cy="1619476"/>
            </a:xfrm>
            <a:prstGeom prst="rect">
              <a:avLst/>
            </a:prstGeom>
          </p:spPr>
        </p:pic>
        <p:sp>
          <p:nvSpPr>
            <p:cNvPr id="17" name="Rectángulo 16">
              <a:extLst>
                <a:ext uri="{FF2B5EF4-FFF2-40B4-BE49-F238E27FC236}">
                  <a16:creationId xmlns:a16="http://schemas.microsoft.com/office/drawing/2014/main" id="{9DC54DB6-6752-409C-D26F-7FE717B79B4F}"/>
                </a:ext>
              </a:extLst>
            </p:cNvPr>
            <p:cNvSpPr/>
            <p:nvPr/>
          </p:nvSpPr>
          <p:spPr>
            <a:xfrm>
              <a:off x="2644137" y="3046010"/>
              <a:ext cx="227228" cy="269484"/>
            </a:xfrm>
            <a:prstGeom prst="rect">
              <a:avLst/>
            </a:prstGeom>
            <a:solidFill>
              <a:sysClr val="window" lastClr="FFFFFF"/>
            </a:solidFill>
            <a:ln w="12700" cap="flat" cmpd="sng" algn="ctr">
              <a:solidFill>
                <a:sysClr val="window" lastClr="FFFFFF"/>
              </a:soli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grpSp>
    </p:spTree>
    <p:extLst>
      <p:ext uri="{BB962C8B-B14F-4D97-AF65-F5344CB8AC3E}">
        <p14:creationId xmlns:p14="http://schemas.microsoft.com/office/powerpoint/2010/main" val="2989466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Shape 2054"/>
        <p:cNvGrpSpPr/>
        <p:nvPr/>
      </p:nvGrpSpPr>
      <p:grpSpPr>
        <a:xfrm>
          <a:off x="0" y="0"/>
          <a:ext cx="0" cy="0"/>
          <a:chOff x="0" y="0"/>
          <a:chExt cx="0" cy="0"/>
        </a:xfrm>
      </p:grpSpPr>
      <p:sp>
        <p:nvSpPr>
          <p:cNvPr id="2055" name="Google Shape;2055;p101"/>
          <p:cNvSpPr/>
          <p:nvPr/>
        </p:nvSpPr>
        <p:spPr>
          <a:xfrm>
            <a:off x="-375050" y="540000"/>
            <a:ext cx="528995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3" name="Imagen 32">
            <a:extLst>
              <a:ext uri="{FF2B5EF4-FFF2-40B4-BE49-F238E27FC236}">
                <a16:creationId xmlns:a16="http://schemas.microsoft.com/office/drawing/2014/main" id="{33C827BF-F026-E69E-F4BA-834051FE6020}"/>
              </a:ext>
            </a:extLst>
          </p:cNvPr>
          <p:cNvPicPr>
            <a:picLocks noChangeAspect="1"/>
          </p:cNvPicPr>
          <p:nvPr/>
        </p:nvPicPr>
        <p:blipFill>
          <a:blip r:embed="rId3"/>
          <a:stretch>
            <a:fillRect/>
          </a:stretch>
        </p:blipFill>
        <p:spPr>
          <a:xfrm>
            <a:off x="442336" y="1606652"/>
            <a:ext cx="8599526" cy="3536848"/>
          </a:xfrm>
          <a:prstGeom prst="rect">
            <a:avLst/>
          </a:prstGeom>
        </p:spPr>
      </p:pic>
      <p:pic>
        <p:nvPicPr>
          <p:cNvPr id="36" name="Imagen 35">
            <a:extLst>
              <a:ext uri="{FF2B5EF4-FFF2-40B4-BE49-F238E27FC236}">
                <a16:creationId xmlns:a16="http://schemas.microsoft.com/office/drawing/2014/main" id="{D607C47E-14EF-747A-8874-B544BD09BFB1}"/>
              </a:ext>
            </a:extLst>
          </p:cNvPr>
          <p:cNvPicPr>
            <a:picLocks noChangeAspect="1"/>
          </p:cNvPicPr>
          <p:nvPr/>
        </p:nvPicPr>
        <p:blipFill>
          <a:blip r:embed="rId3"/>
          <a:stretch>
            <a:fillRect/>
          </a:stretch>
        </p:blipFill>
        <p:spPr>
          <a:xfrm>
            <a:off x="7077854" y="1017900"/>
            <a:ext cx="729567" cy="684776"/>
          </a:xfrm>
          <a:prstGeom prst="rect">
            <a:avLst/>
          </a:prstGeom>
        </p:spPr>
      </p:pic>
      <p:pic>
        <p:nvPicPr>
          <p:cNvPr id="37" name="Imagen 36">
            <a:extLst>
              <a:ext uri="{FF2B5EF4-FFF2-40B4-BE49-F238E27FC236}">
                <a16:creationId xmlns:a16="http://schemas.microsoft.com/office/drawing/2014/main" id="{575EE9A3-9093-9D87-F370-06EA58E196AC}"/>
              </a:ext>
            </a:extLst>
          </p:cNvPr>
          <p:cNvPicPr>
            <a:picLocks noChangeAspect="1"/>
          </p:cNvPicPr>
          <p:nvPr/>
        </p:nvPicPr>
        <p:blipFill>
          <a:blip r:embed="rId4"/>
          <a:stretch>
            <a:fillRect/>
          </a:stretch>
        </p:blipFill>
        <p:spPr>
          <a:xfrm>
            <a:off x="8368677" y="65157"/>
            <a:ext cx="673185" cy="472019"/>
          </a:xfrm>
          <a:prstGeom prst="rect">
            <a:avLst/>
          </a:prstGeom>
        </p:spPr>
      </p:pic>
      <p:sp>
        <p:nvSpPr>
          <p:cNvPr id="9" name="Google Shape;2056;p101">
            <a:extLst>
              <a:ext uri="{FF2B5EF4-FFF2-40B4-BE49-F238E27FC236}">
                <a16:creationId xmlns:a16="http://schemas.microsoft.com/office/drawing/2014/main" id="{9629A091-F88A-7E71-D994-A66B6B5CB99D}"/>
              </a:ext>
            </a:extLst>
          </p:cNvPr>
          <p:cNvSpPr txBox="1">
            <a:spLocks noGrp="1"/>
          </p:cNvSpPr>
          <p:nvPr>
            <p:ph type="title"/>
          </p:nvPr>
        </p:nvSpPr>
        <p:spPr>
          <a:xfrm>
            <a:off x="346620"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La Función y sus representaciones</a:t>
            </a:r>
            <a:endParaRPr dirty="0"/>
          </a:p>
        </p:txBody>
      </p:sp>
      <p:sp>
        <p:nvSpPr>
          <p:cNvPr id="7" name="CuadroTexto 6">
            <a:extLst>
              <a:ext uri="{FF2B5EF4-FFF2-40B4-BE49-F238E27FC236}">
                <a16:creationId xmlns:a16="http://schemas.microsoft.com/office/drawing/2014/main" id="{EB049F9A-EAD8-DE84-EFB4-B83AE5EBC10D}"/>
              </a:ext>
            </a:extLst>
          </p:cNvPr>
          <p:cNvSpPr txBox="1"/>
          <p:nvPr/>
        </p:nvSpPr>
        <p:spPr>
          <a:xfrm>
            <a:off x="555408" y="1949902"/>
            <a:ext cx="2163821" cy="2677656"/>
          </a:xfrm>
          <a:prstGeom prst="rect">
            <a:avLst/>
          </a:prstGeom>
          <a:solidFill>
            <a:sysClr val="window" lastClr="FFFFFF"/>
          </a:solidFill>
          <a:ln>
            <a:solidFill>
              <a:schemeClr val="tx1">
                <a:lumMod val="75000"/>
              </a:schemeClr>
            </a:solidFill>
          </a:ln>
          <a:effectLst>
            <a:glow rad="63500">
              <a:schemeClr val="accent3">
                <a:satMod val="175000"/>
                <a:alpha val="40000"/>
              </a:schemeClr>
            </a:glo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Asociar la idea de función a la de punto recorriendo un grafo, o interpretar este como un icono de un recorrido o trazado. Este hecho dificulta el </a:t>
            </a:r>
            <a:r>
              <a:rPr kumimoji="0" lang="es-CL" b="1" i="0" u="none" strike="noStrike" kern="0" cap="none" spc="0" normalizeH="0" baseline="0" noProof="0" dirty="0">
                <a:ln>
                  <a:noFill/>
                </a:ln>
                <a:solidFill>
                  <a:schemeClr val="accent3">
                    <a:lumMod val="75000"/>
                  </a:schemeClr>
                </a:solidFill>
                <a:effectLst/>
                <a:uLnTx/>
                <a:uFillTx/>
                <a:latin typeface="Roboto" panose="02000000000000000000" pitchFamily="2" charset="0"/>
                <a:ea typeface="Roboto" panose="02000000000000000000" pitchFamily="2" charset="0"/>
                <a:cs typeface="Roboto" panose="02000000000000000000" pitchFamily="2" charset="0"/>
              </a:rPr>
              <a:t>aceptar las funciones discontinuas</a:t>
            </a:r>
            <a:r>
              <a:rPr kumimoji="0" lang="es-CL" b="0" i="0" u="none" strike="noStrike" kern="0" cap="none" spc="0" normalizeH="0" baseline="0" noProof="0" dirty="0">
                <a:ln>
                  <a:noFill/>
                </a:ln>
                <a:solidFill>
                  <a:schemeClr val="bg2">
                    <a:lumMod val="50000"/>
                  </a:schemeClr>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al sentir la necesidad de completar huecos o saltos de algún modo.</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2" name="CuadroTexto 1">
            <a:extLst>
              <a:ext uri="{FF2B5EF4-FFF2-40B4-BE49-F238E27FC236}">
                <a16:creationId xmlns:a16="http://schemas.microsoft.com/office/drawing/2014/main" id="{41B33988-B085-2446-BB23-AA74913F87EA}"/>
              </a:ext>
            </a:extLst>
          </p:cNvPr>
          <p:cNvSpPr txBox="1"/>
          <p:nvPr/>
        </p:nvSpPr>
        <p:spPr>
          <a:xfrm>
            <a:off x="555408" y="1394899"/>
            <a:ext cx="6537606" cy="307777"/>
          </a:xfrm>
          <a:prstGeom prst="rect">
            <a:avLst/>
          </a:prstGeom>
          <a:noFill/>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Sin embargo, abusar del registro gráfico puede conllevar dificultades</a:t>
            </a:r>
          </a:p>
        </p:txBody>
      </p:sp>
      <p:sp>
        <p:nvSpPr>
          <p:cNvPr id="3" name="CuadroTexto 2">
            <a:extLst>
              <a:ext uri="{FF2B5EF4-FFF2-40B4-BE49-F238E27FC236}">
                <a16:creationId xmlns:a16="http://schemas.microsoft.com/office/drawing/2014/main" id="{8366AD64-E430-D3AA-0975-B43FDAF826E2}"/>
              </a:ext>
            </a:extLst>
          </p:cNvPr>
          <p:cNvSpPr txBox="1"/>
          <p:nvPr/>
        </p:nvSpPr>
        <p:spPr>
          <a:xfrm>
            <a:off x="3011163" y="1949902"/>
            <a:ext cx="2082883" cy="2677656"/>
          </a:xfrm>
          <a:prstGeom prst="rect">
            <a:avLst/>
          </a:prstGeom>
          <a:solidFill>
            <a:sysClr val="window" lastClr="FFFFFF"/>
          </a:solidFill>
          <a:ln>
            <a:solidFill>
              <a:schemeClr val="tx1">
                <a:lumMod val="75000"/>
              </a:schemeClr>
            </a:solidFill>
          </a:ln>
          <a:effectLst>
            <a:glow rad="63500">
              <a:schemeClr val="accent3">
                <a:satMod val="175000"/>
                <a:alpha val="40000"/>
              </a:schemeClr>
            </a:glo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1" i="0" u="none" strike="noStrike" kern="0" cap="none" spc="0" normalizeH="0" baseline="0" noProof="0" dirty="0">
                <a:ln>
                  <a:noFill/>
                </a:ln>
                <a:solidFill>
                  <a:schemeClr val="accent3">
                    <a:lumMod val="75000"/>
                  </a:schemeClr>
                </a:solidFill>
                <a:effectLst/>
                <a:uLnTx/>
                <a:uFillTx/>
                <a:latin typeface="Roboto" panose="02000000000000000000" pitchFamily="2" charset="0"/>
                <a:ea typeface="Roboto" panose="02000000000000000000" pitchFamily="2" charset="0"/>
                <a:cs typeface="Roboto" panose="02000000000000000000" pitchFamily="2" charset="0"/>
              </a:rPr>
              <a:t>Reducir el estudio de algunas propiedades a la ubicación de algunos puntos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relevantes. Por ejemplo, reducir el estudio de la monotonía a la ubicación de máximos y mínimos, sin considerar la variación en intervalos.</a:t>
            </a:r>
          </a:p>
          <a:p>
            <a:pPr marL="0" marR="0" lvl="0" indent="0" algn="just" defTabSz="914400" eaLnBrk="1" fontAlgn="auto" latinLnBrk="0" hangingPunct="1">
              <a:lnSpc>
                <a:spcPct val="100000"/>
              </a:lnSpc>
              <a:spcBef>
                <a:spcPts val="0"/>
              </a:spcBef>
              <a:spcAft>
                <a:spcPts val="0"/>
              </a:spcAft>
              <a:buClrTx/>
              <a:buSzTx/>
              <a:buFontTx/>
              <a:buNone/>
              <a:tabLst/>
              <a:defRPr/>
            </a:pPr>
            <a:endPar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endParaRPr>
          </a:p>
        </p:txBody>
      </p:sp>
      <p:sp>
        <p:nvSpPr>
          <p:cNvPr id="4" name="CuadroTexto 3">
            <a:extLst>
              <a:ext uri="{FF2B5EF4-FFF2-40B4-BE49-F238E27FC236}">
                <a16:creationId xmlns:a16="http://schemas.microsoft.com/office/drawing/2014/main" id="{2824767A-C9C1-01BA-8E01-89EE4613DD54}"/>
              </a:ext>
            </a:extLst>
          </p:cNvPr>
          <p:cNvSpPr txBox="1"/>
          <p:nvPr/>
        </p:nvSpPr>
        <p:spPr>
          <a:xfrm>
            <a:off x="5385980" y="1949902"/>
            <a:ext cx="2982697" cy="2677656"/>
          </a:xfrm>
          <a:prstGeom prst="rect">
            <a:avLst/>
          </a:prstGeom>
          <a:solidFill>
            <a:sysClr val="window" lastClr="FFFFFF"/>
          </a:solidFill>
          <a:ln>
            <a:solidFill>
              <a:schemeClr val="tx1">
                <a:lumMod val="75000"/>
              </a:schemeClr>
            </a:solidFill>
          </a:ln>
          <a:effectLst>
            <a:glow rad="63500">
              <a:schemeClr val="accent3">
                <a:satMod val="175000"/>
                <a:alpha val="40000"/>
              </a:schemeClr>
            </a:glow>
          </a:effectLst>
        </p:spPr>
        <p:txBody>
          <a:bodyPr wrap="square">
            <a:spAutoFit/>
          </a:bodyPr>
          <a:lstStyle/>
          <a:p>
            <a:pPr marL="0" marR="0" lvl="0" indent="0" algn="just" defTabSz="914400" eaLnBrk="1" fontAlgn="auto" latinLnBrk="0" hangingPunct="1">
              <a:lnSpc>
                <a:spcPct val="100000"/>
              </a:lnSpc>
              <a:spcBef>
                <a:spcPts val="0"/>
              </a:spcBef>
              <a:spcAft>
                <a:spcPts val="0"/>
              </a:spcAft>
              <a:buClrTx/>
              <a:buSzTx/>
              <a:buFontTx/>
              <a:buNone/>
              <a:tabLst/>
              <a:defRPr/>
            </a:pP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La mera atención al grafo y no a las coordenadas de cada uno de sus puntos </a:t>
            </a:r>
            <a:r>
              <a:rPr kumimoji="0" lang="es-CL" b="1" i="0" u="none" strike="noStrike" kern="0" cap="none" spc="0" normalizeH="0" baseline="0" noProof="0" dirty="0">
                <a:ln>
                  <a:noFill/>
                </a:ln>
                <a:solidFill>
                  <a:schemeClr val="accent3">
                    <a:lumMod val="75000"/>
                  </a:schemeClr>
                </a:solidFill>
                <a:effectLst/>
                <a:uLnTx/>
                <a:uFillTx/>
                <a:latin typeface="Roboto" panose="02000000000000000000" pitchFamily="2" charset="0"/>
                <a:ea typeface="Roboto" panose="02000000000000000000" pitchFamily="2" charset="0"/>
                <a:cs typeface="Roboto" panose="02000000000000000000" pitchFamily="2" charset="0"/>
              </a:rPr>
              <a:t>no ayuda a hacer presentes dos de las ideas fundamentales asociadas al concepto de función</a:t>
            </a:r>
            <a:r>
              <a:rPr kumimoji="0" lang="es-CL" b="0" i="0" u="none" strike="noStrike" kern="0" cap="none" spc="0" normalizeH="0" baseline="0" noProof="0" dirty="0">
                <a:ln>
                  <a:noFill/>
                </a:ln>
                <a:solidFill>
                  <a:schemeClr val="accent3">
                    <a:lumMod val="75000"/>
                  </a:schemeClr>
                </a:solidFill>
                <a:effectLst/>
                <a:uLnTx/>
                <a:uFillTx/>
                <a:latin typeface="Roboto" panose="02000000000000000000" pitchFamily="2" charset="0"/>
                <a:ea typeface="Roboto" panose="02000000000000000000" pitchFamily="2" charset="0"/>
                <a:cs typeface="Roboto" panose="02000000000000000000" pitchFamily="2" charset="0"/>
              </a:rPr>
              <a:t>: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la </a:t>
            </a:r>
            <a:r>
              <a:rPr kumimoji="0" lang="es-CL" b="0" i="1"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correspondencia entre valores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(coordenadas de los puntos : una en cada eje) y la </a:t>
            </a:r>
            <a:r>
              <a:rPr kumimoji="0" lang="es-CL" b="0" i="1"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variación simultánea de ambas variables </a:t>
            </a:r>
            <a:r>
              <a:rPr kumimoji="0" lang="es-CL" b="0" i="0" u="none" strike="noStrike" kern="0" cap="none" spc="0" normalizeH="0" baseline="0" noProof="0" dirty="0">
                <a:ln>
                  <a:noFill/>
                </a:ln>
                <a:solidFill>
                  <a:sysClr val="windowText" lastClr="000000"/>
                </a:solidFill>
                <a:effectLst/>
                <a:uLnTx/>
                <a:uFillTx/>
                <a:latin typeface="Roboto" panose="02000000000000000000" pitchFamily="2" charset="0"/>
                <a:ea typeface="Roboto" panose="02000000000000000000" pitchFamily="2" charset="0"/>
                <a:cs typeface="Roboto" panose="02000000000000000000" pitchFamily="2" charset="0"/>
              </a:rPr>
              <a:t>(cómo afecta en las ordenadas la variación en las abscisas).</a:t>
            </a:r>
          </a:p>
        </p:txBody>
      </p:sp>
    </p:spTree>
    <p:extLst>
      <p:ext uri="{BB962C8B-B14F-4D97-AF65-F5344CB8AC3E}">
        <p14:creationId xmlns:p14="http://schemas.microsoft.com/office/powerpoint/2010/main" val="1957270929"/>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4" name="Rectángulo 3">
            <a:extLst>
              <a:ext uri="{FF2B5EF4-FFF2-40B4-BE49-F238E27FC236}">
                <a16:creationId xmlns:a16="http://schemas.microsoft.com/office/drawing/2014/main" id="{DB995A64-515E-D434-603D-DCF7E2EE7F75}"/>
              </a:ext>
            </a:extLst>
          </p:cNvPr>
          <p:cNvSpPr/>
          <p:nvPr/>
        </p:nvSpPr>
        <p:spPr>
          <a:xfrm rot="16200000">
            <a:off x="-960307" y="960307"/>
            <a:ext cx="5143500" cy="3222885"/>
          </a:xfrm>
          <a:prstGeom prst="rect">
            <a:avLst/>
          </a:prstGeom>
          <a:solidFill>
            <a:srgbClr val="4D557E">
              <a:lumMod val="75000"/>
            </a:srgbClr>
          </a:soli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s-CL" sz="1800" b="0" i="0" u="none" strike="noStrike" kern="0" cap="none" spc="0" normalizeH="0" baseline="0" noProof="0">
              <a:ln>
                <a:noFill/>
              </a:ln>
              <a:solidFill>
                <a:srgbClr val="FFFFFF"/>
              </a:solidFill>
              <a:effectLst/>
              <a:uLnTx/>
              <a:uFillTx/>
              <a:latin typeface="Arial"/>
              <a:ea typeface="+mn-ea"/>
              <a:cs typeface="+mn-cs"/>
            </a:endParaRPr>
          </a:p>
        </p:txBody>
      </p:sp>
      <p:sp>
        <p:nvSpPr>
          <p:cNvPr id="2" name="Título 1">
            <a:extLst>
              <a:ext uri="{FF2B5EF4-FFF2-40B4-BE49-F238E27FC236}">
                <a16:creationId xmlns:a16="http://schemas.microsoft.com/office/drawing/2014/main" id="{79CA96B2-A897-DB7D-7DF9-C485CAC5EF68}"/>
              </a:ext>
            </a:extLst>
          </p:cNvPr>
          <p:cNvSpPr txBox="1">
            <a:spLocks/>
          </p:cNvSpPr>
          <p:nvPr/>
        </p:nvSpPr>
        <p:spPr>
          <a:xfrm>
            <a:off x="350618" y="1916634"/>
            <a:ext cx="2988442"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oboto" panose="02000000000000000000" pitchFamily="2" charset="0"/>
                <a:ea typeface="Roboto" panose="02000000000000000000" pitchFamily="2" charset="0"/>
                <a:cs typeface="Roboto" panose="02000000000000000000" pitchFamily="2" charset="0"/>
              </a:rPr>
              <a:t>Estudio</a:t>
            </a:r>
          </a:p>
          <a:p>
            <a:pPr algn="l" defTabSz="685800">
              <a:buClrTx/>
            </a:pPr>
            <a:r>
              <a:rPr lang="es-CL" sz="4800" b="1" dirty="0">
                <a:solidFill>
                  <a:schemeClr val="bg1"/>
                </a:solidFill>
                <a:latin typeface="Roboto" panose="02000000000000000000" pitchFamily="2" charset="0"/>
                <a:ea typeface="Roboto" panose="02000000000000000000" pitchFamily="2" charset="0"/>
                <a:cs typeface="Roboto" panose="02000000000000000000" pitchFamily="2" charset="0"/>
              </a:rPr>
              <a:t>de Casos</a:t>
            </a:r>
            <a:endParaRPr lang="es-CL" sz="4000" b="1" dirty="0">
              <a:solidFill>
                <a:schemeClr val="bg1"/>
              </a:solidFill>
              <a:latin typeface="Roboto" panose="02000000000000000000" pitchFamily="2" charset="0"/>
              <a:ea typeface="Roboto" panose="02000000000000000000" pitchFamily="2" charset="0"/>
              <a:cs typeface="Roboto" panose="02000000000000000000" pitchFamily="2" charset="0"/>
            </a:endParaRPr>
          </a:p>
        </p:txBody>
      </p:sp>
      <p:pic>
        <p:nvPicPr>
          <p:cNvPr id="8" name="Imagen 7">
            <a:extLst>
              <a:ext uri="{FF2B5EF4-FFF2-40B4-BE49-F238E27FC236}">
                <a16:creationId xmlns:a16="http://schemas.microsoft.com/office/drawing/2014/main" id="{E2C3D2DC-DF51-5378-7C88-FADDDF8C094F}"/>
              </a:ext>
            </a:extLst>
          </p:cNvPr>
          <p:cNvPicPr>
            <a:picLocks noChangeAspect="1"/>
          </p:cNvPicPr>
          <p:nvPr/>
        </p:nvPicPr>
        <p:blipFill>
          <a:blip r:embed="rId3"/>
          <a:stretch>
            <a:fillRect/>
          </a:stretch>
        </p:blipFill>
        <p:spPr>
          <a:xfrm>
            <a:off x="2638074" y="403025"/>
            <a:ext cx="6086711" cy="2010392"/>
          </a:xfrm>
          <a:prstGeom prst="rect">
            <a:avLst/>
          </a:prstGeom>
        </p:spPr>
      </p:pic>
      <p:pic>
        <p:nvPicPr>
          <p:cNvPr id="11" name="Imagen 10">
            <a:extLst>
              <a:ext uri="{FF2B5EF4-FFF2-40B4-BE49-F238E27FC236}">
                <a16:creationId xmlns:a16="http://schemas.microsoft.com/office/drawing/2014/main" id="{7289DE14-DDCF-0515-115C-533A1BC8087D}"/>
              </a:ext>
            </a:extLst>
          </p:cNvPr>
          <p:cNvPicPr>
            <a:picLocks noChangeAspect="1"/>
          </p:cNvPicPr>
          <p:nvPr/>
        </p:nvPicPr>
        <p:blipFill>
          <a:blip r:embed="rId4"/>
          <a:stretch>
            <a:fillRect/>
          </a:stretch>
        </p:blipFill>
        <p:spPr>
          <a:xfrm>
            <a:off x="2638074" y="2925543"/>
            <a:ext cx="6217082" cy="1758780"/>
          </a:xfrm>
          <a:prstGeom prst="rect">
            <a:avLst/>
          </a:prstGeom>
        </p:spPr>
      </p:pic>
      <p:sp>
        <p:nvSpPr>
          <p:cNvPr id="12" name="Rectángulo 11">
            <a:extLst>
              <a:ext uri="{FF2B5EF4-FFF2-40B4-BE49-F238E27FC236}">
                <a16:creationId xmlns:a16="http://schemas.microsoft.com/office/drawing/2014/main" id="{09168C2A-A6CE-D6EE-08F3-C7A556D4E2FF}"/>
              </a:ext>
            </a:extLst>
          </p:cNvPr>
          <p:cNvSpPr/>
          <p:nvPr/>
        </p:nvSpPr>
        <p:spPr>
          <a:xfrm>
            <a:off x="3455233" y="448206"/>
            <a:ext cx="4712920" cy="2010392"/>
          </a:xfrm>
          <a:prstGeom prst="rect">
            <a:avLst/>
          </a:prstGeom>
          <a:noFill/>
          <a:ln>
            <a:solidFill>
              <a:srgbClr val="00B0F0"/>
            </a:solidFill>
          </a:ln>
          <a:effectLst>
            <a:glow rad="63500">
              <a:schemeClr val="accent5">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p>
        </p:txBody>
      </p:sp>
      <p:sp>
        <p:nvSpPr>
          <p:cNvPr id="13" name="Rectángulo 12">
            <a:extLst>
              <a:ext uri="{FF2B5EF4-FFF2-40B4-BE49-F238E27FC236}">
                <a16:creationId xmlns:a16="http://schemas.microsoft.com/office/drawing/2014/main" id="{39D77B34-EA47-3B6A-B74F-AC97CD788148}"/>
              </a:ext>
            </a:extLst>
          </p:cNvPr>
          <p:cNvSpPr/>
          <p:nvPr/>
        </p:nvSpPr>
        <p:spPr>
          <a:xfrm>
            <a:off x="3508523" y="2799737"/>
            <a:ext cx="4712920" cy="2010392"/>
          </a:xfrm>
          <a:prstGeom prst="rect">
            <a:avLst/>
          </a:prstGeom>
          <a:noFill/>
          <a:ln>
            <a:solidFill>
              <a:srgbClr val="00B0F0"/>
            </a:solidFill>
          </a:ln>
          <a:effectLst>
            <a:glow rad="63500">
              <a:schemeClr val="accent5">
                <a:satMod val="175000"/>
                <a:alpha val="40000"/>
              </a:schemeClr>
            </a:glow>
          </a:effectLst>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endParaRPr lang="es-CL">
              <a:latin typeface="Roboto" panose="02000000000000000000" pitchFamily="2" charset="0"/>
              <a:ea typeface="Roboto" panose="02000000000000000000" pitchFamily="2" charset="0"/>
              <a:cs typeface="Roboto" panose="02000000000000000000" pitchFamily="2" charset="0"/>
            </a:endParaRPr>
          </a:p>
        </p:txBody>
      </p:sp>
    </p:spTree>
    <p:extLst>
      <p:ext uri="{BB962C8B-B14F-4D97-AF65-F5344CB8AC3E}">
        <p14:creationId xmlns:p14="http://schemas.microsoft.com/office/powerpoint/2010/main" val="309974424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3"/>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p:sp>
        <p:nvSpPr>
          <p:cNvPr id="6" name="CuadroTexto 5">
            <a:extLst>
              <a:ext uri="{FF2B5EF4-FFF2-40B4-BE49-F238E27FC236}">
                <a16:creationId xmlns:a16="http://schemas.microsoft.com/office/drawing/2014/main" id="{144ADBD7-974A-6166-8358-B0F53292B9F7}"/>
              </a:ext>
            </a:extLst>
          </p:cNvPr>
          <p:cNvSpPr txBox="1"/>
          <p:nvPr/>
        </p:nvSpPr>
        <p:spPr>
          <a:xfrm>
            <a:off x="-382249" y="908460"/>
            <a:ext cx="9908498" cy="2862322"/>
          </a:xfrm>
          <a:prstGeom prst="rect">
            <a:avLst/>
          </a:prstGeom>
          <a:noFill/>
        </p:spPr>
        <p:txBody>
          <a:bodyPr wrap="square" rtlCol="0">
            <a:spAutoFit/>
          </a:bodyPr>
          <a:lstStyle/>
          <a:p>
            <a:pPr algn="ctr"/>
            <a:r>
              <a:rPr lang="es-CL" sz="3600" dirty="0">
                <a:latin typeface="+mn-lt"/>
              </a:rPr>
              <a:t>…Apreciaciones iniciales…</a:t>
            </a:r>
          </a:p>
          <a:p>
            <a:pPr algn="ctr"/>
            <a:endParaRPr lang="es-CL" sz="3600" dirty="0">
              <a:latin typeface="+mn-lt"/>
            </a:endParaRPr>
          </a:p>
          <a:p>
            <a:pPr algn="ctr"/>
            <a:r>
              <a:rPr lang="es-CL" sz="3600" dirty="0">
                <a:latin typeface="+mn-lt"/>
              </a:rPr>
              <a:t>¿Qué ha llamado su atención?</a:t>
            </a:r>
          </a:p>
          <a:p>
            <a:pPr algn="ctr"/>
            <a:r>
              <a:rPr lang="es-CL" sz="3600" dirty="0">
                <a:latin typeface="+mn-lt"/>
              </a:rPr>
              <a:t>¿Qué opinan del trabajo realizado por las estudiantes?</a:t>
            </a:r>
          </a:p>
        </p:txBody>
      </p:sp>
    </p:spTree>
    <p:extLst>
      <p:ext uri="{BB962C8B-B14F-4D97-AF65-F5344CB8AC3E}">
        <p14:creationId xmlns:p14="http://schemas.microsoft.com/office/powerpoint/2010/main" val="25758596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54"/>
        <p:cNvGrpSpPr/>
        <p:nvPr/>
      </p:nvGrpSpPr>
      <p:grpSpPr>
        <a:xfrm>
          <a:off x="0" y="0"/>
          <a:ext cx="0" cy="0"/>
          <a:chOff x="0" y="0"/>
          <a:chExt cx="0" cy="0"/>
        </a:xfrm>
      </p:grpSpPr>
      <p:sp>
        <p:nvSpPr>
          <p:cNvPr id="1055" name="Google Shape;1055;p70"/>
          <p:cNvSpPr/>
          <p:nvPr/>
        </p:nvSpPr>
        <p:spPr>
          <a:xfrm>
            <a:off x="-375050" y="1886050"/>
            <a:ext cx="2710926"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56" name="Google Shape;1056;p70"/>
          <p:cNvSpPr txBox="1">
            <a:spLocks noGrp="1"/>
          </p:cNvSpPr>
          <p:nvPr>
            <p:ph type="title"/>
          </p:nvPr>
        </p:nvSpPr>
        <p:spPr>
          <a:xfrm>
            <a:off x="164646" y="1844918"/>
            <a:ext cx="2921100" cy="575100"/>
          </a:xfrm>
          <a:prstGeom prst="rect">
            <a:avLst/>
          </a:prstGeom>
        </p:spPr>
        <p:txBody>
          <a:bodyPr spcFirstLastPara="1" wrap="square" lIns="91425" tIns="91425" rIns="91425" bIns="91425" anchor="b" anchorCtr="0">
            <a:noAutofit/>
          </a:bodyPr>
          <a:lstStyle/>
          <a:p>
            <a:pPr marL="0" lvl="0" indent="0" algn="l" rtl="0">
              <a:spcBef>
                <a:spcPts val="0"/>
              </a:spcBef>
              <a:spcAft>
                <a:spcPts val="0"/>
              </a:spcAft>
              <a:buNone/>
            </a:pPr>
            <a:r>
              <a:rPr lang="en" dirty="0"/>
              <a:t>Problema Inicial</a:t>
            </a:r>
            <a:endParaRPr dirty="0"/>
          </a:p>
        </p:txBody>
      </p:sp>
      <p:sp>
        <p:nvSpPr>
          <p:cNvPr id="1057" name="Google Shape;1057;p70"/>
          <p:cNvSpPr txBox="1">
            <a:spLocks noGrp="1"/>
          </p:cNvSpPr>
          <p:nvPr>
            <p:ph type="body" idx="1"/>
          </p:nvPr>
        </p:nvSpPr>
        <p:spPr>
          <a:xfrm>
            <a:off x="871612" y="2435977"/>
            <a:ext cx="3472923" cy="1579029"/>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s-CL" sz="1800" dirty="0">
                <a:latin typeface="Roboto" panose="02000000000000000000" pitchFamily="2" charset="0"/>
                <a:ea typeface="Roboto" panose="02000000000000000000" pitchFamily="2" charset="0"/>
                <a:cs typeface="Roboto" panose="02000000000000000000" pitchFamily="2" charset="0"/>
              </a:rPr>
              <a:t>Hace un mes, dos girasoles medían 60 y 90 centímetros de alto. Ahora miden 120 y 150 centímetros, respectivamente. </a:t>
            </a:r>
            <a:br>
              <a:rPr lang="es-CL" sz="1800" dirty="0">
                <a:latin typeface="Roboto" panose="02000000000000000000" pitchFamily="2" charset="0"/>
                <a:ea typeface="Roboto" panose="02000000000000000000" pitchFamily="2" charset="0"/>
                <a:cs typeface="Roboto" panose="02000000000000000000" pitchFamily="2" charset="0"/>
              </a:rPr>
            </a:br>
            <a:r>
              <a:rPr lang="es-CL" sz="1800" dirty="0">
                <a:latin typeface="Roboto" panose="02000000000000000000" pitchFamily="2" charset="0"/>
                <a:ea typeface="Roboto" panose="02000000000000000000" pitchFamily="2" charset="0"/>
                <a:cs typeface="Roboto" panose="02000000000000000000" pitchFamily="2" charset="0"/>
              </a:rPr>
              <a:t>¿Cuál creció más?</a:t>
            </a:r>
            <a:br>
              <a:rPr lang="es-CL" sz="1800" dirty="0">
                <a:latin typeface="Roboto" panose="02000000000000000000" pitchFamily="2" charset="0"/>
                <a:ea typeface="Roboto" panose="02000000000000000000" pitchFamily="2" charset="0"/>
                <a:cs typeface="Roboto" panose="02000000000000000000" pitchFamily="2" charset="0"/>
              </a:rPr>
            </a:br>
            <a:endParaRPr sz="1800" dirty="0"/>
          </a:p>
        </p:txBody>
      </p:sp>
      <p:grpSp>
        <p:nvGrpSpPr>
          <p:cNvPr id="1058" name="Google Shape;1058;p70"/>
          <p:cNvGrpSpPr/>
          <p:nvPr/>
        </p:nvGrpSpPr>
        <p:grpSpPr>
          <a:xfrm>
            <a:off x="4753839" y="2894037"/>
            <a:ext cx="714027" cy="1592855"/>
            <a:chOff x="4623375" y="2863225"/>
            <a:chExt cx="726819" cy="1621392"/>
          </a:xfrm>
        </p:grpSpPr>
        <p:sp>
          <p:nvSpPr>
            <p:cNvPr id="1059" name="Google Shape;1059;p70"/>
            <p:cNvSpPr/>
            <p:nvPr/>
          </p:nvSpPr>
          <p:spPr>
            <a:xfrm>
              <a:off x="4839447" y="3338267"/>
              <a:ext cx="111605" cy="871369"/>
            </a:xfrm>
            <a:custGeom>
              <a:avLst/>
              <a:gdLst/>
              <a:ahLst/>
              <a:cxnLst/>
              <a:rect l="l" t="t" r="r" b="b"/>
              <a:pathLst>
                <a:path w="2469" h="19277" extrusionOk="0">
                  <a:moveTo>
                    <a:pt x="0" y="0"/>
                  </a:moveTo>
                  <a:lnTo>
                    <a:pt x="2468" y="19276"/>
                  </a:lnTo>
                  <a:cubicBezTo>
                    <a:pt x="1808" y="12828"/>
                    <a:pt x="1008" y="6379"/>
                    <a:pt x="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0" name="Google Shape;1060;p70"/>
            <p:cNvSpPr/>
            <p:nvPr/>
          </p:nvSpPr>
          <p:spPr>
            <a:xfrm>
              <a:off x="5022521" y="3001186"/>
              <a:ext cx="102158" cy="1198228"/>
            </a:xfrm>
            <a:custGeom>
              <a:avLst/>
              <a:gdLst/>
              <a:ahLst/>
              <a:cxnLst/>
              <a:rect l="l" t="t" r="r" b="b"/>
              <a:pathLst>
                <a:path w="2260" h="26508" extrusionOk="0">
                  <a:moveTo>
                    <a:pt x="2260" y="1"/>
                  </a:moveTo>
                  <a:cubicBezTo>
                    <a:pt x="730" y="8761"/>
                    <a:pt x="0" y="17678"/>
                    <a:pt x="157" y="26507"/>
                  </a:cubicBezTo>
                  <a:lnTo>
                    <a:pt x="2260"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1" name="Google Shape;1061;p70"/>
            <p:cNvSpPr/>
            <p:nvPr/>
          </p:nvSpPr>
          <p:spPr>
            <a:xfrm>
              <a:off x="4951009" y="2863225"/>
              <a:ext cx="333956" cy="632202"/>
            </a:xfrm>
            <a:custGeom>
              <a:avLst/>
              <a:gdLst/>
              <a:ahLst/>
              <a:cxnLst/>
              <a:rect l="l" t="t" r="r" b="b"/>
              <a:pathLst>
                <a:path w="7388" h="13986" extrusionOk="0">
                  <a:moveTo>
                    <a:pt x="5090" y="1"/>
                  </a:moveTo>
                  <a:cubicBezTo>
                    <a:pt x="4510" y="1"/>
                    <a:pt x="4000" y="272"/>
                    <a:pt x="3546" y="585"/>
                  </a:cubicBezTo>
                  <a:cubicBezTo>
                    <a:pt x="2017" y="1680"/>
                    <a:pt x="1235" y="3487"/>
                    <a:pt x="713" y="5225"/>
                  </a:cubicBezTo>
                  <a:cubicBezTo>
                    <a:pt x="0" y="8128"/>
                    <a:pt x="279" y="11674"/>
                    <a:pt x="2173" y="13986"/>
                  </a:cubicBezTo>
                  <a:cubicBezTo>
                    <a:pt x="4415" y="11535"/>
                    <a:pt x="6153" y="7833"/>
                    <a:pt x="6953" y="4495"/>
                  </a:cubicBezTo>
                  <a:cubicBezTo>
                    <a:pt x="7162" y="3626"/>
                    <a:pt x="7388" y="2688"/>
                    <a:pt x="7092" y="1819"/>
                  </a:cubicBezTo>
                  <a:cubicBezTo>
                    <a:pt x="6883" y="880"/>
                    <a:pt x="6153" y="81"/>
                    <a:pt x="5284" y="11"/>
                  </a:cubicBezTo>
                  <a:cubicBezTo>
                    <a:pt x="5219" y="4"/>
                    <a:pt x="5154" y="1"/>
                    <a:pt x="509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2" name="Google Shape;1062;p70"/>
            <p:cNvSpPr/>
            <p:nvPr/>
          </p:nvSpPr>
          <p:spPr>
            <a:xfrm>
              <a:off x="5035856" y="3417825"/>
              <a:ext cx="314338" cy="307061"/>
            </a:xfrm>
            <a:custGeom>
              <a:avLst/>
              <a:gdLst/>
              <a:ahLst/>
              <a:cxnLst/>
              <a:rect l="l" t="t" r="r" b="b"/>
              <a:pathLst>
                <a:path w="6954" h="6793" extrusionOk="0">
                  <a:moveTo>
                    <a:pt x="5500" y="0"/>
                  </a:moveTo>
                  <a:cubicBezTo>
                    <a:pt x="5128" y="0"/>
                    <a:pt x="4746" y="126"/>
                    <a:pt x="4416" y="344"/>
                  </a:cubicBezTo>
                  <a:cubicBezTo>
                    <a:pt x="3703" y="709"/>
                    <a:pt x="3181" y="1352"/>
                    <a:pt x="2677" y="1943"/>
                  </a:cubicBezTo>
                  <a:cubicBezTo>
                    <a:pt x="1530" y="3385"/>
                    <a:pt x="296" y="4984"/>
                    <a:pt x="1" y="6792"/>
                  </a:cubicBezTo>
                  <a:lnTo>
                    <a:pt x="296" y="6792"/>
                  </a:lnTo>
                  <a:cubicBezTo>
                    <a:pt x="1530" y="6792"/>
                    <a:pt x="2677" y="6357"/>
                    <a:pt x="3703" y="5697"/>
                  </a:cubicBezTo>
                  <a:cubicBezTo>
                    <a:pt x="4641" y="4984"/>
                    <a:pt x="5511" y="4115"/>
                    <a:pt x="6154" y="3090"/>
                  </a:cubicBezTo>
                  <a:cubicBezTo>
                    <a:pt x="6449" y="2742"/>
                    <a:pt x="6745" y="2308"/>
                    <a:pt x="6814" y="1786"/>
                  </a:cubicBezTo>
                  <a:cubicBezTo>
                    <a:pt x="6953" y="1282"/>
                    <a:pt x="6814" y="778"/>
                    <a:pt x="6519" y="413"/>
                  </a:cubicBezTo>
                  <a:cubicBezTo>
                    <a:pt x="6232" y="126"/>
                    <a:pt x="5871" y="0"/>
                    <a:pt x="5500"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3" name="Google Shape;1063;p70"/>
            <p:cNvSpPr/>
            <p:nvPr/>
          </p:nvSpPr>
          <p:spPr>
            <a:xfrm>
              <a:off x="4908563" y="3452993"/>
              <a:ext cx="130500" cy="291511"/>
            </a:xfrm>
            <a:custGeom>
              <a:avLst/>
              <a:gdLst/>
              <a:ahLst/>
              <a:cxnLst/>
              <a:rect l="l" t="t" r="r" b="b"/>
              <a:pathLst>
                <a:path w="2887" h="6449" extrusionOk="0">
                  <a:moveTo>
                    <a:pt x="505" y="0"/>
                  </a:moveTo>
                  <a:cubicBezTo>
                    <a:pt x="348" y="0"/>
                    <a:pt x="279" y="226"/>
                    <a:pt x="209" y="365"/>
                  </a:cubicBezTo>
                  <a:cubicBezTo>
                    <a:pt x="1" y="1443"/>
                    <a:pt x="209" y="2607"/>
                    <a:pt x="713" y="3615"/>
                  </a:cubicBezTo>
                  <a:cubicBezTo>
                    <a:pt x="1148" y="4641"/>
                    <a:pt x="1809" y="5510"/>
                    <a:pt x="2521" y="6449"/>
                  </a:cubicBezTo>
                  <a:lnTo>
                    <a:pt x="2817" y="6449"/>
                  </a:lnTo>
                  <a:cubicBezTo>
                    <a:pt x="2886" y="5944"/>
                    <a:pt x="2747" y="4849"/>
                    <a:pt x="2678" y="4415"/>
                  </a:cubicBezTo>
                  <a:cubicBezTo>
                    <a:pt x="2608" y="3911"/>
                    <a:pt x="2678" y="3181"/>
                    <a:pt x="2017" y="1964"/>
                  </a:cubicBezTo>
                  <a:cubicBezTo>
                    <a:pt x="1809" y="1373"/>
                    <a:pt x="1583" y="1008"/>
                    <a:pt x="1218" y="574"/>
                  </a:cubicBezTo>
                  <a:cubicBezTo>
                    <a:pt x="1148" y="504"/>
                    <a:pt x="644" y="0"/>
                    <a:pt x="50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4" name="Google Shape;1064;p70"/>
            <p:cNvSpPr/>
            <p:nvPr/>
          </p:nvSpPr>
          <p:spPr>
            <a:xfrm>
              <a:off x="5032737" y="3722903"/>
              <a:ext cx="268729" cy="211729"/>
            </a:xfrm>
            <a:custGeom>
              <a:avLst/>
              <a:gdLst/>
              <a:ahLst/>
              <a:cxnLst/>
              <a:rect l="l" t="t" r="r" b="b"/>
              <a:pathLst>
                <a:path w="5945" h="4684" extrusionOk="0">
                  <a:moveTo>
                    <a:pt x="4483" y="1"/>
                  </a:moveTo>
                  <a:cubicBezTo>
                    <a:pt x="4362" y="1"/>
                    <a:pt x="4240" y="15"/>
                    <a:pt x="4119" y="43"/>
                  </a:cubicBezTo>
                  <a:cubicBezTo>
                    <a:pt x="3476" y="182"/>
                    <a:pt x="2972" y="547"/>
                    <a:pt x="2538" y="912"/>
                  </a:cubicBezTo>
                  <a:cubicBezTo>
                    <a:pt x="1443" y="1712"/>
                    <a:pt x="365" y="2650"/>
                    <a:pt x="0" y="3954"/>
                  </a:cubicBezTo>
                  <a:lnTo>
                    <a:pt x="70" y="4684"/>
                  </a:lnTo>
                  <a:cubicBezTo>
                    <a:pt x="1599" y="4684"/>
                    <a:pt x="3615" y="3884"/>
                    <a:pt x="4850" y="2946"/>
                  </a:cubicBezTo>
                  <a:cubicBezTo>
                    <a:pt x="5145" y="2650"/>
                    <a:pt x="5510" y="2285"/>
                    <a:pt x="5649" y="1920"/>
                  </a:cubicBezTo>
                  <a:cubicBezTo>
                    <a:pt x="5858" y="1486"/>
                    <a:pt x="5945" y="982"/>
                    <a:pt x="5719" y="617"/>
                  </a:cubicBezTo>
                  <a:cubicBezTo>
                    <a:pt x="5428" y="215"/>
                    <a:pt x="4960" y="1"/>
                    <a:pt x="4483"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5" name="Google Shape;1065;p70"/>
            <p:cNvSpPr/>
            <p:nvPr/>
          </p:nvSpPr>
          <p:spPr>
            <a:xfrm>
              <a:off x="4642993" y="2978132"/>
              <a:ext cx="252275" cy="485113"/>
            </a:xfrm>
            <a:custGeom>
              <a:avLst/>
              <a:gdLst/>
              <a:ahLst/>
              <a:cxnLst/>
              <a:rect l="l" t="t" r="r" b="b"/>
              <a:pathLst>
                <a:path w="5581" h="10732" extrusionOk="0">
                  <a:moveTo>
                    <a:pt x="929" y="1"/>
                  </a:moveTo>
                  <a:cubicBezTo>
                    <a:pt x="906" y="1"/>
                    <a:pt x="887" y="3"/>
                    <a:pt x="870" y="7"/>
                  </a:cubicBezTo>
                  <a:cubicBezTo>
                    <a:pt x="575" y="76"/>
                    <a:pt x="435" y="441"/>
                    <a:pt x="366" y="737"/>
                  </a:cubicBezTo>
                  <a:cubicBezTo>
                    <a:pt x="1" y="2249"/>
                    <a:pt x="940" y="4213"/>
                    <a:pt x="1670" y="5586"/>
                  </a:cubicBezTo>
                  <a:cubicBezTo>
                    <a:pt x="2678" y="7394"/>
                    <a:pt x="3477" y="8697"/>
                    <a:pt x="4781" y="10731"/>
                  </a:cubicBezTo>
                  <a:lnTo>
                    <a:pt x="4781" y="9931"/>
                  </a:lnTo>
                  <a:cubicBezTo>
                    <a:pt x="5580" y="7759"/>
                    <a:pt x="4781" y="5864"/>
                    <a:pt x="4346" y="4352"/>
                  </a:cubicBezTo>
                  <a:cubicBezTo>
                    <a:pt x="3981" y="2909"/>
                    <a:pt x="3703" y="1953"/>
                    <a:pt x="2608" y="806"/>
                  </a:cubicBezTo>
                  <a:cubicBezTo>
                    <a:pt x="2411" y="527"/>
                    <a:pt x="1301" y="1"/>
                    <a:pt x="929"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6" name="Google Shape;1066;p70"/>
            <p:cNvSpPr/>
            <p:nvPr/>
          </p:nvSpPr>
          <p:spPr>
            <a:xfrm>
              <a:off x="4629658" y="3282441"/>
              <a:ext cx="242376" cy="238172"/>
            </a:xfrm>
            <a:custGeom>
              <a:avLst/>
              <a:gdLst/>
              <a:ahLst/>
              <a:cxnLst/>
              <a:rect l="l" t="t" r="r" b="b"/>
              <a:pathLst>
                <a:path w="5362" h="5269" extrusionOk="0">
                  <a:moveTo>
                    <a:pt x="508" y="0"/>
                  </a:moveTo>
                  <a:cubicBezTo>
                    <a:pt x="404" y="0"/>
                    <a:pt x="309" y="27"/>
                    <a:pt x="226" y="88"/>
                  </a:cubicBezTo>
                  <a:cubicBezTo>
                    <a:pt x="0" y="227"/>
                    <a:pt x="0" y="523"/>
                    <a:pt x="0" y="801"/>
                  </a:cubicBezTo>
                  <a:cubicBezTo>
                    <a:pt x="87" y="1739"/>
                    <a:pt x="661" y="2539"/>
                    <a:pt x="1391" y="3130"/>
                  </a:cubicBezTo>
                  <a:cubicBezTo>
                    <a:pt x="2173" y="3634"/>
                    <a:pt x="3129" y="4347"/>
                    <a:pt x="3998" y="4712"/>
                  </a:cubicBezTo>
                  <a:cubicBezTo>
                    <a:pt x="4384" y="4911"/>
                    <a:pt x="4676" y="4976"/>
                    <a:pt x="4889" y="4976"/>
                  </a:cubicBezTo>
                  <a:cubicBezTo>
                    <a:pt x="4992" y="4976"/>
                    <a:pt x="5077" y="4960"/>
                    <a:pt x="5145" y="4938"/>
                  </a:cubicBezTo>
                  <a:cubicBezTo>
                    <a:pt x="5158" y="4934"/>
                    <a:pt x="5171" y="4932"/>
                    <a:pt x="5182" y="4932"/>
                  </a:cubicBezTo>
                  <a:cubicBezTo>
                    <a:pt x="5190" y="4932"/>
                    <a:pt x="5196" y="4932"/>
                    <a:pt x="5203" y="4934"/>
                  </a:cubicBezTo>
                  <a:lnTo>
                    <a:pt x="5203" y="4934"/>
                  </a:lnTo>
                  <a:lnTo>
                    <a:pt x="4572" y="3130"/>
                  </a:lnTo>
                  <a:cubicBezTo>
                    <a:pt x="3772" y="1826"/>
                    <a:pt x="2469" y="731"/>
                    <a:pt x="1026" y="158"/>
                  </a:cubicBezTo>
                  <a:cubicBezTo>
                    <a:pt x="847" y="63"/>
                    <a:pt x="668" y="0"/>
                    <a:pt x="508" y="0"/>
                  </a:cubicBezTo>
                  <a:close/>
                  <a:moveTo>
                    <a:pt x="5203" y="4934"/>
                  </a:moveTo>
                  <a:lnTo>
                    <a:pt x="5302" y="5216"/>
                  </a:lnTo>
                  <a:cubicBezTo>
                    <a:pt x="5313" y="5253"/>
                    <a:pt x="5323" y="5269"/>
                    <a:pt x="5330" y="5269"/>
                  </a:cubicBezTo>
                  <a:cubicBezTo>
                    <a:pt x="5361" y="5269"/>
                    <a:pt x="5340" y="4962"/>
                    <a:pt x="5203" y="4934"/>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7" name="Google Shape;1067;p70"/>
            <p:cNvSpPr/>
            <p:nvPr/>
          </p:nvSpPr>
          <p:spPr>
            <a:xfrm>
              <a:off x="4623375" y="3463209"/>
              <a:ext cx="265610" cy="196450"/>
            </a:xfrm>
            <a:custGeom>
              <a:avLst/>
              <a:gdLst/>
              <a:ahLst/>
              <a:cxnLst/>
              <a:rect l="l" t="t" r="r" b="b"/>
              <a:pathLst>
                <a:path w="5876" h="4346" extrusionOk="0">
                  <a:moveTo>
                    <a:pt x="226" y="0"/>
                  </a:moveTo>
                  <a:cubicBezTo>
                    <a:pt x="0" y="70"/>
                    <a:pt x="0" y="348"/>
                    <a:pt x="70" y="574"/>
                  </a:cubicBezTo>
                  <a:cubicBezTo>
                    <a:pt x="139" y="1147"/>
                    <a:pt x="435" y="1947"/>
                    <a:pt x="939" y="2381"/>
                  </a:cubicBezTo>
                  <a:cubicBezTo>
                    <a:pt x="1530" y="3042"/>
                    <a:pt x="2034" y="3042"/>
                    <a:pt x="2608" y="3250"/>
                  </a:cubicBezTo>
                  <a:cubicBezTo>
                    <a:pt x="3616" y="3754"/>
                    <a:pt x="4780" y="3911"/>
                    <a:pt x="5875" y="4345"/>
                  </a:cubicBezTo>
                  <a:cubicBezTo>
                    <a:pt x="5441" y="2955"/>
                    <a:pt x="4050" y="2016"/>
                    <a:pt x="2903" y="1078"/>
                  </a:cubicBezTo>
                  <a:cubicBezTo>
                    <a:pt x="2173" y="504"/>
                    <a:pt x="1304" y="0"/>
                    <a:pt x="435" y="0"/>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8" name="Google Shape;1068;p70"/>
            <p:cNvSpPr/>
            <p:nvPr/>
          </p:nvSpPr>
          <p:spPr>
            <a:xfrm>
              <a:off x="4672873" y="3652521"/>
              <a:ext cx="242014" cy="199614"/>
            </a:xfrm>
            <a:custGeom>
              <a:avLst/>
              <a:gdLst/>
              <a:ahLst/>
              <a:cxnLst/>
              <a:rect l="l" t="t" r="r" b="b"/>
              <a:pathLst>
                <a:path w="5354" h="4416" extrusionOk="0">
                  <a:moveTo>
                    <a:pt x="1009" y="1"/>
                  </a:moveTo>
                  <a:cubicBezTo>
                    <a:pt x="713" y="1"/>
                    <a:pt x="435" y="1"/>
                    <a:pt x="209" y="227"/>
                  </a:cubicBezTo>
                  <a:cubicBezTo>
                    <a:pt x="70" y="366"/>
                    <a:pt x="0" y="661"/>
                    <a:pt x="70" y="870"/>
                  </a:cubicBezTo>
                  <a:cubicBezTo>
                    <a:pt x="139" y="1165"/>
                    <a:pt x="279" y="1305"/>
                    <a:pt x="435" y="1530"/>
                  </a:cubicBezTo>
                  <a:cubicBezTo>
                    <a:pt x="1652" y="2973"/>
                    <a:pt x="2677" y="3912"/>
                    <a:pt x="5354" y="4416"/>
                  </a:cubicBezTo>
                  <a:lnTo>
                    <a:pt x="5354" y="4138"/>
                  </a:lnTo>
                  <a:cubicBezTo>
                    <a:pt x="4919" y="3338"/>
                    <a:pt x="4415" y="2330"/>
                    <a:pt x="3911" y="1530"/>
                  </a:cubicBezTo>
                  <a:cubicBezTo>
                    <a:pt x="3477" y="870"/>
                    <a:pt x="2608" y="227"/>
                    <a:pt x="1808"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69" name="Google Shape;1069;p70"/>
            <p:cNvSpPr/>
            <p:nvPr/>
          </p:nvSpPr>
          <p:spPr>
            <a:xfrm>
              <a:off x="4747503" y="4068166"/>
              <a:ext cx="484797" cy="416451"/>
            </a:xfrm>
            <a:custGeom>
              <a:avLst/>
              <a:gdLst/>
              <a:ahLst/>
              <a:cxnLst/>
              <a:rect l="l" t="t" r="r" b="b"/>
              <a:pathLst>
                <a:path w="10725" h="9213" extrusionOk="0">
                  <a:moveTo>
                    <a:pt x="2399" y="1"/>
                  </a:moveTo>
                  <a:cubicBezTo>
                    <a:pt x="1026" y="1"/>
                    <a:pt x="1" y="1096"/>
                    <a:pt x="157" y="2330"/>
                  </a:cubicBezTo>
                  <a:lnTo>
                    <a:pt x="957" y="7475"/>
                  </a:lnTo>
                  <a:cubicBezTo>
                    <a:pt x="1096" y="8483"/>
                    <a:pt x="2034" y="9213"/>
                    <a:pt x="3129" y="9213"/>
                  </a:cubicBezTo>
                  <a:lnTo>
                    <a:pt x="7388" y="9213"/>
                  </a:lnTo>
                  <a:cubicBezTo>
                    <a:pt x="8483" y="9213"/>
                    <a:pt x="9491" y="8483"/>
                    <a:pt x="9647" y="7544"/>
                  </a:cubicBezTo>
                  <a:lnTo>
                    <a:pt x="10516" y="2330"/>
                  </a:lnTo>
                  <a:cubicBezTo>
                    <a:pt x="10725" y="1165"/>
                    <a:pt x="9647" y="1"/>
                    <a:pt x="8257"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0" name="Google Shape;1070;p70"/>
            <p:cNvSpPr/>
            <p:nvPr/>
          </p:nvSpPr>
          <p:spPr>
            <a:xfrm>
              <a:off x="4715319" y="4068166"/>
              <a:ext cx="542927" cy="111605"/>
            </a:xfrm>
            <a:custGeom>
              <a:avLst/>
              <a:gdLst/>
              <a:ahLst/>
              <a:cxnLst/>
              <a:rect l="l" t="t" r="r" b="b"/>
              <a:pathLst>
                <a:path w="12011" h="2469" extrusionOk="0">
                  <a:moveTo>
                    <a:pt x="869" y="1"/>
                  </a:moveTo>
                  <a:cubicBezTo>
                    <a:pt x="435" y="1"/>
                    <a:pt x="0" y="435"/>
                    <a:pt x="0" y="870"/>
                  </a:cubicBezTo>
                  <a:lnTo>
                    <a:pt x="0" y="1600"/>
                  </a:lnTo>
                  <a:cubicBezTo>
                    <a:pt x="0" y="2034"/>
                    <a:pt x="435" y="2469"/>
                    <a:pt x="869" y="2469"/>
                  </a:cubicBezTo>
                  <a:lnTo>
                    <a:pt x="11141" y="2469"/>
                  </a:lnTo>
                  <a:cubicBezTo>
                    <a:pt x="11576" y="2469"/>
                    <a:pt x="12011" y="2034"/>
                    <a:pt x="12011" y="1600"/>
                  </a:cubicBezTo>
                  <a:lnTo>
                    <a:pt x="12011" y="870"/>
                  </a:lnTo>
                  <a:cubicBezTo>
                    <a:pt x="12011" y="435"/>
                    <a:pt x="11576" y="1"/>
                    <a:pt x="1114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1" name="Google Shape;1071;p70"/>
            <p:cNvSpPr/>
            <p:nvPr/>
          </p:nvSpPr>
          <p:spPr>
            <a:xfrm>
              <a:off x="5039020" y="2926239"/>
              <a:ext cx="156220" cy="548758"/>
            </a:xfrm>
            <a:custGeom>
              <a:avLst/>
              <a:gdLst/>
              <a:ahLst/>
              <a:cxnLst/>
              <a:rect l="l" t="t" r="r" b="b"/>
              <a:pathLst>
                <a:path w="3456" h="12140" extrusionOk="0">
                  <a:moveTo>
                    <a:pt x="3343" y="1"/>
                  </a:moveTo>
                  <a:cubicBezTo>
                    <a:pt x="3317" y="1"/>
                    <a:pt x="3289" y="17"/>
                    <a:pt x="3268" y="60"/>
                  </a:cubicBezTo>
                  <a:cubicBezTo>
                    <a:pt x="1165" y="3692"/>
                    <a:pt x="591" y="7968"/>
                    <a:pt x="0" y="12088"/>
                  </a:cubicBezTo>
                  <a:cubicBezTo>
                    <a:pt x="0" y="12122"/>
                    <a:pt x="18" y="12140"/>
                    <a:pt x="35" y="12140"/>
                  </a:cubicBezTo>
                  <a:cubicBezTo>
                    <a:pt x="52" y="12140"/>
                    <a:pt x="70" y="12122"/>
                    <a:pt x="70" y="12088"/>
                  </a:cubicBezTo>
                  <a:cubicBezTo>
                    <a:pt x="730" y="7968"/>
                    <a:pt x="1530" y="3901"/>
                    <a:pt x="3407" y="147"/>
                  </a:cubicBezTo>
                  <a:cubicBezTo>
                    <a:pt x="3455" y="86"/>
                    <a:pt x="3403" y="1"/>
                    <a:pt x="334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2" name="Google Shape;1072;p70"/>
            <p:cNvSpPr/>
            <p:nvPr/>
          </p:nvSpPr>
          <p:spPr>
            <a:xfrm>
              <a:off x="5085353" y="3016826"/>
              <a:ext cx="140083" cy="197354"/>
            </a:xfrm>
            <a:custGeom>
              <a:avLst/>
              <a:gdLst/>
              <a:ahLst/>
              <a:cxnLst/>
              <a:rect l="l" t="t" r="r" b="b"/>
              <a:pathLst>
                <a:path w="3099" h="4366" extrusionOk="0">
                  <a:moveTo>
                    <a:pt x="2933" y="1"/>
                  </a:moveTo>
                  <a:cubicBezTo>
                    <a:pt x="2916" y="1"/>
                    <a:pt x="2899" y="7"/>
                    <a:pt x="2886" y="20"/>
                  </a:cubicBezTo>
                  <a:cubicBezTo>
                    <a:pt x="1582" y="1254"/>
                    <a:pt x="713" y="2766"/>
                    <a:pt x="1" y="4365"/>
                  </a:cubicBezTo>
                  <a:cubicBezTo>
                    <a:pt x="870" y="2836"/>
                    <a:pt x="1878" y="1462"/>
                    <a:pt x="3042" y="159"/>
                  </a:cubicBezTo>
                  <a:cubicBezTo>
                    <a:pt x="3099" y="103"/>
                    <a:pt x="3007" y="1"/>
                    <a:pt x="293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3" name="Google Shape;1073;p70"/>
            <p:cNvSpPr/>
            <p:nvPr/>
          </p:nvSpPr>
          <p:spPr>
            <a:xfrm>
              <a:off x="5078302" y="3255681"/>
              <a:ext cx="61521" cy="80867"/>
            </a:xfrm>
            <a:custGeom>
              <a:avLst/>
              <a:gdLst/>
              <a:ahLst/>
              <a:cxnLst/>
              <a:rect l="l" t="t" r="r" b="b"/>
              <a:pathLst>
                <a:path w="1361" h="1789" extrusionOk="0">
                  <a:moveTo>
                    <a:pt x="1273" y="1"/>
                  </a:moveTo>
                  <a:cubicBezTo>
                    <a:pt x="1261" y="1"/>
                    <a:pt x="1248" y="6"/>
                    <a:pt x="1234" y="20"/>
                  </a:cubicBezTo>
                  <a:cubicBezTo>
                    <a:pt x="730" y="524"/>
                    <a:pt x="296" y="1115"/>
                    <a:pt x="0" y="1758"/>
                  </a:cubicBezTo>
                  <a:cubicBezTo>
                    <a:pt x="0" y="1758"/>
                    <a:pt x="31" y="1789"/>
                    <a:pt x="52" y="1789"/>
                  </a:cubicBezTo>
                  <a:cubicBezTo>
                    <a:pt x="62" y="1789"/>
                    <a:pt x="70" y="1781"/>
                    <a:pt x="70" y="1758"/>
                  </a:cubicBezTo>
                  <a:cubicBezTo>
                    <a:pt x="365" y="1184"/>
                    <a:pt x="800" y="593"/>
                    <a:pt x="1304" y="159"/>
                  </a:cubicBezTo>
                  <a:cubicBezTo>
                    <a:pt x="1360" y="103"/>
                    <a:pt x="1325" y="1"/>
                    <a:pt x="1273"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4" name="Google Shape;1074;p70"/>
            <p:cNvSpPr/>
            <p:nvPr/>
          </p:nvSpPr>
          <p:spPr>
            <a:xfrm>
              <a:off x="5032737" y="3166404"/>
              <a:ext cx="41270" cy="97095"/>
            </a:xfrm>
            <a:custGeom>
              <a:avLst/>
              <a:gdLst/>
              <a:ahLst/>
              <a:cxnLst/>
              <a:rect l="l" t="t" r="r" b="b"/>
              <a:pathLst>
                <a:path w="913" h="2148" extrusionOk="0">
                  <a:moveTo>
                    <a:pt x="78" y="0"/>
                  </a:moveTo>
                  <a:cubicBezTo>
                    <a:pt x="35" y="0"/>
                    <a:pt x="0" y="39"/>
                    <a:pt x="0" y="118"/>
                  </a:cubicBezTo>
                  <a:cubicBezTo>
                    <a:pt x="0" y="761"/>
                    <a:pt x="365" y="1560"/>
                    <a:pt x="730" y="2064"/>
                  </a:cubicBezTo>
                  <a:cubicBezTo>
                    <a:pt x="756" y="2123"/>
                    <a:pt x="792" y="2148"/>
                    <a:pt x="824" y="2148"/>
                  </a:cubicBezTo>
                  <a:cubicBezTo>
                    <a:pt x="875" y="2148"/>
                    <a:pt x="912" y="2081"/>
                    <a:pt x="869" y="1995"/>
                  </a:cubicBezTo>
                  <a:cubicBezTo>
                    <a:pt x="730" y="1699"/>
                    <a:pt x="574" y="1352"/>
                    <a:pt x="435" y="987"/>
                  </a:cubicBezTo>
                  <a:cubicBezTo>
                    <a:pt x="365" y="691"/>
                    <a:pt x="296" y="396"/>
                    <a:pt x="209" y="118"/>
                  </a:cubicBezTo>
                  <a:cubicBezTo>
                    <a:pt x="174" y="39"/>
                    <a:pt x="122" y="0"/>
                    <a:pt x="78"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5" name="Google Shape;1075;p70"/>
            <p:cNvSpPr/>
            <p:nvPr/>
          </p:nvSpPr>
          <p:spPr>
            <a:xfrm>
              <a:off x="4682320" y="3076630"/>
              <a:ext cx="154005" cy="260864"/>
            </a:xfrm>
            <a:custGeom>
              <a:avLst/>
              <a:gdLst/>
              <a:ahLst/>
              <a:cxnLst/>
              <a:rect l="l" t="t" r="r" b="b"/>
              <a:pathLst>
                <a:path w="3407" h="5771" extrusionOk="0">
                  <a:moveTo>
                    <a:pt x="0" y="0"/>
                  </a:moveTo>
                  <a:lnTo>
                    <a:pt x="0" y="70"/>
                  </a:lnTo>
                  <a:cubicBezTo>
                    <a:pt x="1669" y="1599"/>
                    <a:pt x="2746" y="3546"/>
                    <a:pt x="3337" y="5719"/>
                  </a:cubicBezTo>
                  <a:cubicBezTo>
                    <a:pt x="3337" y="5754"/>
                    <a:pt x="3355" y="5771"/>
                    <a:pt x="3372" y="5771"/>
                  </a:cubicBezTo>
                  <a:cubicBezTo>
                    <a:pt x="3389" y="5771"/>
                    <a:pt x="3407" y="5754"/>
                    <a:pt x="3407" y="5719"/>
                  </a:cubicBezTo>
                  <a:cubicBezTo>
                    <a:pt x="2833" y="3477"/>
                    <a:pt x="1669" y="1599"/>
                    <a:pt x="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6" name="Google Shape;1076;p70"/>
            <p:cNvSpPr/>
            <p:nvPr/>
          </p:nvSpPr>
          <p:spPr>
            <a:xfrm>
              <a:off x="4757719" y="3093898"/>
              <a:ext cx="19708" cy="94609"/>
            </a:xfrm>
            <a:custGeom>
              <a:avLst/>
              <a:gdLst/>
              <a:ahLst/>
              <a:cxnLst/>
              <a:rect l="l" t="t" r="r" b="b"/>
              <a:pathLst>
                <a:path w="436" h="2093" extrusionOk="0">
                  <a:moveTo>
                    <a:pt x="44" y="1"/>
                  </a:moveTo>
                  <a:cubicBezTo>
                    <a:pt x="18" y="1"/>
                    <a:pt x="1" y="18"/>
                    <a:pt x="1" y="53"/>
                  </a:cubicBezTo>
                  <a:cubicBezTo>
                    <a:pt x="70" y="696"/>
                    <a:pt x="140" y="1357"/>
                    <a:pt x="209" y="2000"/>
                  </a:cubicBezTo>
                  <a:cubicBezTo>
                    <a:pt x="247" y="2067"/>
                    <a:pt x="294" y="2093"/>
                    <a:pt x="336" y="2093"/>
                  </a:cubicBezTo>
                  <a:cubicBezTo>
                    <a:pt x="390" y="2093"/>
                    <a:pt x="435" y="2049"/>
                    <a:pt x="435" y="2000"/>
                  </a:cubicBezTo>
                  <a:cubicBezTo>
                    <a:pt x="366" y="1357"/>
                    <a:pt x="209" y="696"/>
                    <a:pt x="140" y="53"/>
                  </a:cubicBezTo>
                  <a:cubicBezTo>
                    <a:pt x="105" y="18"/>
                    <a:pt x="70" y="1"/>
                    <a:pt x="44"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7" name="Google Shape;1077;p70"/>
            <p:cNvSpPr/>
            <p:nvPr/>
          </p:nvSpPr>
          <p:spPr>
            <a:xfrm>
              <a:off x="5085353" y="3489111"/>
              <a:ext cx="196450" cy="187997"/>
            </a:xfrm>
            <a:custGeom>
              <a:avLst/>
              <a:gdLst/>
              <a:ahLst/>
              <a:cxnLst/>
              <a:rect l="l" t="t" r="r" b="b"/>
              <a:pathLst>
                <a:path w="4346" h="4159" extrusionOk="0">
                  <a:moveTo>
                    <a:pt x="4190" y="1"/>
                  </a:moveTo>
                  <a:cubicBezTo>
                    <a:pt x="2608" y="1165"/>
                    <a:pt x="1217" y="2608"/>
                    <a:pt x="1" y="4120"/>
                  </a:cubicBezTo>
                  <a:cubicBezTo>
                    <a:pt x="1" y="4120"/>
                    <a:pt x="32" y="4159"/>
                    <a:pt x="52" y="4159"/>
                  </a:cubicBezTo>
                  <a:cubicBezTo>
                    <a:pt x="62" y="4159"/>
                    <a:pt x="70" y="4149"/>
                    <a:pt x="70" y="4120"/>
                  </a:cubicBezTo>
                  <a:cubicBezTo>
                    <a:pt x="1374" y="2677"/>
                    <a:pt x="2747" y="1374"/>
                    <a:pt x="4259" y="140"/>
                  </a:cubicBezTo>
                  <a:cubicBezTo>
                    <a:pt x="4346" y="70"/>
                    <a:pt x="4190" y="1"/>
                    <a:pt x="419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8" name="Google Shape;1078;p70"/>
            <p:cNvSpPr/>
            <p:nvPr/>
          </p:nvSpPr>
          <p:spPr>
            <a:xfrm>
              <a:off x="5186699" y="3563290"/>
              <a:ext cx="101434" cy="10713"/>
            </a:xfrm>
            <a:custGeom>
              <a:avLst/>
              <a:gdLst/>
              <a:ahLst/>
              <a:cxnLst/>
              <a:rect l="l" t="t" r="r" b="b"/>
              <a:pathLst>
                <a:path w="2244" h="237" extrusionOk="0">
                  <a:moveTo>
                    <a:pt x="1549" y="1"/>
                  </a:moveTo>
                  <a:cubicBezTo>
                    <a:pt x="1026" y="1"/>
                    <a:pt x="472" y="65"/>
                    <a:pt x="1" y="167"/>
                  </a:cubicBezTo>
                  <a:lnTo>
                    <a:pt x="1" y="237"/>
                  </a:lnTo>
                  <a:cubicBezTo>
                    <a:pt x="357" y="167"/>
                    <a:pt x="700" y="150"/>
                    <a:pt x="1046" y="150"/>
                  </a:cubicBezTo>
                  <a:cubicBezTo>
                    <a:pt x="1391" y="150"/>
                    <a:pt x="1739" y="167"/>
                    <a:pt x="2104" y="167"/>
                  </a:cubicBezTo>
                  <a:cubicBezTo>
                    <a:pt x="2174" y="167"/>
                    <a:pt x="2243" y="28"/>
                    <a:pt x="2104" y="28"/>
                  </a:cubicBezTo>
                  <a:cubicBezTo>
                    <a:pt x="1927" y="10"/>
                    <a:pt x="1740" y="1"/>
                    <a:pt x="15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79" name="Google Shape;1079;p70"/>
            <p:cNvSpPr/>
            <p:nvPr/>
          </p:nvSpPr>
          <p:spPr>
            <a:xfrm>
              <a:off x="4895228" y="4176971"/>
              <a:ext cx="304077" cy="12250"/>
            </a:xfrm>
            <a:custGeom>
              <a:avLst/>
              <a:gdLst/>
              <a:ahLst/>
              <a:cxnLst/>
              <a:rect l="l" t="t" r="r" b="b"/>
              <a:pathLst>
                <a:path w="6727" h="271" extrusionOk="0">
                  <a:moveTo>
                    <a:pt x="4467" y="0"/>
                  </a:moveTo>
                  <a:cubicBezTo>
                    <a:pt x="2998" y="0"/>
                    <a:pt x="1518" y="62"/>
                    <a:pt x="70" y="62"/>
                  </a:cubicBezTo>
                  <a:cubicBezTo>
                    <a:pt x="0" y="62"/>
                    <a:pt x="0" y="201"/>
                    <a:pt x="70" y="201"/>
                  </a:cubicBezTo>
                  <a:cubicBezTo>
                    <a:pt x="1518" y="201"/>
                    <a:pt x="2998" y="270"/>
                    <a:pt x="4467" y="270"/>
                  </a:cubicBezTo>
                  <a:cubicBezTo>
                    <a:pt x="5201" y="270"/>
                    <a:pt x="5933" y="253"/>
                    <a:pt x="6657" y="201"/>
                  </a:cubicBezTo>
                  <a:cubicBezTo>
                    <a:pt x="6727" y="201"/>
                    <a:pt x="6727" y="131"/>
                    <a:pt x="6657" y="62"/>
                  </a:cubicBezTo>
                  <a:cubicBezTo>
                    <a:pt x="5933" y="15"/>
                    <a:pt x="5201" y="0"/>
                    <a:pt x="4467"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080" name="Google Shape;1080;p70"/>
          <p:cNvGrpSpPr/>
          <p:nvPr/>
        </p:nvGrpSpPr>
        <p:grpSpPr>
          <a:xfrm>
            <a:off x="4827643" y="1192223"/>
            <a:ext cx="3410494" cy="3411157"/>
            <a:chOff x="4623247" y="884710"/>
            <a:chExt cx="3722840" cy="3724378"/>
          </a:xfrm>
        </p:grpSpPr>
        <p:sp>
          <p:nvSpPr>
            <p:cNvPr id="1081" name="Google Shape;1081;p70"/>
            <p:cNvSpPr/>
            <p:nvPr/>
          </p:nvSpPr>
          <p:spPr>
            <a:xfrm>
              <a:off x="4623247" y="1695304"/>
              <a:ext cx="831923" cy="852991"/>
            </a:xfrm>
            <a:custGeom>
              <a:avLst/>
              <a:gdLst/>
              <a:ahLst/>
              <a:cxnLst/>
              <a:rect l="l" t="t" r="r" b="b"/>
              <a:pathLst>
                <a:path w="3238" h="3320" extrusionOk="0">
                  <a:moveTo>
                    <a:pt x="2035" y="1313"/>
                  </a:moveTo>
                  <a:cubicBezTo>
                    <a:pt x="2035" y="1231"/>
                    <a:pt x="1973" y="1086"/>
                    <a:pt x="1973" y="969"/>
                  </a:cubicBezTo>
                  <a:cubicBezTo>
                    <a:pt x="1946" y="859"/>
                    <a:pt x="1946" y="688"/>
                    <a:pt x="2063" y="653"/>
                  </a:cubicBezTo>
                  <a:cubicBezTo>
                    <a:pt x="2207" y="715"/>
                    <a:pt x="2289" y="887"/>
                    <a:pt x="2344" y="1031"/>
                  </a:cubicBezTo>
                  <a:cubicBezTo>
                    <a:pt x="2578" y="1430"/>
                    <a:pt x="2860" y="1773"/>
                    <a:pt x="3238" y="2117"/>
                  </a:cubicBezTo>
                  <a:cubicBezTo>
                    <a:pt x="3149" y="2234"/>
                    <a:pt x="3032" y="2316"/>
                    <a:pt x="2922" y="2433"/>
                  </a:cubicBezTo>
                  <a:cubicBezTo>
                    <a:pt x="2578" y="2715"/>
                    <a:pt x="2207" y="3031"/>
                    <a:pt x="1863" y="3320"/>
                  </a:cubicBezTo>
                  <a:cubicBezTo>
                    <a:pt x="1176" y="2777"/>
                    <a:pt x="661" y="2117"/>
                    <a:pt x="283" y="1375"/>
                  </a:cubicBezTo>
                  <a:cubicBezTo>
                    <a:pt x="228" y="1258"/>
                    <a:pt x="173" y="1141"/>
                    <a:pt x="111" y="997"/>
                  </a:cubicBezTo>
                  <a:cubicBezTo>
                    <a:pt x="83" y="887"/>
                    <a:pt x="1" y="715"/>
                    <a:pt x="111" y="598"/>
                  </a:cubicBezTo>
                  <a:cubicBezTo>
                    <a:pt x="228" y="653"/>
                    <a:pt x="317" y="770"/>
                    <a:pt x="372" y="859"/>
                  </a:cubicBezTo>
                  <a:cubicBezTo>
                    <a:pt x="427" y="942"/>
                    <a:pt x="516" y="1059"/>
                    <a:pt x="571" y="1141"/>
                  </a:cubicBezTo>
                  <a:cubicBezTo>
                    <a:pt x="544" y="1059"/>
                    <a:pt x="454" y="914"/>
                    <a:pt x="427" y="770"/>
                  </a:cubicBezTo>
                  <a:cubicBezTo>
                    <a:pt x="399" y="626"/>
                    <a:pt x="317" y="454"/>
                    <a:pt x="427" y="344"/>
                  </a:cubicBezTo>
                  <a:cubicBezTo>
                    <a:pt x="544" y="399"/>
                    <a:pt x="599" y="516"/>
                    <a:pt x="661" y="626"/>
                  </a:cubicBezTo>
                  <a:cubicBezTo>
                    <a:pt x="716" y="715"/>
                    <a:pt x="771" y="825"/>
                    <a:pt x="832" y="914"/>
                  </a:cubicBezTo>
                  <a:cubicBezTo>
                    <a:pt x="832" y="825"/>
                    <a:pt x="771" y="715"/>
                    <a:pt x="743" y="571"/>
                  </a:cubicBezTo>
                  <a:cubicBezTo>
                    <a:pt x="716" y="454"/>
                    <a:pt x="661" y="310"/>
                    <a:pt x="771" y="200"/>
                  </a:cubicBezTo>
                  <a:cubicBezTo>
                    <a:pt x="915" y="282"/>
                    <a:pt x="970" y="426"/>
                    <a:pt x="1059" y="543"/>
                  </a:cubicBezTo>
                  <a:cubicBezTo>
                    <a:pt x="1114" y="688"/>
                    <a:pt x="1176" y="798"/>
                    <a:pt x="1259" y="942"/>
                  </a:cubicBezTo>
                  <a:cubicBezTo>
                    <a:pt x="1204" y="715"/>
                    <a:pt x="1087" y="481"/>
                    <a:pt x="1059" y="227"/>
                  </a:cubicBezTo>
                  <a:cubicBezTo>
                    <a:pt x="1059" y="172"/>
                    <a:pt x="1059" y="55"/>
                    <a:pt x="1142" y="0"/>
                  </a:cubicBezTo>
                  <a:cubicBezTo>
                    <a:pt x="1286" y="55"/>
                    <a:pt x="1348" y="200"/>
                    <a:pt x="1403" y="310"/>
                  </a:cubicBezTo>
                  <a:cubicBezTo>
                    <a:pt x="1602" y="626"/>
                    <a:pt x="1801" y="969"/>
                    <a:pt x="2001" y="1285"/>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2" name="Google Shape;1082;p70"/>
            <p:cNvSpPr/>
            <p:nvPr/>
          </p:nvSpPr>
          <p:spPr>
            <a:xfrm>
              <a:off x="5079031" y="2180889"/>
              <a:ext cx="2353947" cy="883051"/>
            </a:xfrm>
            <a:custGeom>
              <a:avLst/>
              <a:gdLst/>
              <a:ahLst/>
              <a:cxnLst/>
              <a:rect l="l" t="t" r="r" b="b"/>
              <a:pathLst>
                <a:path w="9162" h="3437" extrusionOk="0">
                  <a:moveTo>
                    <a:pt x="0" y="1375"/>
                  </a:moveTo>
                  <a:cubicBezTo>
                    <a:pt x="89" y="1231"/>
                    <a:pt x="199" y="1141"/>
                    <a:pt x="344" y="1031"/>
                  </a:cubicBezTo>
                  <a:cubicBezTo>
                    <a:pt x="687" y="743"/>
                    <a:pt x="1031" y="454"/>
                    <a:pt x="1375" y="138"/>
                  </a:cubicBezTo>
                  <a:cubicBezTo>
                    <a:pt x="1835" y="516"/>
                    <a:pt x="2261" y="825"/>
                    <a:pt x="2839" y="1086"/>
                  </a:cubicBezTo>
                  <a:cubicBezTo>
                    <a:pt x="3464" y="1375"/>
                    <a:pt x="4096" y="1485"/>
                    <a:pt x="4694" y="1485"/>
                  </a:cubicBezTo>
                  <a:cubicBezTo>
                    <a:pt x="5725" y="1457"/>
                    <a:pt x="6502" y="1086"/>
                    <a:pt x="7217" y="481"/>
                  </a:cubicBezTo>
                  <a:cubicBezTo>
                    <a:pt x="7505" y="227"/>
                    <a:pt x="7849" y="0"/>
                    <a:pt x="8337" y="83"/>
                  </a:cubicBezTo>
                  <a:cubicBezTo>
                    <a:pt x="8736" y="172"/>
                    <a:pt x="9024" y="481"/>
                    <a:pt x="9079" y="798"/>
                  </a:cubicBezTo>
                  <a:cubicBezTo>
                    <a:pt x="9162" y="1086"/>
                    <a:pt x="9079" y="1512"/>
                    <a:pt x="8853" y="1774"/>
                  </a:cubicBezTo>
                  <a:cubicBezTo>
                    <a:pt x="8736" y="1918"/>
                    <a:pt x="8564" y="2028"/>
                    <a:pt x="8420" y="2145"/>
                  </a:cubicBezTo>
                  <a:cubicBezTo>
                    <a:pt x="7389" y="2949"/>
                    <a:pt x="6158" y="3403"/>
                    <a:pt x="4729" y="3437"/>
                  </a:cubicBezTo>
                  <a:cubicBezTo>
                    <a:pt x="3870" y="3437"/>
                    <a:pt x="2839" y="3203"/>
                    <a:pt x="1979" y="2832"/>
                  </a:cubicBezTo>
                  <a:cubicBezTo>
                    <a:pt x="1347" y="2543"/>
                    <a:pt x="832" y="2172"/>
                    <a:pt x="371" y="1774"/>
                  </a:cubicBezTo>
                  <a:cubicBezTo>
                    <a:pt x="227" y="1657"/>
                    <a:pt x="89" y="1512"/>
                    <a:pt x="0" y="1375"/>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3" name="Google Shape;1083;p70"/>
            <p:cNvSpPr/>
            <p:nvPr/>
          </p:nvSpPr>
          <p:spPr>
            <a:xfrm>
              <a:off x="5079031" y="2392851"/>
              <a:ext cx="2353947" cy="671088"/>
            </a:xfrm>
            <a:custGeom>
              <a:avLst/>
              <a:gdLst/>
              <a:ahLst/>
              <a:cxnLst/>
              <a:rect l="l" t="t" r="r" b="b"/>
              <a:pathLst>
                <a:path w="9162" h="2612" extrusionOk="0">
                  <a:moveTo>
                    <a:pt x="9107" y="0"/>
                  </a:moveTo>
                  <a:lnTo>
                    <a:pt x="9107" y="0"/>
                  </a:lnTo>
                  <a:cubicBezTo>
                    <a:pt x="9052" y="172"/>
                    <a:pt x="8990" y="316"/>
                    <a:pt x="8880" y="461"/>
                  </a:cubicBezTo>
                  <a:cubicBezTo>
                    <a:pt x="8763" y="577"/>
                    <a:pt x="8591" y="687"/>
                    <a:pt x="8447" y="804"/>
                  </a:cubicBezTo>
                  <a:cubicBezTo>
                    <a:pt x="7416" y="1608"/>
                    <a:pt x="6186" y="2096"/>
                    <a:pt x="4729" y="2096"/>
                  </a:cubicBezTo>
                  <a:cubicBezTo>
                    <a:pt x="4683" y="2098"/>
                    <a:pt x="4637" y="2099"/>
                    <a:pt x="4591" y="2099"/>
                  </a:cubicBezTo>
                  <a:cubicBezTo>
                    <a:pt x="3763" y="2099"/>
                    <a:pt x="2819" y="1869"/>
                    <a:pt x="1979" y="1492"/>
                  </a:cubicBezTo>
                  <a:cubicBezTo>
                    <a:pt x="1375" y="1237"/>
                    <a:pt x="859" y="832"/>
                    <a:pt x="399" y="461"/>
                  </a:cubicBezTo>
                  <a:cubicBezTo>
                    <a:pt x="344" y="406"/>
                    <a:pt x="289" y="344"/>
                    <a:pt x="227" y="289"/>
                  </a:cubicBezTo>
                  <a:cubicBezTo>
                    <a:pt x="144" y="378"/>
                    <a:pt x="55" y="461"/>
                    <a:pt x="0" y="550"/>
                  </a:cubicBezTo>
                  <a:cubicBezTo>
                    <a:pt x="89" y="687"/>
                    <a:pt x="227" y="832"/>
                    <a:pt x="371" y="949"/>
                  </a:cubicBezTo>
                  <a:cubicBezTo>
                    <a:pt x="832" y="1347"/>
                    <a:pt x="1347" y="1718"/>
                    <a:pt x="1979" y="2007"/>
                  </a:cubicBezTo>
                  <a:cubicBezTo>
                    <a:pt x="2839" y="2378"/>
                    <a:pt x="3870" y="2612"/>
                    <a:pt x="4729" y="2612"/>
                  </a:cubicBezTo>
                  <a:cubicBezTo>
                    <a:pt x="6158" y="2578"/>
                    <a:pt x="7389" y="2124"/>
                    <a:pt x="8420" y="1320"/>
                  </a:cubicBezTo>
                  <a:cubicBezTo>
                    <a:pt x="8564" y="1203"/>
                    <a:pt x="8736" y="1093"/>
                    <a:pt x="8853" y="949"/>
                  </a:cubicBezTo>
                  <a:cubicBezTo>
                    <a:pt x="9052" y="687"/>
                    <a:pt x="9162" y="289"/>
                    <a:pt x="9107"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4" name="Google Shape;1084;p70"/>
            <p:cNvSpPr/>
            <p:nvPr/>
          </p:nvSpPr>
          <p:spPr>
            <a:xfrm>
              <a:off x="6749297" y="2083772"/>
              <a:ext cx="1596789" cy="2525316"/>
            </a:xfrm>
            <a:custGeom>
              <a:avLst/>
              <a:gdLst/>
              <a:ahLst/>
              <a:cxnLst/>
              <a:rect l="l" t="t" r="r" b="b"/>
              <a:pathLst>
                <a:path w="6215" h="9829" extrusionOk="0">
                  <a:moveTo>
                    <a:pt x="5011" y="9197"/>
                  </a:moveTo>
                  <a:cubicBezTo>
                    <a:pt x="3348" y="8997"/>
                    <a:pt x="2317" y="9829"/>
                    <a:pt x="661" y="9657"/>
                  </a:cubicBezTo>
                  <a:cubicBezTo>
                    <a:pt x="943" y="5416"/>
                    <a:pt x="1" y="4530"/>
                    <a:pt x="200" y="2983"/>
                  </a:cubicBezTo>
                  <a:cubicBezTo>
                    <a:pt x="317" y="2124"/>
                    <a:pt x="833" y="1519"/>
                    <a:pt x="1348" y="1031"/>
                  </a:cubicBezTo>
                  <a:cubicBezTo>
                    <a:pt x="1864" y="516"/>
                    <a:pt x="2462" y="35"/>
                    <a:pt x="3238" y="0"/>
                  </a:cubicBezTo>
                  <a:lnTo>
                    <a:pt x="3293" y="0"/>
                  </a:lnTo>
                  <a:cubicBezTo>
                    <a:pt x="4207" y="35"/>
                    <a:pt x="6042" y="1004"/>
                    <a:pt x="6132" y="1691"/>
                  </a:cubicBezTo>
                  <a:cubicBezTo>
                    <a:pt x="6214" y="2179"/>
                    <a:pt x="6097" y="3155"/>
                    <a:pt x="5898" y="3952"/>
                  </a:cubicBezTo>
                  <a:cubicBezTo>
                    <a:pt x="5355" y="6420"/>
                    <a:pt x="5238" y="7306"/>
                    <a:pt x="5011" y="9197"/>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5" name="Google Shape;1085;p70"/>
            <p:cNvSpPr/>
            <p:nvPr/>
          </p:nvSpPr>
          <p:spPr>
            <a:xfrm>
              <a:off x="5564618" y="2864306"/>
              <a:ext cx="920305" cy="692413"/>
            </a:xfrm>
            <a:custGeom>
              <a:avLst/>
              <a:gdLst/>
              <a:ahLst/>
              <a:cxnLst/>
              <a:rect l="l" t="t" r="r" b="b"/>
              <a:pathLst>
                <a:path w="3582" h="2695" extrusionOk="0">
                  <a:moveTo>
                    <a:pt x="2090" y="804"/>
                  </a:moveTo>
                  <a:cubicBezTo>
                    <a:pt x="2035" y="715"/>
                    <a:pt x="1945" y="633"/>
                    <a:pt x="1890" y="543"/>
                  </a:cubicBezTo>
                  <a:cubicBezTo>
                    <a:pt x="1835" y="433"/>
                    <a:pt x="1746" y="289"/>
                    <a:pt x="1835" y="200"/>
                  </a:cubicBezTo>
                  <a:cubicBezTo>
                    <a:pt x="2007" y="200"/>
                    <a:pt x="2117" y="316"/>
                    <a:pt x="2261" y="399"/>
                  </a:cubicBezTo>
                  <a:cubicBezTo>
                    <a:pt x="2633" y="660"/>
                    <a:pt x="3093" y="832"/>
                    <a:pt x="3581" y="976"/>
                  </a:cubicBezTo>
                  <a:cubicBezTo>
                    <a:pt x="3554" y="1148"/>
                    <a:pt x="3437" y="1258"/>
                    <a:pt x="3382" y="1402"/>
                  </a:cubicBezTo>
                  <a:cubicBezTo>
                    <a:pt x="3210" y="1835"/>
                    <a:pt x="3011" y="2261"/>
                    <a:pt x="2839" y="2694"/>
                  </a:cubicBezTo>
                  <a:cubicBezTo>
                    <a:pt x="1980" y="2523"/>
                    <a:pt x="1230" y="2152"/>
                    <a:pt x="571" y="1636"/>
                  </a:cubicBezTo>
                  <a:cubicBezTo>
                    <a:pt x="461" y="1574"/>
                    <a:pt x="344" y="1492"/>
                    <a:pt x="261" y="1375"/>
                  </a:cubicBezTo>
                  <a:cubicBezTo>
                    <a:pt x="172" y="1292"/>
                    <a:pt x="0" y="1176"/>
                    <a:pt x="55" y="1031"/>
                  </a:cubicBezTo>
                  <a:cubicBezTo>
                    <a:pt x="199" y="1031"/>
                    <a:pt x="316" y="1086"/>
                    <a:pt x="399" y="1148"/>
                  </a:cubicBezTo>
                  <a:cubicBezTo>
                    <a:pt x="516" y="1203"/>
                    <a:pt x="605" y="1258"/>
                    <a:pt x="715" y="1320"/>
                  </a:cubicBezTo>
                  <a:cubicBezTo>
                    <a:pt x="632" y="1231"/>
                    <a:pt x="516" y="1148"/>
                    <a:pt x="399" y="1031"/>
                  </a:cubicBezTo>
                  <a:cubicBezTo>
                    <a:pt x="316" y="949"/>
                    <a:pt x="172" y="832"/>
                    <a:pt x="227" y="660"/>
                  </a:cubicBezTo>
                  <a:cubicBezTo>
                    <a:pt x="371" y="660"/>
                    <a:pt x="461" y="743"/>
                    <a:pt x="571" y="804"/>
                  </a:cubicBezTo>
                  <a:cubicBezTo>
                    <a:pt x="660" y="859"/>
                    <a:pt x="742" y="949"/>
                    <a:pt x="859" y="1004"/>
                  </a:cubicBezTo>
                  <a:cubicBezTo>
                    <a:pt x="804" y="914"/>
                    <a:pt x="687" y="832"/>
                    <a:pt x="605" y="715"/>
                  </a:cubicBezTo>
                  <a:cubicBezTo>
                    <a:pt x="516" y="633"/>
                    <a:pt x="399" y="516"/>
                    <a:pt x="461" y="399"/>
                  </a:cubicBezTo>
                  <a:cubicBezTo>
                    <a:pt x="632" y="371"/>
                    <a:pt x="777" y="488"/>
                    <a:pt x="859" y="571"/>
                  </a:cubicBezTo>
                  <a:cubicBezTo>
                    <a:pt x="1004" y="660"/>
                    <a:pt x="1120" y="743"/>
                    <a:pt x="1230" y="804"/>
                  </a:cubicBezTo>
                  <a:cubicBezTo>
                    <a:pt x="1086" y="660"/>
                    <a:pt x="887" y="488"/>
                    <a:pt x="742" y="289"/>
                  </a:cubicBezTo>
                  <a:cubicBezTo>
                    <a:pt x="715" y="200"/>
                    <a:pt x="660" y="117"/>
                    <a:pt x="715" y="28"/>
                  </a:cubicBezTo>
                  <a:cubicBezTo>
                    <a:pt x="859" y="0"/>
                    <a:pt x="1004" y="117"/>
                    <a:pt x="1086" y="200"/>
                  </a:cubicBezTo>
                  <a:cubicBezTo>
                    <a:pt x="1402" y="399"/>
                    <a:pt x="1718" y="605"/>
                    <a:pt x="2062" y="804"/>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6" name="Google Shape;1086;p70"/>
            <p:cNvSpPr/>
            <p:nvPr/>
          </p:nvSpPr>
          <p:spPr>
            <a:xfrm>
              <a:off x="6240844" y="2164960"/>
              <a:ext cx="2105243" cy="1494276"/>
            </a:xfrm>
            <a:custGeom>
              <a:avLst/>
              <a:gdLst/>
              <a:ahLst/>
              <a:cxnLst/>
              <a:rect l="l" t="t" r="r" b="b"/>
              <a:pathLst>
                <a:path w="8194" h="5816" extrusionOk="0">
                  <a:moveTo>
                    <a:pt x="1" y="5389"/>
                  </a:moveTo>
                  <a:cubicBezTo>
                    <a:pt x="35" y="5217"/>
                    <a:pt x="117" y="5073"/>
                    <a:pt x="172" y="4929"/>
                  </a:cubicBezTo>
                  <a:cubicBezTo>
                    <a:pt x="344" y="4495"/>
                    <a:pt x="516" y="4069"/>
                    <a:pt x="722" y="3636"/>
                  </a:cubicBezTo>
                  <a:cubicBezTo>
                    <a:pt x="1293" y="3808"/>
                    <a:pt x="1808" y="3898"/>
                    <a:pt x="2440" y="3870"/>
                  </a:cubicBezTo>
                  <a:cubicBezTo>
                    <a:pt x="3128" y="3843"/>
                    <a:pt x="3726" y="3671"/>
                    <a:pt x="4269" y="3382"/>
                  </a:cubicBezTo>
                  <a:cubicBezTo>
                    <a:pt x="5190" y="2894"/>
                    <a:pt x="5733" y="2207"/>
                    <a:pt x="6076" y="1375"/>
                  </a:cubicBezTo>
                  <a:cubicBezTo>
                    <a:pt x="6221" y="1004"/>
                    <a:pt x="5815" y="0"/>
                    <a:pt x="6276" y="172"/>
                  </a:cubicBezTo>
                  <a:cubicBezTo>
                    <a:pt x="6846" y="406"/>
                    <a:pt x="7533" y="433"/>
                    <a:pt x="7905" y="805"/>
                  </a:cubicBezTo>
                  <a:cubicBezTo>
                    <a:pt x="8111" y="1004"/>
                    <a:pt x="8193" y="1464"/>
                    <a:pt x="8138" y="1781"/>
                  </a:cubicBezTo>
                  <a:cubicBezTo>
                    <a:pt x="8076" y="1952"/>
                    <a:pt x="7994" y="2124"/>
                    <a:pt x="7905" y="2324"/>
                  </a:cubicBezTo>
                  <a:cubicBezTo>
                    <a:pt x="7334" y="3465"/>
                    <a:pt x="6448" y="4468"/>
                    <a:pt x="5155" y="5100"/>
                  </a:cubicBezTo>
                  <a:cubicBezTo>
                    <a:pt x="4386" y="5499"/>
                    <a:pt x="3382" y="5760"/>
                    <a:pt x="2440" y="5788"/>
                  </a:cubicBezTo>
                  <a:cubicBezTo>
                    <a:pt x="1753" y="5815"/>
                    <a:pt x="1121" y="5698"/>
                    <a:pt x="550" y="5561"/>
                  </a:cubicBezTo>
                  <a:cubicBezTo>
                    <a:pt x="379" y="5499"/>
                    <a:pt x="172" y="5471"/>
                    <a:pt x="1" y="5389"/>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7" name="Google Shape;1087;p70"/>
            <p:cNvSpPr/>
            <p:nvPr/>
          </p:nvSpPr>
          <p:spPr>
            <a:xfrm>
              <a:off x="6240844" y="2378720"/>
              <a:ext cx="2105243" cy="1274348"/>
            </a:xfrm>
            <a:custGeom>
              <a:avLst/>
              <a:gdLst/>
              <a:ahLst/>
              <a:cxnLst/>
              <a:rect l="l" t="t" r="r" b="b"/>
              <a:pathLst>
                <a:path w="8194" h="4960" extrusionOk="0">
                  <a:moveTo>
                    <a:pt x="7939" y="0"/>
                  </a:moveTo>
                  <a:lnTo>
                    <a:pt x="7939" y="0"/>
                  </a:lnTo>
                  <a:cubicBezTo>
                    <a:pt x="7966" y="172"/>
                    <a:pt x="7966" y="344"/>
                    <a:pt x="7939" y="488"/>
                  </a:cubicBezTo>
                  <a:cubicBezTo>
                    <a:pt x="7877" y="660"/>
                    <a:pt x="7795" y="832"/>
                    <a:pt x="7705" y="1031"/>
                  </a:cubicBezTo>
                  <a:cubicBezTo>
                    <a:pt x="7135" y="2179"/>
                    <a:pt x="6248" y="3182"/>
                    <a:pt x="4956" y="3808"/>
                  </a:cubicBezTo>
                  <a:cubicBezTo>
                    <a:pt x="4186" y="4213"/>
                    <a:pt x="3183" y="4468"/>
                    <a:pt x="2234" y="4495"/>
                  </a:cubicBezTo>
                  <a:cubicBezTo>
                    <a:pt x="2147" y="4499"/>
                    <a:pt x="2061" y="4500"/>
                    <a:pt x="1976" y="4500"/>
                  </a:cubicBezTo>
                  <a:cubicBezTo>
                    <a:pt x="1390" y="4500"/>
                    <a:pt x="848" y="4418"/>
                    <a:pt x="344" y="4268"/>
                  </a:cubicBezTo>
                  <a:cubicBezTo>
                    <a:pt x="289" y="4241"/>
                    <a:pt x="207" y="4241"/>
                    <a:pt x="117" y="4213"/>
                  </a:cubicBezTo>
                  <a:cubicBezTo>
                    <a:pt x="90" y="4323"/>
                    <a:pt x="35" y="4440"/>
                    <a:pt x="1" y="4557"/>
                  </a:cubicBezTo>
                  <a:cubicBezTo>
                    <a:pt x="172" y="4639"/>
                    <a:pt x="379" y="4667"/>
                    <a:pt x="550" y="4729"/>
                  </a:cubicBezTo>
                  <a:cubicBezTo>
                    <a:pt x="1064" y="4853"/>
                    <a:pt x="1628" y="4960"/>
                    <a:pt x="2237" y="4960"/>
                  </a:cubicBezTo>
                  <a:cubicBezTo>
                    <a:pt x="2304" y="4960"/>
                    <a:pt x="2372" y="4958"/>
                    <a:pt x="2440" y="4956"/>
                  </a:cubicBezTo>
                  <a:cubicBezTo>
                    <a:pt x="3382" y="4928"/>
                    <a:pt x="4386" y="4667"/>
                    <a:pt x="5155" y="4268"/>
                  </a:cubicBezTo>
                  <a:cubicBezTo>
                    <a:pt x="6448" y="3636"/>
                    <a:pt x="7334" y="2633"/>
                    <a:pt x="7905" y="1492"/>
                  </a:cubicBezTo>
                  <a:cubicBezTo>
                    <a:pt x="7994" y="1292"/>
                    <a:pt x="8076" y="1120"/>
                    <a:pt x="8138" y="949"/>
                  </a:cubicBezTo>
                  <a:cubicBezTo>
                    <a:pt x="8193" y="632"/>
                    <a:pt x="8138" y="227"/>
                    <a:pt x="7939"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8" name="Google Shape;1088;p70"/>
            <p:cNvSpPr/>
            <p:nvPr/>
          </p:nvSpPr>
          <p:spPr>
            <a:xfrm>
              <a:off x="7051441" y="1790623"/>
              <a:ext cx="404657" cy="499976"/>
            </a:xfrm>
            <a:custGeom>
              <a:avLst/>
              <a:gdLst/>
              <a:ahLst/>
              <a:cxnLst/>
              <a:rect l="l" t="t" r="r" b="b"/>
              <a:pathLst>
                <a:path w="1575" h="1946" extrusionOk="0">
                  <a:moveTo>
                    <a:pt x="1519" y="488"/>
                  </a:moveTo>
                  <a:cubicBezTo>
                    <a:pt x="1547" y="598"/>
                    <a:pt x="1547" y="743"/>
                    <a:pt x="1547" y="887"/>
                  </a:cubicBezTo>
                  <a:cubicBezTo>
                    <a:pt x="1547" y="1004"/>
                    <a:pt x="1574" y="1176"/>
                    <a:pt x="1519" y="1258"/>
                  </a:cubicBezTo>
                  <a:cubicBezTo>
                    <a:pt x="1485" y="1348"/>
                    <a:pt x="1313" y="1375"/>
                    <a:pt x="1258" y="1430"/>
                  </a:cubicBezTo>
                  <a:cubicBezTo>
                    <a:pt x="1031" y="1519"/>
                    <a:pt x="942" y="1629"/>
                    <a:pt x="743" y="1774"/>
                  </a:cubicBezTo>
                  <a:cubicBezTo>
                    <a:pt x="660" y="1863"/>
                    <a:pt x="516" y="1945"/>
                    <a:pt x="344" y="1890"/>
                  </a:cubicBezTo>
                  <a:cubicBezTo>
                    <a:pt x="145" y="1829"/>
                    <a:pt x="0" y="1574"/>
                    <a:pt x="28" y="1286"/>
                  </a:cubicBezTo>
                  <a:cubicBezTo>
                    <a:pt x="83" y="1086"/>
                    <a:pt x="200" y="942"/>
                    <a:pt x="282" y="770"/>
                  </a:cubicBezTo>
                  <a:cubicBezTo>
                    <a:pt x="371" y="598"/>
                    <a:pt x="488" y="427"/>
                    <a:pt x="516" y="255"/>
                  </a:cubicBezTo>
                  <a:cubicBezTo>
                    <a:pt x="543" y="145"/>
                    <a:pt x="454" y="55"/>
                    <a:pt x="571" y="0"/>
                  </a:cubicBezTo>
                  <a:lnTo>
                    <a:pt x="571" y="0"/>
                  </a:lnTo>
                  <a:cubicBezTo>
                    <a:pt x="715" y="83"/>
                    <a:pt x="859" y="200"/>
                    <a:pt x="1031" y="282"/>
                  </a:cubicBezTo>
                  <a:cubicBezTo>
                    <a:pt x="1176" y="344"/>
                    <a:pt x="1347" y="427"/>
                    <a:pt x="1519" y="488"/>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89" name="Google Shape;1089;p70"/>
            <p:cNvSpPr/>
            <p:nvPr/>
          </p:nvSpPr>
          <p:spPr>
            <a:xfrm>
              <a:off x="7102569" y="1084340"/>
              <a:ext cx="794926" cy="1192132"/>
            </a:xfrm>
            <a:custGeom>
              <a:avLst/>
              <a:gdLst/>
              <a:ahLst/>
              <a:cxnLst/>
              <a:rect l="l" t="t" r="r" b="b"/>
              <a:pathLst>
                <a:path w="3094" h="4640" extrusionOk="0">
                  <a:moveTo>
                    <a:pt x="1203" y="3292"/>
                  </a:moveTo>
                  <a:cubicBezTo>
                    <a:pt x="743" y="3265"/>
                    <a:pt x="427" y="3066"/>
                    <a:pt x="200" y="2832"/>
                  </a:cubicBezTo>
                  <a:cubicBezTo>
                    <a:pt x="1" y="2578"/>
                    <a:pt x="28" y="2206"/>
                    <a:pt x="56" y="1801"/>
                  </a:cubicBezTo>
                  <a:cubicBezTo>
                    <a:pt x="56" y="1285"/>
                    <a:pt x="172" y="543"/>
                    <a:pt x="461" y="254"/>
                  </a:cubicBezTo>
                  <a:cubicBezTo>
                    <a:pt x="770" y="0"/>
                    <a:pt x="1203" y="83"/>
                    <a:pt x="1691" y="110"/>
                  </a:cubicBezTo>
                  <a:cubicBezTo>
                    <a:pt x="2489" y="144"/>
                    <a:pt x="3004" y="715"/>
                    <a:pt x="3066" y="1375"/>
                  </a:cubicBezTo>
                  <a:cubicBezTo>
                    <a:pt x="3094" y="1657"/>
                    <a:pt x="3066" y="1973"/>
                    <a:pt x="3039" y="2316"/>
                  </a:cubicBezTo>
                  <a:cubicBezTo>
                    <a:pt x="3004" y="2777"/>
                    <a:pt x="2977" y="3320"/>
                    <a:pt x="2922" y="3780"/>
                  </a:cubicBezTo>
                  <a:cubicBezTo>
                    <a:pt x="2922" y="3952"/>
                    <a:pt x="2922" y="4151"/>
                    <a:pt x="2894" y="4268"/>
                  </a:cubicBezTo>
                  <a:cubicBezTo>
                    <a:pt x="2805" y="4468"/>
                    <a:pt x="2379" y="4639"/>
                    <a:pt x="2090" y="4612"/>
                  </a:cubicBezTo>
                  <a:cubicBezTo>
                    <a:pt x="1691" y="4578"/>
                    <a:pt x="1375" y="4406"/>
                    <a:pt x="1258" y="4179"/>
                  </a:cubicBezTo>
                  <a:cubicBezTo>
                    <a:pt x="1231" y="3890"/>
                    <a:pt x="1203" y="3609"/>
                    <a:pt x="1203" y="3292"/>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0" name="Google Shape;1090;p70"/>
            <p:cNvSpPr/>
            <p:nvPr/>
          </p:nvSpPr>
          <p:spPr>
            <a:xfrm>
              <a:off x="7183757" y="884710"/>
              <a:ext cx="1096813" cy="1398700"/>
            </a:xfrm>
            <a:custGeom>
              <a:avLst/>
              <a:gdLst/>
              <a:ahLst/>
              <a:cxnLst/>
              <a:rect l="l" t="t" r="r" b="b"/>
              <a:pathLst>
                <a:path w="4269" h="5444" extrusionOk="0">
                  <a:moveTo>
                    <a:pt x="1829" y="2578"/>
                  </a:moveTo>
                  <a:cubicBezTo>
                    <a:pt x="1114" y="2434"/>
                    <a:pt x="544" y="1863"/>
                    <a:pt x="228" y="1320"/>
                  </a:cubicBezTo>
                  <a:cubicBezTo>
                    <a:pt x="111" y="1121"/>
                    <a:pt x="1" y="887"/>
                    <a:pt x="28" y="633"/>
                  </a:cubicBezTo>
                  <a:cubicBezTo>
                    <a:pt x="28" y="234"/>
                    <a:pt x="255" y="0"/>
                    <a:pt x="661" y="117"/>
                  </a:cubicBezTo>
                  <a:cubicBezTo>
                    <a:pt x="1004" y="200"/>
                    <a:pt x="1231" y="633"/>
                    <a:pt x="1602" y="715"/>
                  </a:cubicBezTo>
                  <a:cubicBezTo>
                    <a:pt x="1973" y="805"/>
                    <a:pt x="2434" y="660"/>
                    <a:pt x="2832" y="805"/>
                  </a:cubicBezTo>
                  <a:cubicBezTo>
                    <a:pt x="3176" y="949"/>
                    <a:pt x="3410" y="1293"/>
                    <a:pt x="3410" y="1719"/>
                  </a:cubicBezTo>
                  <a:cubicBezTo>
                    <a:pt x="3410" y="2035"/>
                    <a:pt x="3320" y="2324"/>
                    <a:pt x="3410" y="2640"/>
                  </a:cubicBezTo>
                  <a:cubicBezTo>
                    <a:pt x="3609" y="3265"/>
                    <a:pt x="4269" y="3636"/>
                    <a:pt x="4063" y="4585"/>
                  </a:cubicBezTo>
                  <a:cubicBezTo>
                    <a:pt x="4035" y="4784"/>
                    <a:pt x="3925" y="4956"/>
                    <a:pt x="3836" y="5073"/>
                  </a:cubicBezTo>
                  <a:cubicBezTo>
                    <a:pt x="3664" y="5272"/>
                    <a:pt x="3375" y="5444"/>
                    <a:pt x="2977" y="5355"/>
                  </a:cubicBezTo>
                  <a:cubicBezTo>
                    <a:pt x="2778" y="5300"/>
                    <a:pt x="2578" y="5155"/>
                    <a:pt x="2345" y="5128"/>
                  </a:cubicBezTo>
                  <a:cubicBezTo>
                    <a:pt x="2001" y="5073"/>
                    <a:pt x="1719" y="5272"/>
                    <a:pt x="1403" y="5217"/>
                  </a:cubicBezTo>
                  <a:cubicBezTo>
                    <a:pt x="1142" y="5128"/>
                    <a:pt x="970" y="4874"/>
                    <a:pt x="1059" y="4530"/>
                  </a:cubicBezTo>
                  <a:cubicBezTo>
                    <a:pt x="1114" y="4296"/>
                    <a:pt x="1259" y="4124"/>
                    <a:pt x="1403" y="3953"/>
                  </a:cubicBezTo>
                  <a:cubicBezTo>
                    <a:pt x="1547" y="3808"/>
                    <a:pt x="1747" y="3671"/>
                    <a:pt x="1802" y="3499"/>
                  </a:cubicBezTo>
                  <a:cubicBezTo>
                    <a:pt x="1829" y="3410"/>
                    <a:pt x="1829" y="3293"/>
                    <a:pt x="1829" y="3238"/>
                  </a:cubicBezTo>
                  <a:cubicBezTo>
                    <a:pt x="1829" y="3238"/>
                    <a:pt x="2551" y="2867"/>
                    <a:pt x="2207" y="2495"/>
                  </a:cubicBezTo>
                  <a:cubicBezTo>
                    <a:pt x="2118" y="2379"/>
                    <a:pt x="1946" y="2550"/>
                    <a:pt x="1829" y="2578"/>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1" name="Google Shape;1091;p70"/>
            <p:cNvSpPr/>
            <p:nvPr/>
          </p:nvSpPr>
          <p:spPr>
            <a:xfrm>
              <a:off x="7300400" y="2055511"/>
              <a:ext cx="257953" cy="302144"/>
            </a:xfrm>
            <a:custGeom>
              <a:avLst/>
              <a:gdLst/>
              <a:ahLst/>
              <a:cxnLst/>
              <a:rect l="l" t="t" r="r" b="b"/>
              <a:pathLst>
                <a:path w="1004" h="1176" extrusionOk="0">
                  <a:moveTo>
                    <a:pt x="860" y="516"/>
                  </a:moveTo>
                  <a:cubicBezTo>
                    <a:pt x="1004" y="688"/>
                    <a:pt x="516" y="1176"/>
                    <a:pt x="406" y="1176"/>
                  </a:cubicBezTo>
                  <a:cubicBezTo>
                    <a:pt x="344" y="1141"/>
                    <a:pt x="145" y="688"/>
                    <a:pt x="62" y="516"/>
                  </a:cubicBezTo>
                  <a:cubicBezTo>
                    <a:pt x="35" y="426"/>
                    <a:pt x="0" y="344"/>
                    <a:pt x="35" y="255"/>
                  </a:cubicBezTo>
                  <a:cubicBezTo>
                    <a:pt x="62" y="172"/>
                    <a:pt x="234" y="83"/>
                    <a:pt x="289" y="28"/>
                  </a:cubicBezTo>
                  <a:cubicBezTo>
                    <a:pt x="344" y="0"/>
                    <a:pt x="433" y="55"/>
                    <a:pt x="488" y="110"/>
                  </a:cubicBezTo>
                  <a:cubicBezTo>
                    <a:pt x="550" y="172"/>
                    <a:pt x="805" y="426"/>
                    <a:pt x="860" y="516"/>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2" name="Google Shape;1092;p70"/>
            <p:cNvSpPr/>
            <p:nvPr/>
          </p:nvSpPr>
          <p:spPr>
            <a:xfrm>
              <a:off x="7492837" y="2106638"/>
              <a:ext cx="353529" cy="286471"/>
            </a:xfrm>
            <a:custGeom>
              <a:avLst/>
              <a:gdLst/>
              <a:ahLst/>
              <a:cxnLst/>
              <a:rect l="l" t="t" r="r" b="b"/>
              <a:pathLst>
                <a:path w="1376" h="1115" extrusionOk="0">
                  <a:moveTo>
                    <a:pt x="172" y="317"/>
                  </a:moveTo>
                  <a:cubicBezTo>
                    <a:pt x="1" y="427"/>
                    <a:pt x="227" y="1087"/>
                    <a:pt x="317" y="1114"/>
                  </a:cubicBezTo>
                  <a:cubicBezTo>
                    <a:pt x="372" y="1114"/>
                    <a:pt x="1059" y="715"/>
                    <a:pt x="1203" y="599"/>
                  </a:cubicBezTo>
                  <a:cubicBezTo>
                    <a:pt x="1286" y="544"/>
                    <a:pt x="1348" y="489"/>
                    <a:pt x="1375" y="399"/>
                  </a:cubicBezTo>
                  <a:cubicBezTo>
                    <a:pt x="1375" y="317"/>
                    <a:pt x="1258" y="145"/>
                    <a:pt x="1231" y="83"/>
                  </a:cubicBezTo>
                  <a:cubicBezTo>
                    <a:pt x="1176" y="1"/>
                    <a:pt x="1087" y="56"/>
                    <a:pt x="1004" y="56"/>
                  </a:cubicBezTo>
                  <a:cubicBezTo>
                    <a:pt x="942" y="83"/>
                    <a:pt x="255" y="289"/>
                    <a:pt x="172" y="317"/>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093" name="Google Shape;1093;p70"/>
            <p:cNvSpPr/>
            <p:nvPr/>
          </p:nvSpPr>
          <p:spPr>
            <a:xfrm>
              <a:off x="7353327" y="2201957"/>
              <a:ext cx="205026" cy="567290"/>
            </a:xfrm>
            <a:custGeom>
              <a:avLst/>
              <a:gdLst/>
              <a:ahLst/>
              <a:cxnLst/>
              <a:rect l="l" t="t" r="r" b="b"/>
              <a:pathLst>
                <a:path w="798" h="2208" extrusionOk="0">
                  <a:moveTo>
                    <a:pt x="654" y="1"/>
                  </a:moveTo>
                  <a:cubicBezTo>
                    <a:pt x="626" y="1"/>
                    <a:pt x="454" y="228"/>
                    <a:pt x="454" y="262"/>
                  </a:cubicBezTo>
                  <a:cubicBezTo>
                    <a:pt x="454" y="317"/>
                    <a:pt x="544" y="344"/>
                    <a:pt x="544" y="399"/>
                  </a:cubicBezTo>
                  <a:cubicBezTo>
                    <a:pt x="544" y="434"/>
                    <a:pt x="28" y="1403"/>
                    <a:pt x="1" y="1492"/>
                  </a:cubicBezTo>
                  <a:cubicBezTo>
                    <a:pt x="1" y="1547"/>
                    <a:pt x="111" y="2008"/>
                    <a:pt x="172" y="2180"/>
                  </a:cubicBezTo>
                  <a:cubicBezTo>
                    <a:pt x="200" y="2207"/>
                    <a:pt x="227" y="2207"/>
                    <a:pt x="255" y="2207"/>
                  </a:cubicBezTo>
                  <a:cubicBezTo>
                    <a:pt x="399" y="2063"/>
                    <a:pt x="688" y="1692"/>
                    <a:pt x="715" y="1637"/>
                  </a:cubicBezTo>
                  <a:cubicBezTo>
                    <a:pt x="715" y="1547"/>
                    <a:pt x="654" y="461"/>
                    <a:pt x="654" y="434"/>
                  </a:cubicBezTo>
                  <a:cubicBezTo>
                    <a:pt x="688" y="372"/>
                    <a:pt x="770" y="372"/>
                    <a:pt x="770" y="344"/>
                  </a:cubicBezTo>
                  <a:cubicBezTo>
                    <a:pt x="798" y="289"/>
                    <a:pt x="743" y="28"/>
                    <a:pt x="715"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3" name="Imagen 2">
            <a:extLst>
              <a:ext uri="{FF2B5EF4-FFF2-40B4-BE49-F238E27FC236}">
                <a16:creationId xmlns:a16="http://schemas.microsoft.com/office/drawing/2014/main" id="{2A8420CD-8886-8BB5-8457-626AFDB1FA36}"/>
              </a:ext>
            </a:extLst>
          </p:cNvPr>
          <p:cNvPicPr>
            <a:picLocks noChangeAspect="1"/>
          </p:cNvPicPr>
          <p:nvPr/>
        </p:nvPicPr>
        <p:blipFill>
          <a:blip r:embed="rId3"/>
          <a:stretch>
            <a:fillRect/>
          </a:stretch>
        </p:blipFill>
        <p:spPr>
          <a:xfrm>
            <a:off x="8368677" y="65157"/>
            <a:ext cx="673185" cy="472019"/>
          </a:xfrm>
          <a:prstGeom prst="rect">
            <a:avLst/>
          </a:prstGeom>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p:sp>
        <p:nvSpPr>
          <p:cNvPr id="3" name="CuadroTexto 2">
            <a:extLst>
              <a:ext uri="{FF2B5EF4-FFF2-40B4-BE49-F238E27FC236}">
                <a16:creationId xmlns:a16="http://schemas.microsoft.com/office/drawing/2014/main" id="{4579AFF8-4B17-AE48-41E2-00040BF4E562}"/>
              </a:ext>
            </a:extLst>
          </p:cNvPr>
          <p:cNvSpPr txBox="1"/>
          <p:nvPr/>
        </p:nvSpPr>
        <p:spPr>
          <a:xfrm>
            <a:off x="314433" y="1550570"/>
            <a:ext cx="8328690" cy="1754326"/>
          </a:xfrm>
          <a:prstGeom prst="rect">
            <a:avLst/>
          </a:prstGeom>
          <a:noFill/>
        </p:spPr>
        <p:txBody>
          <a:bodyPr wrap="square" rtlCol="0">
            <a:spAutoFit/>
          </a:bodyPr>
          <a:lstStyle/>
          <a:p>
            <a:pPr algn="ctr"/>
            <a:r>
              <a:rPr lang="es-CL" sz="3600" dirty="0">
                <a:latin typeface="+mn-lt"/>
              </a:rPr>
              <a:t>¿Cómo podría Patricia explicar el error algebraico de Fernanda en la determinación del recorrido de la función?</a:t>
            </a:r>
          </a:p>
        </p:txBody>
      </p:sp>
    </p:spTree>
    <p:extLst>
      <p:ext uri="{BB962C8B-B14F-4D97-AF65-F5344CB8AC3E}">
        <p14:creationId xmlns:p14="http://schemas.microsoft.com/office/powerpoint/2010/main" val="208135258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p:sp>
        <p:nvSpPr>
          <p:cNvPr id="3" name="CuadroTexto 2">
            <a:extLst>
              <a:ext uri="{FF2B5EF4-FFF2-40B4-BE49-F238E27FC236}">
                <a16:creationId xmlns:a16="http://schemas.microsoft.com/office/drawing/2014/main" id="{4579AFF8-4B17-AE48-41E2-00040BF4E562}"/>
              </a:ext>
            </a:extLst>
          </p:cNvPr>
          <p:cNvSpPr txBox="1"/>
          <p:nvPr/>
        </p:nvSpPr>
        <p:spPr>
          <a:xfrm>
            <a:off x="520081" y="1565560"/>
            <a:ext cx="7983779" cy="1754326"/>
          </a:xfrm>
          <a:prstGeom prst="rect">
            <a:avLst/>
          </a:prstGeom>
          <a:noFill/>
        </p:spPr>
        <p:txBody>
          <a:bodyPr wrap="square" rtlCol="0">
            <a:spAutoFit/>
          </a:bodyPr>
          <a:lstStyle/>
          <a:p>
            <a:pPr algn="ctr"/>
            <a:r>
              <a:rPr lang="es-CL" sz="3600" dirty="0">
                <a:latin typeface="+mn-lt"/>
              </a:rPr>
              <a:t>¿Por qué Ana y su grupo no quedaron tranquilos con su resultado, y buscaron una reafirmación algebraica?</a:t>
            </a:r>
          </a:p>
        </p:txBody>
      </p:sp>
    </p:spTree>
    <p:extLst>
      <p:ext uri="{BB962C8B-B14F-4D97-AF65-F5344CB8AC3E}">
        <p14:creationId xmlns:p14="http://schemas.microsoft.com/office/powerpoint/2010/main" val="4078891387"/>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mc:AlternateContent xmlns:mc="http://schemas.openxmlformats.org/markup-compatibility/2006" xmlns:a14="http://schemas.microsoft.com/office/drawing/2010/main">
        <mc:Choice Requires="a14">
          <p:sp>
            <p:nvSpPr>
              <p:cNvPr id="3" name="CuadroTexto 2">
                <a:extLst>
                  <a:ext uri="{FF2B5EF4-FFF2-40B4-BE49-F238E27FC236}">
                    <a16:creationId xmlns:a16="http://schemas.microsoft.com/office/drawing/2014/main" id="{4579AFF8-4B17-AE48-41E2-00040BF4E562}"/>
                  </a:ext>
                </a:extLst>
              </p:cNvPr>
              <p:cNvSpPr txBox="1"/>
              <p:nvPr/>
            </p:nvSpPr>
            <p:spPr>
              <a:xfrm>
                <a:off x="520081" y="1348203"/>
                <a:ext cx="7983779" cy="2403478"/>
              </a:xfrm>
              <a:prstGeom prst="rect">
                <a:avLst/>
              </a:prstGeom>
              <a:noFill/>
            </p:spPr>
            <p:txBody>
              <a:bodyPr wrap="square" rtlCol="0">
                <a:spAutoFit/>
              </a:bodyPr>
              <a:lstStyle/>
              <a:p>
                <a:pPr algn="ctr"/>
                <a:r>
                  <a:rPr lang="es-CL" sz="3600" dirty="0">
                    <a:latin typeface="+mn-lt"/>
                  </a:rPr>
                  <a:t>¿Por qué creen que nadie presentó una solución del tipo: “Como </a:t>
                </a:r>
                <a14:m>
                  <m:oMath xmlns:m="http://schemas.openxmlformats.org/officeDocument/2006/math">
                    <m:rad>
                      <m:radPr>
                        <m:degHide m:val="on"/>
                        <m:ctrlPr>
                          <a:rPr lang="es-CL" sz="3600" i="1" smtClean="0">
                            <a:latin typeface="Cambria Math" panose="02040503050406030204" pitchFamily="18" charset="0"/>
                          </a:rPr>
                        </m:ctrlPr>
                      </m:radPr>
                      <m:deg/>
                      <m:e>
                        <m:r>
                          <a:rPr lang="es-ES" sz="3600" b="0" i="1" smtClean="0">
                            <a:latin typeface="Cambria Math" panose="02040503050406030204" pitchFamily="18" charset="0"/>
                          </a:rPr>
                          <m:t>𝑥</m:t>
                        </m:r>
                        <m:r>
                          <a:rPr lang="es-ES" sz="3600" b="0" i="1" smtClean="0">
                            <a:latin typeface="Cambria Math" panose="02040503050406030204" pitchFamily="18" charset="0"/>
                          </a:rPr>
                          <m:t>+1</m:t>
                        </m:r>
                      </m:e>
                    </m:rad>
                    <m:r>
                      <a:rPr lang="es-CL" sz="3600" i="1" smtClean="0">
                        <a:latin typeface="Cambria Math" panose="02040503050406030204" pitchFamily="18" charset="0"/>
                        <a:ea typeface="Cambria Math" panose="02040503050406030204" pitchFamily="18" charset="0"/>
                      </a:rPr>
                      <m:t>≥</m:t>
                    </m:r>
                    <m:r>
                      <a:rPr lang="es-ES" sz="3600" b="0" i="1" smtClean="0">
                        <a:latin typeface="Cambria Math" panose="02040503050406030204" pitchFamily="18" charset="0"/>
                        <a:ea typeface="Cambria Math" panose="02040503050406030204" pitchFamily="18" charset="0"/>
                      </a:rPr>
                      <m:t>0</m:t>
                    </m:r>
                  </m:oMath>
                </a14:m>
                <a:r>
                  <a:rPr lang="es-CL" sz="3600" dirty="0">
                    <a:latin typeface="+mn-lt"/>
                  </a:rPr>
                  <a:t>, entonces </a:t>
                </a:r>
                <a14:m>
                  <m:oMath xmlns:m="http://schemas.openxmlformats.org/officeDocument/2006/math">
                    <m:r>
                      <a:rPr lang="es-ES" sz="3600" b="0" i="1" smtClean="0">
                        <a:latin typeface="Cambria Math" panose="02040503050406030204" pitchFamily="18" charset="0"/>
                      </a:rPr>
                      <m:t>𝑦</m:t>
                    </m:r>
                    <m:r>
                      <a:rPr lang="es-ES" sz="3600" b="0" i="1" smtClean="0">
                        <a:latin typeface="Cambria Math" panose="02040503050406030204" pitchFamily="18" charset="0"/>
                      </a:rPr>
                      <m:t>=2+</m:t>
                    </m:r>
                    <m:rad>
                      <m:radPr>
                        <m:degHide m:val="on"/>
                        <m:ctrlPr>
                          <a:rPr lang="es-ES" sz="3600" b="0" i="1" smtClean="0">
                            <a:latin typeface="Cambria Math" panose="02040503050406030204" pitchFamily="18" charset="0"/>
                          </a:rPr>
                        </m:ctrlPr>
                      </m:radPr>
                      <m:deg/>
                      <m:e>
                        <m:r>
                          <a:rPr lang="es-ES" sz="3600" b="0" i="1" smtClean="0">
                            <a:latin typeface="Cambria Math" panose="02040503050406030204" pitchFamily="18" charset="0"/>
                          </a:rPr>
                          <m:t>𝑥</m:t>
                        </m:r>
                        <m:r>
                          <a:rPr lang="es-ES" sz="3600" b="0" i="1" smtClean="0">
                            <a:latin typeface="Cambria Math" panose="02040503050406030204" pitchFamily="18" charset="0"/>
                          </a:rPr>
                          <m:t>+1</m:t>
                        </m:r>
                      </m:e>
                    </m:rad>
                    <m:r>
                      <a:rPr lang="es-ES" sz="3600" b="0" i="1" smtClean="0">
                        <a:latin typeface="Cambria Math" panose="02040503050406030204" pitchFamily="18" charset="0"/>
                        <a:ea typeface="Cambria Math" panose="02040503050406030204" pitchFamily="18" charset="0"/>
                      </a:rPr>
                      <m:t>≥2</m:t>
                    </m:r>
                  </m:oMath>
                </a14:m>
                <a:r>
                  <a:rPr lang="es-CL" sz="3600" dirty="0">
                    <a:latin typeface="+mn-lt"/>
                  </a:rPr>
                  <a:t> por lo tanto, </a:t>
                </a:r>
                <a14:m>
                  <m:oMath xmlns:m="http://schemas.openxmlformats.org/officeDocument/2006/math">
                    <m:r>
                      <a:rPr lang="es-ES" sz="3600" b="0" i="1" smtClean="0">
                        <a:latin typeface="Cambria Math" panose="02040503050406030204" pitchFamily="18" charset="0"/>
                      </a:rPr>
                      <m:t>𝑦</m:t>
                    </m:r>
                    <m:r>
                      <a:rPr lang="es-ES" sz="3600" b="0" i="1" smtClean="0">
                        <a:latin typeface="Cambria Math" panose="02040503050406030204" pitchFamily="18" charset="0"/>
                        <a:ea typeface="Cambria Math" panose="02040503050406030204" pitchFamily="18" charset="0"/>
                      </a:rPr>
                      <m:t>≥2</m:t>
                    </m:r>
                  </m:oMath>
                </a14:m>
                <a:r>
                  <a:rPr lang="es-CL" sz="3600" dirty="0">
                    <a:latin typeface="+mn-lt"/>
                  </a:rPr>
                  <a:t>”, si parece tan evidente?</a:t>
                </a:r>
              </a:p>
            </p:txBody>
          </p:sp>
        </mc:Choice>
        <mc:Fallback xmlns="">
          <p:sp>
            <p:nvSpPr>
              <p:cNvPr id="3" name="CuadroTexto 2">
                <a:extLst>
                  <a:ext uri="{FF2B5EF4-FFF2-40B4-BE49-F238E27FC236}">
                    <a16:creationId xmlns:a16="http://schemas.microsoft.com/office/drawing/2014/main" id="{4579AFF8-4B17-AE48-41E2-00040BF4E562}"/>
                  </a:ext>
                </a:extLst>
              </p:cNvPr>
              <p:cNvSpPr txBox="1">
                <a:spLocks noRot="1" noChangeAspect="1" noMove="1" noResize="1" noEditPoints="1" noAdjustHandles="1" noChangeArrowheads="1" noChangeShapeType="1" noTextEdit="1"/>
              </p:cNvSpPr>
              <p:nvPr/>
            </p:nvSpPr>
            <p:spPr>
              <a:xfrm>
                <a:off x="520081" y="1348203"/>
                <a:ext cx="7983779" cy="2403478"/>
              </a:xfrm>
              <a:prstGeom prst="rect">
                <a:avLst/>
              </a:prstGeom>
              <a:blipFill>
                <a:blip r:embed="rId3"/>
                <a:stretch>
                  <a:fillRect t="-3807" r="-611" b="-8883"/>
                </a:stretch>
              </a:blipFill>
            </p:spPr>
            <p:txBody>
              <a:bodyPr/>
              <a:lstStyle/>
              <a:p>
                <a:r>
                  <a:rPr lang="es-CL">
                    <a:noFill/>
                  </a:rPr>
                  <a:t> </a:t>
                </a:r>
              </a:p>
            </p:txBody>
          </p:sp>
        </mc:Fallback>
      </mc:AlternateContent>
    </p:spTree>
    <p:extLst>
      <p:ext uri="{BB962C8B-B14F-4D97-AF65-F5344CB8AC3E}">
        <p14:creationId xmlns:p14="http://schemas.microsoft.com/office/powerpoint/2010/main" val="2262887729"/>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p:sp>
        <p:nvSpPr>
          <p:cNvPr id="3" name="CuadroTexto 2">
            <a:extLst>
              <a:ext uri="{FF2B5EF4-FFF2-40B4-BE49-F238E27FC236}">
                <a16:creationId xmlns:a16="http://schemas.microsoft.com/office/drawing/2014/main" id="{4579AFF8-4B17-AE48-41E2-00040BF4E562}"/>
              </a:ext>
            </a:extLst>
          </p:cNvPr>
          <p:cNvSpPr txBox="1"/>
          <p:nvPr/>
        </p:nvSpPr>
        <p:spPr>
          <a:xfrm>
            <a:off x="520081" y="1348203"/>
            <a:ext cx="7983779" cy="1754326"/>
          </a:xfrm>
          <a:prstGeom prst="rect">
            <a:avLst/>
          </a:prstGeom>
          <a:noFill/>
        </p:spPr>
        <p:txBody>
          <a:bodyPr wrap="square" rtlCol="0">
            <a:spAutoFit/>
          </a:bodyPr>
          <a:lstStyle/>
          <a:p>
            <a:pPr algn="ctr"/>
            <a:r>
              <a:rPr lang="es-CL" sz="3600" dirty="0">
                <a:latin typeface="+mn-lt"/>
              </a:rPr>
              <a:t>¿Elevar al cuadrado ambos lados de una ecuación produce una ecuación equivalente a la primera?</a:t>
            </a:r>
          </a:p>
        </p:txBody>
      </p:sp>
    </p:spTree>
    <p:extLst>
      <p:ext uri="{BB962C8B-B14F-4D97-AF65-F5344CB8AC3E}">
        <p14:creationId xmlns:p14="http://schemas.microsoft.com/office/powerpoint/2010/main" val="2215664005"/>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Imagen 4">
            <a:extLst>
              <a:ext uri="{FF2B5EF4-FFF2-40B4-BE49-F238E27FC236}">
                <a16:creationId xmlns:a16="http://schemas.microsoft.com/office/drawing/2014/main" id="{B050B884-5EEE-ED9A-848E-3287446A4437}"/>
              </a:ext>
            </a:extLst>
          </p:cNvPr>
          <p:cNvPicPr>
            <a:picLocks noChangeAspect="1"/>
          </p:cNvPicPr>
          <p:nvPr/>
        </p:nvPicPr>
        <p:blipFill>
          <a:blip r:embed="rId2"/>
          <a:stretch>
            <a:fillRect/>
          </a:stretch>
        </p:blipFill>
        <p:spPr>
          <a:xfrm>
            <a:off x="8221443" y="167837"/>
            <a:ext cx="799715" cy="560738"/>
          </a:xfrm>
          <a:prstGeom prst="rect">
            <a:avLst/>
          </a:prstGeom>
        </p:spPr>
      </p:pic>
      <p:sp>
        <p:nvSpPr>
          <p:cNvPr id="2" name="Título 1">
            <a:extLst>
              <a:ext uri="{FF2B5EF4-FFF2-40B4-BE49-F238E27FC236}">
                <a16:creationId xmlns:a16="http://schemas.microsoft.com/office/drawing/2014/main" id="{79CA96B2-A897-DB7D-7DF9-C485CAC5EF68}"/>
              </a:ext>
            </a:extLst>
          </p:cNvPr>
          <p:cNvSpPr txBox="1">
            <a:spLocks/>
          </p:cNvSpPr>
          <p:nvPr/>
        </p:nvSpPr>
        <p:spPr>
          <a:xfrm>
            <a:off x="520081" y="1850746"/>
            <a:ext cx="2649515" cy="346249"/>
          </a:xfrm>
          <a:prstGeom prst="rect">
            <a:avLst/>
          </a:prstGeom>
        </p:spPr>
        <p:txBody>
          <a:bodyPr vert="horz" lIns="68580" tIns="34290" rIns="68580" bIns="34290" rtlCol="0" anchor="t">
            <a:no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defTabSz="685800">
              <a:buClrTx/>
            </a:pPr>
            <a:r>
              <a:rPr lang="es-CL" sz="4800" b="1" dirty="0">
                <a:solidFill>
                  <a:schemeClr val="bg1"/>
                </a:solidFill>
                <a:latin typeface="Replica Pro" panose="020B0504020101020102" pitchFamily="34" charset="0"/>
              </a:rPr>
              <a:t>Estudio</a:t>
            </a:r>
          </a:p>
          <a:p>
            <a:pPr algn="l" defTabSz="685800">
              <a:buClrTx/>
            </a:pPr>
            <a:r>
              <a:rPr lang="es-CL" sz="4800" b="1" dirty="0">
                <a:solidFill>
                  <a:schemeClr val="bg1"/>
                </a:solidFill>
                <a:latin typeface="Replica Pro" panose="020B0504020101020102" pitchFamily="34" charset="0"/>
              </a:rPr>
              <a:t>de Casos</a:t>
            </a:r>
            <a:endParaRPr lang="es-CL" sz="4000" b="1" dirty="0">
              <a:solidFill>
                <a:schemeClr val="bg1"/>
              </a:solidFill>
              <a:latin typeface="Replica Pro" panose="020B0504020101020102" pitchFamily="34" charset="0"/>
            </a:endParaRPr>
          </a:p>
        </p:txBody>
      </p:sp>
      <p:sp>
        <p:nvSpPr>
          <p:cNvPr id="3" name="CuadroTexto 2">
            <a:extLst>
              <a:ext uri="{FF2B5EF4-FFF2-40B4-BE49-F238E27FC236}">
                <a16:creationId xmlns:a16="http://schemas.microsoft.com/office/drawing/2014/main" id="{4579AFF8-4B17-AE48-41E2-00040BF4E562}"/>
              </a:ext>
            </a:extLst>
          </p:cNvPr>
          <p:cNvSpPr txBox="1"/>
          <p:nvPr/>
        </p:nvSpPr>
        <p:spPr>
          <a:xfrm>
            <a:off x="520081" y="1348203"/>
            <a:ext cx="7983779" cy="1754326"/>
          </a:xfrm>
          <a:prstGeom prst="rect">
            <a:avLst/>
          </a:prstGeom>
          <a:noFill/>
        </p:spPr>
        <p:txBody>
          <a:bodyPr wrap="square" rtlCol="0">
            <a:spAutoFit/>
          </a:bodyPr>
          <a:lstStyle/>
          <a:p>
            <a:pPr algn="ctr"/>
            <a:r>
              <a:rPr lang="es-CL" sz="3600" dirty="0">
                <a:latin typeface="+mn-lt"/>
              </a:rPr>
              <a:t>¿Cómo podría complementarse en este caso el trabajo en el registro algebraico con el gráfico y tabular?</a:t>
            </a:r>
          </a:p>
        </p:txBody>
      </p:sp>
    </p:spTree>
    <p:extLst>
      <p:ext uri="{BB962C8B-B14F-4D97-AF65-F5344CB8AC3E}">
        <p14:creationId xmlns:p14="http://schemas.microsoft.com/office/powerpoint/2010/main" val="218366781"/>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Shape 1996"/>
        <p:cNvGrpSpPr/>
        <p:nvPr/>
      </p:nvGrpSpPr>
      <p:grpSpPr>
        <a:xfrm>
          <a:off x="0" y="0"/>
          <a:ext cx="0" cy="0"/>
          <a:chOff x="0" y="0"/>
          <a:chExt cx="0" cy="0"/>
        </a:xfrm>
      </p:grpSpPr>
      <p:grpSp>
        <p:nvGrpSpPr>
          <p:cNvPr id="1997" name="Google Shape;1997;p100"/>
          <p:cNvGrpSpPr/>
          <p:nvPr/>
        </p:nvGrpSpPr>
        <p:grpSpPr>
          <a:xfrm>
            <a:off x="566494" y="1554635"/>
            <a:ext cx="2840664" cy="2864374"/>
            <a:chOff x="2930715" y="1473700"/>
            <a:chExt cx="2798960" cy="2822321"/>
          </a:xfrm>
        </p:grpSpPr>
        <p:sp>
          <p:nvSpPr>
            <p:cNvPr id="1998" name="Google Shape;1998;p100"/>
            <p:cNvSpPr/>
            <p:nvPr/>
          </p:nvSpPr>
          <p:spPr>
            <a:xfrm flipH="1">
              <a:off x="3024575" y="1473700"/>
              <a:ext cx="2705100" cy="27504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999" name="Google Shape;1999;p100"/>
            <p:cNvSpPr/>
            <p:nvPr/>
          </p:nvSpPr>
          <p:spPr>
            <a:xfrm flipH="1">
              <a:off x="2930715" y="1545621"/>
              <a:ext cx="2705100" cy="27504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2000" name="Google Shape;2000;p100"/>
          <p:cNvSpPr/>
          <p:nvPr/>
        </p:nvSpPr>
        <p:spPr>
          <a:xfrm>
            <a:off x="-375050" y="540000"/>
            <a:ext cx="33135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1" name="Google Shape;2001;p100"/>
          <p:cNvSpPr txBox="1">
            <a:spLocks noGrp="1"/>
          </p:cNvSpPr>
          <p:nvPr>
            <p:ph type="title"/>
          </p:nvPr>
        </p:nvSpPr>
        <p:spPr>
          <a:xfrm>
            <a:off x="431618"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Cierre de la Clase</a:t>
            </a:r>
            <a:endParaRPr dirty="0"/>
          </a:p>
        </p:txBody>
      </p:sp>
      <p:sp>
        <p:nvSpPr>
          <p:cNvPr id="2002" name="Google Shape;2002;p100"/>
          <p:cNvSpPr/>
          <p:nvPr/>
        </p:nvSpPr>
        <p:spPr>
          <a:xfrm>
            <a:off x="1953106" y="1327771"/>
            <a:ext cx="733741" cy="1495638"/>
          </a:xfrm>
          <a:custGeom>
            <a:avLst/>
            <a:gdLst/>
            <a:ahLst/>
            <a:cxnLst/>
            <a:rect l="l" t="t" r="r" b="b"/>
            <a:pathLst>
              <a:path w="45866" h="93492" extrusionOk="0">
                <a:moveTo>
                  <a:pt x="14245" y="1"/>
                </a:moveTo>
                <a:cubicBezTo>
                  <a:pt x="11587" y="1"/>
                  <a:pt x="1" y="2728"/>
                  <a:pt x="1" y="2728"/>
                </a:cubicBezTo>
                <a:lnTo>
                  <a:pt x="9761" y="86579"/>
                </a:lnTo>
                <a:cubicBezTo>
                  <a:pt x="9761" y="86579"/>
                  <a:pt x="16149" y="93491"/>
                  <a:pt x="23124" y="93491"/>
                </a:cubicBezTo>
                <a:cubicBezTo>
                  <a:pt x="24411" y="93491"/>
                  <a:pt x="25718" y="93256"/>
                  <a:pt x="27008" y="92698"/>
                </a:cubicBezTo>
                <a:cubicBezTo>
                  <a:pt x="35295" y="89119"/>
                  <a:pt x="35174" y="78112"/>
                  <a:pt x="35174" y="78112"/>
                </a:cubicBezTo>
                <a:cubicBezTo>
                  <a:pt x="35174" y="78112"/>
                  <a:pt x="45866" y="72804"/>
                  <a:pt x="43565" y="62924"/>
                </a:cubicBezTo>
                <a:cubicBezTo>
                  <a:pt x="41836" y="55585"/>
                  <a:pt x="37791" y="47555"/>
                  <a:pt x="35836" y="43932"/>
                </a:cubicBezTo>
                <a:cubicBezTo>
                  <a:pt x="35114" y="42593"/>
                  <a:pt x="34768" y="41105"/>
                  <a:pt x="34828" y="39585"/>
                </a:cubicBezTo>
                <a:cubicBezTo>
                  <a:pt x="35129" y="32548"/>
                  <a:pt x="35686" y="11735"/>
                  <a:pt x="31911" y="6171"/>
                </a:cubicBezTo>
                <a:cubicBezTo>
                  <a:pt x="28145" y="597"/>
                  <a:pt x="18846" y="122"/>
                  <a:pt x="15781" y="122"/>
                </a:cubicBezTo>
                <a:cubicBezTo>
                  <a:pt x="15150" y="122"/>
                  <a:pt x="14783" y="142"/>
                  <a:pt x="14783" y="142"/>
                </a:cubicBezTo>
                <a:cubicBezTo>
                  <a:pt x="14773" y="44"/>
                  <a:pt x="14580" y="1"/>
                  <a:pt x="14245"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3" name="Google Shape;2003;p100"/>
          <p:cNvSpPr/>
          <p:nvPr/>
        </p:nvSpPr>
        <p:spPr>
          <a:xfrm>
            <a:off x="3324041" y="2148122"/>
            <a:ext cx="754186" cy="444379"/>
          </a:xfrm>
          <a:custGeom>
            <a:avLst/>
            <a:gdLst/>
            <a:ahLst/>
            <a:cxnLst/>
            <a:rect l="l" t="t" r="r" b="b"/>
            <a:pathLst>
              <a:path w="47144" h="27778" extrusionOk="0">
                <a:moveTo>
                  <a:pt x="41901" y="1"/>
                </a:moveTo>
                <a:cubicBezTo>
                  <a:pt x="40157" y="1"/>
                  <a:pt x="38017" y="2792"/>
                  <a:pt x="36572" y="5124"/>
                </a:cubicBezTo>
                <a:cubicBezTo>
                  <a:pt x="34873" y="7877"/>
                  <a:pt x="29610" y="9561"/>
                  <a:pt x="24903" y="11125"/>
                </a:cubicBezTo>
                <a:cubicBezTo>
                  <a:pt x="23541" y="11584"/>
                  <a:pt x="22448" y="11747"/>
                  <a:pt x="21584" y="11747"/>
                </a:cubicBezTo>
                <a:cubicBezTo>
                  <a:pt x="20749" y="11747"/>
                  <a:pt x="20128" y="11595"/>
                  <a:pt x="19685" y="11410"/>
                </a:cubicBezTo>
                <a:cubicBezTo>
                  <a:pt x="19144" y="11200"/>
                  <a:pt x="19054" y="10493"/>
                  <a:pt x="19459" y="10102"/>
                </a:cubicBezTo>
                <a:cubicBezTo>
                  <a:pt x="21324" y="8358"/>
                  <a:pt x="25925" y="3741"/>
                  <a:pt x="24287" y="2387"/>
                </a:cubicBezTo>
                <a:cubicBezTo>
                  <a:pt x="24214" y="2326"/>
                  <a:pt x="24110" y="2297"/>
                  <a:pt x="23977" y="2297"/>
                </a:cubicBezTo>
                <a:cubicBezTo>
                  <a:pt x="20949" y="2297"/>
                  <a:pt x="3098" y="17621"/>
                  <a:pt x="3098" y="17621"/>
                </a:cubicBezTo>
                <a:cubicBezTo>
                  <a:pt x="3098" y="17621"/>
                  <a:pt x="0" y="20282"/>
                  <a:pt x="2332" y="23891"/>
                </a:cubicBezTo>
                <a:cubicBezTo>
                  <a:pt x="4031" y="26511"/>
                  <a:pt x="7415" y="27778"/>
                  <a:pt x="9994" y="27778"/>
                </a:cubicBezTo>
                <a:cubicBezTo>
                  <a:pt x="10747" y="27778"/>
                  <a:pt x="11432" y="27670"/>
                  <a:pt x="11986" y="27456"/>
                </a:cubicBezTo>
                <a:lnTo>
                  <a:pt x="12000" y="27456"/>
                </a:lnTo>
                <a:cubicBezTo>
                  <a:pt x="25640" y="22388"/>
                  <a:pt x="47144" y="4027"/>
                  <a:pt x="42828" y="312"/>
                </a:cubicBezTo>
                <a:cubicBezTo>
                  <a:pt x="42537" y="97"/>
                  <a:pt x="42226" y="1"/>
                  <a:pt x="41901" y="1"/>
                </a:cubicBezTo>
                <a:close/>
              </a:path>
            </a:pathLst>
          </a:custGeom>
          <a:solidFill>
            <a:srgbClr val="E2B38C"/>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4" name="Google Shape;2004;p100"/>
          <p:cNvSpPr/>
          <p:nvPr/>
        </p:nvSpPr>
        <p:spPr>
          <a:xfrm>
            <a:off x="1957298" y="2445443"/>
            <a:ext cx="1625410" cy="1379848"/>
          </a:xfrm>
          <a:custGeom>
            <a:avLst/>
            <a:gdLst/>
            <a:ahLst/>
            <a:cxnLst/>
            <a:rect l="l" t="t" r="r" b="b"/>
            <a:pathLst>
              <a:path w="101604" h="86254" extrusionOk="0">
                <a:moveTo>
                  <a:pt x="87378" y="1"/>
                </a:moveTo>
                <a:lnTo>
                  <a:pt x="65559" y="57385"/>
                </a:lnTo>
                <a:lnTo>
                  <a:pt x="31574" y="20466"/>
                </a:lnTo>
                <a:cubicBezTo>
                  <a:pt x="25589" y="14437"/>
                  <a:pt x="18521" y="11159"/>
                  <a:pt x="11769" y="10692"/>
                </a:cubicBezTo>
                <a:cubicBezTo>
                  <a:pt x="11515" y="10674"/>
                  <a:pt x="11266" y="10665"/>
                  <a:pt x="11023" y="10665"/>
                </a:cubicBezTo>
                <a:cubicBezTo>
                  <a:pt x="979" y="10665"/>
                  <a:pt x="0" y="25554"/>
                  <a:pt x="8912" y="33790"/>
                </a:cubicBezTo>
                <a:lnTo>
                  <a:pt x="60852" y="83234"/>
                </a:lnTo>
                <a:cubicBezTo>
                  <a:pt x="63509" y="85399"/>
                  <a:pt x="66001" y="86253"/>
                  <a:pt x="68284" y="86253"/>
                </a:cubicBezTo>
                <a:cubicBezTo>
                  <a:pt x="73185" y="86253"/>
                  <a:pt x="77125" y="82318"/>
                  <a:pt x="79679" y="78963"/>
                </a:cubicBezTo>
                <a:lnTo>
                  <a:pt x="101604" y="7309"/>
                </a:lnTo>
                <a:cubicBezTo>
                  <a:pt x="99108" y="512"/>
                  <a:pt x="87378" y="1"/>
                  <a:pt x="87378"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5" name="Google Shape;2005;p100"/>
          <p:cNvSpPr/>
          <p:nvPr/>
        </p:nvSpPr>
        <p:spPr>
          <a:xfrm>
            <a:off x="1388188" y="2596176"/>
            <a:ext cx="1104931" cy="1830834"/>
          </a:xfrm>
          <a:custGeom>
            <a:avLst/>
            <a:gdLst/>
            <a:ahLst/>
            <a:cxnLst/>
            <a:rect l="l" t="t" r="r" b="b"/>
            <a:pathLst>
              <a:path w="69069" h="114445" extrusionOk="0">
                <a:moveTo>
                  <a:pt x="37678" y="0"/>
                </a:moveTo>
                <a:cubicBezTo>
                  <a:pt x="29723" y="0"/>
                  <a:pt x="23093" y="2005"/>
                  <a:pt x="17354" y="4038"/>
                </a:cubicBezTo>
                <a:cubicBezTo>
                  <a:pt x="4151" y="7166"/>
                  <a:pt x="0" y="22203"/>
                  <a:pt x="2572" y="36475"/>
                </a:cubicBezTo>
                <a:lnTo>
                  <a:pt x="18212" y="112370"/>
                </a:lnTo>
                <a:cubicBezTo>
                  <a:pt x="25270" y="113873"/>
                  <a:pt x="32011" y="114444"/>
                  <a:pt x="38145" y="114444"/>
                </a:cubicBezTo>
                <a:cubicBezTo>
                  <a:pt x="55755" y="114444"/>
                  <a:pt x="68355" y="109736"/>
                  <a:pt x="69069" y="108866"/>
                </a:cubicBezTo>
                <a:cubicBezTo>
                  <a:pt x="63595" y="62896"/>
                  <a:pt x="68873" y="50610"/>
                  <a:pt x="68888" y="39106"/>
                </a:cubicBezTo>
                <a:cubicBezTo>
                  <a:pt x="68753" y="24760"/>
                  <a:pt x="63279" y="4866"/>
                  <a:pt x="49670" y="1497"/>
                </a:cubicBezTo>
                <a:cubicBezTo>
                  <a:pt x="45358" y="433"/>
                  <a:pt x="41375" y="0"/>
                  <a:pt x="3767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6" name="Google Shape;2006;p100"/>
          <p:cNvSpPr/>
          <p:nvPr/>
        </p:nvSpPr>
        <p:spPr>
          <a:xfrm>
            <a:off x="1347277" y="2610240"/>
            <a:ext cx="1122977" cy="1823507"/>
          </a:xfrm>
          <a:custGeom>
            <a:avLst/>
            <a:gdLst/>
            <a:ahLst/>
            <a:cxnLst/>
            <a:rect l="l" t="t" r="r" b="b"/>
            <a:pathLst>
              <a:path w="70197" h="113987" extrusionOk="0">
                <a:moveTo>
                  <a:pt x="49701" y="1"/>
                </a:moveTo>
                <a:cubicBezTo>
                  <a:pt x="49701" y="1"/>
                  <a:pt x="57671" y="12031"/>
                  <a:pt x="45671" y="14798"/>
                </a:cubicBezTo>
                <a:cubicBezTo>
                  <a:pt x="44777" y="15003"/>
                  <a:pt x="43889" y="15098"/>
                  <a:pt x="43010" y="15098"/>
                </a:cubicBezTo>
                <a:cubicBezTo>
                  <a:pt x="32094" y="15098"/>
                  <a:pt x="22677" y="451"/>
                  <a:pt x="22663" y="438"/>
                </a:cubicBezTo>
                <a:cubicBezTo>
                  <a:pt x="20813" y="979"/>
                  <a:pt x="19039" y="1581"/>
                  <a:pt x="17354" y="2182"/>
                </a:cubicBezTo>
                <a:cubicBezTo>
                  <a:pt x="4151" y="5310"/>
                  <a:pt x="1" y="20332"/>
                  <a:pt x="2573" y="34618"/>
                </a:cubicBezTo>
                <a:lnTo>
                  <a:pt x="19339" y="111912"/>
                </a:lnTo>
                <a:cubicBezTo>
                  <a:pt x="26398" y="113415"/>
                  <a:pt x="33140" y="113986"/>
                  <a:pt x="39273" y="113986"/>
                </a:cubicBezTo>
                <a:cubicBezTo>
                  <a:pt x="56883" y="113986"/>
                  <a:pt x="69483" y="109278"/>
                  <a:pt x="70197" y="108408"/>
                </a:cubicBezTo>
                <a:cubicBezTo>
                  <a:pt x="64723" y="62438"/>
                  <a:pt x="68873" y="48753"/>
                  <a:pt x="68889" y="37250"/>
                </a:cubicBezTo>
                <a:cubicBezTo>
                  <a:pt x="68753" y="22904"/>
                  <a:pt x="64783" y="2723"/>
                  <a:pt x="49701" y="1"/>
                </a:cubicBezTo>
                <a:close/>
              </a:path>
            </a:pathLst>
          </a:custGeom>
          <a:solidFill>
            <a:schemeClr val="l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7" name="Google Shape;2007;p100"/>
          <p:cNvSpPr/>
          <p:nvPr/>
        </p:nvSpPr>
        <p:spPr>
          <a:xfrm>
            <a:off x="1358829" y="2684350"/>
            <a:ext cx="716048" cy="1771419"/>
          </a:xfrm>
          <a:custGeom>
            <a:avLst/>
            <a:gdLst/>
            <a:ahLst/>
            <a:cxnLst/>
            <a:rect l="l" t="t" r="r" b="b"/>
            <a:pathLst>
              <a:path w="44760" h="110731" extrusionOk="0">
                <a:moveTo>
                  <a:pt x="22257" y="1"/>
                </a:moveTo>
                <a:cubicBezTo>
                  <a:pt x="9775" y="2302"/>
                  <a:pt x="1881" y="10392"/>
                  <a:pt x="949" y="15489"/>
                </a:cubicBezTo>
                <a:cubicBezTo>
                  <a:pt x="1" y="20572"/>
                  <a:pt x="8151" y="104332"/>
                  <a:pt x="17354" y="107911"/>
                </a:cubicBezTo>
                <a:cubicBezTo>
                  <a:pt x="23911" y="110468"/>
                  <a:pt x="36498" y="110377"/>
                  <a:pt x="41641" y="110724"/>
                </a:cubicBezTo>
                <a:cubicBezTo>
                  <a:pt x="41706" y="110728"/>
                  <a:pt x="41771" y="110731"/>
                  <a:pt x="41836" y="110731"/>
                </a:cubicBezTo>
                <a:cubicBezTo>
                  <a:pt x="43487" y="110731"/>
                  <a:pt x="44759" y="109275"/>
                  <a:pt x="44528" y="107610"/>
                </a:cubicBezTo>
                <a:cubicBezTo>
                  <a:pt x="42978" y="96919"/>
                  <a:pt x="38302" y="62437"/>
                  <a:pt x="38362" y="37821"/>
                </a:cubicBezTo>
                <a:cubicBezTo>
                  <a:pt x="38453" y="8331"/>
                  <a:pt x="22257" y="1"/>
                  <a:pt x="22257"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8" name="Google Shape;2008;p100"/>
          <p:cNvSpPr/>
          <p:nvPr/>
        </p:nvSpPr>
        <p:spPr>
          <a:xfrm>
            <a:off x="2163390" y="2610960"/>
            <a:ext cx="386132" cy="1822803"/>
          </a:xfrm>
          <a:custGeom>
            <a:avLst/>
            <a:gdLst/>
            <a:ahLst/>
            <a:cxnLst/>
            <a:rect l="l" t="t" r="r" b="b"/>
            <a:pathLst>
              <a:path w="24137" h="113943" extrusionOk="0">
                <a:moveTo>
                  <a:pt x="910" y="0"/>
                </a:moveTo>
                <a:cubicBezTo>
                  <a:pt x="610" y="0"/>
                  <a:pt x="307" y="15"/>
                  <a:pt x="1" y="46"/>
                </a:cubicBezTo>
                <a:cubicBezTo>
                  <a:pt x="1" y="46"/>
                  <a:pt x="15234" y="27882"/>
                  <a:pt x="10422" y="76137"/>
                </a:cubicBezTo>
                <a:cubicBezTo>
                  <a:pt x="7941" y="100949"/>
                  <a:pt x="9264" y="109611"/>
                  <a:pt x="10543" y="112619"/>
                </a:cubicBezTo>
                <a:cubicBezTo>
                  <a:pt x="10888" y="113442"/>
                  <a:pt x="11688" y="113943"/>
                  <a:pt x="12536" y="113943"/>
                </a:cubicBezTo>
                <a:cubicBezTo>
                  <a:pt x="12758" y="113943"/>
                  <a:pt x="12983" y="113909"/>
                  <a:pt x="13204" y="113837"/>
                </a:cubicBezTo>
                <a:cubicBezTo>
                  <a:pt x="16287" y="112845"/>
                  <a:pt x="24137" y="110198"/>
                  <a:pt x="24107" y="108965"/>
                </a:cubicBezTo>
                <a:cubicBezTo>
                  <a:pt x="24091" y="107446"/>
                  <a:pt x="18437" y="67371"/>
                  <a:pt x="19850" y="60243"/>
                </a:cubicBezTo>
                <a:cubicBezTo>
                  <a:pt x="21280" y="53099"/>
                  <a:pt x="23385" y="36904"/>
                  <a:pt x="21625" y="30227"/>
                </a:cubicBezTo>
                <a:cubicBezTo>
                  <a:pt x="18699" y="19140"/>
                  <a:pt x="11606" y="0"/>
                  <a:pt x="910" y="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09" name="Google Shape;2009;p100"/>
          <p:cNvSpPr/>
          <p:nvPr/>
        </p:nvSpPr>
        <p:spPr>
          <a:xfrm>
            <a:off x="1804197" y="2039804"/>
            <a:ext cx="300241" cy="631709"/>
          </a:xfrm>
          <a:custGeom>
            <a:avLst/>
            <a:gdLst/>
            <a:ahLst/>
            <a:cxnLst/>
            <a:rect l="l" t="t" r="r" b="b"/>
            <a:pathLst>
              <a:path w="18768" h="39488" extrusionOk="0">
                <a:moveTo>
                  <a:pt x="947" y="0"/>
                </a:moveTo>
                <a:lnTo>
                  <a:pt x="0" y="35413"/>
                </a:lnTo>
                <a:cubicBezTo>
                  <a:pt x="2916" y="38569"/>
                  <a:pt x="6712" y="39488"/>
                  <a:pt x="10132" y="39488"/>
                </a:cubicBezTo>
                <a:cubicBezTo>
                  <a:pt x="12939" y="39488"/>
                  <a:pt x="15491" y="38869"/>
                  <a:pt x="17097" y="38361"/>
                </a:cubicBezTo>
                <a:cubicBezTo>
                  <a:pt x="18135" y="38046"/>
                  <a:pt x="18767" y="36542"/>
                  <a:pt x="18617" y="34888"/>
                </a:cubicBezTo>
                <a:lnTo>
                  <a:pt x="16752" y="15684"/>
                </a:lnTo>
                <a:lnTo>
                  <a:pt x="947"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0" name="Google Shape;2010;p100"/>
          <p:cNvSpPr/>
          <p:nvPr/>
        </p:nvSpPr>
        <p:spPr>
          <a:xfrm>
            <a:off x="1266447" y="2700494"/>
            <a:ext cx="513824" cy="1750846"/>
          </a:xfrm>
          <a:custGeom>
            <a:avLst/>
            <a:gdLst/>
            <a:ahLst/>
            <a:cxnLst/>
            <a:rect l="l" t="t" r="r" b="b"/>
            <a:pathLst>
              <a:path w="32119" h="109445" extrusionOk="0">
                <a:moveTo>
                  <a:pt x="18646" y="1"/>
                </a:moveTo>
                <a:cubicBezTo>
                  <a:pt x="16538" y="1"/>
                  <a:pt x="14422" y="847"/>
                  <a:pt x="12527" y="2767"/>
                </a:cubicBezTo>
                <a:cubicBezTo>
                  <a:pt x="7519" y="7849"/>
                  <a:pt x="4196" y="15338"/>
                  <a:pt x="3655" y="24225"/>
                </a:cubicBezTo>
                <a:lnTo>
                  <a:pt x="331" y="89007"/>
                </a:lnTo>
                <a:lnTo>
                  <a:pt x="331" y="89354"/>
                </a:lnTo>
                <a:cubicBezTo>
                  <a:pt x="136" y="90226"/>
                  <a:pt x="16" y="91128"/>
                  <a:pt x="0" y="92091"/>
                </a:cubicBezTo>
                <a:lnTo>
                  <a:pt x="933" y="104903"/>
                </a:lnTo>
                <a:cubicBezTo>
                  <a:pt x="9444" y="106918"/>
                  <a:pt x="17083" y="108392"/>
                  <a:pt x="23926" y="109444"/>
                </a:cubicBezTo>
                <a:lnTo>
                  <a:pt x="24812" y="97685"/>
                </a:lnTo>
                <a:cubicBezTo>
                  <a:pt x="24873" y="96873"/>
                  <a:pt x="24873" y="96061"/>
                  <a:pt x="24812" y="95263"/>
                </a:cubicBezTo>
                <a:lnTo>
                  <a:pt x="31144" y="18661"/>
                </a:lnTo>
                <a:cubicBezTo>
                  <a:pt x="32118" y="8741"/>
                  <a:pt x="25422" y="1"/>
                  <a:pt x="18646"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1" name="Google Shape;2011;p100"/>
          <p:cNvSpPr/>
          <p:nvPr/>
        </p:nvSpPr>
        <p:spPr>
          <a:xfrm>
            <a:off x="1642024" y="2937177"/>
            <a:ext cx="139066" cy="1514195"/>
          </a:xfrm>
          <a:custGeom>
            <a:avLst/>
            <a:gdLst/>
            <a:ahLst/>
            <a:cxnLst/>
            <a:rect l="l" t="t" r="r" b="b"/>
            <a:pathLst>
              <a:path w="8693" h="94652" extrusionOk="0">
                <a:moveTo>
                  <a:pt x="8144" y="1"/>
                </a:moveTo>
                <a:cubicBezTo>
                  <a:pt x="7893" y="1"/>
                  <a:pt x="7669" y="202"/>
                  <a:pt x="7654" y="469"/>
                </a:cubicBezTo>
                <a:lnTo>
                  <a:pt x="31" y="94094"/>
                </a:lnTo>
                <a:cubicBezTo>
                  <a:pt x="1" y="94381"/>
                  <a:pt x="211" y="94621"/>
                  <a:pt x="496" y="94636"/>
                </a:cubicBezTo>
                <a:cubicBezTo>
                  <a:pt x="512" y="94651"/>
                  <a:pt x="512" y="94651"/>
                  <a:pt x="526" y="94651"/>
                </a:cubicBezTo>
                <a:cubicBezTo>
                  <a:pt x="797" y="94651"/>
                  <a:pt x="1023" y="94441"/>
                  <a:pt x="1038" y="94184"/>
                </a:cubicBezTo>
                <a:lnTo>
                  <a:pt x="8662" y="545"/>
                </a:lnTo>
                <a:cubicBezTo>
                  <a:pt x="8692" y="274"/>
                  <a:pt x="8482" y="18"/>
                  <a:pt x="8196" y="4"/>
                </a:cubicBezTo>
                <a:cubicBezTo>
                  <a:pt x="8178" y="2"/>
                  <a:pt x="8161" y="1"/>
                  <a:pt x="8144"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2" name="Google Shape;2012;p100"/>
          <p:cNvSpPr/>
          <p:nvPr/>
        </p:nvSpPr>
        <p:spPr>
          <a:xfrm>
            <a:off x="1266447" y="3879893"/>
            <a:ext cx="100336" cy="506161"/>
          </a:xfrm>
          <a:custGeom>
            <a:avLst/>
            <a:gdLst/>
            <a:ahLst/>
            <a:cxnLst/>
            <a:rect l="l" t="t" r="r" b="b"/>
            <a:pathLst>
              <a:path w="6272" h="31640" extrusionOk="0">
                <a:moveTo>
                  <a:pt x="1129" y="1"/>
                </a:moveTo>
                <a:lnTo>
                  <a:pt x="331" y="15293"/>
                </a:lnTo>
                <a:lnTo>
                  <a:pt x="331" y="15640"/>
                </a:lnTo>
                <a:cubicBezTo>
                  <a:pt x="136" y="16512"/>
                  <a:pt x="16" y="17414"/>
                  <a:pt x="0" y="18377"/>
                </a:cubicBezTo>
                <a:lnTo>
                  <a:pt x="933" y="31189"/>
                </a:lnTo>
                <a:cubicBezTo>
                  <a:pt x="1564" y="31339"/>
                  <a:pt x="2211" y="31490"/>
                  <a:pt x="2843" y="31640"/>
                </a:cubicBezTo>
                <a:cubicBezTo>
                  <a:pt x="4993" y="27684"/>
                  <a:pt x="6272" y="22467"/>
                  <a:pt x="6181" y="16753"/>
                </a:cubicBezTo>
                <a:cubicBezTo>
                  <a:pt x="6091" y="10016"/>
                  <a:pt x="4136" y="4015"/>
                  <a:pt x="112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3" name="Google Shape;2013;p100"/>
          <p:cNvSpPr/>
          <p:nvPr/>
        </p:nvSpPr>
        <p:spPr>
          <a:xfrm>
            <a:off x="1451227" y="1273676"/>
            <a:ext cx="1029391" cy="1103124"/>
          </a:xfrm>
          <a:custGeom>
            <a:avLst/>
            <a:gdLst/>
            <a:ahLst/>
            <a:cxnLst/>
            <a:rect l="l" t="t" r="r" b="b"/>
            <a:pathLst>
              <a:path w="64347" h="68956" extrusionOk="0">
                <a:moveTo>
                  <a:pt x="37344" y="0"/>
                </a:moveTo>
                <a:cubicBezTo>
                  <a:pt x="33358" y="0"/>
                  <a:pt x="28981" y="725"/>
                  <a:pt x="24527" y="1869"/>
                </a:cubicBezTo>
                <a:lnTo>
                  <a:pt x="24978" y="2755"/>
                </a:lnTo>
                <a:cubicBezTo>
                  <a:pt x="10918" y="6364"/>
                  <a:pt x="0" y="12215"/>
                  <a:pt x="3609" y="26274"/>
                </a:cubicBezTo>
                <a:lnTo>
                  <a:pt x="9490" y="49192"/>
                </a:lnTo>
                <a:cubicBezTo>
                  <a:pt x="12536" y="61062"/>
                  <a:pt x="23224" y="68956"/>
                  <a:pt x="34940" y="68956"/>
                </a:cubicBezTo>
                <a:cubicBezTo>
                  <a:pt x="37102" y="68956"/>
                  <a:pt x="39299" y="68687"/>
                  <a:pt x="41490" y="68125"/>
                </a:cubicBezTo>
                <a:cubicBezTo>
                  <a:pt x="55549" y="64516"/>
                  <a:pt x="64347" y="55087"/>
                  <a:pt x="60738" y="41027"/>
                </a:cubicBezTo>
                <a:cubicBezTo>
                  <a:pt x="60738" y="41027"/>
                  <a:pt x="57143" y="26290"/>
                  <a:pt x="56197" y="23177"/>
                </a:cubicBezTo>
                <a:cubicBezTo>
                  <a:pt x="55234" y="20064"/>
                  <a:pt x="54527" y="13207"/>
                  <a:pt x="54527" y="13207"/>
                </a:cubicBezTo>
                <a:cubicBezTo>
                  <a:pt x="52719" y="3374"/>
                  <a:pt x="45940" y="0"/>
                  <a:pt x="37344"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4" name="Google Shape;2014;p100"/>
          <p:cNvSpPr/>
          <p:nvPr/>
        </p:nvSpPr>
        <p:spPr>
          <a:xfrm>
            <a:off x="1214704" y="1149775"/>
            <a:ext cx="1221857" cy="1700902"/>
          </a:xfrm>
          <a:custGeom>
            <a:avLst/>
            <a:gdLst/>
            <a:ahLst/>
            <a:cxnLst/>
            <a:rect l="l" t="t" r="r" b="b"/>
            <a:pathLst>
              <a:path w="76378" h="106323" extrusionOk="0">
                <a:moveTo>
                  <a:pt x="51140" y="1"/>
                </a:moveTo>
                <a:cubicBezTo>
                  <a:pt x="37727" y="1"/>
                  <a:pt x="20766" y="4222"/>
                  <a:pt x="19340" y="20259"/>
                </a:cubicBezTo>
                <a:cubicBezTo>
                  <a:pt x="2934" y="28755"/>
                  <a:pt x="8498" y="42696"/>
                  <a:pt x="8498" y="42696"/>
                </a:cubicBezTo>
                <a:cubicBezTo>
                  <a:pt x="8498" y="42696"/>
                  <a:pt x="1640" y="43508"/>
                  <a:pt x="814" y="51432"/>
                </a:cubicBezTo>
                <a:cubicBezTo>
                  <a:pt x="1" y="59357"/>
                  <a:pt x="4122" y="62349"/>
                  <a:pt x="6859" y="63492"/>
                </a:cubicBezTo>
                <a:cubicBezTo>
                  <a:pt x="6859" y="63492"/>
                  <a:pt x="467" y="66650"/>
                  <a:pt x="1099" y="74696"/>
                </a:cubicBezTo>
                <a:cubicBezTo>
                  <a:pt x="1707" y="82249"/>
                  <a:pt x="5164" y="85641"/>
                  <a:pt x="8895" y="85641"/>
                </a:cubicBezTo>
                <a:cubicBezTo>
                  <a:pt x="9138" y="85641"/>
                  <a:pt x="9381" y="85626"/>
                  <a:pt x="9626" y="85598"/>
                </a:cubicBezTo>
                <a:lnTo>
                  <a:pt x="9626" y="85598"/>
                </a:lnTo>
                <a:cubicBezTo>
                  <a:pt x="9626" y="85598"/>
                  <a:pt x="4122" y="90590"/>
                  <a:pt x="8167" y="97959"/>
                </a:cubicBezTo>
                <a:cubicBezTo>
                  <a:pt x="10923" y="102970"/>
                  <a:pt x="15362" y="105097"/>
                  <a:pt x="19647" y="105097"/>
                </a:cubicBezTo>
                <a:cubicBezTo>
                  <a:pt x="21651" y="105097"/>
                  <a:pt x="23621" y="104632"/>
                  <a:pt x="25370" y="103779"/>
                </a:cubicBezTo>
                <a:cubicBezTo>
                  <a:pt x="25370" y="103779"/>
                  <a:pt x="28969" y="106322"/>
                  <a:pt x="33289" y="106322"/>
                </a:cubicBezTo>
                <a:cubicBezTo>
                  <a:pt x="35865" y="106322"/>
                  <a:pt x="38697" y="105418"/>
                  <a:pt x="41175" y="102530"/>
                </a:cubicBezTo>
                <a:cubicBezTo>
                  <a:pt x="47822" y="94786"/>
                  <a:pt x="38558" y="82620"/>
                  <a:pt x="38558" y="82620"/>
                </a:cubicBezTo>
                <a:cubicBezTo>
                  <a:pt x="38558" y="82620"/>
                  <a:pt x="42212" y="68861"/>
                  <a:pt x="34017" y="58770"/>
                </a:cubicBezTo>
                <a:lnTo>
                  <a:pt x="31461" y="48831"/>
                </a:lnTo>
                <a:cubicBezTo>
                  <a:pt x="36437" y="34335"/>
                  <a:pt x="30964" y="27131"/>
                  <a:pt x="30964" y="27131"/>
                </a:cubicBezTo>
                <a:lnTo>
                  <a:pt x="30964" y="27131"/>
                </a:lnTo>
                <a:cubicBezTo>
                  <a:pt x="30964" y="27131"/>
                  <a:pt x="35742" y="28566"/>
                  <a:pt x="40876" y="28566"/>
                </a:cubicBezTo>
                <a:cubicBezTo>
                  <a:pt x="44936" y="28566"/>
                  <a:pt x="49218" y="27668"/>
                  <a:pt x="51535" y="24454"/>
                </a:cubicBezTo>
                <a:cubicBezTo>
                  <a:pt x="51535" y="24454"/>
                  <a:pt x="53793" y="25308"/>
                  <a:pt x="56432" y="25308"/>
                </a:cubicBezTo>
                <a:cubicBezTo>
                  <a:pt x="58821" y="25308"/>
                  <a:pt x="61523" y="24608"/>
                  <a:pt x="63144" y="21944"/>
                </a:cubicBezTo>
                <a:cubicBezTo>
                  <a:pt x="63144" y="21944"/>
                  <a:pt x="66051" y="23948"/>
                  <a:pt x="68949" y="23948"/>
                </a:cubicBezTo>
                <a:cubicBezTo>
                  <a:pt x="70556" y="23948"/>
                  <a:pt x="72160" y="23332"/>
                  <a:pt x="73265" y="21417"/>
                </a:cubicBezTo>
                <a:cubicBezTo>
                  <a:pt x="76377" y="16049"/>
                  <a:pt x="72874" y="4153"/>
                  <a:pt x="64604" y="1627"/>
                </a:cubicBezTo>
                <a:cubicBezTo>
                  <a:pt x="61618" y="721"/>
                  <a:pt x="56682" y="1"/>
                  <a:pt x="51140"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5" name="Google Shape;2015;p100"/>
          <p:cNvSpPr/>
          <p:nvPr/>
        </p:nvSpPr>
        <p:spPr>
          <a:xfrm>
            <a:off x="1890067" y="1634628"/>
            <a:ext cx="115486" cy="91186"/>
          </a:xfrm>
          <a:custGeom>
            <a:avLst/>
            <a:gdLst/>
            <a:ahLst/>
            <a:cxnLst/>
            <a:rect l="l" t="t" r="r" b="b"/>
            <a:pathLst>
              <a:path w="7219" h="5700" extrusionOk="0">
                <a:moveTo>
                  <a:pt x="6450" y="0"/>
                </a:moveTo>
                <a:cubicBezTo>
                  <a:pt x="6441" y="0"/>
                  <a:pt x="6432" y="0"/>
                  <a:pt x="6423" y="1"/>
                </a:cubicBezTo>
                <a:cubicBezTo>
                  <a:pt x="4993" y="45"/>
                  <a:pt x="1550" y="602"/>
                  <a:pt x="151" y="4692"/>
                </a:cubicBezTo>
                <a:cubicBezTo>
                  <a:pt x="1" y="5083"/>
                  <a:pt x="211" y="5519"/>
                  <a:pt x="618" y="5655"/>
                </a:cubicBezTo>
                <a:cubicBezTo>
                  <a:pt x="693" y="5685"/>
                  <a:pt x="783" y="5699"/>
                  <a:pt x="859" y="5699"/>
                </a:cubicBezTo>
                <a:cubicBezTo>
                  <a:pt x="1189" y="5699"/>
                  <a:pt x="1475" y="5504"/>
                  <a:pt x="1580" y="5188"/>
                </a:cubicBezTo>
                <a:cubicBezTo>
                  <a:pt x="2587" y="2271"/>
                  <a:pt x="4799" y="1579"/>
                  <a:pt x="6467" y="1519"/>
                </a:cubicBezTo>
                <a:cubicBezTo>
                  <a:pt x="6888" y="1504"/>
                  <a:pt x="7219" y="1158"/>
                  <a:pt x="7205" y="737"/>
                </a:cubicBezTo>
                <a:cubicBezTo>
                  <a:pt x="7189" y="325"/>
                  <a:pt x="6844" y="0"/>
                  <a:pt x="645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6" name="Google Shape;2016;p100"/>
          <p:cNvSpPr/>
          <p:nvPr/>
        </p:nvSpPr>
        <p:spPr>
          <a:xfrm>
            <a:off x="2171086" y="1596773"/>
            <a:ext cx="136667" cy="44601"/>
          </a:xfrm>
          <a:custGeom>
            <a:avLst/>
            <a:gdLst/>
            <a:ahLst/>
            <a:cxnLst/>
            <a:rect l="l" t="t" r="r" b="b"/>
            <a:pathLst>
              <a:path w="8543" h="2788" extrusionOk="0">
                <a:moveTo>
                  <a:pt x="4449" y="1"/>
                </a:moveTo>
                <a:cubicBezTo>
                  <a:pt x="2669" y="1"/>
                  <a:pt x="1258" y="782"/>
                  <a:pt x="408" y="1419"/>
                </a:cubicBezTo>
                <a:cubicBezTo>
                  <a:pt x="77" y="1675"/>
                  <a:pt x="1" y="2140"/>
                  <a:pt x="257" y="2487"/>
                </a:cubicBezTo>
                <a:cubicBezTo>
                  <a:pt x="408" y="2682"/>
                  <a:pt x="632" y="2788"/>
                  <a:pt x="859" y="2788"/>
                </a:cubicBezTo>
                <a:cubicBezTo>
                  <a:pt x="1023" y="2788"/>
                  <a:pt x="1189" y="2742"/>
                  <a:pt x="1324" y="2637"/>
                </a:cubicBezTo>
                <a:cubicBezTo>
                  <a:pt x="2100" y="2060"/>
                  <a:pt x="3162" y="1531"/>
                  <a:pt x="4443" y="1531"/>
                </a:cubicBezTo>
                <a:cubicBezTo>
                  <a:pt x="5298" y="1531"/>
                  <a:pt x="6250" y="1767"/>
                  <a:pt x="7279" y="2381"/>
                </a:cubicBezTo>
                <a:cubicBezTo>
                  <a:pt x="7405" y="2451"/>
                  <a:pt x="7540" y="2485"/>
                  <a:pt x="7673" y="2485"/>
                </a:cubicBezTo>
                <a:cubicBezTo>
                  <a:pt x="7938" y="2485"/>
                  <a:pt x="8191" y="2351"/>
                  <a:pt x="8332" y="2110"/>
                </a:cubicBezTo>
                <a:cubicBezTo>
                  <a:pt x="8542" y="1749"/>
                  <a:pt x="8422" y="1284"/>
                  <a:pt x="8061" y="1073"/>
                </a:cubicBezTo>
                <a:cubicBezTo>
                  <a:pt x="6749" y="289"/>
                  <a:pt x="5531" y="1"/>
                  <a:pt x="444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7" name="Google Shape;2017;p100"/>
          <p:cNvSpPr/>
          <p:nvPr/>
        </p:nvSpPr>
        <p:spPr>
          <a:xfrm>
            <a:off x="1875412" y="1919806"/>
            <a:ext cx="173701" cy="155272"/>
          </a:xfrm>
          <a:custGeom>
            <a:avLst/>
            <a:gdLst/>
            <a:ahLst/>
            <a:cxnLst/>
            <a:rect l="l" t="t" r="r" b="b"/>
            <a:pathLst>
              <a:path w="10858" h="9706" extrusionOk="0">
                <a:moveTo>
                  <a:pt x="5444" y="1"/>
                </a:moveTo>
                <a:cubicBezTo>
                  <a:pt x="4966" y="1"/>
                  <a:pt x="4480" y="72"/>
                  <a:pt x="4000" y="222"/>
                </a:cubicBezTo>
                <a:cubicBezTo>
                  <a:pt x="1428" y="1018"/>
                  <a:pt x="0" y="3741"/>
                  <a:pt x="797" y="6297"/>
                </a:cubicBezTo>
                <a:cubicBezTo>
                  <a:pt x="1445" y="8374"/>
                  <a:pt x="3362" y="9706"/>
                  <a:pt x="5429" y="9706"/>
                </a:cubicBezTo>
                <a:cubicBezTo>
                  <a:pt x="5906" y="9706"/>
                  <a:pt x="6392" y="9635"/>
                  <a:pt x="6872" y="9485"/>
                </a:cubicBezTo>
                <a:cubicBezTo>
                  <a:pt x="9428" y="8703"/>
                  <a:pt x="10857" y="5981"/>
                  <a:pt x="10075" y="3410"/>
                </a:cubicBezTo>
                <a:cubicBezTo>
                  <a:pt x="9428" y="1334"/>
                  <a:pt x="7511" y="1"/>
                  <a:pt x="5444"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8" name="Google Shape;2018;p100"/>
          <p:cNvSpPr/>
          <p:nvPr/>
        </p:nvSpPr>
        <p:spPr>
          <a:xfrm>
            <a:off x="2250973" y="1876143"/>
            <a:ext cx="173701" cy="155384"/>
          </a:xfrm>
          <a:custGeom>
            <a:avLst/>
            <a:gdLst/>
            <a:ahLst/>
            <a:cxnLst/>
            <a:rect l="l" t="t" r="r" b="b"/>
            <a:pathLst>
              <a:path w="10858" h="9713" extrusionOk="0">
                <a:moveTo>
                  <a:pt x="5418" y="0"/>
                </a:moveTo>
                <a:cubicBezTo>
                  <a:pt x="4944" y="0"/>
                  <a:pt x="4462" y="69"/>
                  <a:pt x="3986" y="214"/>
                </a:cubicBezTo>
                <a:cubicBezTo>
                  <a:pt x="1430" y="1010"/>
                  <a:pt x="0" y="3733"/>
                  <a:pt x="798" y="6304"/>
                </a:cubicBezTo>
                <a:cubicBezTo>
                  <a:pt x="1445" y="8380"/>
                  <a:pt x="3362" y="9713"/>
                  <a:pt x="5429" y="9713"/>
                </a:cubicBezTo>
                <a:cubicBezTo>
                  <a:pt x="5907" y="9713"/>
                  <a:pt x="6393" y="9641"/>
                  <a:pt x="6873" y="9492"/>
                </a:cubicBezTo>
                <a:cubicBezTo>
                  <a:pt x="9430" y="8695"/>
                  <a:pt x="10858" y="5973"/>
                  <a:pt x="10076" y="3416"/>
                </a:cubicBezTo>
                <a:cubicBezTo>
                  <a:pt x="9427" y="1334"/>
                  <a:pt x="7500" y="0"/>
                  <a:pt x="5418"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19" name="Google Shape;2019;p100"/>
          <p:cNvSpPr/>
          <p:nvPr/>
        </p:nvSpPr>
        <p:spPr>
          <a:xfrm>
            <a:off x="2069808" y="2007309"/>
            <a:ext cx="191986" cy="125548"/>
          </a:xfrm>
          <a:custGeom>
            <a:avLst/>
            <a:gdLst/>
            <a:ahLst/>
            <a:cxnLst/>
            <a:rect l="l" t="t" r="r" b="b"/>
            <a:pathLst>
              <a:path w="12001" h="7848" extrusionOk="0">
                <a:moveTo>
                  <a:pt x="12001" y="0"/>
                </a:moveTo>
                <a:cubicBezTo>
                  <a:pt x="12000" y="1"/>
                  <a:pt x="9035" y="3034"/>
                  <a:pt x="5107" y="3034"/>
                </a:cubicBezTo>
                <a:cubicBezTo>
                  <a:pt x="3518" y="3034"/>
                  <a:pt x="1772" y="2538"/>
                  <a:pt x="1" y="1143"/>
                </a:cubicBezTo>
                <a:lnTo>
                  <a:pt x="1" y="1143"/>
                </a:lnTo>
                <a:cubicBezTo>
                  <a:pt x="1" y="1144"/>
                  <a:pt x="3162" y="7847"/>
                  <a:pt x="6621" y="7847"/>
                </a:cubicBezTo>
                <a:cubicBezTo>
                  <a:pt x="8475" y="7847"/>
                  <a:pt x="10416" y="5921"/>
                  <a:pt x="12001" y="0"/>
                </a:cubicBezTo>
                <a:close/>
              </a:path>
            </a:pathLst>
          </a:custGeom>
          <a:solidFill>
            <a:srgbClr val="F2E2D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0" name="Google Shape;2020;p100"/>
          <p:cNvSpPr/>
          <p:nvPr/>
        </p:nvSpPr>
        <p:spPr>
          <a:xfrm>
            <a:off x="2153294" y="1638404"/>
            <a:ext cx="285315" cy="319566"/>
          </a:xfrm>
          <a:custGeom>
            <a:avLst/>
            <a:gdLst/>
            <a:ahLst/>
            <a:cxnLst/>
            <a:rect l="l" t="t" r="r" b="b"/>
            <a:pathLst>
              <a:path w="17835" h="19976" extrusionOk="0">
                <a:moveTo>
                  <a:pt x="8572" y="1523"/>
                </a:moveTo>
                <a:cubicBezTo>
                  <a:pt x="12060" y="1523"/>
                  <a:pt x="15174" y="4817"/>
                  <a:pt x="15685" y="9208"/>
                </a:cubicBezTo>
                <a:cubicBezTo>
                  <a:pt x="16226" y="13854"/>
                  <a:pt x="13624" y="17975"/>
                  <a:pt x="9895" y="18411"/>
                </a:cubicBezTo>
                <a:cubicBezTo>
                  <a:pt x="9681" y="18436"/>
                  <a:pt x="9467" y="18449"/>
                  <a:pt x="9255" y="18449"/>
                </a:cubicBezTo>
                <a:cubicBezTo>
                  <a:pt x="5776" y="18449"/>
                  <a:pt x="2661" y="15151"/>
                  <a:pt x="2151" y="10772"/>
                </a:cubicBezTo>
                <a:cubicBezTo>
                  <a:pt x="1610" y="6125"/>
                  <a:pt x="4211" y="1990"/>
                  <a:pt x="7940" y="1569"/>
                </a:cubicBezTo>
                <a:cubicBezTo>
                  <a:pt x="8151" y="1539"/>
                  <a:pt x="8361" y="1523"/>
                  <a:pt x="8572" y="1523"/>
                </a:cubicBezTo>
                <a:close/>
                <a:moveTo>
                  <a:pt x="8582" y="1"/>
                </a:moveTo>
                <a:cubicBezTo>
                  <a:pt x="8309" y="1"/>
                  <a:pt x="8035" y="17"/>
                  <a:pt x="7760" y="50"/>
                </a:cubicBezTo>
                <a:cubicBezTo>
                  <a:pt x="3188" y="577"/>
                  <a:pt x="0" y="5463"/>
                  <a:pt x="632" y="10953"/>
                </a:cubicBezTo>
                <a:cubicBezTo>
                  <a:pt x="1233" y="16110"/>
                  <a:pt x="5008" y="19975"/>
                  <a:pt x="9263" y="19975"/>
                </a:cubicBezTo>
                <a:cubicBezTo>
                  <a:pt x="9534" y="19975"/>
                  <a:pt x="9805" y="19960"/>
                  <a:pt x="10075" y="19930"/>
                </a:cubicBezTo>
                <a:cubicBezTo>
                  <a:pt x="14632" y="19404"/>
                  <a:pt x="17835" y="14502"/>
                  <a:pt x="17189" y="9028"/>
                </a:cubicBezTo>
                <a:cubicBezTo>
                  <a:pt x="16595" y="3870"/>
                  <a:pt x="12816" y="1"/>
                  <a:pt x="858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1" name="Google Shape;2021;p100"/>
          <p:cNvSpPr/>
          <p:nvPr/>
        </p:nvSpPr>
        <p:spPr>
          <a:xfrm>
            <a:off x="2124895" y="1744338"/>
            <a:ext cx="102272" cy="206656"/>
          </a:xfrm>
          <a:custGeom>
            <a:avLst/>
            <a:gdLst/>
            <a:ahLst/>
            <a:cxnLst/>
            <a:rect l="l" t="t" r="r" b="b"/>
            <a:pathLst>
              <a:path w="6393" h="12918" extrusionOk="0">
                <a:moveTo>
                  <a:pt x="1" y="1"/>
                </a:moveTo>
                <a:lnTo>
                  <a:pt x="3054" y="12918"/>
                </a:lnTo>
                <a:lnTo>
                  <a:pt x="6392" y="8843"/>
                </a:lnTo>
                <a:lnTo>
                  <a:pt x="1"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2" name="Google Shape;2022;p100"/>
          <p:cNvSpPr/>
          <p:nvPr/>
        </p:nvSpPr>
        <p:spPr>
          <a:xfrm>
            <a:off x="2115759" y="1736258"/>
            <a:ext cx="120061" cy="222685"/>
          </a:xfrm>
          <a:custGeom>
            <a:avLst/>
            <a:gdLst/>
            <a:ahLst/>
            <a:cxnLst/>
            <a:rect l="l" t="t" r="r" b="b"/>
            <a:pathLst>
              <a:path w="7505" h="13920" extrusionOk="0">
                <a:moveTo>
                  <a:pt x="579" y="0"/>
                </a:moveTo>
                <a:cubicBezTo>
                  <a:pt x="471" y="0"/>
                  <a:pt x="362" y="33"/>
                  <a:pt x="271" y="99"/>
                </a:cubicBezTo>
                <a:cubicBezTo>
                  <a:pt x="46" y="265"/>
                  <a:pt x="0" y="580"/>
                  <a:pt x="166" y="807"/>
                </a:cubicBezTo>
                <a:lnTo>
                  <a:pt x="6316" y="9318"/>
                </a:lnTo>
                <a:lnTo>
                  <a:pt x="3234" y="13092"/>
                </a:lnTo>
                <a:cubicBezTo>
                  <a:pt x="3053" y="13318"/>
                  <a:pt x="3084" y="13633"/>
                  <a:pt x="3294" y="13814"/>
                </a:cubicBezTo>
                <a:cubicBezTo>
                  <a:pt x="3399" y="13889"/>
                  <a:pt x="3505" y="13919"/>
                  <a:pt x="3625" y="13919"/>
                </a:cubicBezTo>
                <a:cubicBezTo>
                  <a:pt x="3775" y="13919"/>
                  <a:pt x="3910" y="13859"/>
                  <a:pt x="4016" y="13739"/>
                </a:cubicBezTo>
                <a:lnTo>
                  <a:pt x="7354" y="9663"/>
                </a:lnTo>
                <a:cubicBezTo>
                  <a:pt x="7489" y="9483"/>
                  <a:pt x="7505" y="9228"/>
                  <a:pt x="7369" y="9047"/>
                </a:cubicBezTo>
                <a:lnTo>
                  <a:pt x="993" y="205"/>
                </a:lnTo>
                <a:cubicBezTo>
                  <a:pt x="895" y="70"/>
                  <a:pt x="738" y="0"/>
                  <a:pt x="579"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3" name="Google Shape;2023;p100"/>
          <p:cNvSpPr/>
          <p:nvPr/>
        </p:nvSpPr>
        <p:spPr>
          <a:xfrm>
            <a:off x="1870596" y="1671380"/>
            <a:ext cx="285331" cy="319534"/>
          </a:xfrm>
          <a:custGeom>
            <a:avLst/>
            <a:gdLst/>
            <a:ahLst/>
            <a:cxnLst/>
            <a:rect l="l" t="t" r="r" b="b"/>
            <a:pathLst>
              <a:path w="17836" h="19974" extrusionOk="0">
                <a:moveTo>
                  <a:pt x="8572" y="1523"/>
                </a:moveTo>
                <a:cubicBezTo>
                  <a:pt x="12061" y="1523"/>
                  <a:pt x="15173" y="4816"/>
                  <a:pt x="15684" y="9192"/>
                </a:cubicBezTo>
                <a:cubicBezTo>
                  <a:pt x="16225" y="13838"/>
                  <a:pt x="13625" y="17974"/>
                  <a:pt x="9895" y="18410"/>
                </a:cubicBezTo>
                <a:cubicBezTo>
                  <a:pt x="9680" y="18435"/>
                  <a:pt x="9466" y="18447"/>
                  <a:pt x="9254" y="18447"/>
                </a:cubicBezTo>
                <a:cubicBezTo>
                  <a:pt x="5775" y="18447"/>
                  <a:pt x="2660" y="15150"/>
                  <a:pt x="2150" y="10771"/>
                </a:cubicBezTo>
                <a:cubicBezTo>
                  <a:pt x="1609" y="6125"/>
                  <a:pt x="4211" y="1989"/>
                  <a:pt x="7940" y="1553"/>
                </a:cubicBezTo>
                <a:cubicBezTo>
                  <a:pt x="8151" y="1538"/>
                  <a:pt x="8361" y="1523"/>
                  <a:pt x="8572" y="1523"/>
                </a:cubicBezTo>
                <a:close/>
                <a:moveTo>
                  <a:pt x="8582" y="1"/>
                </a:moveTo>
                <a:cubicBezTo>
                  <a:pt x="8310" y="1"/>
                  <a:pt x="8035" y="17"/>
                  <a:pt x="7760" y="49"/>
                </a:cubicBezTo>
                <a:cubicBezTo>
                  <a:pt x="3188" y="575"/>
                  <a:pt x="0" y="5463"/>
                  <a:pt x="632" y="10951"/>
                </a:cubicBezTo>
                <a:cubicBezTo>
                  <a:pt x="1234" y="16094"/>
                  <a:pt x="5023" y="19974"/>
                  <a:pt x="9264" y="19974"/>
                </a:cubicBezTo>
                <a:cubicBezTo>
                  <a:pt x="9534" y="19974"/>
                  <a:pt x="9805" y="19959"/>
                  <a:pt x="10076" y="19929"/>
                </a:cubicBezTo>
                <a:cubicBezTo>
                  <a:pt x="14631" y="19388"/>
                  <a:pt x="17835" y="14500"/>
                  <a:pt x="17188" y="9026"/>
                </a:cubicBezTo>
                <a:cubicBezTo>
                  <a:pt x="16594" y="3870"/>
                  <a:pt x="12815" y="1"/>
                  <a:pt x="858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4" name="Google Shape;2024;p100"/>
          <p:cNvSpPr/>
          <p:nvPr/>
        </p:nvSpPr>
        <p:spPr>
          <a:xfrm>
            <a:off x="1663207" y="1828064"/>
            <a:ext cx="242010" cy="29115"/>
          </a:xfrm>
          <a:custGeom>
            <a:avLst/>
            <a:gdLst/>
            <a:ahLst/>
            <a:cxnLst/>
            <a:rect l="l" t="t" r="r" b="b"/>
            <a:pathLst>
              <a:path w="15128" h="1820" extrusionOk="0">
                <a:moveTo>
                  <a:pt x="766" y="1"/>
                </a:moveTo>
                <a:cubicBezTo>
                  <a:pt x="361" y="1"/>
                  <a:pt x="14" y="332"/>
                  <a:pt x="14" y="753"/>
                </a:cubicBezTo>
                <a:cubicBezTo>
                  <a:pt x="0" y="1174"/>
                  <a:pt x="331" y="1519"/>
                  <a:pt x="752" y="1535"/>
                </a:cubicBezTo>
                <a:lnTo>
                  <a:pt x="14346" y="1820"/>
                </a:lnTo>
                <a:lnTo>
                  <a:pt x="14360" y="1820"/>
                </a:lnTo>
                <a:cubicBezTo>
                  <a:pt x="14767" y="1820"/>
                  <a:pt x="15112" y="1489"/>
                  <a:pt x="15112" y="1084"/>
                </a:cubicBezTo>
                <a:cubicBezTo>
                  <a:pt x="15128" y="663"/>
                  <a:pt x="14797" y="316"/>
                  <a:pt x="14376" y="302"/>
                </a:cubicBezTo>
                <a:lnTo>
                  <a:pt x="782" y="1"/>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5" name="Google Shape;2025;p100"/>
          <p:cNvSpPr/>
          <p:nvPr/>
        </p:nvSpPr>
        <p:spPr>
          <a:xfrm>
            <a:off x="2119119" y="1756546"/>
            <a:ext cx="68117" cy="56615"/>
          </a:xfrm>
          <a:custGeom>
            <a:avLst/>
            <a:gdLst/>
            <a:ahLst/>
            <a:cxnLst/>
            <a:rect l="l" t="t" r="r" b="b"/>
            <a:pathLst>
              <a:path w="4258" h="3539" extrusionOk="0">
                <a:moveTo>
                  <a:pt x="2589" y="1"/>
                </a:moveTo>
                <a:cubicBezTo>
                  <a:pt x="2444" y="1"/>
                  <a:pt x="2312" y="21"/>
                  <a:pt x="2196" y="50"/>
                </a:cubicBezTo>
                <a:cubicBezTo>
                  <a:pt x="903" y="365"/>
                  <a:pt x="257" y="2185"/>
                  <a:pt x="137" y="2546"/>
                </a:cubicBezTo>
                <a:cubicBezTo>
                  <a:pt x="1" y="2937"/>
                  <a:pt x="227" y="3373"/>
                  <a:pt x="618" y="3493"/>
                </a:cubicBezTo>
                <a:cubicBezTo>
                  <a:pt x="692" y="3523"/>
                  <a:pt x="783" y="3539"/>
                  <a:pt x="859" y="3539"/>
                </a:cubicBezTo>
                <a:cubicBezTo>
                  <a:pt x="1174" y="3539"/>
                  <a:pt x="1474" y="3328"/>
                  <a:pt x="1580" y="3012"/>
                </a:cubicBezTo>
                <a:cubicBezTo>
                  <a:pt x="1791" y="2366"/>
                  <a:pt x="2256" y="1598"/>
                  <a:pt x="2557" y="1524"/>
                </a:cubicBezTo>
                <a:cubicBezTo>
                  <a:pt x="2562" y="1522"/>
                  <a:pt x="2568" y="1522"/>
                  <a:pt x="2573" y="1522"/>
                </a:cubicBezTo>
                <a:cubicBezTo>
                  <a:pt x="2653" y="1522"/>
                  <a:pt x="2790" y="1621"/>
                  <a:pt x="2888" y="1718"/>
                </a:cubicBezTo>
                <a:cubicBezTo>
                  <a:pt x="3037" y="1860"/>
                  <a:pt x="3229" y="1931"/>
                  <a:pt x="3422" y="1931"/>
                </a:cubicBezTo>
                <a:cubicBezTo>
                  <a:pt x="3620" y="1931"/>
                  <a:pt x="3818" y="1856"/>
                  <a:pt x="3971" y="1704"/>
                </a:cubicBezTo>
                <a:cubicBezTo>
                  <a:pt x="4257" y="1403"/>
                  <a:pt x="4257" y="922"/>
                  <a:pt x="3956" y="621"/>
                </a:cubicBezTo>
                <a:cubicBezTo>
                  <a:pt x="3454" y="141"/>
                  <a:pt x="2975" y="1"/>
                  <a:pt x="2589"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6" name="Google Shape;2026;p100"/>
          <p:cNvSpPr/>
          <p:nvPr/>
        </p:nvSpPr>
        <p:spPr>
          <a:xfrm>
            <a:off x="1549865" y="1827264"/>
            <a:ext cx="292322" cy="287267"/>
          </a:xfrm>
          <a:custGeom>
            <a:avLst/>
            <a:gdLst/>
            <a:ahLst/>
            <a:cxnLst/>
            <a:rect l="l" t="t" r="r" b="b"/>
            <a:pathLst>
              <a:path w="18273" h="17957" extrusionOk="0">
                <a:moveTo>
                  <a:pt x="7929" y="0"/>
                </a:moveTo>
                <a:cubicBezTo>
                  <a:pt x="6795" y="0"/>
                  <a:pt x="5679" y="278"/>
                  <a:pt x="4662" y="863"/>
                </a:cubicBezTo>
                <a:cubicBezTo>
                  <a:pt x="979" y="2968"/>
                  <a:pt x="1" y="8322"/>
                  <a:pt x="2467" y="12803"/>
                </a:cubicBezTo>
                <a:cubicBezTo>
                  <a:pt x="4266" y="16052"/>
                  <a:pt x="7377" y="17957"/>
                  <a:pt x="10356" y="17957"/>
                </a:cubicBezTo>
                <a:cubicBezTo>
                  <a:pt x="11486" y="17957"/>
                  <a:pt x="12597" y="17683"/>
                  <a:pt x="13610" y="17104"/>
                </a:cubicBezTo>
                <a:cubicBezTo>
                  <a:pt x="17294" y="14998"/>
                  <a:pt x="18272" y="9645"/>
                  <a:pt x="15806" y="5164"/>
                </a:cubicBezTo>
                <a:cubicBezTo>
                  <a:pt x="14009" y="1908"/>
                  <a:pt x="10904" y="0"/>
                  <a:pt x="7929"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7" name="Google Shape;2027;p100"/>
          <p:cNvSpPr/>
          <p:nvPr/>
        </p:nvSpPr>
        <p:spPr>
          <a:xfrm>
            <a:off x="3613236" y="1833568"/>
            <a:ext cx="31067" cy="236523"/>
          </a:xfrm>
          <a:custGeom>
            <a:avLst/>
            <a:gdLst/>
            <a:ahLst/>
            <a:cxnLst/>
            <a:rect l="l" t="t" r="r" b="b"/>
            <a:pathLst>
              <a:path w="1942" h="14785" extrusionOk="0">
                <a:moveTo>
                  <a:pt x="682" y="0"/>
                </a:moveTo>
                <a:cubicBezTo>
                  <a:pt x="666" y="0"/>
                  <a:pt x="649" y="1"/>
                  <a:pt x="632" y="2"/>
                </a:cubicBezTo>
                <a:cubicBezTo>
                  <a:pt x="271" y="18"/>
                  <a:pt x="1" y="319"/>
                  <a:pt x="16" y="664"/>
                </a:cubicBezTo>
                <a:lnTo>
                  <a:pt x="648" y="14168"/>
                </a:lnTo>
                <a:cubicBezTo>
                  <a:pt x="662" y="14514"/>
                  <a:pt x="949" y="14785"/>
                  <a:pt x="1279" y="14785"/>
                </a:cubicBezTo>
                <a:lnTo>
                  <a:pt x="1309" y="14785"/>
                </a:lnTo>
                <a:cubicBezTo>
                  <a:pt x="1670" y="14769"/>
                  <a:pt x="1941" y="14468"/>
                  <a:pt x="1925" y="14108"/>
                </a:cubicBezTo>
                <a:lnTo>
                  <a:pt x="1294" y="604"/>
                </a:lnTo>
                <a:cubicBezTo>
                  <a:pt x="1280" y="275"/>
                  <a:pt x="1007" y="0"/>
                  <a:pt x="682" y="0"/>
                </a:cubicBezTo>
                <a:close/>
              </a:path>
            </a:pathLst>
          </a:custGeom>
          <a:solidFill>
            <a:srgbClr val="47461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8" name="Google Shape;2028;p100"/>
          <p:cNvSpPr/>
          <p:nvPr/>
        </p:nvSpPr>
        <p:spPr>
          <a:xfrm>
            <a:off x="3600692" y="1895167"/>
            <a:ext cx="270438" cy="104880"/>
          </a:xfrm>
          <a:custGeom>
            <a:avLst/>
            <a:gdLst/>
            <a:ahLst/>
            <a:cxnLst/>
            <a:rect l="l" t="t" r="r" b="b"/>
            <a:pathLst>
              <a:path w="16905" h="6556" extrusionOk="0">
                <a:moveTo>
                  <a:pt x="14977" y="0"/>
                </a:moveTo>
                <a:cubicBezTo>
                  <a:pt x="10512" y="0"/>
                  <a:pt x="0" y="462"/>
                  <a:pt x="2168" y="4904"/>
                </a:cubicBezTo>
                <a:cubicBezTo>
                  <a:pt x="2749" y="6088"/>
                  <a:pt x="3742" y="6555"/>
                  <a:pt x="4946" y="6555"/>
                </a:cubicBezTo>
                <a:cubicBezTo>
                  <a:pt x="9446" y="6555"/>
                  <a:pt x="16905" y="32"/>
                  <a:pt x="16905" y="32"/>
                </a:cubicBezTo>
                <a:cubicBezTo>
                  <a:pt x="16905" y="32"/>
                  <a:pt x="16149" y="0"/>
                  <a:pt x="14977" y="0"/>
                </a:cubicBezTo>
                <a:close/>
              </a:path>
            </a:pathLst>
          </a:custGeom>
          <a:solidFill>
            <a:srgbClr val="A1BA2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29" name="Google Shape;2029;p100"/>
          <p:cNvSpPr/>
          <p:nvPr/>
        </p:nvSpPr>
        <p:spPr>
          <a:xfrm>
            <a:off x="3392504" y="2014956"/>
            <a:ext cx="489156" cy="354713"/>
          </a:xfrm>
          <a:custGeom>
            <a:avLst/>
            <a:gdLst/>
            <a:ahLst/>
            <a:cxnLst/>
            <a:rect l="l" t="t" r="r" b="b"/>
            <a:pathLst>
              <a:path w="30577" h="22173" extrusionOk="0">
                <a:moveTo>
                  <a:pt x="21857" y="1"/>
                </a:moveTo>
                <a:cubicBezTo>
                  <a:pt x="18429" y="1"/>
                  <a:pt x="15045" y="1944"/>
                  <a:pt x="15045" y="1944"/>
                </a:cubicBezTo>
                <a:cubicBezTo>
                  <a:pt x="15045" y="1944"/>
                  <a:pt x="11897" y="415"/>
                  <a:pt x="8678" y="415"/>
                </a:cubicBezTo>
                <a:cubicBezTo>
                  <a:pt x="6809" y="415"/>
                  <a:pt x="4916" y="931"/>
                  <a:pt x="3601" y="2560"/>
                </a:cubicBezTo>
                <a:cubicBezTo>
                  <a:pt x="1" y="7034"/>
                  <a:pt x="5119" y="22173"/>
                  <a:pt x="12187" y="22173"/>
                </a:cubicBezTo>
                <a:cubicBezTo>
                  <a:pt x="13385" y="22173"/>
                  <a:pt x="14640" y="21737"/>
                  <a:pt x="15917" y="20741"/>
                </a:cubicBezTo>
                <a:cubicBezTo>
                  <a:pt x="17166" y="21576"/>
                  <a:pt x="18352" y="21944"/>
                  <a:pt x="19459" y="21944"/>
                </a:cubicBezTo>
                <a:cubicBezTo>
                  <a:pt x="26711" y="21944"/>
                  <a:pt x="30576" y="6131"/>
                  <a:pt x="26518" y="1838"/>
                </a:cubicBezTo>
                <a:cubicBezTo>
                  <a:pt x="25212" y="463"/>
                  <a:pt x="23530" y="1"/>
                  <a:pt x="2185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0" name="Google Shape;2030;p100"/>
          <p:cNvSpPr/>
          <p:nvPr/>
        </p:nvSpPr>
        <p:spPr>
          <a:xfrm>
            <a:off x="2854642" y="3941971"/>
            <a:ext cx="1064266" cy="551146"/>
          </a:xfrm>
          <a:custGeom>
            <a:avLst/>
            <a:gdLst/>
            <a:ahLst/>
            <a:cxnLst/>
            <a:rect l="l" t="t" r="r" b="b"/>
            <a:pathLst>
              <a:path w="66527" h="34452" extrusionOk="0">
                <a:moveTo>
                  <a:pt x="34407" y="0"/>
                </a:moveTo>
                <a:lnTo>
                  <a:pt x="0" y="25519"/>
                </a:lnTo>
                <a:lnTo>
                  <a:pt x="32767" y="34451"/>
                </a:lnTo>
                <a:lnTo>
                  <a:pt x="66527" y="9910"/>
                </a:lnTo>
                <a:lnTo>
                  <a:pt x="34407"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1" name="Google Shape;2031;p100"/>
          <p:cNvSpPr/>
          <p:nvPr/>
        </p:nvSpPr>
        <p:spPr>
          <a:xfrm>
            <a:off x="2837877" y="3936070"/>
            <a:ext cx="1076552" cy="562936"/>
          </a:xfrm>
          <a:custGeom>
            <a:avLst/>
            <a:gdLst/>
            <a:ahLst/>
            <a:cxnLst/>
            <a:rect l="l" t="t" r="r" b="b"/>
            <a:pathLst>
              <a:path w="67295" h="35189" extrusionOk="0">
                <a:moveTo>
                  <a:pt x="34844" y="782"/>
                </a:moveTo>
                <a:lnTo>
                  <a:pt x="66092" y="10422"/>
                </a:lnTo>
                <a:lnTo>
                  <a:pt x="33069" y="34422"/>
                </a:lnTo>
                <a:lnTo>
                  <a:pt x="1220" y="25744"/>
                </a:lnTo>
                <a:lnTo>
                  <a:pt x="34844" y="782"/>
                </a:lnTo>
                <a:close/>
                <a:moveTo>
                  <a:pt x="34774" y="1"/>
                </a:moveTo>
                <a:cubicBezTo>
                  <a:pt x="34694" y="1"/>
                  <a:pt x="34619" y="24"/>
                  <a:pt x="34557" y="76"/>
                </a:cubicBezTo>
                <a:lnTo>
                  <a:pt x="167" y="25594"/>
                </a:lnTo>
                <a:cubicBezTo>
                  <a:pt x="47" y="25684"/>
                  <a:pt x="1" y="25820"/>
                  <a:pt x="17" y="25971"/>
                </a:cubicBezTo>
                <a:cubicBezTo>
                  <a:pt x="47" y="26105"/>
                  <a:pt x="151" y="26211"/>
                  <a:pt x="287" y="26256"/>
                </a:cubicBezTo>
                <a:lnTo>
                  <a:pt x="33039" y="35188"/>
                </a:lnTo>
                <a:lnTo>
                  <a:pt x="33144" y="35188"/>
                </a:lnTo>
                <a:cubicBezTo>
                  <a:pt x="33220" y="35188"/>
                  <a:pt x="33294" y="35174"/>
                  <a:pt x="33354" y="35128"/>
                </a:cubicBezTo>
                <a:lnTo>
                  <a:pt x="67115" y="10586"/>
                </a:lnTo>
                <a:cubicBezTo>
                  <a:pt x="67235" y="10496"/>
                  <a:pt x="67295" y="10361"/>
                  <a:pt x="67265" y="10225"/>
                </a:cubicBezTo>
                <a:cubicBezTo>
                  <a:pt x="67249" y="10091"/>
                  <a:pt x="67145" y="9970"/>
                  <a:pt x="67009" y="9940"/>
                </a:cubicBezTo>
                <a:lnTo>
                  <a:pt x="34888" y="15"/>
                </a:lnTo>
                <a:cubicBezTo>
                  <a:pt x="34850" y="6"/>
                  <a:pt x="34812" y="1"/>
                  <a:pt x="34774"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2" name="Google Shape;2032;p100"/>
          <p:cNvSpPr/>
          <p:nvPr/>
        </p:nvSpPr>
        <p:spPr>
          <a:xfrm>
            <a:off x="2892401" y="4157295"/>
            <a:ext cx="553801" cy="331772"/>
          </a:xfrm>
          <a:custGeom>
            <a:avLst/>
            <a:gdLst/>
            <a:ahLst/>
            <a:cxnLst/>
            <a:rect l="l" t="t" r="r" b="b"/>
            <a:pathLst>
              <a:path w="34618" h="20739" extrusionOk="0">
                <a:moveTo>
                  <a:pt x="1234" y="0"/>
                </a:moveTo>
                <a:cubicBezTo>
                  <a:pt x="1234" y="1"/>
                  <a:pt x="6362" y="6076"/>
                  <a:pt x="1" y="11174"/>
                </a:cubicBezTo>
                <a:lnTo>
                  <a:pt x="30377" y="20738"/>
                </a:lnTo>
                <a:cubicBezTo>
                  <a:pt x="34617" y="13761"/>
                  <a:pt x="32241" y="10332"/>
                  <a:pt x="31700" y="9685"/>
                </a:cubicBezTo>
                <a:lnTo>
                  <a:pt x="1234" y="0"/>
                </a:lnTo>
                <a:close/>
              </a:path>
            </a:pathLst>
          </a:custGeom>
          <a:solidFill>
            <a:srgbClr val="EAD5A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3" name="Google Shape;2033;p100"/>
          <p:cNvSpPr/>
          <p:nvPr/>
        </p:nvSpPr>
        <p:spPr>
          <a:xfrm>
            <a:off x="2883505" y="3762711"/>
            <a:ext cx="1051772" cy="544907"/>
          </a:xfrm>
          <a:custGeom>
            <a:avLst/>
            <a:gdLst/>
            <a:ahLst/>
            <a:cxnLst/>
            <a:rect l="l" t="t" r="r" b="b"/>
            <a:pathLst>
              <a:path w="65746" h="34062" extrusionOk="0">
                <a:moveTo>
                  <a:pt x="33625" y="1"/>
                </a:moveTo>
                <a:lnTo>
                  <a:pt x="1" y="24151"/>
                </a:lnTo>
                <a:lnTo>
                  <a:pt x="32121" y="34062"/>
                </a:lnTo>
                <a:lnTo>
                  <a:pt x="65746" y="9926"/>
                </a:lnTo>
                <a:lnTo>
                  <a:pt x="33625"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4" name="Google Shape;2034;p100"/>
          <p:cNvSpPr/>
          <p:nvPr/>
        </p:nvSpPr>
        <p:spPr>
          <a:xfrm>
            <a:off x="3076478" y="3862565"/>
            <a:ext cx="666120" cy="345226"/>
          </a:xfrm>
          <a:custGeom>
            <a:avLst/>
            <a:gdLst/>
            <a:ahLst/>
            <a:cxnLst/>
            <a:rect l="l" t="t" r="r" b="b"/>
            <a:pathLst>
              <a:path w="41639" h="21580" extrusionOk="0">
                <a:moveTo>
                  <a:pt x="21293" y="1"/>
                </a:moveTo>
                <a:lnTo>
                  <a:pt x="0" y="15294"/>
                </a:lnTo>
                <a:lnTo>
                  <a:pt x="20346" y="21579"/>
                </a:lnTo>
                <a:lnTo>
                  <a:pt x="41639" y="6287"/>
                </a:lnTo>
                <a:lnTo>
                  <a:pt x="21293" y="1"/>
                </a:lnTo>
                <a:close/>
              </a:path>
            </a:pathLst>
          </a:custGeom>
          <a:solidFill>
            <a:srgbClr val="69B1E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5" name="Google Shape;2035;p100"/>
          <p:cNvSpPr/>
          <p:nvPr/>
        </p:nvSpPr>
        <p:spPr>
          <a:xfrm>
            <a:off x="3070222" y="3856789"/>
            <a:ext cx="678406" cy="357016"/>
          </a:xfrm>
          <a:custGeom>
            <a:avLst/>
            <a:gdLst/>
            <a:ahLst/>
            <a:cxnLst/>
            <a:rect l="l" t="t" r="r" b="b"/>
            <a:pathLst>
              <a:path w="42407" h="22317" extrusionOk="0">
                <a:moveTo>
                  <a:pt x="21745" y="783"/>
                </a:moveTo>
                <a:lnTo>
                  <a:pt x="41203" y="6782"/>
                </a:lnTo>
                <a:lnTo>
                  <a:pt x="20662" y="21535"/>
                </a:lnTo>
                <a:lnTo>
                  <a:pt x="1203" y="15520"/>
                </a:lnTo>
                <a:lnTo>
                  <a:pt x="21745" y="783"/>
                </a:lnTo>
                <a:close/>
                <a:moveTo>
                  <a:pt x="21671" y="1"/>
                </a:moveTo>
                <a:cubicBezTo>
                  <a:pt x="21593" y="1"/>
                  <a:pt x="21519" y="21"/>
                  <a:pt x="21458" y="61"/>
                </a:cubicBezTo>
                <a:lnTo>
                  <a:pt x="165" y="15354"/>
                </a:lnTo>
                <a:cubicBezTo>
                  <a:pt x="60" y="15444"/>
                  <a:pt x="0" y="15580"/>
                  <a:pt x="15" y="15715"/>
                </a:cubicBezTo>
                <a:cubicBezTo>
                  <a:pt x="45" y="15865"/>
                  <a:pt x="135" y="15971"/>
                  <a:pt x="271" y="16016"/>
                </a:cubicBezTo>
                <a:lnTo>
                  <a:pt x="20616" y="22287"/>
                </a:lnTo>
                <a:cubicBezTo>
                  <a:pt x="20662" y="22301"/>
                  <a:pt x="20692" y="22317"/>
                  <a:pt x="20737" y="22317"/>
                </a:cubicBezTo>
                <a:cubicBezTo>
                  <a:pt x="20812" y="22317"/>
                  <a:pt x="20887" y="22287"/>
                  <a:pt x="20947" y="22241"/>
                </a:cubicBezTo>
                <a:lnTo>
                  <a:pt x="42240" y="6948"/>
                </a:lnTo>
                <a:cubicBezTo>
                  <a:pt x="42346" y="6873"/>
                  <a:pt x="42406" y="6722"/>
                  <a:pt x="42391" y="6587"/>
                </a:cubicBezTo>
                <a:cubicBezTo>
                  <a:pt x="42361" y="6452"/>
                  <a:pt x="42270" y="6331"/>
                  <a:pt x="42136" y="6301"/>
                </a:cubicBezTo>
                <a:lnTo>
                  <a:pt x="21789" y="15"/>
                </a:lnTo>
                <a:cubicBezTo>
                  <a:pt x="21749" y="5"/>
                  <a:pt x="21710" y="1"/>
                  <a:pt x="21671" y="1"/>
                </a:cubicBezTo>
                <a:close/>
              </a:path>
            </a:pathLst>
          </a:custGeom>
          <a:solidFill>
            <a:srgbClr val="69B1EE"/>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6" name="Google Shape;2036;p100"/>
          <p:cNvSpPr/>
          <p:nvPr/>
        </p:nvSpPr>
        <p:spPr>
          <a:xfrm>
            <a:off x="3378888" y="3921508"/>
            <a:ext cx="617551" cy="574486"/>
          </a:xfrm>
          <a:custGeom>
            <a:avLst/>
            <a:gdLst/>
            <a:ahLst/>
            <a:cxnLst/>
            <a:rect l="l" t="t" r="r" b="b"/>
            <a:pathLst>
              <a:path w="38603" h="35911" extrusionOk="0">
                <a:moveTo>
                  <a:pt x="34784" y="1"/>
                </a:moveTo>
                <a:lnTo>
                  <a:pt x="1159" y="24137"/>
                </a:lnTo>
                <a:cubicBezTo>
                  <a:pt x="1159" y="24137"/>
                  <a:pt x="4588" y="28031"/>
                  <a:pt x="1" y="35911"/>
                </a:cubicBezTo>
                <a:lnTo>
                  <a:pt x="33761" y="11189"/>
                </a:lnTo>
                <a:cubicBezTo>
                  <a:pt x="38603" y="3309"/>
                  <a:pt x="34784" y="1"/>
                  <a:pt x="34784"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7" name="Google Shape;2037;p100"/>
          <p:cNvSpPr/>
          <p:nvPr/>
        </p:nvSpPr>
        <p:spPr>
          <a:xfrm>
            <a:off x="2880625" y="3713400"/>
            <a:ext cx="1051516" cy="544891"/>
          </a:xfrm>
          <a:custGeom>
            <a:avLst/>
            <a:gdLst/>
            <a:ahLst/>
            <a:cxnLst/>
            <a:rect l="l" t="t" r="r" b="b"/>
            <a:pathLst>
              <a:path w="65730" h="34061" extrusionOk="0">
                <a:moveTo>
                  <a:pt x="33609" y="0"/>
                </a:moveTo>
                <a:lnTo>
                  <a:pt x="1" y="24151"/>
                </a:lnTo>
                <a:lnTo>
                  <a:pt x="32121" y="34060"/>
                </a:lnTo>
                <a:lnTo>
                  <a:pt x="65729" y="9910"/>
                </a:lnTo>
                <a:lnTo>
                  <a:pt x="33609"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8" name="Google Shape;2038;p100"/>
          <p:cNvSpPr/>
          <p:nvPr/>
        </p:nvSpPr>
        <p:spPr>
          <a:xfrm>
            <a:off x="2868102" y="3707407"/>
            <a:ext cx="1064026" cy="556873"/>
          </a:xfrm>
          <a:custGeom>
            <a:avLst/>
            <a:gdLst/>
            <a:ahLst/>
            <a:cxnLst/>
            <a:rect l="l" t="t" r="r" b="b"/>
            <a:pathLst>
              <a:path w="66512" h="34810" extrusionOk="0">
                <a:moveTo>
                  <a:pt x="34076" y="779"/>
                </a:moveTo>
                <a:lnTo>
                  <a:pt x="65308" y="10419"/>
                </a:lnTo>
                <a:lnTo>
                  <a:pt x="32436" y="34028"/>
                </a:lnTo>
                <a:lnTo>
                  <a:pt x="1204" y="24388"/>
                </a:lnTo>
                <a:lnTo>
                  <a:pt x="34076" y="779"/>
                </a:lnTo>
                <a:close/>
                <a:moveTo>
                  <a:pt x="34019" y="1"/>
                </a:moveTo>
                <a:cubicBezTo>
                  <a:pt x="33938" y="1"/>
                  <a:pt x="33856" y="29"/>
                  <a:pt x="33790" y="73"/>
                </a:cubicBezTo>
                <a:lnTo>
                  <a:pt x="165" y="24223"/>
                </a:lnTo>
                <a:cubicBezTo>
                  <a:pt x="61" y="24298"/>
                  <a:pt x="1" y="24434"/>
                  <a:pt x="15" y="24584"/>
                </a:cubicBezTo>
                <a:cubicBezTo>
                  <a:pt x="45" y="24719"/>
                  <a:pt x="135" y="24825"/>
                  <a:pt x="271" y="24869"/>
                </a:cubicBezTo>
                <a:lnTo>
                  <a:pt x="32406" y="34780"/>
                </a:lnTo>
                <a:cubicBezTo>
                  <a:pt x="32436" y="34794"/>
                  <a:pt x="32466" y="34810"/>
                  <a:pt x="32512" y="34810"/>
                </a:cubicBezTo>
                <a:cubicBezTo>
                  <a:pt x="32587" y="34810"/>
                  <a:pt x="32662" y="34780"/>
                  <a:pt x="32722" y="34734"/>
                </a:cubicBezTo>
                <a:lnTo>
                  <a:pt x="66347" y="10584"/>
                </a:lnTo>
                <a:cubicBezTo>
                  <a:pt x="66451" y="10509"/>
                  <a:pt x="66511" y="10373"/>
                  <a:pt x="66497" y="10223"/>
                </a:cubicBezTo>
                <a:cubicBezTo>
                  <a:pt x="66467" y="10088"/>
                  <a:pt x="66377" y="9982"/>
                  <a:pt x="66241" y="9937"/>
                </a:cubicBezTo>
                <a:lnTo>
                  <a:pt x="34106" y="13"/>
                </a:lnTo>
                <a:cubicBezTo>
                  <a:pt x="34078" y="5"/>
                  <a:pt x="34048" y="1"/>
                  <a:pt x="3401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39" name="Google Shape;2039;p100"/>
          <p:cNvSpPr/>
          <p:nvPr/>
        </p:nvSpPr>
        <p:spPr>
          <a:xfrm>
            <a:off x="2913345" y="3921508"/>
            <a:ext cx="553545" cy="331772"/>
          </a:xfrm>
          <a:custGeom>
            <a:avLst/>
            <a:gdLst/>
            <a:ahLst/>
            <a:cxnLst/>
            <a:rect l="l" t="t" r="r" b="b"/>
            <a:pathLst>
              <a:path w="34602" h="20739" extrusionOk="0">
                <a:moveTo>
                  <a:pt x="1218" y="1"/>
                </a:moveTo>
                <a:cubicBezTo>
                  <a:pt x="1218" y="1"/>
                  <a:pt x="6346" y="6076"/>
                  <a:pt x="1" y="11174"/>
                </a:cubicBezTo>
                <a:lnTo>
                  <a:pt x="30361" y="20738"/>
                </a:lnTo>
                <a:cubicBezTo>
                  <a:pt x="34602" y="13745"/>
                  <a:pt x="32241" y="10316"/>
                  <a:pt x="31700" y="9685"/>
                </a:cubicBezTo>
                <a:lnTo>
                  <a:pt x="121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7" name="Imagen 6">
            <a:extLst>
              <a:ext uri="{FF2B5EF4-FFF2-40B4-BE49-F238E27FC236}">
                <a16:creationId xmlns:a16="http://schemas.microsoft.com/office/drawing/2014/main" id="{C2E82229-F823-6D0B-A468-778F571B0A91}"/>
              </a:ext>
            </a:extLst>
          </p:cNvPr>
          <p:cNvPicPr>
            <a:picLocks noChangeAspect="1"/>
          </p:cNvPicPr>
          <p:nvPr/>
        </p:nvPicPr>
        <p:blipFill>
          <a:blip r:embed="rId3"/>
          <a:stretch>
            <a:fillRect/>
          </a:stretch>
        </p:blipFill>
        <p:spPr>
          <a:xfrm>
            <a:off x="7080918" y="11860"/>
            <a:ext cx="2063082" cy="1654487"/>
          </a:xfrm>
          <a:prstGeom prst="rect">
            <a:avLst/>
          </a:prstGeom>
        </p:spPr>
      </p:pic>
      <p:sp>
        <p:nvSpPr>
          <p:cNvPr id="2040" name="Google Shape;2040;p100"/>
          <p:cNvSpPr/>
          <p:nvPr/>
        </p:nvSpPr>
        <p:spPr>
          <a:xfrm>
            <a:off x="3394536" y="3692937"/>
            <a:ext cx="615136" cy="565352"/>
          </a:xfrm>
          <a:custGeom>
            <a:avLst/>
            <a:gdLst/>
            <a:ahLst/>
            <a:cxnLst/>
            <a:rect l="l" t="t" r="r" b="b"/>
            <a:pathLst>
              <a:path w="38452" h="35340" extrusionOk="0">
                <a:moveTo>
                  <a:pt x="34648" y="1"/>
                </a:moveTo>
                <a:lnTo>
                  <a:pt x="1024" y="24151"/>
                </a:lnTo>
                <a:cubicBezTo>
                  <a:pt x="1024" y="24151"/>
                  <a:pt x="4587" y="27460"/>
                  <a:pt x="1" y="35339"/>
                </a:cubicBezTo>
                <a:lnTo>
                  <a:pt x="33609" y="11189"/>
                </a:lnTo>
                <a:cubicBezTo>
                  <a:pt x="38451" y="3309"/>
                  <a:pt x="34648" y="1"/>
                  <a:pt x="3464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1" name="Google Shape;2041;p100"/>
          <p:cNvSpPr/>
          <p:nvPr/>
        </p:nvSpPr>
        <p:spPr>
          <a:xfrm>
            <a:off x="2896993" y="3534396"/>
            <a:ext cx="1051756" cy="544891"/>
          </a:xfrm>
          <a:custGeom>
            <a:avLst/>
            <a:gdLst/>
            <a:ahLst/>
            <a:cxnLst/>
            <a:rect l="l" t="t" r="r" b="b"/>
            <a:pathLst>
              <a:path w="65745" h="34061" extrusionOk="0">
                <a:moveTo>
                  <a:pt x="33609" y="0"/>
                </a:moveTo>
                <a:lnTo>
                  <a:pt x="0" y="24135"/>
                </a:lnTo>
                <a:lnTo>
                  <a:pt x="32121" y="34060"/>
                </a:lnTo>
                <a:lnTo>
                  <a:pt x="65745" y="9910"/>
                </a:lnTo>
                <a:lnTo>
                  <a:pt x="33609" y="0"/>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2" name="Google Shape;2042;p100"/>
          <p:cNvSpPr txBox="1">
            <a:spLocks noGrp="1"/>
          </p:cNvSpPr>
          <p:nvPr>
            <p:ph type="body" idx="4294967295"/>
          </p:nvPr>
        </p:nvSpPr>
        <p:spPr>
          <a:xfrm>
            <a:off x="5652180" y="2157900"/>
            <a:ext cx="1926000" cy="827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dirty="0"/>
          </a:p>
        </p:txBody>
      </p:sp>
      <p:sp>
        <p:nvSpPr>
          <p:cNvPr id="2043" name="Google Shape;2043;p100"/>
          <p:cNvSpPr txBox="1">
            <a:spLocks noGrp="1"/>
          </p:cNvSpPr>
          <p:nvPr>
            <p:ph type="body" idx="4294967295"/>
          </p:nvPr>
        </p:nvSpPr>
        <p:spPr>
          <a:xfrm>
            <a:off x="5652180" y="1133625"/>
            <a:ext cx="1926000" cy="827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dirty="0"/>
          </a:p>
        </p:txBody>
      </p:sp>
      <p:sp>
        <p:nvSpPr>
          <p:cNvPr id="2044" name="Google Shape;2044;p100"/>
          <p:cNvSpPr txBox="1">
            <a:spLocks noGrp="1"/>
          </p:cNvSpPr>
          <p:nvPr>
            <p:ph type="body" idx="4294967295"/>
          </p:nvPr>
        </p:nvSpPr>
        <p:spPr>
          <a:xfrm>
            <a:off x="5652180" y="3182175"/>
            <a:ext cx="1926000" cy="8277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endParaRPr dirty="0"/>
          </a:p>
          <a:p>
            <a:pPr marL="0" lvl="0" indent="0" algn="l" rtl="0">
              <a:lnSpc>
                <a:spcPct val="100000"/>
              </a:lnSpc>
              <a:spcBef>
                <a:spcPts val="0"/>
              </a:spcBef>
              <a:spcAft>
                <a:spcPts val="0"/>
              </a:spcAft>
              <a:buClr>
                <a:schemeClr val="dk1"/>
              </a:buClr>
              <a:buSzPts val="1100"/>
              <a:buFont typeface="Arial"/>
              <a:buNone/>
            </a:pPr>
            <a:endParaRPr dirty="0"/>
          </a:p>
        </p:txBody>
      </p:sp>
      <p:sp>
        <p:nvSpPr>
          <p:cNvPr id="2045" name="Google Shape;2045;p100"/>
          <p:cNvSpPr/>
          <p:nvPr/>
        </p:nvSpPr>
        <p:spPr>
          <a:xfrm>
            <a:off x="4948281" y="1241000"/>
            <a:ext cx="636000" cy="6360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6" name="Google Shape;2046;p100"/>
          <p:cNvSpPr txBox="1">
            <a:spLocks noGrp="1"/>
          </p:cNvSpPr>
          <p:nvPr>
            <p:ph type="title" idx="4294967295"/>
          </p:nvPr>
        </p:nvSpPr>
        <p:spPr>
          <a:xfrm>
            <a:off x="4920243" y="1354288"/>
            <a:ext cx="692100" cy="47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01</a:t>
            </a:r>
            <a:endParaRPr/>
          </a:p>
        </p:txBody>
      </p:sp>
      <p:sp>
        <p:nvSpPr>
          <p:cNvPr id="2047" name="Google Shape;2047;p100"/>
          <p:cNvSpPr/>
          <p:nvPr/>
        </p:nvSpPr>
        <p:spPr>
          <a:xfrm>
            <a:off x="4948281" y="2253750"/>
            <a:ext cx="636000" cy="6360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48" name="Google Shape;2048;p100"/>
          <p:cNvSpPr txBox="1">
            <a:spLocks noGrp="1"/>
          </p:cNvSpPr>
          <p:nvPr>
            <p:ph type="title" idx="4294967295"/>
          </p:nvPr>
        </p:nvSpPr>
        <p:spPr>
          <a:xfrm>
            <a:off x="4920243" y="2367038"/>
            <a:ext cx="692100" cy="47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02</a:t>
            </a:r>
            <a:endParaRPr/>
          </a:p>
        </p:txBody>
      </p:sp>
      <p:sp>
        <p:nvSpPr>
          <p:cNvPr id="2049" name="Google Shape;2049;p100"/>
          <p:cNvSpPr/>
          <p:nvPr/>
        </p:nvSpPr>
        <p:spPr>
          <a:xfrm>
            <a:off x="4948256" y="3266500"/>
            <a:ext cx="636000" cy="6360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050" name="Google Shape;2050;p100"/>
          <p:cNvSpPr txBox="1">
            <a:spLocks noGrp="1"/>
          </p:cNvSpPr>
          <p:nvPr>
            <p:ph type="title" idx="4294967295"/>
          </p:nvPr>
        </p:nvSpPr>
        <p:spPr>
          <a:xfrm>
            <a:off x="4920218" y="3379788"/>
            <a:ext cx="692100" cy="477900"/>
          </a:xfrm>
          <a:prstGeom prst="rect">
            <a:avLst/>
          </a:prstGeom>
        </p:spPr>
        <p:txBody>
          <a:bodyPr spcFirstLastPara="1" wrap="square" lIns="91425" tIns="91425" rIns="91425" bIns="91425" anchor="ctr" anchorCtr="0">
            <a:noAutofit/>
          </a:bodyPr>
          <a:lstStyle/>
          <a:p>
            <a:pPr marL="0" lvl="0" indent="0" algn="ctr" rtl="0">
              <a:spcBef>
                <a:spcPts val="0"/>
              </a:spcBef>
              <a:spcAft>
                <a:spcPts val="0"/>
              </a:spcAft>
              <a:buNone/>
            </a:pPr>
            <a:r>
              <a:rPr lang="en"/>
              <a:t>03</a:t>
            </a:r>
            <a:endParaRPr/>
          </a:p>
        </p:txBody>
      </p:sp>
      <p:pic>
        <p:nvPicPr>
          <p:cNvPr id="6" name="Imagen 5">
            <a:extLst>
              <a:ext uri="{FF2B5EF4-FFF2-40B4-BE49-F238E27FC236}">
                <a16:creationId xmlns:a16="http://schemas.microsoft.com/office/drawing/2014/main" id="{37A50F4E-5F19-0730-E952-CDB6E5A6686A}"/>
              </a:ext>
            </a:extLst>
          </p:cNvPr>
          <p:cNvPicPr>
            <a:picLocks noChangeAspect="1"/>
          </p:cNvPicPr>
          <p:nvPr/>
        </p:nvPicPr>
        <p:blipFill>
          <a:blip r:embed="rId4"/>
          <a:stretch>
            <a:fillRect/>
          </a:stretch>
        </p:blipFill>
        <p:spPr>
          <a:xfrm>
            <a:off x="8221443" y="167837"/>
            <a:ext cx="799715" cy="560738"/>
          </a:xfrm>
          <a:prstGeom prst="rect">
            <a:avLst/>
          </a:prstGeom>
        </p:spPr>
      </p:pic>
    </p:spTree>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Shape 2406"/>
        <p:cNvGrpSpPr/>
        <p:nvPr/>
      </p:nvGrpSpPr>
      <p:grpSpPr>
        <a:xfrm>
          <a:off x="0" y="0"/>
          <a:ext cx="0" cy="0"/>
          <a:chOff x="0" y="0"/>
          <a:chExt cx="0" cy="0"/>
        </a:xfrm>
      </p:grpSpPr>
      <p:pic>
        <p:nvPicPr>
          <p:cNvPr id="4" name="Imagen 3">
            <a:extLst>
              <a:ext uri="{FF2B5EF4-FFF2-40B4-BE49-F238E27FC236}">
                <a16:creationId xmlns:a16="http://schemas.microsoft.com/office/drawing/2014/main" id="{1DB60B6E-CB68-004B-7773-308D108BE9BB}"/>
              </a:ext>
            </a:extLst>
          </p:cNvPr>
          <p:cNvPicPr>
            <a:picLocks noChangeAspect="1"/>
          </p:cNvPicPr>
          <p:nvPr/>
        </p:nvPicPr>
        <p:blipFill>
          <a:blip r:embed="rId3"/>
          <a:stretch>
            <a:fillRect/>
          </a:stretch>
        </p:blipFill>
        <p:spPr>
          <a:xfrm>
            <a:off x="7080919" y="3489013"/>
            <a:ext cx="2063082" cy="1654487"/>
          </a:xfrm>
          <a:prstGeom prst="rect">
            <a:avLst/>
          </a:prstGeom>
        </p:spPr>
      </p:pic>
      <p:sp>
        <p:nvSpPr>
          <p:cNvPr id="2407" name="Google Shape;2407;p113"/>
          <p:cNvSpPr/>
          <p:nvPr/>
        </p:nvSpPr>
        <p:spPr>
          <a:xfrm>
            <a:off x="638615" y="1202671"/>
            <a:ext cx="7929944" cy="3771350"/>
          </a:xfrm>
          <a:prstGeom prst="rect">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08" name="Google Shape;2408;p113"/>
          <p:cNvSpPr/>
          <p:nvPr/>
        </p:nvSpPr>
        <p:spPr>
          <a:xfrm>
            <a:off x="-375050" y="540000"/>
            <a:ext cx="233610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pic>
        <p:nvPicPr>
          <p:cNvPr id="3" name="Imagen 2">
            <a:extLst>
              <a:ext uri="{FF2B5EF4-FFF2-40B4-BE49-F238E27FC236}">
                <a16:creationId xmlns:a16="http://schemas.microsoft.com/office/drawing/2014/main" id="{B5548C3A-90CD-C870-B8E8-9EC525D8A707}"/>
              </a:ext>
            </a:extLst>
          </p:cNvPr>
          <p:cNvPicPr>
            <a:picLocks noChangeAspect="1"/>
          </p:cNvPicPr>
          <p:nvPr/>
        </p:nvPicPr>
        <p:blipFill>
          <a:blip r:embed="rId3"/>
          <a:stretch>
            <a:fillRect/>
          </a:stretch>
        </p:blipFill>
        <p:spPr>
          <a:xfrm>
            <a:off x="8218059" y="10090"/>
            <a:ext cx="925941" cy="683406"/>
          </a:xfrm>
          <a:prstGeom prst="rect">
            <a:avLst/>
          </a:prstGeom>
        </p:spPr>
      </p:pic>
      <p:sp>
        <p:nvSpPr>
          <p:cNvPr id="2409" name="Google Shape;2409;p113"/>
          <p:cNvSpPr txBox="1">
            <a:spLocks noGrp="1"/>
          </p:cNvSpPr>
          <p:nvPr>
            <p:ph type="title"/>
          </p:nvPr>
        </p:nvSpPr>
        <p:spPr>
          <a:xfrm>
            <a:off x="254917"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Referencias </a:t>
            </a:r>
            <a:endParaRPr dirty="0"/>
          </a:p>
        </p:txBody>
      </p:sp>
      <p:grpSp>
        <p:nvGrpSpPr>
          <p:cNvPr id="2411" name="Google Shape;2411;p113"/>
          <p:cNvGrpSpPr/>
          <p:nvPr/>
        </p:nvGrpSpPr>
        <p:grpSpPr>
          <a:xfrm>
            <a:off x="6693078" y="98813"/>
            <a:ext cx="1875481" cy="1602255"/>
            <a:chOff x="851025" y="3584825"/>
            <a:chExt cx="378050" cy="341625"/>
          </a:xfrm>
        </p:grpSpPr>
        <p:sp>
          <p:nvSpPr>
            <p:cNvPr id="2412" name="Google Shape;2412;p113"/>
            <p:cNvSpPr/>
            <p:nvPr/>
          </p:nvSpPr>
          <p:spPr>
            <a:xfrm>
              <a:off x="951875" y="3835525"/>
              <a:ext cx="134750" cy="90925"/>
            </a:xfrm>
            <a:custGeom>
              <a:avLst/>
              <a:gdLst/>
              <a:ahLst/>
              <a:cxnLst/>
              <a:rect l="l" t="t" r="r" b="b"/>
              <a:pathLst>
                <a:path w="5390" h="3637" extrusionOk="0">
                  <a:moveTo>
                    <a:pt x="5389" y="1"/>
                  </a:moveTo>
                  <a:lnTo>
                    <a:pt x="1575" y="28"/>
                  </a:lnTo>
                  <a:lnTo>
                    <a:pt x="1" y="3637"/>
                  </a:lnTo>
                  <a:lnTo>
                    <a:pt x="3781" y="3609"/>
                  </a:lnTo>
                  <a:lnTo>
                    <a:pt x="5389" y="1"/>
                  </a:lnTo>
                  <a:close/>
                </a:path>
              </a:pathLst>
            </a:custGeom>
            <a:solidFill>
              <a:schemeClr val="accent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3" name="Google Shape;2413;p113"/>
            <p:cNvSpPr/>
            <p:nvPr/>
          </p:nvSpPr>
          <p:spPr>
            <a:xfrm>
              <a:off x="959800" y="3829000"/>
              <a:ext cx="135425" cy="90925"/>
            </a:xfrm>
            <a:custGeom>
              <a:avLst/>
              <a:gdLst/>
              <a:ahLst/>
              <a:cxnLst/>
              <a:rect l="l" t="t" r="r" b="b"/>
              <a:pathLst>
                <a:path w="5417" h="3637" extrusionOk="0">
                  <a:moveTo>
                    <a:pt x="3808" y="3609"/>
                  </a:moveTo>
                  <a:lnTo>
                    <a:pt x="0" y="3636"/>
                  </a:lnTo>
                  <a:lnTo>
                    <a:pt x="1602" y="56"/>
                  </a:lnTo>
                  <a:lnTo>
                    <a:pt x="5416"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4" name="Google Shape;2414;p113"/>
            <p:cNvSpPr/>
            <p:nvPr/>
          </p:nvSpPr>
          <p:spPr>
            <a:xfrm>
              <a:off x="997775" y="3847550"/>
              <a:ext cx="42275" cy="66700"/>
            </a:xfrm>
            <a:custGeom>
              <a:avLst/>
              <a:gdLst/>
              <a:ahLst/>
              <a:cxnLst/>
              <a:rect l="l" t="t" r="r" b="b"/>
              <a:pathLst>
                <a:path w="1691" h="2668" extrusionOk="0">
                  <a:moveTo>
                    <a:pt x="1492" y="1"/>
                  </a:moveTo>
                  <a:cubicBezTo>
                    <a:pt x="1430" y="1"/>
                    <a:pt x="1402" y="35"/>
                    <a:pt x="1375" y="63"/>
                  </a:cubicBezTo>
                  <a:cubicBezTo>
                    <a:pt x="1320" y="90"/>
                    <a:pt x="1320" y="118"/>
                    <a:pt x="1285" y="173"/>
                  </a:cubicBezTo>
                  <a:lnTo>
                    <a:pt x="1285" y="235"/>
                  </a:lnTo>
                  <a:cubicBezTo>
                    <a:pt x="1031" y="894"/>
                    <a:pt x="598" y="1547"/>
                    <a:pt x="199" y="2180"/>
                  </a:cubicBezTo>
                  <a:lnTo>
                    <a:pt x="199" y="2207"/>
                  </a:lnTo>
                  <a:cubicBezTo>
                    <a:pt x="172" y="2207"/>
                    <a:pt x="172" y="2235"/>
                    <a:pt x="172" y="2235"/>
                  </a:cubicBezTo>
                  <a:cubicBezTo>
                    <a:pt x="83" y="2352"/>
                    <a:pt x="0" y="2523"/>
                    <a:pt x="144" y="2613"/>
                  </a:cubicBezTo>
                  <a:cubicBezTo>
                    <a:pt x="172" y="2640"/>
                    <a:pt x="199" y="2668"/>
                    <a:pt x="227" y="2668"/>
                  </a:cubicBezTo>
                  <a:cubicBezTo>
                    <a:pt x="344" y="2668"/>
                    <a:pt x="399" y="2551"/>
                    <a:pt x="461" y="2468"/>
                  </a:cubicBezTo>
                  <a:cubicBezTo>
                    <a:pt x="687" y="2125"/>
                    <a:pt x="914" y="1719"/>
                    <a:pt x="1114" y="1376"/>
                  </a:cubicBezTo>
                  <a:cubicBezTo>
                    <a:pt x="1320" y="1066"/>
                    <a:pt x="1457" y="750"/>
                    <a:pt x="1574" y="461"/>
                  </a:cubicBezTo>
                  <a:lnTo>
                    <a:pt x="1574" y="406"/>
                  </a:lnTo>
                  <a:cubicBezTo>
                    <a:pt x="1629" y="290"/>
                    <a:pt x="1691" y="145"/>
                    <a:pt x="1602" y="63"/>
                  </a:cubicBezTo>
                  <a:cubicBezTo>
                    <a:pt x="1574" y="35"/>
                    <a:pt x="1519" y="1"/>
                    <a:pt x="1492" y="1"/>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5" name="Google Shape;2415;p113"/>
            <p:cNvSpPr/>
            <p:nvPr/>
          </p:nvSpPr>
          <p:spPr>
            <a:xfrm>
              <a:off x="1035050" y="3831925"/>
              <a:ext cx="9300" cy="10675"/>
            </a:xfrm>
            <a:custGeom>
              <a:avLst/>
              <a:gdLst/>
              <a:ahLst/>
              <a:cxnLst/>
              <a:rect l="l" t="t" r="r" b="b"/>
              <a:pathLst>
                <a:path w="372" h="427" extrusionOk="0">
                  <a:moveTo>
                    <a:pt x="255" y="0"/>
                  </a:moveTo>
                  <a:cubicBezTo>
                    <a:pt x="172" y="0"/>
                    <a:pt x="111" y="28"/>
                    <a:pt x="83" y="83"/>
                  </a:cubicBezTo>
                  <a:cubicBezTo>
                    <a:pt x="28" y="145"/>
                    <a:pt x="1" y="227"/>
                    <a:pt x="1" y="282"/>
                  </a:cubicBezTo>
                  <a:cubicBezTo>
                    <a:pt x="28" y="317"/>
                    <a:pt x="28" y="344"/>
                    <a:pt x="83" y="372"/>
                  </a:cubicBezTo>
                  <a:cubicBezTo>
                    <a:pt x="111" y="399"/>
                    <a:pt x="138" y="427"/>
                    <a:pt x="172" y="427"/>
                  </a:cubicBezTo>
                  <a:cubicBezTo>
                    <a:pt x="282" y="427"/>
                    <a:pt x="372" y="317"/>
                    <a:pt x="372" y="227"/>
                  </a:cubicBezTo>
                  <a:cubicBezTo>
                    <a:pt x="372" y="110"/>
                    <a:pt x="344" y="28"/>
                    <a:pt x="255"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6" name="Google Shape;2416;p113"/>
            <p:cNvSpPr/>
            <p:nvPr/>
          </p:nvSpPr>
          <p:spPr>
            <a:xfrm>
              <a:off x="851025" y="3700125"/>
              <a:ext cx="378050" cy="125300"/>
            </a:xfrm>
            <a:custGeom>
              <a:avLst/>
              <a:gdLst/>
              <a:ahLst/>
              <a:cxnLst/>
              <a:rect l="l" t="t" r="r" b="b"/>
              <a:pathLst>
                <a:path w="15122" h="5012" extrusionOk="0">
                  <a:moveTo>
                    <a:pt x="9451" y="4729"/>
                  </a:moveTo>
                  <a:cubicBezTo>
                    <a:pt x="9451" y="4729"/>
                    <a:pt x="9451" y="4214"/>
                    <a:pt x="9478" y="3980"/>
                  </a:cubicBezTo>
                  <a:cubicBezTo>
                    <a:pt x="8358" y="3980"/>
                    <a:pt x="7073" y="4097"/>
                    <a:pt x="5925" y="4097"/>
                  </a:cubicBezTo>
                  <a:cubicBezTo>
                    <a:pt x="5925" y="4386"/>
                    <a:pt x="5987" y="4613"/>
                    <a:pt x="5987" y="4901"/>
                  </a:cubicBezTo>
                  <a:cubicBezTo>
                    <a:pt x="5410" y="4929"/>
                    <a:pt x="1602" y="5011"/>
                    <a:pt x="1141" y="4867"/>
                  </a:cubicBezTo>
                  <a:cubicBezTo>
                    <a:pt x="598" y="4757"/>
                    <a:pt x="0" y="4468"/>
                    <a:pt x="172" y="3781"/>
                  </a:cubicBezTo>
                  <a:cubicBezTo>
                    <a:pt x="227" y="3465"/>
                    <a:pt x="454" y="3183"/>
                    <a:pt x="688" y="2922"/>
                  </a:cubicBezTo>
                  <a:cubicBezTo>
                    <a:pt x="1313" y="2207"/>
                    <a:pt x="2090" y="1602"/>
                    <a:pt x="3004" y="1149"/>
                  </a:cubicBezTo>
                  <a:cubicBezTo>
                    <a:pt x="3320" y="1004"/>
                    <a:pt x="3664" y="887"/>
                    <a:pt x="3980" y="743"/>
                  </a:cubicBezTo>
                  <a:cubicBezTo>
                    <a:pt x="4956" y="344"/>
                    <a:pt x="6069" y="118"/>
                    <a:pt x="7362" y="28"/>
                  </a:cubicBezTo>
                  <a:cubicBezTo>
                    <a:pt x="8186" y="1"/>
                    <a:pt x="9217" y="90"/>
                    <a:pt x="9939" y="200"/>
                  </a:cubicBezTo>
                  <a:cubicBezTo>
                    <a:pt x="11829" y="571"/>
                    <a:pt x="13286" y="1375"/>
                    <a:pt x="14434" y="2523"/>
                  </a:cubicBezTo>
                  <a:cubicBezTo>
                    <a:pt x="14661" y="2750"/>
                    <a:pt x="14888" y="3039"/>
                    <a:pt x="15004" y="3293"/>
                  </a:cubicBezTo>
                  <a:cubicBezTo>
                    <a:pt x="15059" y="3437"/>
                    <a:pt x="15121" y="3637"/>
                    <a:pt x="15094" y="3870"/>
                  </a:cubicBezTo>
                  <a:cubicBezTo>
                    <a:pt x="15004" y="4269"/>
                    <a:pt x="14544" y="4496"/>
                    <a:pt x="14118" y="4613"/>
                  </a:cubicBezTo>
                  <a:cubicBezTo>
                    <a:pt x="13630" y="4729"/>
                    <a:pt x="10021" y="4729"/>
                    <a:pt x="9451" y="4729"/>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7" name="Google Shape;2417;p113"/>
            <p:cNvSpPr/>
            <p:nvPr/>
          </p:nvSpPr>
          <p:spPr>
            <a:xfrm>
              <a:off x="1004975" y="3735175"/>
              <a:ext cx="31475" cy="33725"/>
            </a:xfrm>
            <a:custGeom>
              <a:avLst/>
              <a:gdLst/>
              <a:ahLst/>
              <a:cxnLst/>
              <a:rect l="l" t="t" r="r" b="b"/>
              <a:pathLst>
                <a:path w="1259" h="1349" extrusionOk="0">
                  <a:moveTo>
                    <a:pt x="1059" y="461"/>
                  </a:moveTo>
                  <a:cubicBezTo>
                    <a:pt x="1259" y="633"/>
                    <a:pt x="826" y="1321"/>
                    <a:pt x="716" y="1348"/>
                  </a:cubicBezTo>
                  <a:cubicBezTo>
                    <a:pt x="626" y="1348"/>
                    <a:pt x="283" y="860"/>
                    <a:pt x="138" y="688"/>
                  </a:cubicBezTo>
                  <a:cubicBezTo>
                    <a:pt x="83" y="633"/>
                    <a:pt x="1" y="516"/>
                    <a:pt x="28" y="434"/>
                  </a:cubicBezTo>
                  <a:cubicBezTo>
                    <a:pt x="28" y="317"/>
                    <a:pt x="200" y="145"/>
                    <a:pt x="255" y="90"/>
                  </a:cubicBezTo>
                  <a:cubicBezTo>
                    <a:pt x="310" y="1"/>
                    <a:pt x="427" y="90"/>
                    <a:pt x="516" y="118"/>
                  </a:cubicBezTo>
                  <a:cubicBezTo>
                    <a:pt x="571" y="173"/>
                    <a:pt x="970" y="406"/>
                    <a:pt x="1059" y="461"/>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8" name="Google Shape;2418;p113"/>
            <p:cNvSpPr/>
            <p:nvPr/>
          </p:nvSpPr>
          <p:spPr>
            <a:xfrm>
              <a:off x="1028525" y="3730900"/>
              <a:ext cx="39375" cy="37300"/>
            </a:xfrm>
            <a:custGeom>
              <a:avLst/>
              <a:gdLst/>
              <a:ahLst/>
              <a:cxnLst/>
              <a:rect l="l" t="t" r="r" b="b"/>
              <a:pathLst>
                <a:path w="1575" h="1492" extrusionOk="0">
                  <a:moveTo>
                    <a:pt x="172" y="632"/>
                  </a:moveTo>
                  <a:cubicBezTo>
                    <a:pt x="0" y="804"/>
                    <a:pt x="433" y="1492"/>
                    <a:pt x="543" y="1492"/>
                  </a:cubicBezTo>
                  <a:cubicBezTo>
                    <a:pt x="633" y="1492"/>
                    <a:pt x="1293" y="832"/>
                    <a:pt x="1430" y="660"/>
                  </a:cubicBezTo>
                  <a:cubicBezTo>
                    <a:pt x="1492" y="577"/>
                    <a:pt x="1574" y="488"/>
                    <a:pt x="1547" y="371"/>
                  </a:cubicBezTo>
                  <a:cubicBezTo>
                    <a:pt x="1547" y="289"/>
                    <a:pt x="1375" y="117"/>
                    <a:pt x="1293" y="62"/>
                  </a:cubicBezTo>
                  <a:cubicBezTo>
                    <a:pt x="1231" y="0"/>
                    <a:pt x="1148" y="62"/>
                    <a:pt x="1031" y="117"/>
                  </a:cubicBezTo>
                  <a:cubicBezTo>
                    <a:pt x="976" y="144"/>
                    <a:pt x="262" y="543"/>
                    <a:pt x="172" y="632"/>
                  </a:cubicBez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19" name="Google Shape;2419;p113"/>
            <p:cNvSpPr/>
            <p:nvPr/>
          </p:nvSpPr>
          <p:spPr>
            <a:xfrm>
              <a:off x="1023550" y="3748075"/>
              <a:ext cx="20800" cy="66525"/>
            </a:xfrm>
            <a:custGeom>
              <a:avLst/>
              <a:gdLst/>
              <a:ahLst/>
              <a:cxnLst/>
              <a:rect l="l" t="t" r="r" b="b"/>
              <a:pathLst>
                <a:path w="832" h="2661" extrusionOk="0">
                  <a:moveTo>
                    <a:pt x="344" y="0"/>
                  </a:moveTo>
                  <a:lnTo>
                    <a:pt x="344" y="28"/>
                  </a:lnTo>
                  <a:cubicBezTo>
                    <a:pt x="289" y="62"/>
                    <a:pt x="172" y="317"/>
                    <a:pt x="172" y="372"/>
                  </a:cubicBezTo>
                  <a:cubicBezTo>
                    <a:pt x="199" y="433"/>
                    <a:pt x="289" y="461"/>
                    <a:pt x="289" y="516"/>
                  </a:cubicBezTo>
                  <a:cubicBezTo>
                    <a:pt x="316" y="543"/>
                    <a:pt x="0" y="1808"/>
                    <a:pt x="0" y="1890"/>
                  </a:cubicBezTo>
                  <a:cubicBezTo>
                    <a:pt x="0" y="1980"/>
                    <a:pt x="254" y="2468"/>
                    <a:pt x="399" y="2640"/>
                  </a:cubicBezTo>
                  <a:cubicBezTo>
                    <a:pt x="399" y="2653"/>
                    <a:pt x="414" y="2660"/>
                    <a:pt x="433" y="2660"/>
                  </a:cubicBezTo>
                  <a:cubicBezTo>
                    <a:pt x="452" y="2660"/>
                    <a:pt x="474" y="2653"/>
                    <a:pt x="488" y="2640"/>
                  </a:cubicBezTo>
                  <a:cubicBezTo>
                    <a:pt x="598" y="2468"/>
                    <a:pt x="832" y="1952"/>
                    <a:pt x="832" y="1863"/>
                  </a:cubicBezTo>
                  <a:cubicBezTo>
                    <a:pt x="832" y="1781"/>
                    <a:pt x="426" y="543"/>
                    <a:pt x="461" y="488"/>
                  </a:cubicBezTo>
                  <a:cubicBezTo>
                    <a:pt x="461" y="433"/>
                    <a:pt x="543" y="406"/>
                    <a:pt x="571" y="372"/>
                  </a:cubicBezTo>
                  <a:cubicBezTo>
                    <a:pt x="571" y="317"/>
                    <a:pt x="426" y="28"/>
                    <a:pt x="371" y="28"/>
                  </a:cubicBezTo>
                  <a:lnTo>
                    <a:pt x="371" y="0"/>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0" name="Google Shape;2420;p113"/>
            <p:cNvSpPr/>
            <p:nvPr/>
          </p:nvSpPr>
          <p:spPr>
            <a:xfrm>
              <a:off x="988475" y="3668675"/>
              <a:ext cx="89550" cy="87325"/>
            </a:xfrm>
            <a:custGeom>
              <a:avLst/>
              <a:gdLst/>
              <a:ahLst/>
              <a:cxnLst/>
              <a:rect l="l" t="t" r="r" b="b"/>
              <a:pathLst>
                <a:path w="3582" h="3493" extrusionOk="0">
                  <a:moveTo>
                    <a:pt x="3204" y="1520"/>
                  </a:moveTo>
                  <a:cubicBezTo>
                    <a:pt x="3266" y="1486"/>
                    <a:pt x="3348" y="1458"/>
                    <a:pt x="3410" y="1547"/>
                  </a:cubicBezTo>
                  <a:cubicBezTo>
                    <a:pt x="3582" y="1774"/>
                    <a:pt x="3348" y="2345"/>
                    <a:pt x="3004" y="2407"/>
                  </a:cubicBezTo>
                  <a:cubicBezTo>
                    <a:pt x="2805" y="2895"/>
                    <a:pt x="2516" y="3376"/>
                    <a:pt x="1919" y="3438"/>
                  </a:cubicBezTo>
                  <a:cubicBezTo>
                    <a:pt x="1348" y="3493"/>
                    <a:pt x="1032" y="3094"/>
                    <a:pt x="771" y="2778"/>
                  </a:cubicBezTo>
                  <a:cubicBezTo>
                    <a:pt x="544" y="2922"/>
                    <a:pt x="372" y="2723"/>
                    <a:pt x="255" y="2517"/>
                  </a:cubicBezTo>
                  <a:cubicBezTo>
                    <a:pt x="145" y="2290"/>
                    <a:pt x="28" y="1946"/>
                    <a:pt x="345" y="1974"/>
                  </a:cubicBezTo>
                  <a:cubicBezTo>
                    <a:pt x="1" y="860"/>
                    <a:pt x="688" y="145"/>
                    <a:pt x="1630" y="28"/>
                  </a:cubicBezTo>
                  <a:cubicBezTo>
                    <a:pt x="2063" y="1"/>
                    <a:pt x="2489" y="200"/>
                    <a:pt x="2750" y="455"/>
                  </a:cubicBezTo>
                  <a:cubicBezTo>
                    <a:pt x="3004" y="716"/>
                    <a:pt x="3204" y="1059"/>
                    <a:pt x="3204" y="152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1" name="Google Shape;2421;p113"/>
            <p:cNvSpPr/>
            <p:nvPr/>
          </p:nvSpPr>
          <p:spPr>
            <a:xfrm>
              <a:off x="1019250" y="3584825"/>
              <a:ext cx="73050" cy="90925"/>
            </a:xfrm>
            <a:custGeom>
              <a:avLst/>
              <a:gdLst/>
              <a:ahLst/>
              <a:cxnLst/>
              <a:rect l="l" t="t" r="r" b="b"/>
              <a:pathLst>
                <a:path w="2922" h="3637" extrusionOk="0">
                  <a:moveTo>
                    <a:pt x="2921" y="888"/>
                  </a:moveTo>
                  <a:cubicBezTo>
                    <a:pt x="2749" y="1059"/>
                    <a:pt x="2433" y="1121"/>
                    <a:pt x="2351" y="1348"/>
                  </a:cubicBezTo>
                  <a:cubicBezTo>
                    <a:pt x="2261" y="1637"/>
                    <a:pt x="2461" y="1891"/>
                    <a:pt x="2406" y="2152"/>
                  </a:cubicBezTo>
                  <a:cubicBezTo>
                    <a:pt x="2378" y="2324"/>
                    <a:pt x="2234" y="2468"/>
                    <a:pt x="2117" y="2551"/>
                  </a:cubicBezTo>
                  <a:cubicBezTo>
                    <a:pt x="1863" y="2812"/>
                    <a:pt x="1430" y="2840"/>
                    <a:pt x="1230" y="3156"/>
                  </a:cubicBezTo>
                  <a:cubicBezTo>
                    <a:pt x="1176" y="3293"/>
                    <a:pt x="1148" y="3437"/>
                    <a:pt x="1114" y="3637"/>
                  </a:cubicBezTo>
                  <a:cubicBezTo>
                    <a:pt x="942" y="3609"/>
                    <a:pt x="804" y="3554"/>
                    <a:pt x="633" y="3499"/>
                  </a:cubicBezTo>
                  <a:cubicBezTo>
                    <a:pt x="426" y="3121"/>
                    <a:pt x="0" y="2812"/>
                    <a:pt x="172" y="2262"/>
                  </a:cubicBezTo>
                  <a:cubicBezTo>
                    <a:pt x="255" y="2090"/>
                    <a:pt x="371" y="1953"/>
                    <a:pt x="516" y="1809"/>
                  </a:cubicBezTo>
                  <a:cubicBezTo>
                    <a:pt x="660" y="1664"/>
                    <a:pt x="887" y="1547"/>
                    <a:pt x="887" y="1321"/>
                  </a:cubicBezTo>
                  <a:cubicBezTo>
                    <a:pt x="914" y="1094"/>
                    <a:pt x="832" y="949"/>
                    <a:pt x="832" y="750"/>
                  </a:cubicBezTo>
                  <a:cubicBezTo>
                    <a:pt x="832" y="434"/>
                    <a:pt x="1004" y="118"/>
                    <a:pt x="1203" y="1"/>
                  </a:cubicBezTo>
                  <a:cubicBezTo>
                    <a:pt x="1773" y="317"/>
                    <a:pt x="2351" y="633"/>
                    <a:pt x="2921" y="888"/>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2" name="Google Shape;2422;p113"/>
            <p:cNvSpPr/>
            <p:nvPr/>
          </p:nvSpPr>
          <p:spPr>
            <a:xfrm>
              <a:off x="994150" y="3668675"/>
              <a:ext cx="75300" cy="49350"/>
            </a:xfrm>
            <a:custGeom>
              <a:avLst/>
              <a:gdLst/>
              <a:ahLst/>
              <a:cxnLst/>
              <a:rect l="l" t="t" r="r" b="b"/>
              <a:pathLst>
                <a:path w="3012" h="1974" extrusionOk="0">
                  <a:moveTo>
                    <a:pt x="2977" y="1520"/>
                  </a:moveTo>
                  <a:cubicBezTo>
                    <a:pt x="2867" y="1547"/>
                    <a:pt x="2606" y="1575"/>
                    <a:pt x="2461" y="1547"/>
                  </a:cubicBezTo>
                  <a:cubicBezTo>
                    <a:pt x="2118" y="1431"/>
                    <a:pt x="1836" y="1176"/>
                    <a:pt x="1719" y="833"/>
                  </a:cubicBezTo>
                  <a:cubicBezTo>
                    <a:pt x="1520" y="1114"/>
                    <a:pt x="1320" y="1376"/>
                    <a:pt x="1059" y="1575"/>
                  </a:cubicBezTo>
                  <a:cubicBezTo>
                    <a:pt x="832" y="1774"/>
                    <a:pt x="489" y="1919"/>
                    <a:pt x="118" y="1974"/>
                  </a:cubicBezTo>
                  <a:cubicBezTo>
                    <a:pt x="28" y="1864"/>
                    <a:pt x="1" y="1692"/>
                    <a:pt x="1" y="1486"/>
                  </a:cubicBezTo>
                  <a:cubicBezTo>
                    <a:pt x="1" y="716"/>
                    <a:pt x="633" y="28"/>
                    <a:pt x="1430" y="1"/>
                  </a:cubicBezTo>
                  <a:cubicBezTo>
                    <a:pt x="1891" y="1"/>
                    <a:pt x="2289" y="200"/>
                    <a:pt x="2551" y="427"/>
                  </a:cubicBezTo>
                  <a:cubicBezTo>
                    <a:pt x="2805" y="688"/>
                    <a:pt x="3011" y="1004"/>
                    <a:pt x="2977" y="1520"/>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3" name="Google Shape;2423;p113"/>
            <p:cNvSpPr/>
            <p:nvPr/>
          </p:nvSpPr>
          <p:spPr>
            <a:xfrm>
              <a:off x="1035750" y="3785350"/>
              <a:ext cx="52925" cy="47975"/>
            </a:xfrm>
            <a:custGeom>
              <a:avLst/>
              <a:gdLst/>
              <a:ahLst/>
              <a:cxnLst/>
              <a:rect l="l" t="t" r="r" b="b"/>
              <a:pathLst>
                <a:path w="2117" h="1919" extrusionOk="0">
                  <a:moveTo>
                    <a:pt x="660" y="1836"/>
                  </a:moveTo>
                  <a:cubicBezTo>
                    <a:pt x="543" y="1802"/>
                    <a:pt x="625" y="1375"/>
                    <a:pt x="687" y="1320"/>
                  </a:cubicBezTo>
                  <a:cubicBezTo>
                    <a:pt x="516" y="1375"/>
                    <a:pt x="488" y="1836"/>
                    <a:pt x="371" y="1802"/>
                  </a:cubicBezTo>
                  <a:cubicBezTo>
                    <a:pt x="254" y="1747"/>
                    <a:pt x="344" y="1375"/>
                    <a:pt x="371" y="1320"/>
                  </a:cubicBezTo>
                  <a:cubicBezTo>
                    <a:pt x="282" y="1348"/>
                    <a:pt x="254" y="1774"/>
                    <a:pt x="110" y="1747"/>
                  </a:cubicBezTo>
                  <a:cubicBezTo>
                    <a:pt x="0" y="1692"/>
                    <a:pt x="110" y="1087"/>
                    <a:pt x="199" y="942"/>
                  </a:cubicBezTo>
                  <a:cubicBezTo>
                    <a:pt x="516" y="372"/>
                    <a:pt x="1175" y="1"/>
                    <a:pt x="2117" y="118"/>
                  </a:cubicBezTo>
                  <a:lnTo>
                    <a:pt x="2062" y="1204"/>
                  </a:lnTo>
                  <a:cubicBezTo>
                    <a:pt x="1863" y="1204"/>
                    <a:pt x="1691" y="1176"/>
                    <a:pt x="1457" y="1286"/>
                  </a:cubicBezTo>
                  <a:cubicBezTo>
                    <a:pt x="1086" y="1492"/>
                    <a:pt x="1058" y="1918"/>
                    <a:pt x="914" y="1891"/>
                  </a:cubicBezTo>
                  <a:cubicBezTo>
                    <a:pt x="797" y="1863"/>
                    <a:pt x="969" y="1458"/>
                    <a:pt x="1031" y="1348"/>
                  </a:cubicBezTo>
                  <a:cubicBezTo>
                    <a:pt x="797" y="1430"/>
                    <a:pt x="770" y="1891"/>
                    <a:pt x="660" y="1836"/>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4" name="Google Shape;2424;p113"/>
            <p:cNvSpPr/>
            <p:nvPr/>
          </p:nvSpPr>
          <p:spPr>
            <a:xfrm>
              <a:off x="1081450" y="3763200"/>
              <a:ext cx="98825" cy="37125"/>
            </a:xfrm>
            <a:custGeom>
              <a:avLst/>
              <a:gdLst/>
              <a:ahLst/>
              <a:cxnLst/>
              <a:rect l="l" t="t" r="r" b="b"/>
              <a:pathLst>
                <a:path w="3953" h="1485" extrusionOk="0">
                  <a:moveTo>
                    <a:pt x="3952" y="371"/>
                  </a:moveTo>
                  <a:cubicBezTo>
                    <a:pt x="2722" y="426"/>
                    <a:pt x="949" y="488"/>
                    <a:pt x="344" y="598"/>
                  </a:cubicBezTo>
                  <a:lnTo>
                    <a:pt x="261" y="1485"/>
                  </a:lnTo>
                  <a:cubicBezTo>
                    <a:pt x="90" y="1059"/>
                    <a:pt x="0" y="571"/>
                    <a:pt x="35" y="316"/>
                  </a:cubicBezTo>
                  <a:cubicBezTo>
                    <a:pt x="488" y="0"/>
                    <a:pt x="3554" y="83"/>
                    <a:pt x="3952" y="371"/>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5" name="Google Shape;2425;p113"/>
            <p:cNvSpPr/>
            <p:nvPr/>
          </p:nvSpPr>
          <p:spPr>
            <a:xfrm>
              <a:off x="904625" y="3764575"/>
              <a:ext cx="98825" cy="36625"/>
            </a:xfrm>
            <a:custGeom>
              <a:avLst/>
              <a:gdLst/>
              <a:ahLst/>
              <a:cxnLst/>
              <a:rect l="l" t="t" r="r" b="b"/>
              <a:pathLst>
                <a:path w="3953" h="1465" extrusionOk="0">
                  <a:moveTo>
                    <a:pt x="1" y="433"/>
                  </a:moveTo>
                  <a:cubicBezTo>
                    <a:pt x="1231" y="433"/>
                    <a:pt x="3011" y="488"/>
                    <a:pt x="3637" y="571"/>
                  </a:cubicBezTo>
                  <a:lnTo>
                    <a:pt x="3726" y="1464"/>
                  </a:lnTo>
                  <a:cubicBezTo>
                    <a:pt x="3870" y="1031"/>
                    <a:pt x="3953" y="543"/>
                    <a:pt x="3925" y="289"/>
                  </a:cubicBezTo>
                  <a:cubicBezTo>
                    <a:pt x="3465" y="0"/>
                    <a:pt x="406" y="117"/>
                    <a:pt x="1" y="433"/>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6" name="Google Shape;2426;p113"/>
            <p:cNvSpPr/>
            <p:nvPr/>
          </p:nvSpPr>
          <p:spPr>
            <a:xfrm>
              <a:off x="997775" y="3791025"/>
              <a:ext cx="21500" cy="10850"/>
            </a:xfrm>
            <a:custGeom>
              <a:avLst/>
              <a:gdLst/>
              <a:ahLst/>
              <a:cxnLst/>
              <a:rect l="l" t="t" r="r" b="b"/>
              <a:pathLst>
                <a:path w="860" h="434" extrusionOk="0">
                  <a:moveTo>
                    <a:pt x="0" y="344"/>
                  </a:moveTo>
                  <a:cubicBezTo>
                    <a:pt x="28" y="172"/>
                    <a:pt x="199" y="1"/>
                    <a:pt x="488" y="28"/>
                  </a:cubicBezTo>
                  <a:cubicBezTo>
                    <a:pt x="598" y="28"/>
                    <a:pt x="859" y="145"/>
                    <a:pt x="832" y="262"/>
                  </a:cubicBezTo>
                  <a:cubicBezTo>
                    <a:pt x="804" y="372"/>
                    <a:pt x="571" y="434"/>
                    <a:pt x="316" y="434"/>
                  </a:cubicBezTo>
                  <a:cubicBezTo>
                    <a:pt x="199" y="434"/>
                    <a:pt x="55" y="344"/>
                    <a:pt x="0" y="344"/>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7" name="Google Shape;2427;p113"/>
            <p:cNvSpPr/>
            <p:nvPr/>
          </p:nvSpPr>
          <p:spPr>
            <a:xfrm>
              <a:off x="981275" y="3743775"/>
              <a:ext cx="52950" cy="108975"/>
            </a:xfrm>
            <a:custGeom>
              <a:avLst/>
              <a:gdLst/>
              <a:ahLst/>
              <a:cxnLst/>
              <a:rect l="l" t="t" r="r" b="b"/>
              <a:pathLst>
                <a:path w="2118" h="4359" extrusionOk="0">
                  <a:moveTo>
                    <a:pt x="571" y="1"/>
                  </a:moveTo>
                  <a:lnTo>
                    <a:pt x="0" y="262"/>
                  </a:lnTo>
                  <a:lnTo>
                    <a:pt x="1492" y="3671"/>
                  </a:lnTo>
                  <a:lnTo>
                    <a:pt x="2117" y="4358"/>
                  </a:lnTo>
                  <a:lnTo>
                    <a:pt x="2117" y="4358"/>
                  </a:lnTo>
                  <a:lnTo>
                    <a:pt x="2062" y="3410"/>
                  </a:lnTo>
                  <a:lnTo>
                    <a:pt x="57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8" name="Google Shape;2428;p113"/>
            <p:cNvSpPr/>
            <p:nvPr/>
          </p:nvSpPr>
          <p:spPr>
            <a:xfrm>
              <a:off x="1018550" y="3829000"/>
              <a:ext cx="15675" cy="23750"/>
            </a:xfrm>
            <a:custGeom>
              <a:avLst/>
              <a:gdLst/>
              <a:ahLst/>
              <a:cxnLst/>
              <a:rect l="l" t="t" r="r" b="b"/>
              <a:pathLst>
                <a:path w="627" h="950" extrusionOk="0">
                  <a:moveTo>
                    <a:pt x="571" y="1"/>
                  </a:moveTo>
                  <a:lnTo>
                    <a:pt x="1" y="262"/>
                  </a:lnTo>
                  <a:lnTo>
                    <a:pt x="626" y="949"/>
                  </a:lnTo>
                  <a:lnTo>
                    <a:pt x="626" y="949"/>
                  </a:lnTo>
                  <a:lnTo>
                    <a:pt x="57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29" name="Google Shape;2429;p113"/>
            <p:cNvSpPr/>
            <p:nvPr/>
          </p:nvSpPr>
          <p:spPr>
            <a:xfrm>
              <a:off x="979200" y="3738800"/>
              <a:ext cx="18600" cy="15825"/>
            </a:xfrm>
            <a:custGeom>
              <a:avLst/>
              <a:gdLst/>
              <a:ahLst/>
              <a:cxnLst/>
              <a:rect l="l" t="t" r="r" b="b"/>
              <a:pathLst>
                <a:path w="744" h="633" extrusionOk="0">
                  <a:moveTo>
                    <a:pt x="571" y="0"/>
                  </a:moveTo>
                  <a:lnTo>
                    <a:pt x="1" y="261"/>
                  </a:lnTo>
                  <a:lnTo>
                    <a:pt x="173" y="633"/>
                  </a:lnTo>
                  <a:lnTo>
                    <a:pt x="743" y="371"/>
                  </a:lnTo>
                  <a:lnTo>
                    <a:pt x="571"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0" name="Google Shape;2430;p113"/>
            <p:cNvSpPr/>
            <p:nvPr/>
          </p:nvSpPr>
          <p:spPr>
            <a:xfrm>
              <a:off x="982650" y="3747375"/>
              <a:ext cx="15825" cy="9325"/>
            </a:xfrm>
            <a:custGeom>
              <a:avLst/>
              <a:gdLst/>
              <a:ahLst/>
              <a:cxnLst/>
              <a:rect l="l" t="t" r="r" b="b"/>
              <a:pathLst>
                <a:path w="633" h="373" extrusionOk="0">
                  <a:moveTo>
                    <a:pt x="578" y="1"/>
                  </a:moveTo>
                  <a:lnTo>
                    <a:pt x="0" y="228"/>
                  </a:lnTo>
                  <a:lnTo>
                    <a:pt x="62" y="372"/>
                  </a:lnTo>
                  <a:lnTo>
                    <a:pt x="633" y="118"/>
                  </a:lnTo>
                  <a:lnTo>
                    <a:pt x="578"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1" name="Google Shape;2431;p113"/>
            <p:cNvSpPr/>
            <p:nvPr/>
          </p:nvSpPr>
          <p:spPr>
            <a:xfrm>
              <a:off x="1027825" y="3842575"/>
              <a:ext cx="6400" cy="10175"/>
            </a:xfrm>
            <a:custGeom>
              <a:avLst/>
              <a:gdLst/>
              <a:ahLst/>
              <a:cxnLst/>
              <a:rect l="l" t="t" r="r" b="b"/>
              <a:pathLst>
                <a:path w="256" h="407" extrusionOk="0">
                  <a:moveTo>
                    <a:pt x="228" y="1"/>
                  </a:moveTo>
                  <a:lnTo>
                    <a:pt x="1" y="90"/>
                  </a:lnTo>
                  <a:lnTo>
                    <a:pt x="255" y="406"/>
                  </a:lnTo>
                  <a:lnTo>
                    <a:pt x="255" y="406"/>
                  </a:lnTo>
                  <a:lnTo>
                    <a:pt x="228"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2" name="Google Shape;2432;p113"/>
            <p:cNvSpPr/>
            <p:nvPr/>
          </p:nvSpPr>
          <p:spPr>
            <a:xfrm>
              <a:off x="1018550" y="3831925"/>
              <a:ext cx="2775" cy="3625"/>
            </a:xfrm>
            <a:custGeom>
              <a:avLst/>
              <a:gdLst/>
              <a:ahLst/>
              <a:cxnLst/>
              <a:rect l="l" t="t" r="r" b="b"/>
              <a:pathLst>
                <a:path w="111" h="145" extrusionOk="0">
                  <a:moveTo>
                    <a:pt x="1" y="0"/>
                  </a:moveTo>
                  <a:lnTo>
                    <a:pt x="1" y="145"/>
                  </a:lnTo>
                  <a:lnTo>
                    <a:pt x="56" y="110"/>
                  </a:lnTo>
                  <a:lnTo>
                    <a:pt x="111" y="83"/>
                  </a:lnTo>
                  <a:lnTo>
                    <a:pt x="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3" name="Google Shape;2433;p113"/>
            <p:cNvSpPr/>
            <p:nvPr/>
          </p:nvSpPr>
          <p:spPr>
            <a:xfrm>
              <a:off x="1021300" y="3830375"/>
              <a:ext cx="2950" cy="3625"/>
            </a:xfrm>
            <a:custGeom>
              <a:avLst/>
              <a:gdLst/>
              <a:ahLst/>
              <a:cxnLst/>
              <a:rect l="l" t="t" r="r" b="b"/>
              <a:pathLst>
                <a:path w="118" h="145" extrusionOk="0">
                  <a:moveTo>
                    <a:pt x="1" y="1"/>
                  </a:moveTo>
                  <a:lnTo>
                    <a:pt x="1" y="145"/>
                  </a:lnTo>
                  <a:lnTo>
                    <a:pt x="63" y="117"/>
                  </a:lnTo>
                  <a:lnTo>
                    <a:pt x="118" y="90"/>
                  </a:lnTo>
                  <a:lnTo>
                    <a:pt x="1" y="1"/>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4" name="Google Shape;2434;p113"/>
            <p:cNvSpPr/>
            <p:nvPr/>
          </p:nvSpPr>
          <p:spPr>
            <a:xfrm>
              <a:off x="1024225" y="3829700"/>
              <a:ext cx="2950" cy="2925"/>
            </a:xfrm>
            <a:custGeom>
              <a:avLst/>
              <a:gdLst/>
              <a:ahLst/>
              <a:cxnLst/>
              <a:rect l="l" t="t" r="r" b="b"/>
              <a:pathLst>
                <a:path w="118" h="117" extrusionOk="0">
                  <a:moveTo>
                    <a:pt x="1" y="0"/>
                  </a:moveTo>
                  <a:lnTo>
                    <a:pt x="1" y="117"/>
                  </a:lnTo>
                  <a:lnTo>
                    <a:pt x="56" y="89"/>
                  </a:lnTo>
                  <a:lnTo>
                    <a:pt x="117" y="89"/>
                  </a:lnTo>
                  <a:lnTo>
                    <a:pt x="1"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5" name="Google Shape;2435;p113"/>
            <p:cNvSpPr/>
            <p:nvPr/>
          </p:nvSpPr>
          <p:spPr>
            <a:xfrm>
              <a:off x="1027150" y="3828325"/>
              <a:ext cx="2775" cy="3625"/>
            </a:xfrm>
            <a:custGeom>
              <a:avLst/>
              <a:gdLst/>
              <a:ahLst/>
              <a:cxnLst/>
              <a:rect l="l" t="t" r="r" b="b"/>
              <a:pathLst>
                <a:path w="111" h="145" extrusionOk="0">
                  <a:moveTo>
                    <a:pt x="0" y="0"/>
                  </a:moveTo>
                  <a:lnTo>
                    <a:pt x="0" y="144"/>
                  </a:lnTo>
                  <a:lnTo>
                    <a:pt x="55" y="117"/>
                  </a:lnTo>
                  <a:lnTo>
                    <a:pt x="110" y="83"/>
                  </a:lnTo>
                  <a:lnTo>
                    <a:pt x="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6" name="Google Shape;2436;p113"/>
            <p:cNvSpPr/>
            <p:nvPr/>
          </p:nvSpPr>
          <p:spPr>
            <a:xfrm>
              <a:off x="1029900" y="3826950"/>
              <a:ext cx="2950" cy="3450"/>
            </a:xfrm>
            <a:custGeom>
              <a:avLst/>
              <a:gdLst/>
              <a:ahLst/>
              <a:cxnLst/>
              <a:rect l="l" t="t" r="r" b="b"/>
              <a:pathLst>
                <a:path w="118" h="138" extrusionOk="0">
                  <a:moveTo>
                    <a:pt x="0" y="0"/>
                  </a:moveTo>
                  <a:lnTo>
                    <a:pt x="0" y="138"/>
                  </a:lnTo>
                  <a:lnTo>
                    <a:pt x="62" y="110"/>
                  </a:lnTo>
                  <a:lnTo>
                    <a:pt x="117" y="83"/>
                  </a:lnTo>
                  <a:lnTo>
                    <a:pt x="0" y="0"/>
                  </a:lnTo>
                  <a:close/>
                </a:path>
              </a:pathLst>
            </a:custGeom>
            <a:solidFill>
              <a:srgbClr val="FFFFFF"/>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437" name="Google Shape;2437;p113"/>
            <p:cNvSpPr/>
            <p:nvPr/>
          </p:nvSpPr>
          <p:spPr>
            <a:xfrm>
              <a:off x="997775" y="3796000"/>
              <a:ext cx="32150" cy="33025"/>
            </a:xfrm>
            <a:custGeom>
              <a:avLst/>
              <a:gdLst/>
              <a:ahLst/>
              <a:cxnLst/>
              <a:rect l="l" t="t" r="r" b="b"/>
              <a:pathLst>
                <a:path w="1286" h="1321" extrusionOk="0">
                  <a:moveTo>
                    <a:pt x="1148" y="145"/>
                  </a:moveTo>
                  <a:cubicBezTo>
                    <a:pt x="1175" y="173"/>
                    <a:pt x="1148" y="290"/>
                    <a:pt x="1114" y="317"/>
                  </a:cubicBezTo>
                  <a:cubicBezTo>
                    <a:pt x="1175" y="317"/>
                    <a:pt x="1203" y="345"/>
                    <a:pt x="1230" y="406"/>
                  </a:cubicBezTo>
                  <a:cubicBezTo>
                    <a:pt x="1230" y="489"/>
                    <a:pt x="1203" y="578"/>
                    <a:pt x="1114" y="606"/>
                  </a:cubicBezTo>
                  <a:cubicBezTo>
                    <a:pt x="1258" y="633"/>
                    <a:pt x="1285" y="805"/>
                    <a:pt x="1114" y="894"/>
                  </a:cubicBezTo>
                  <a:cubicBezTo>
                    <a:pt x="1175" y="894"/>
                    <a:pt x="1175" y="949"/>
                    <a:pt x="1175" y="1004"/>
                  </a:cubicBezTo>
                  <a:cubicBezTo>
                    <a:pt x="1114" y="1204"/>
                    <a:pt x="199" y="1321"/>
                    <a:pt x="28" y="1066"/>
                  </a:cubicBezTo>
                  <a:lnTo>
                    <a:pt x="0" y="145"/>
                  </a:lnTo>
                  <a:cubicBezTo>
                    <a:pt x="117" y="90"/>
                    <a:pt x="316" y="207"/>
                    <a:pt x="488" y="173"/>
                  </a:cubicBezTo>
                  <a:cubicBezTo>
                    <a:pt x="742" y="173"/>
                    <a:pt x="1031" y="1"/>
                    <a:pt x="1148" y="145"/>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pic>
        <p:nvPicPr>
          <p:cNvPr id="2" name="Imagen 1">
            <a:extLst>
              <a:ext uri="{FF2B5EF4-FFF2-40B4-BE49-F238E27FC236}">
                <a16:creationId xmlns:a16="http://schemas.microsoft.com/office/drawing/2014/main" id="{2C153A36-7A82-1878-5CAD-2A76AF27F62A}"/>
              </a:ext>
            </a:extLst>
          </p:cNvPr>
          <p:cNvPicPr>
            <a:picLocks noChangeAspect="1"/>
          </p:cNvPicPr>
          <p:nvPr/>
        </p:nvPicPr>
        <p:blipFill>
          <a:blip r:embed="rId4"/>
          <a:stretch>
            <a:fillRect/>
          </a:stretch>
        </p:blipFill>
        <p:spPr>
          <a:xfrm>
            <a:off x="8368677" y="65157"/>
            <a:ext cx="673185" cy="472019"/>
          </a:xfrm>
          <a:prstGeom prst="rect">
            <a:avLst/>
          </a:prstGeom>
        </p:spPr>
      </p:pic>
      <p:sp>
        <p:nvSpPr>
          <p:cNvPr id="5" name="CuadroTexto 4">
            <a:extLst>
              <a:ext uri="{FF2B5EF4-FFF2-40B4-BE49-F238E27FC236}">
                <a16:creationId xmlns:a16="http://schemas.microsoft.com/office/drawing/2014/main" id="{36EE1B4A-4B3C-743A-D9A5-161AB55A2408}"/>
              </a:ext>
            </a:extLst>
          </p:cNvPr>
          <p:cNvSpPr txBox="1"/>
          <p:nvPr/>
        </p:nvSpPr>
        <p:spPr>
          <a:xfrm>
            <a:off x="717397" y="2179805"/>
            <a:ext cx="7651280" cy="430887"/>
          </a:xfrm>
          <a:prstGeom prst="rect">
            <a:avLst/>
          </a:prstGeom>
          <a:noFill/>
        </p:spPr>
        <p:txBody>
          <a:bodyPr wrap="square">
            <a:spAutoFit/>
          </a:bodyPr>
          <a:lstStyle/>
          <a:p>
            <a:r>
              <a:rPr lang="es-CL" sz="1100" dirty="0">
                <a:latin typeface="Roboto" panose="02000000000000000000" pitchFamily="2" charset="0"/>
                <a:ea typeface="Roboto" panose="02000000000000000000" pitchFamily="2" charset="0"/>
                <a:cs typeface="Roboto" panose="02000000000000000000" pitchFamily="2" charset="0"/>
              </a:rPr>
              <a:t>Carrasco, H., Ramírez, A., Rojas, D., Salinas, R. y Zamorano, A. (s.f.). </a:t>
            </a:r>
            <a:r>
              <a:rPr lang="es-CL" sz="1100" i="1" dirty="0">
                <a:latin typeface="Roboto" panose="02000000000000000000" pitchFamily="2" charset="0"/>
                <a:ea typeface="Roboto" panose="02000000000000000000" pitchFamily="2" charset="0"/>
                <a:cs typeface="Roboto" panose="02000000000000000000" pitchFamily="2" charset="0"/>
              </a:rPr>
              <a:t>Proporcionalidad y Linealidad. Unidad de Aprendizaje</a:t>
            </a:r>
            <a:r>
              <a:rPr lang="es-CL" sz="1100" dirty="0">
                <a:latin typeface="Roboto" panose="02000000000000000000" pitchFamily="2" charset="0"/>
                <a:ea typeface="Roboto" panose="02000000000000000000" pitchFamily="2" charset="0"/>
                <a:cs typeface="Roboto" panose="02000000000000000000" pitchFamily="2" charset="0"/>
              </a:rPr>
              <a:t>. https://static.sumaysigue.uchile.cl/webcmmedu/pdf/Proporcionalidad_y_linealidad.pdf</a:t>
            </a:r>
          </a:p>
        </p:txBody>
      </p:sp>
      <p:sp>
        <p:nvSpPr>
          <p:cNvPr id="6" name="CuadroTexto 5">
            <a:extLst>
              <a:ext uri="{FF2B5EF4-FFF2-40B4-BE49-F238E27FC236}">
                <a16:creationId xmlns:a16="http://schemas.microsoft.com/office/drawing/2014/main" id="{1D0ADB49-A066-9FE1-33FF-835CA6E4F02E}"/>
              </a:ext>
            </a:extLst>
          </p:cNvPr>
          <p:cNvSpPr txBox="1"/>
          <p:nvPr/>
        </p:nvSpPr>
        <p:spPr>
          <a:xfrm>
            <a:off x="738117" y="2703834"/>
            <a:ext cx="7942912" cy="430887"/>
          </a:xfrm>
          <a:prstGeom prst="rect">
            <a:avLst/>
          </a:prstGeom>
          <a:noFill/>
        </p:spPr>
        <p:txBody>
          <a:bodyPr wrap="square">
            <a:spAutoFit/>
          </a:bodyPr>
          <a:lstStyle/>
          <a:p>
            <a:r>
              <a:rPr lang="es-CL" sz="1100" dirty="0">
                <a:latin typeface="Roboto" panose="02000000000000000000" pitchFamily="2" charset="0"/>
                <a:ea typeface="Roboto" panose="02000000000000000000" pitchFamily="2" charset="0"/>
                <a:cs typeface="Roboto" panose="02000000000000000000" pitchFamily="2" charset="0"/>
              </a:rPr>
              <a:t>Carrillo, J., Contreras, L., Climent, N., Montes, M., Escudero, D., y Flores, E. (2016). </a:t>
            </a:r>
            <a:r>
              <a:rPr lang="es-CL" sz="1100" i="1" dirty="0">
                <a:latin typeface="Roboto" panose="02000000000000000000" pitchFamily="2" charset="0"/>
                <a:ea typeface="Roboto" panose="02000000000000000000" pitchFamily="2" charset="0"/>
                <a:cs typeface="Roboto" panose="02000000000000000000" pitchFamily="2" charset="0"/>
              </a:rPr>
              <a:t>Didáctica de la Matemática para maestros de educación primaria</a:t>
            </a:r>
            <a:r>
              <a:rPr lang="es-CL" sz="1100" dirty="0">
                <a:latin typeface="Roboto" panose="02000000000000000000" pitchFamily="2" charset="0"/>
                <a:ea typeface="Roboto" panose="02000000000000000000" pitchFamily="2" charset="0"/>
                <a:cs typeface="Roboto" panose="02000000000000000000" pitchFamily="2" charset="0"/>
              </a:rPr>
              <a:t>. Ediciones Paraninfo S.A.</a:t>
            </a:r>
          </a:p>
        </p:txBody>
      </p:sp>
      <p:sp>
        <p:nvSpPr>
          <p:cNvPr id="7" name="CuadroTexto 6">
            <a:extLst>
              <a:ext uri="{FF2B5EF4-FFF2-40B4-BE49-F238E27FC236}">
                <a16:creationId xmlns:a16="http://schemas.microsoft.com/office/drawing/2014/main" id="{921D0D2B-2D46-A03A-342A-D382975D77A6}"/>
              </a:ext>
            </a:extLst>
          </p:cNvPr>
          <p:cNvSpPr txBox="1"/>
          <p:nvPr/>
        </p:nvSpPr>
        <p:spPr>
          <a:xfrm>
            <a:off x="762357" y="3203139"/>
            <a:ext cx="7942912" cy="430887"/>
          </a:xfrm>
          <a:prstGeom prst="rect">
            <a:avLst/>
          </a:prstGeom>
          <a:noFill/>
        </p:spPr>
        <p:txBody>
          <a:bodyPr wrap="square">
            <a:spAutoFit/>
          </a:bodyPr>
          <a:lstStyle/>
          <a:p>
            <a:r>
              <a:rPr lang="es-CL" sz="1100" dirty="0">
                <a:latin typeface="Roboto" panose="02000000000000000000" pitchFamily="2" charset="0"/>
                <a:ea typeface="Roboto" panose="02000000000000000000" pitchFamily="2" charset="0"/>
                <a:cs typeface="Roboto" panose="02000000000000000000" pitchFamily="2" charset="0"/>
              </a:rPr>
              <a:t>Reyes, C. (2011). </a:t>
            </a:r>
            <a:r>
              <a:rPr lang="es-CL" sz="1100" i="1" dirty="0">
                <a:latin typeface="Roboto" panose="02000000000000000000" pitchFamily="2" charset="0"/>
                <a:ea typeface="Roboto" panose="02000000000000000000" pitchFamily="2" charset="0"/>
                <a:cs typeface="Roboto" panose="02000000000000000000" pitchFamily="2" charset="0"/>
              </a:rPr>
              <a:t>Estudio de Casos en la Formación de Profesores en Matemáticas. Herramientas para la formación de profesores de Matemáticas</a:t>
            </a:r>
            <a:r>
              <a:rPr lang="es-CL" sz="1100" dirty="0">
                <a:latin typeface="Roboto" panose="02000000000000000000" pitchFamily="2" charset="0"/>
                <a:ea typeface="Roboto" panose="02000000000000000000" pitchFamily="2" charset="0"/>
                <a:cs typeface="Roboto" panose="02000000000000000000" pitchFamily="2" charset="0"/>
              </a:rPr>
              <a:t>. JC Sáez Editor</a:t>
            </a:r>
          </a:p>
        </p:txBody>
      </p:sp>
      <p:sp>
        <p:nvSpPr>
          <p:cNvPr id="8" name="CuadroTexto 7">
            <a:extLst>
              <a:ext uri="{FF2B5EF4-FFF2-40B4-BE49-F238E27FC236}">
                <a16:creationId xmlns:a16="http://schemas.microsoft.com/office/drawing/2014/main" id="{F0AD0A87-6772-54BB-69BD-2569D725CC7D}"/>
              </a:ext>
            </a:extLst>
          </p:cNvPr>
          <p:cNvSpPr txBox="1"/>
          <p:nvPr/>
        </p:nvSpPr>
        <p:spPr>
          <a:xfrm>
            <a:off x="717397" y="1708220"/>
            <a:ext cx="7942912" cy="430887"/>
          </a:xfrm>
          <a:prstGeom prst="rect">
            <a:avLst/>
          </a:prstGeom>
          <a:noFill/>
        </p:spPr>
        <p:txBody>
          <a:bodyPr wrap="square">
            <a:spAutoFit/>
          </a:bodyPr>
          <a:lstStyle/>
          <a:p>
            <a:r>
              <a:rPr lang="es-CL" sz="1100" dirty="0">
                <a:latin typeface="Roboto" panose="02000000000000000000" pitchFamily="2" charset="0"/>
                <a:ea typeface="Roboto" panose="02000000000000000000" pitchFamily="2" charset="0"/>
                <a:cs typeface="Roboto" panose="02000000000000000000" pitchFamily="2" charset="0"/>
              </a:rPr>
              <a:t>Arce Sánchez, M., Conejo Garrote, L., y Muñoz Escolano, JM. (s.f.). </a:t>
            </a:r>
            <a:r>
              <a:rPr lang="es-CL" sz="1100" i="1" dirty="0">
                <a:latin typeface="Roboto" panose="02000000000000000000" pitchFamily="2" charset="0"/>
                <a:ea typeface="Roboto" panose="02000000000000000000" pitchFamily="2" charset="0"/>
                <a:cs typeface="Roboto" panose="02000000000000000000" pitchFamily="2" charset="0"/>
              </a:rPr>
              <a:t>Aprendizaje y enseñanza de las matemáticas</a:t>
            </a:r>
            <a:r>
              <a:rPr lang="es-CL" sz="1100" dirty="0">
                <a:latin typeface="Roboto" panose="02000000000000000000" pitchFamily="2" charset="0"/>
                <a:ea typeface="Roboto" panose="02000000000000000000" pitchFamily="2" charset="0"/>
                <a:cs typeface="Roboto" panose="02000000000000000000" pitchFamily="2" charset="0"/>
              </a:rPr>
              <a:t>. Editorial Síntesis.</a:t>
            </a:r>
          </a:p>
        </p:txBody>
      </p:sp>
      <p:sp>
        <p:nvSpPr>
          <p:cNvPr id="9" name="CuadroTexto 8">
            <a:extLst>
              <a:ext uri="{FF2B5EF4-FFF2-40B4-BE49-F238E27FC236}">
                <a16:creationId xmlns:a16="http://schemas.microsoft.com/office/drawing/2014/main" id="{AAF57E0C-C2C2-104D-FB71-5A7D101AD808}"/>
              </a:ext>
            </a:extLst>
          </p:cNvPr>
          <p:cNvSpPr txBox="1"/>
          <p:nvPr/>
        </p:nvSpPr>
        <p:spPr>
          <a:xfrm>
            <a:off x="793000" y="3957875"/>
            <a:ext cx="7942912" cy="261610"/>
          </a:xfrm>
          <a:prstGeom prst="rect">
            <a:avLst/>
          </a:prstGeom>
          <a:noFill/>
        </p:spPr>
        <p:txBody>
          <a:bodyPr wrap="square">
            <a:spAutoFit/>
          </a:bodyPr>
          <a:lstStyle/>
          <a:p>
            <a:r>
              <a:rPr lang="es-CL" sz="1100" dirty="0">
                <a:latin typeface="Roboto" panose="02000000000000000000" pitchFamily="2" charset="0"/>
                <a:ea typeface="Roboto" panose="02000000000000000000" pitchFamily="2" charset="0"/>
                <a:cs typeface="Roboto" panose="02000000000000000000" pitchFamily="2" charset="0"/>
              </a:rPr>
              <a:t>[En construcción]</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32"/>
        <p:cNvGrpSpPr/>
        <p:nvPr/>
      </p:nvGrpSpPr>
      <p:grpSpPr>
        <a:xfrm>
          <a:off x="0" y="0"/>
          <a:ext cx="0" cy="0"/>
          <a:chOff x="0" y="0"/>
          <a:chExt cx="0" cy="0"/>
        </a:xfrm>
      </p:grpSpPr>
      <p:pic>
        <p:nvPicPr>
          <p:cNvPr id="4" name="Imagen 3">
            <a:extLst>
              <a:ext uri="{FF2B5EF4-FFF2-40B4-BE49-F238E27FC236}">
                <a16:creationId xmlns:a16="http://schemas.microsoft.com/office/drawing/2014/main" id="{BA9FD40F-A923-E7BE-2540-32502CD40AC1}"/>
              </a:ext>
            </a:extLst>
          </p:cNvPr>
          <p:cNvPicPr>
            <a:picLocks noChangeAspect="1"/>
          </p:cNvPicPr>
          <p:nvPr/>
        </p:nvPicPr>
        <p:blipFill>
          <a:blip r:embed="rId3"/>
          <a:stretch>
            <a:fillRect/>
          </a:stretch>
        </p:blipFill>
        <p:spPr>
          <a:xfrm>
            <a:off x="7892482" y="-1"/>
            <a:ext cx="1251518" cy="1295246"/>
          </a:xfrm>
          <a:prstGeom prst="rect">
            <a:avLst/>
          </a:prstGeom>
        </p:spPr>
      </p:pic>
      <p:sp>
        <p:nvSpPr>
          <p:cNvPr id="1234" name="Google Shape;1234;p75"/>
          <p:cNvSpPr/>
          <p:nvPr/>
        </p:nvSpPr>
        <p:spPr>
          <a:xfrm>
            <a:off x="-100731" y="540000"/>
            <a:ext cx="2320230" cy="4779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35" name="Google Shape;1235;p75"/>
          <p:cNvSpPr txBox="1">
            <a:spLocks noGrp="1"/>
          </p:cNvSpPr>
          <p:nvPr>
            <p:ph type="title"/>
          </p:nvPr>
        </p:nvSpPr>
        <p:spPr>
          <a:xfrm>
            <a:off x="13419" y="540000"/>
            <a:ext cx="7704000"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Problema inicial</a:t>
            </a:r>
            <a:endParaRPr dirty="0"/>
          </a:p>
        </p:txBody>
      </p:sp>
      <p:sp>
        <p:nvSpPr>
          <p:cNvPr id="6" name="CuadroTexto 5">
            <a:extLst>
              <a:ext uri="{FF2B5EF4-FFF2-40B4-BE49-F238E27FC236}">
                <a16:creationId xmlns:a16="http://schemas.microsoft.com/office/drawing/2014/main" id="{0AFD8D9F-FC94-155D-ABEF-A0DF24659FB2}"/>
              </a:ext>
            </a:extLst>
          </p:cNvPr>
          <p:cNvSpPr txBox="1"/>
          <p:nvPr/>
        </p:nvSpPr>
        <p:spPr>
          <a:xfrm>
            <a:off x="2577948" y="1295245"/>
            <a:ext cx="6101541" cy="2862322"/>
          </a:xfrm>
          <a:prstGeom prst="rect">
            <a:avLst/>
          </a:prstGeom>
          <a:noFill/>
        </p:spPr>
        <p:txBody>
          <a:bodyPr wrap="square">
            <a:spAutoFit/>
          </a:bodyPr>
          <a:lstStyle/>
          <a:p>
            <a:pPr algn="just"/>
            <a:r>
              <a:rPr lang="es-CL" sz="1800" dirty="0">
                <a:latin typeface="Roboto" panose="02000000000000000000" pitchFamily="2" charset="0"/>
                <a:ea typeface="Roboto" panose="02000000000000000000" pitchFamily="2" charset="0"/>
                <a:cs typeface="Roboto" panose="02000000000000000000" pitchFamily="2" charset="0"/>
              </a:rPr>
              <a:t>Los estudiantes tienen la tendencia habitual de realizar una comparación </a:t>
            </a:r>
            <a:r>
              <a:rPr lang="es-CL" sz="1800" b="1" dirty="0">
                <a:latin typeface="Roboto" panose="02000000000000000000" pitchFamily="2" charset="0"/>
                <a:ea typeface="Roboto" panose="02000000000000000000" pitchFamily="2" charset="0"/>
                <a:cs typeface="Roboto" panose="02000000000000000000" pitchFamily="2" charset="0"/>
              </a:rPr>
              <a:t>basada en la suma </a:t>
            </a:r>
            <a:r>
              <a:rPr lang="es-CL" sz="1800" dirty="0">
                <a:latin typeface="Roboto" panose="02000000000000000000" pitchFamily="2" charset="0"/>
                <a:ea typeface="Roboto" panose="02000000000000000000" pitchFamily="2" charset="0"/>
                <a:cs typeface="Roboto" panose="02000000000000000000" pitchFamily="2" charset="0"/>
              </a:rPr>
              <a:t>(ambos crecen 60 cm), mientras que, cuando las estructuras multiplicativas provistas por situaciones de proporcionalidad están interiorizadas, un alumno puede comparar el crecimiento desde la </a:t>
            </a:r>
            <a:r>
              <a:rPr lang="es-CL" sz="1800" b="1" dirty="0">
                <a:latin typeface="Roboto" panose="02000000000000000000" pitchFamily="2" charset="0"/>
                <a:ea typeface="Roboto" panose="02000000000000000000" pitchFamily="2" charset="0"/>
                <a:cs typeface="Roboto" panose="02000000000000000000" pitchFamily="2" charset="0"/>
              </a:rPr>
              <a:t>perspectiva multiplicativa</a:t>
            </a:r>
            <a:r>
              <a:rPr lang="es-CL" sz="1800" dirty="0">
                <a:latin typeface="Roboto" panose="02000000000000000000" pitchFamily="2" charset="0"/>
                <a:ea typeface="Roboto" panose="02000000000000000000" pitchFamily="2" charset="0"/>
                <a:cs typeface="Roboto" panose="02000000000000000000" pitchFamily="2" charset="0"/>
              </a:rPr>
              <a:t> (un girasol mide el doble, y otro, 5/3 de lo anterior).</a:t>
            </a:r>
          </a:p>
          <a:p>
            <a:pPr algn="just"/>
            <a:endParaRPr lang="es-CL" sz="1800" dirty="0">
              <a:latin typeface="Roboto" panose="02000000000000000000" pitchFamily="2" charset="0"/>
              <a:ea typeface="Roboto" panose="02000000000000000000" pitchFamily="2" charset="0"/>
              <a:cs typeface="Roboto" panose="02000000000000000000" pitchFamily="2" charset="0"/>
            </a:endParaRPr>
          </a:p>
          <a:p>
            <a:pPr algn="just"/>
            <a:r>
              <a:rPr lang="es-CL" sz="1800" dirty="0">
                <a:latin typeface="Roboto" panose="02000000000000000000" pitchFamily="2" charset="0"/>
                <a:ea typeface="Roboto" panose="02000000000000000000" pitchFamily="2" charset="0"/>
                <a:cs typeface="Roboto" panose="02000000000000000000" pitchFamily="2" charset="0"/>
              </a:rPr>
              <a:t>Ambas respuestas son correctas, pero muestran </a:t>
            </a:r>
            <a:r>
              <a:rPr lang="es-CL" sz="1800" b="1" dirty="0">
                <a:latin typeface="Roboto" panose="02000000000000000000" pitchFamily="2" charset="0"/>
                <a:ea typeface="Roboto" panose="02000000000000000000" pitchFamily="2" charset="0"/>
                <a:cs typeface="Roboto" panose="02000000000000000000" pitchFamily="2" charset="0"/>
              </a:rPr>
              <a:t>distintos niveles de desarrollo del pensamiento proporcional.</a:t>
            </a:r>
          </a:p>
        </p:txBody>
      </p:sp>
      <p:pic>
        <p:nvPicPr>
          <p:cNvPr id="1030" name="Picture 6" descr="Dos Girasoles Con Hojas Verdes PNG ,dibujos Verde, Hoja, Girasol PNG y PSD  para Descargar Gratis | Pngtree">
            <a:extLst>
              <a:ext uri="{FF2B5EF4-FFF2-40B4-BE49-F238E27FC236}">
                <a16:creationId xmlns:a16="http://schemas.microsoft.com/office/drawing/2014/main" id="{B2E3D781-CD5C-BC14-5C1A-F92D7105754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7580" y="2013636"/>
            <a:ext cx="1768656" cy="1768656"/>
          </a:xfrm>
          <a:prstGeom prst="rect">
            <a:avLst/>
          </a:prstGeom>
          <a:noFill/>
          <a:extLst>
            <a:ext uri="{909E8E84-426E-40DD-AFC4-6F175D3DCCD1}">
              <a14:hiddenFill xmlns:a14="http://schemas.microsoft.com/office/drawing/2010/main">
                <a:solidFill>
                  <a:srgbClr val="FFFFFF"/>
                </a:solidFill>
              </a14:hiddenFill>
            </a:ext>
          </a:extLst>
        </p:spPr>
      </p:pic>
      <p:pic>
        <p:nvPicPr>
          <p:cNvPr id="5" name="Imagen 4">
            <a:extLst>
              <a:ext uri="{FF2B5EF4-FFF2-40B4-BE49-F238E27FC236}">
                <a16:creationId xmlns:a16="http://schemas.microsoft.com/office/drawing/2014/main" id="{9DA4EC4B-5879-1189-0BD4-A6B93E257162}"/>
              </a:ext>
            </a:extLst>
          </p:cNvPr>
          <p:cNvPicPr>
            <a:picLocks noChangeAspect="1"/>
          </p:cNvPicPr>
          <p:nvPr/>
        </p:nvPicPr>
        <p:blipFill>
          <a:blip r:embed="rId5"/>
          <a:stretch>
            <a:fillRect/>
          </a:stretch>
        </p:blipFill>
        <p:spPr>
          <a:xfrm>
            <a:off x="8368677" y="65157"/>
            <a:ext cx="673185" cy="472019"/>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110"/>
        <p:cNvGrpSpPr/>
        <p:nvPr/>
      </p:nvGrpSpPr>
      <p:grpSpPr>
        <a:xfrm>
          <a:off x="0" y="0"/>
          <a:ext cx="0" cy="0"/>
          <a:chOff x="0" y="0"/>
          <a:chExt cx="0" cy="0"/>
        </a:xfrm>
      </p:grpSpPr>
      <p:sp>
        <p:nvSpPr>
          <p:cNvPr id="2111" name="Google Shape;2111;p103"/>
          <p:cNvSpPr/>
          <p:nvPr/>
        </p:nvSpPr>
        <p:spPr>
          <a:xfrm>
            <a:off x="5383050" y="313975"/>
            <a:ext cx="4042500" cy="1252200"/>
          </a:xfrm>
          <a:prstGeom prst="round2DiagRect">
            <a:avLst>
              <a:gd name="adj1" fmla="val 16667"/>
              <a:gd name="adj2" fmla="val 0"/>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2" name="Google Shape;2112;p103"/>
          <p:cNvSpPr/>
          <p:nvPr/>
        </p:nvSpPr>
        <p:spPr>
          <a:xfrm>
            <a:off x="5462495" y="354744"/>
            <a:ext cx="4042500" cy="1252200"/>
          </a:xfrm>
          <a:prstGeom prst="round2DiagRect">
            <a:avLst>
              <a:gd name="adj1" fmla="val 16667"/>
              <a:gd name="adj2" fmla="val 0"/>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2113" name="Google Shape;2113;p103"/>
          <p:cNvSpPr txBox="1">
            <a:spLocks noGrp="1"/>
          </p:cNvSpPr>
          <p:nvPr>
            <p:ph type="title"/>
          </p:nvPr>
        </p:nvSpPr>
        <p:spPr>
          <a:xfrm>
            <a:off x="5054138" y="540000"/>
            <a:ext cx="3370012" cy="840900"/>
          </a:xfrm>
          <a:prstGeom prst="rect">
            <a:avLst/>
          </a:prstGeom>
        </p:spPr>
        <p:txBody>
          <a:bodyPr spcFirstLastPara="1" wrap="square" lIns="91425" tIns="91425" rIns="91425" bIns="91425" anchor="t" anchorCtr="0">
            <a:noAutofit/>
          </a:bodyPr>
          <a:lstStyle/>
          <a:p>
            <a:pPr marL="0" lvl="0" indent="0" algn="r" rtl="0">
              <a:spcBef>
                <a:spcPts val="0"/>
              </a:spcBef>
              <a:spcAft>
                <a:spcPts val="0"/>
              </a:spcAft>
              <a:buNone/>
            </a:pPr>
            <a:r>
              <a:rPr lang="en" sz="2800" dirty="0"/>
              <a:t>Pensamiento Proporcional</a:t>
            </a:r>
            <a:endParaRPr sz="2800"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53"/>
        <p:cNvGrpSpPr/>
        <p:nvPr/>
      </p:nvGrpSpPr>
      <p:grpSpPr>
        <a:xfrm>
          <a:off x="0" y="0"/>
          <a:ext cx="0" cy="0"/>
          <a:chOff x="0" y="0"/>
          <a:chExt cx="0" cy="0"/>
        </a:xfrm>
      </p:grpSpPr>
      <p:grpSp>
        <p:nvGrpSpPr>
          <p:cNvPr id="1254" name="Google Shape;1254;p76"/>
          <p:cNvGrpSpPr/>
          <p:nvPr/>
        </p:nvGrpSpPr>
        <p:grpSpPr>
          <a:xfrm>
            <a:off x="254471" y="1064981"/>
            <a:ext cx="2708416" cy="2786478"/>
            <a:chOff x="3024575" y="1473700"/>
            <a:chExt cx="2743255" cy="2822321"/>
          </a:xfrm>
        </p:grpSpPr>
        <p:sp>
          <p:nvSpPr>
            <p:cNvPr id="1255" name="Google Shape;1255;p76"/>
            <p:cNvSpPr/>
            <p:nvPr/>
          </p:nvSpPr>
          <p:spPr>
            <a:xfrm flipH="1">
              <a:off x="3024575" y="1473700"/>
              <a:ext cx="2705100" cy="2750400"/>
            </a:xfrm>
            <a:prstGeom prst="ellipse">
              <a:avLst/>
            </a:prstGeom>
            <a:noFill/>
            <a:ln w="9525" cap="flat" cmpd="sng">
              <a:solidFill>
                <a:schemeClr val="accent1"/>
              </a:solidFill>
              <a:prstDash val="dash"/>
              <a:round/>
              <a:headEnd type="none" w="sm" len="sm"/>
              <a:tailEnd type="none" w="sm" len="sm"/>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56" name="Google Shape;1256;p76"/>
            <p:cNvSpPr/>
            <p:nvPr/>
          </p:nvSpPr>
          <p:spPr>
            <a:xfrm flipH="1">
              <a:off x="3062730" y="1545621"/>
              <a:ext cx="2705100" cy="2750400"/>
            </a:xfrm>
            <a:prstGeom prst="ellipse">
              <a:avLst/>
            </a:pr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nvGrpSpPr>
          <p:cNvPr id="1259" name="Google Shape;1259;p76"/>
          <p:cNvGrpSpPr/>
          <p:nvPr/>
        </p:nvGrpSpPr>
        <p:grpSpPr>
          <a:xfrm>
            <a:off x="770222" y="537176"/>
            <a:ext cx="2704690" cy="4069147"/>
            <a:chOff x="1087767" y="539500"/>
            <a:chExt cx="2704690" cy="4069147"/>
          </a:xfrm>
        </p:grpSpPr>
        <p:sp>
          <p:nvSpPr>
            <p:cNvPr id="1260" name="Google Shape;1260;p76"/>
            <p:cNvSpPr/>
            <p:nvPr/>
          </p:nvSpPr>
          <p:spPr>
            <a:xfrm flipH="1">
              <a:off x="3692257" y="1796640"/>
              <a:ext cx="85401" cy="115933"/>
            </a:xfrm>
            <a:custGeom>
              <a:avLst/>
              <a:gdLst/>
              <a:ahLst/>
              <a:cxnLst/>
              <a:rect l="l" t="t" r="r" b="b"/>
              <a:pathLst>
                <a:path w="4397" h="5969" extrusionOk="0">
                  <a:moveTo>
                    <a:pt x="1059" y="0"/>
                  </a:moveTo>
                  <a:cubicBezTo>
                    <a:pt x="908" y="0"/>
                    <a:pt x="765" y="27"/>
                    <a:pt x="661" y="97"/>
                  </a:cubicBezTo>
                  <a:cubicBezTo>
                    <a:pt x="302" y="356"/>
                    <a:pt x="1" y="1547"/>
                    <a:pt x="216" y="1993"/>
                  </a:cubicBezTo>
                  <a:cubicBezTo>
                    <a:pt x="445" y="2453"/>
                    <a:pt x="1207" y="2769"/>
                    <a:pt x="1422" y="2999"/>
                  </a:cubicBezTo>
                  <a:cubicBezTo>
                    <a:pt x="1652" y="3229"/>
                    <a:pt x="1824" y="3989"/>
                    <a:pt x="1897" y="4751"/>
                  </a:cubicBezTo>
                  <a:cubicBezTo>
                    <a:pt x="1948" y="5428"/>
                    <a:pt x="3021" y="5969"/>
                    <a:pt x="3541" y="5969"/>
                  </a:cubicBezTo>
                  <a:cubicBezTo>
                    <a:pt x="3606" y="5969"/>
                    <a:pt x="3662" y="5960"/>
                    <a:pt x="3707" y="5943"/>
                  </a:cubicBezTo>
                  <a:cubicBezTo>
                    <a:pt x="4396" y="5684"/>
                    <a:pt x="3620" y="3286"/>
                    <a:pt x="3477" y="2467"/>
                  </a:cubicBezTo>
                  <a:cubicBezTo>
                    <a:pt x="3448" y="2281"/>
                    <a:pt x="1911" y="283"/>
                    <a:pt x="1882" y="212"/>
                  </a:cubicBezTo>
                  <a:cubicBezTo>
                    <a:pt x="1861" y="161"/>
                    <a:pt x="1434" y="0"/>
                    <a:pt x="1059"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nvGrpSpPr>
            <p:cNvPr id="1261" name="Google Shape;1261;p76"/>
            <p:cNvGrpSpPr/>
            <p:nvPr/>
          </p:nvGrpSpPr>
          <p:grpSpPr>
            <a:xfrm>
              <a:off x="1087767" y="539500"/>
              <a:ext cx="2704690" cy="4069147"/>
              <a:chOff x="1087767" y="539500"/>
              <a:chExt cx="2704690" cy="4069147"/>
            </a:xfrm>
          </p:grpSpPr>
          <p:sp>
            <p:nvSpPr>
              <p:cNvPr id="1262" name="Google Shape;1262;p76"/>
              <p:cNvSpPr/>
              <p:nvPr/>
            </p:nvSpPr>
            <p:spPr>
              <a:xfrm flipH="1">
                <a:off x="1409428" y="636163"/>
                <a:ext cx="1218043" cy="964327"/>
              </a:xfrm>
              <a:custGeom>
                <a:avLst/>
                <a:gdLst/>
                <a:ahLst/>
                <a:cxnLst/>
                <a:rect l="l" t="t" r="r" b="b"/>
                <a:pathLst>
                  <a:path w="62713" h="49650" extrusionOk="0">
                    <a:moveTo>
                      <a:pt x="38701" y="1"/>
                    </a:moveTo>
                    <a:cubicBezTo>
                      <a:pt x="33078" y="1"/>
                      <a:pt x="26949" y="2025"/>
                      <a:pt x="21949" y="2924"/>
                    </a:cubicBezTo>
                    <a:cubicBezTo>
                      <a:pt x="11392" y="4820"/>
                      <a:pt x="1" y="37742"/>
                      <a:pt x="14623" y="46676"/>
                    </a:cubicBezTo>
                    <a:cubicBezTo>
                      <a:pt x="14623" y="46676"/>
                      <a:pt x="29849" y="47352"/>
                      <a:pt x="39459" y="49650"/>
                    </a:cubicBezTo>
                    <a:cubicBezTo>
                      <a:pt x="39459" y="49650"/>
                      <a:pt x="62713" y="43272"/>
                      <a:pt x="53305" y="11743"/>
                    </a:cubicBezTo>
                    <a:cubicBezTo>
                      <a:pt x="50542" y="2486"/>
                      <a:pt x="44932" y="1"/>
                      <a:pt x="3870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3" name="Google Shape;1263;p76"/>
              <p:cNvSpPr/>
              <p:nvPr/>
            </p:nvSpPr>
            <p:spPr>
              <a:xfrm flipH="1">
                <a:off x="1844640" y="1483540"/>
                <a:ext cx="329211" cy="419079"/>
              </a:xfrm>
              <a:custGeom>
                <a:avLst/>
                <a:gdLst/>
                <a:ahLst/>
                <a:cxnLst/>
                <a:rect l="l" t="t" r="r" b="b"/>
                <a:pathLst>
                  <a:path w="16950" h="21577" extrusionOk="0">
                    <a:moveTo>
                      <a:pt x="15197" y="1"/>
                    </a:moveTo>
                    <a:lnTo>
                      <a:pt x="0" y="1653"/>
                    </a:lnTo>
                    <a:cubicBezTo>
                      <a:pt x="0" y="1653"/>
                      <a:pt x="130" y="11622"/>
                      <a:pt x="130" y="14811"/>
                    </a:cubicBezTo>
                    <a:cubicBezTo>
                      <a:pt x="123" y="19938"/>
                      <a:pt x="2299" y="21576"/>
                      <a:pt x="5078" y="21576"/>
                    </a:cubicBezTo>
                    <a:cubicBezTo>
                      <a:pt x="8511" y="21576"/>
                      <a:pt x="12866" y="19077"/>
                      <a:pt x="15168" y="17568"/>
                    </a:cubicBezTo>
                    <a:cubicBezTo>
                      <a:pt x="15787" y="15787"/>
                      <a:pt x="16390" y="14164"/>
                      <a:pt x="16949" y="12785"/>
                    </a:cubicBezTo>
                    <a:cubicBezTo>
                      <a:pt x="16576" y="9927"/>
                      <a:pt x="16030" y="5201"/>
                      <a:pt x="15901" y="4425"/>
                    </a:cubicBezTo>
                    <a:lnTo>
                      <a:pt x="15197" y="1"/>
                    </a:ln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4" name="Google Shape;1264;p76"/>
              <p:cNvSpPr/>
              <p:nvPr/>
            </p:nvSpPr>
            <p:spPr>
              <a:xfrm flipH="1">
                <a:off x="1622011" y="579529"/>
                <a:ext cx="875722" cy="999695"/>
              </a:xfrm>
              <a:custGeom>
                <a:avLst/>
                <a:gdLst/>
                <a:ahLst/>
                <a:cxnLst/>
                <a:rect l="l" t="t" r="r" b="b"/>
                <a:pathLst>
                  <a:path w="45088" h="51471" extrusionOk="0">
                    <a:moveTo>
                      <a:pt x="22892" y="0"/>
                    </a:moveTo>
                    <a:cubicBezTo>
                      <a:pt x="1474" y="0"/>
                      <a:pt x="3153" y="20456"/>
                      <a:pt x="4266" y="27328"/>
                    </a:cubicBezTo>
                    <a:cubicBezTo>
                      <a:pt x="4266" y="27328"/>
                      <a:pt x="3472" y="26434"/>
                      <a:pt x="2617" y="26434"/>
                    </a:cubicBezTo>
                    <a:cubicBezTo>
                      <a:pt x="2022" y="26434"/>
                      <a:pt x="1398" y="26867"/>
                      <a:pt x="991" y="28334"/>
                    </a:cubicBezTo>
                    <a:cubicBezTo>
                      <a:pt x="1" y="31911"/>
                      <a:pt x="2356" y="39365"/>
                      <a:pt x="4999" y="39537"/>
                    </a:cubicBezTo>
                    <a:cubicBezTo>
                      <a:pt x="5002" y="39538"/>
                      <a:pt x="5005" y="39538"/>
                      <a:pt x="5009" y="39538"/>
                    </a:cubicBezTo>
                    <a:cubicBezTo>
                      <a:pt x="5245" y="39538"/>
                      <a:pt x="6268" y="39071"/>
                      <a:pt x="6441" y="39071"/>
                    </a:cubicBezTo>
                    <a:cubicBezTo>
                      <a:pt x="6453" y="39071"/>
                      <a:pt x="6461" y="39073"/>
                      <a:pt x="6464" y="39078"/>
                    </a:cubicBezTo>
                    <a:cubicBezTo>
                      <a:pt x="7455" y="40357"/>
                      <a:pt x="8762" y="49061"/>
                      <a:pt x="19176" y="51331"/>
                    </a:cubicBezTo>
                    <a:cubicBezTo>
                      <a:pt x="19176" y="51331"/>
                      <a:pt x="19843" y="51470"/>
                      <a:pt x="20971" y="51470"/>
                    </a:cubicBezTo>
                    <a:cubicBezTo>
                      <a:pt x="23158" y="51470"/>
                      <a:pt x="27075" y="50945"/>
                      <a:pt x="31199" y="47855"/>
                    </a:cubicBezTo>
                    <a:cubicBezTo>
                      <a:pt x="36957" y="43532"/>
                      <a:pt x="38398" y="36502"/>
                      <a:pt x="39226" y="36502"/>
                    </a:cubicBezTo>
                    <a:cubicBezTo>
                      <a:pt x="39251" y="36502"/>
                      <a:pt x="39276" y="36508"/>
                      <a:pt x="39300" y="36521"/>
                    </a:cubicBezTo>
                    <a:cubicBezTo>
                      <a:pt x="39519" y="36640"/>
                      <a:pt x="39787" y="36722"/>
                      <a:pt x="40085" y="36722"/>
                    </a:cubicBezTo>
                    <a:cubicBezTo>
                      <a:pt x="41193" y="36722"/>
                      <a:pt x="42730" y="35601"/>
                      <a:pt x="43839" y="31120"/>
                    </a:cubicBezTo>
                    <a:cubicBezTo>
                      <a:pt x="45088" y="26036"/>
                      <a:pt x="42201" y="25518"/>
                      <a:pt x="41052" y="25289"/>
                    </a:cubicBezTo>
                    <a:cubicBezTo>
                      <a:pt x="41011" y="25280"/>
                      <a:pt x="40968" y="25276"/>
                      <a:pt x="40922" y="25276"/>
                    </a:cubicBezTo>
                    <a:cubicBezTo>
                      <a:pt x="40125" y="25276"/>
                      <a:pt x="38610" y="26495"/>
                      <a:pt x="38610" y="26495"/>
                    </a:cubicBezTo>
                    <a:cubicBezTo>
                      <a:pt x="38610" y="26495"/>
                      <a:pt x="44068" y="1215"/>
                      <a:pt x="25051" y="66"/>
                    </a:cubicBezTo>
                    <a:cubicBezTo>
                      <a:pt x="24306" y="22"/>
                      <a:pt x="23587" y="0"/>
                      <a:pt x="22892"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5" name="Google Shape;1265;p76"/>
              <p:cNvSpPr/>
              <p:nvPr/>
            </p:nvSpPr>
            <p:spPr>
              <a:xfrm flipH="1">
                <a:off x="2412624" y="1159214"/>
                <a:ext cx="46051" cy="102259"/>
              </a:xfrm>
              <a:custGeom>
                <a:avLst/>
                <a:gdLst/>
                <a:ahLst/>
                <a:cxnLst/>
                <a:rect l="l" t="t" r="r" b="b"/>
                <a:pathLst>
                  <a:path w="2371" h="5265" extrusionOk="0">
                    <a:moveTo>
                      <a:pt x="934" y="0"/>
                    </a:moveTo>
                    <a:cubicBezTo>
                      <a:pt x="809" y="0"/>
                      <a:pt x="691" y="55"/>
                      <a:pt x="589" y="182"/>
                    </a:cubicBezTo>
                    <a:cubicBezTo>
                      <a:pt x="0" y="915"/>
                      <a:pt x="646" y="4362"/>
                      <a:pt x="1307" y="4965"/>
                    </a:cubicBezTo>
                    <a:cubicBezTo>
                      <a:pt x="1532" y="5166"/>
                      <a:pt x="1746" y="5265"/>
                      <a:pt x="1911" y="5265"/>
                    </a:cubicBezTo>
                    <a:cubicBezTo>
                      <a:pt x="2242" y="5265"/>
                      <a:pt x="2370" y="4866"/>
                      <a:pt x="1968" y="4089"/>
                    </a:cubicBezTo>
                    <a:cubicBezTo>
                      <a:pt x="1379" y="2926"/>
                      <a:pt x="2255" y="1978"/>
                      <a:pt x="2255" y="1978"/>
                    </a:cubicBezTo>
                    <a:cubicBezTo>
                      <a:pt x="2339" y="1321"/>
                      <a:pt x="1550" y="0"/>
                      <a:pt x="934" y="0"/>
                    </a:cubicBezTo>
                    <a:close/>
                  </a:path>
                </a:pathLst>
              </a:custGeom>
              <a:solidFill>
                <a:srgbClr val="FF646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6" name="Google Shape;1266;p76"/>
              <p:cNvSpPr/>
              <p:nvPr/>
            </p:nvSpPr>
            <p:spPr>
              <a:xfrm flipH="1">
                <a:off x="1576262" y="557116"/>
                <a:ext cx="544024" cy="537032"/>
              </a:xfrm>
              <a:custGeom>
                <a:avLst/>
                <a:gdLst/>
                <a:ahLst/>
                <a:cxnLst/>
                <a:rect l="l" t="t" r="r" b="b"/>
                <a:pathLst>
                  <a:path w="28010" h="27650" extrusionOk="0">
                    <a:moveTo>
                      <a:pt x="9476" y="0"/>
                    </a:moveTo>
                    <a:cubicBezTo>
                      <a:pt x="9269" y="0"/>
                      <a:pt x="9074" y="14"/>
                      <a:pt x="8892" y="42"/>
                    </a:cubicBezTo>
                    <a:cubicBezTo>
                      <a:pt x="4583" y="689"/>
                      <a:pt x="0" y="5659"/>
                      <a:pt x="1710" y="8402"/>
                    </a:cubicBezTo>
                    <a:cubicBezTo>
                      <a:pt x="1710" y="8402"/>
                      <a:pt x="1968" y="12324"/>
                      <a:pt x="8503" y="16891"/>
                    </a:cubicBezTo>
                    <a:cubicBezTo>
                      <a:pt x="15039" y="21473"/>
                      <a:pt x="18602" y="25222"/>
                      <a:pt x="19176" y="27649"/>
                    </a:cubicBezTo>
                    <a:lnTo>
                      <a:pt x="21000" y="26343"/>
                    </a:lnTo>
                    <a:cubicBezTo>
                      <a:pt x="21000" y="26343"/>
                      <a:pt x="28009" y="20036"/>
                      <a:pt x="26314" y="13372"/>
                    </a:cubicBezTo>
                    <a:cubicBezTo>
                      <a:pt x="24691" y="6989"/>
                      <a:pt x="14150" y="0"/>
                      <a:pt x="9476"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7" name="Google Shape;1267;p76"/>
              <p:cNvSpPr/>
              <p:nvPr/>
            </p:nvSpPr>
            <p:spPr>
              <a:xfrm flipH="1">
                <a:off x="1898760" y="539500"/>
                <a:ext cx="673184" cy="1127127"/>
              </a:xfrm>
              <a:custGeom>
                <a:avLst/>
                <a:gdLst/>
                <a:ahLst/>
                <a:cxnLst/>
                <a:rect l="l" t="t" r="r" b="b"/>
                <a:pathLst>
                  <a:path w="34660" h="58032" extrusionOk="0">
                    <a:moveTo>
                      <a:pt x="24558" y="1"/>
                    </a:moveTo>
                    <a:cubicBezTo>
                      <a:pt x="24536" y="1"/>
                      <a:pt x="24513" y="1"/>
                      <a:pt x="24490" y="1"/>
                    </a:cubicBezTo>
                    <a:cubicBezTo>
                      <a:pt x="876" y="131"/>
                      <a:pt x="1" y="25756"/>
                      <a:pt x="949" y="34690"/>
                    </a:cubicBezTo>
                    <a:cubicBezTo>
                      <a:pt x="1595" y="40809"/>
                      <a:pt x="7053" y="53478"/>
                      <a:pt x="14939" y="57197"/>
                    </a:cubicBezTo>
                    <a:cubicBezTo>
                      <a:pt x="16112" y="57752"/>
                      <a:pt x="16781" y="58032"/>
                      <a:pt x="17086" y="58032"/>
                    </a:cubicBezTo>
                    <a:cubicBezTo>
                      <a:pt x="18005" y="58032"/>
                      <a:pt x="15610" y="55481"/>
                      <a:pt x="13732" y="50217"/>
                    </a:cubicBezTo>
                    <a:cubicBezTo>
                      <a:pt x="11233" y="43207"/>
                      <a:pt x="10055" y="28815"/>
                      <a:pt x="14551" y="25252"/>
                    </a:cubicBezTo>
                    <a:cubicBezTo>
                      <a:pt x="17668" y="22782"/>
                      <a:pt x="25122" y="19335"/>
                      <a:pt x="29389" y="17454"/>
                    </a:cubicBezTo>
                    <a:cubicBezTo>
                      <a:pt x="31457" y="16548"/>
                      <a:pt x="34617" y="13905"/>
                      <a:pt x="34631" y="11664"/>
                    </a:cubicBezTo>
                    <a:cubicBezTo>
                      <a:pt x="34660" y="6897"/>
                      <a:pt x="31748" y="1"/>
                      <a:pt x="24558"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8" name="Google Shape;1268;p76"/>
              <p:cNvSpPr/>
              <p:nvPr/>
            </p:nvSpPr>
            <p:spPr>
              <a:xfrm flipH="1">
                <a:off x="1427835" y="3056693"/>
                <a:ext cx="1363673" cy="1551955"/>
              </a:xfrm>
              <a:custGeom>
                <a:avLst/>
                <a:gdLst/>
                <a:ahLst/>
                <a:cxnLst/>
                <a:rect l="l" t="t" r="r" b="b"/>
                <a:pathLst>
                  <a:path w="70211" h="79905" extrusionOk="0">
                    <a:moveTo>
                      <a:pt x="53162" y="0"/>
                    </a:moveTo>
                    <a:cubicBezTo>
                      <a:pt x="49708" y="0"/>
                      <a:pt x="30271" y="4409"/>
                      <a:pt x="27407" y="4409"/>
                    </a:cubicBezTo>
                    <a:cubicBezTo>
                      <a:pt x="24333" y="4409"/>
                      <a:pt x="18603" y="1293"/>
                      <a:pt x="17668" y="1293"/>
                    </a:cubicBezTo>
                    <a:cubicBezTo>
                      <a:pt x="17668" y="1293"/>
                      <a:pt x="11133" y="13228"/>
                      <a:pt x="11406" y="14565"/>
                    </a:cubicBezTo>
                    <a:cubicBezTo>
                      <a:pt x="11421" y="14636"/>
                      <a:pt x="11449" y="14693"/>
                      <a:pt x="11521" y="14766"/>
                    </a:cubicBezTo>
                    <a:lnTo>
                      <a:pt x="6106" y="29934"/>
                    </a:lnTo>
                    <a:cubicBezTo>
                      <a:pt x="6106" y="29934"/>
                      <a:pt x="633" y="56348"/>
                      <a:pt x="1" y="79905"/>
                    </a:cubicBezTo>
                    <a:lnTo>
                      <a:pt x="29979" y="79905"/>
                    </a:lnTo>
                    <a:cubicBezTo>
                      <a:pt x="30165" y="69189"/>
                      <a:pt x="30352" y="59939"/>
                      <a:pt x="30438" y="55702"/>
                    </a:cubicBezTo>
                    <a:cubicBezTo>
                      <a:pt x="32520" y="57124"/>
                      <a:pt x="33842" y="57928"/>
                      <a:pt x="33842" y="57928"/>
                    </a:cubicBezTo>
                    <a:lnTo>
                      <a:pt x="36858" y="54783"/>
                    </a:lnTo>
                    <a:cubicBezTo>
                      <a:pt x="37419" y="55099"/>
                      <a:pt x="37720" y="55257"/>
                      <a:pt x="37720" y="55257"/>
                    </a:cubicBezTo>
                    <a:lnTo>
                      <a:pt x="36873" y="79905"/>
                    </a:lnTo>
                    <a:lnTo>
                      <a:pt x="67928" y="79905"/>
                    </a:lnTo>
                    <a:cubicBezTo>
                      <a:pt x="69594" y="68946"/>
                      <a:pt x="70211" y="49267"/>
                      <a:pt x="69479" y="45202"/>
                    </a:cubicBezTo>
                    <a:cubicBezTo>
                      <a:pt x="68674" y="40793"/>
                      <a:pt x="64653" y="25782"/>
                      <a:pt x="64653" y="25782"/>
                    </a:cubicBezTo>
                    <a:lnTo>
                      <a:pt x="58878" y="12740"/>
                    </a:lnTo>
                    <a:cubicBezTo>
                      <a:pt x="59179" y="12596"/>
                      <a:pt x="59482" y="12468"/>
                      <a:pt x="59754" y="12324"/>
                    </a:cubicBezTo>
                    <a:cubicBezTo>
                      <a:pt x="59754" y="12324"/>
                      <a:pt x="54468" y="890"/>
                      <a:pt x="53664" y="86"/>
                    </a:cubicBezTo>
                    <a:cubicBezTo>
                      <a:pt x="53605" y="27"/>
                      <a:pt x="53433" y="0"/>
                      <a:pt x="53162"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69" name="Google Shape;1269;p76"/>
              <p:cNvSpPr/>
              <p:nvPr/>
            </p:nvSpPr>
            <p:spPr>
              <a:xfrm flipH="1">
                <a:off x="2138650" y="1799631"/>
                <a:ext cx="993344" cy="1129146"/>
              </a:xfrm>
              <a:custGeom>
                <a:avLst/>
                <a:gdLst/>
                <a:ahLst/>
                <a:cxnLst/>
                <a:rect l="l" t="t" r="r" b="b"/>
                <a:pathLst>
                  <a:path w="51144" h="58136" extrusionOk="0">
                    <a:moveTo>
                      <a:pt x="51143" y="1"/>
                    </a:moveTo>
                    <a:cubicBezTo>
                      <a:pt x="51143" y="1"/>
                      <a:pt x="49906" y="1461"/>
                      <a:pt x="45171" y="1461"/>
                    </a:cubicBezTo>
                    <a:cubicBezTo>
                      <a:pt x="44552" y="1461"/>
                      <a:pt x="43872" y="1436"/>
                      <a:pt x="43128" y="1380"/>
                    </a:cubicBezTo>
                    <a:cubicBezTo>
                      <a:pt x="42564" y="1339"/>
                      <a:pt x="42022" y="1319"/>
                      <a:pt x="41500" y="1319"/>
                    </a:cubicBezTo>
                    <a:cubicBezTo>
                      <a:pt x="35056" y="1319"/>
                      <a:pt x="31751" y="4387"/>
                      <a:pt x="28004" y="9251"/>
                    </a:cubicBezTo>
                    <a:cubicBezTo>
                      <a:pt x="26481" y="11233"/>
                      <a:pt x="22689" y="16676"/>
                      <a:pt x="18566" y="22695"/>
                    </a:cubicBezTo>
                    <a:cubicBezTo>
                      <a:pt x="15866" y="26501"/>
                      <a:pt x="2019" y="46036"/>
                      <a:pt x="1057" y="49598"/>
                    </a:cubicBezTo>
                    <a:cubicBezTo>
                      <a:pt x="0" y="53473"/>
                      <a:pt x="9917" y="58136"/>
                      <a:pt x="11394" y="58136"/>
                    </a:cubicBezTo>
                    <a:cubicBezTo>
                      <a:pt x="11423" y="58136"/>
                      <a:pt x="11448" y="58134"/>
                      <a:pt x="11470" y="58130"/>
                    </a:cubicBezTo>
                    <a:cubicBezTo>
                      <a:pt x="12648" y="57958"/>
                      <a:pt x="25432" y="44887"/>
                      <a:pt x="25432" y="44887"/>
                    </a:cubicBezTo>
                    <a:lnTo>
                      <a:pt x="39681" y="29374"/>
                    </a:lnTo>
                    <a:cubicBezTo>
                      <a:pt x="39681" y="29374"/>
                      <a:pt x="43545" y="10040"/>
                      <a:pt x="5114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0" name="Google Shape;1270;p76"/>
              <p:cNvSpPr/>
              <p:nvPr/>
            </p:nvSpPr>
            <p:spPr>
              <a:xfrm flipH="1">
                <a:off x="2874592" y="2034849"/>
                <a:ext cx="806539" cy="942962"/>
              </a:xfrm>
              <a:custGeom>
                <a:avLst/>
                <a:gdLst/>
                <a:ahLst/>
                <a:cxnLst/>
                <a:rect l="l" t="t" r="r" b="b"/>
                <a:pathLst>
                  <a:path w="41526" h="48550" extrusionOk="0">
                    <a:moveTo>
                      <a:pt x="5570" y="1"/>
                    </a:moveTo>
                    <a:cubicBezTo>
                      <a:pt x="4233" y="1"/>
                      <a:pt x="2167" y="342"/>
                      <a:pt x="1307" y="2296"/>
                    </a:cubicBezTo>
                    <a:cubicBezTo>
                      <a:pt x="1" y="5299"/>
                      <a:pt x="24433" y="46852"/>
                      <a:pt x="32118" y="48304"/>
                    </a:cubicBezTo>
                    <a:cubicBezTo>
                      <a:pt x="33015" y="48472"/>
                      <a:pt x="33833" y="48550"/>
                      <a:pt x="34579" y="48550"/>
                    </a:cubicBezTo>
                    <a:cubicBezTo>
                      <a:pt x="38168" y="48550"/>
                      <a:pt x="40066" y="46745"/>
                      <a:pt x="40851" y="44497"/>
                    </a:cubicBezTo>
                    <a:cubicBezTo>
                      <a:pt x="41526" y="42616"/>
                      <a:pt x="41311" y="40547"/>
                      <a:pt x="40434" y="38751"/>
                    </a:cubicBezTo>
                    <a:cubicBezTo>
                      <a:pt x="38768" y="35348"/>
                      <a:pt x="34560" y="27735"/>
                      <a:pt x="28225" y="23181"/>
                    </a:cubicBezTo>
                    <a:cubicBezTo>
                      <a:pt x="19880" y="17177"/>
                      <a:pt x="6794" y="99"/>
                      <a:pt x="6794" y="99"/>
                    </a:cubicBezTo>
                    <a:cubicBezTo>
                      <a:pt x="6794" y="99"/>
                      <a:pt x="6287" y="1"/>
                      <a:pt x="557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1" name="Google Shape;1271;p76"/>
              <p:cNvSpPr/>
              <p:nvPr/>
            </p:nvSpPr>
            <p:spPr>
              <a:xfrm flipH="1">
                <a:off x="3401016" y="1525161"/>
                <a:ext cx="391441" cy="609245"/>
              </a:xfrm>
              <a:custGeom>
                <a:avLst/>
                <a:gdLst/>
                <a:ahLst/>
                <a:cxnLst/>
                <a:rect l="l" t="t" r="r" b="b"/>
                <a:pathLst>
                  <a:path w="20154" h="31368" extrusionOk="0">
                    <a:moveTo>
                      <a:pt x="3229" y="1"/>
                    </a:moveTo>
                    <a:cubicBezTo>
                      <a:pt x="2236" y="1"/>
                      <a:pt x="2040" y="1493"/>
                      <a:pt x="2573" y="2397"/>
                    </a:cubicBezTo>
                    <a:cubicBezTo>
                      <a:pt x="3247" y="3517"/>
                      <a:pt x="6939" y="10900"/>
                      <a:pt x="6939" y="10900"/>
                    </a:cubicBezTo>
                    <a:cubicBezTo>
                      <a:pt x="6939" y="10900"/>
                      <a:pt x="1423" y="14621"/>
                      <a:pt x="935" y="15238"/>
                    </a:cubicBezTo>
                    <a:cubicBezTo>
                      <a:pt x="447" y="15870"/>
                      <a:pt x="403" y="18356"/>
                      <a:pt x="202" y="19849"/>
                    </a:cubicBezTo>
                    <a:cubicBezTo>
                      <a:pt x="1" y="21343"/>
                      <a:pt x="3735" y="26471"/>
                      <a:pt x="5014" y="28855"/>
                    </a:cubicBezTo>
                    <a:cubicBezTo>
                      <a:pt x="5949" y="30599"/>
                      <a:pt x="8844" y="31367"/>
                      <a:pt x="10938" y="31367"/>
                    </a:cubicBezTo>
                    <a:cubicBezTo>
                      <a:pt x="11707" y="31367"/>
                      <a:pt x="12368" y="31264"/>
                      <a:pt x="12785" y="31067"/>
                    </a:cubicBezTo>
                    <a:cubicBezTo>
                      <a:pt x="14351" y="30335"/>
                      <a:pt x="15945" y="24144"/>
                      <a:pt x="15916" y="22305"/>
                    </a:cubicBezTo>
                    <a:cubicBezTo>
                      <a:pt x="15902" y="20453"/>
                      <a:pt x="16720" y="17178"/>
                      <a:pt x="17726" y="15224"/>
                    </a:cubicBezTo>
                    <a:cubicBezTo>
                      <a:pt x="18717" y="13256"/>
                      <a:pt x="20154" y="11576"/>
                      <a:pt x="19349" y="11188"/>
                    </a:cubicBezTo>
                    <a:cubicBezTo>
                      <a:pt x="19243" y="11136"/>
                      <a:pt x="19106" y="11113"/>
                      <a:pt x="18946" y="11113"/>
                    </a:cubicBezTo>
                    <a:cubicBezTo>
                      <a:pt x="17897" y="11113"/>
                      <a:pt x="15865" y="12127"/>
                      <a:pt x="15054" y="13012"/>
                    </a:cubicBezTo>
                    <a:cubicBezTo>
                      <a:pt x="14121" y="14046"/>
                      <a:pt x="13962" y="17034"/>
                      <a:pt x="13058" y="17565"/>
                    </a:cubicBezTo>
                    <a:cubicBezTo>
                      <a:pt x="12978" y="17611"/>
                      <a:pt x="12903" y="17633"/>
                      <a:pt x="12831" y="17633"/>
                    </a:cubicBezTo>
                    <a:cubicBezTo>
                      <a:pt x="12071" y="17633"/>
                      <a:pt x="11698" y="15198"/>
                      <a:pt x="10990" y="12955"/>
                    </a:cubicBezTo>
                    <a:cubicBezTo>
                      <a:pt x="10228" y="10498"/>
                      <a:pt x="5775" y="1305"/>
                      <a:pt x="4080" y="286"/>
                    </a:cubicBezTo>
                    <a:cubicBezTo>
                      <a:pt x="3750" y="86"/>
                      <a:pt x="3466" y="1"/>
                      <a:pt x="3229"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2" name="Google Shape;1272;p76"/>
              <p:cNvSpPr/>
              <p:nvPr/>
            </p:nvSpPr>
            <p:spPr>
              <a:xfrm flipH="1">
                <a:off x="3604838" y="1721632"/>
                <a:ext cx="100006" cy="176920"/>
              </a:xfrm>
              <a:custGeom>
                <a:avLst/>
                <a:gdLst/>
                <a:ahLst/>
                <a:cxnLst/>
                <a:rect l="l" t="t" r="r" b="b"/>
                <a:pathLst>
                  <a:path w="5149" h="9109" extrusionOk="0">
                    <a:moveTo>
                      <a:pt x="1238" y="0"/>
                    </a:moveTo>
                    <a:cubicBezTo>
                      <a:pt x="692" y="0"/>
                      <a:pt x="144" y="273"/>
                      <a:pt x="44" y="1546"/>
                    </a:cubicBezTo>
                    <a:cubicBezTo>
                      <a:pt x="0" y="2034"/>
                      <a:pt x="2486" y="4505"/>
                      <a:pt x="2643" y="5180"/>
                    </a:cubicBezTo>
                    <a:cubicBezTo>
                      <a:pt x="2744" y="5610"/>
                      <a:pt x="2543" y="7723"/>
                      <a:pt x="3131" y="8527"/>
                    </a:cubicBezTo>
                    <a:cubicBezTo>
                      <a:pt x="3438" y="8947"/>
                      <a:pt x="3751" y="9109"/>
                      <a:pt x="4033" y="9109"/>
                    </a:cubicBezTo>
                    <a:cubicBezTo>
                      <a:pt x="4674" y="9109"/>
                      <a:pt x="5149" y="8270"/>
                      <a:pt x="4999" y="7751"/>
                    </a:cubicBezTo>
                    <a:cubicBezTo>
                      <a:pt x="4769" y="7004"/>
                      <a:pt x="4913" y="4275"/>
                      <a:pt x="4855" y="3858"/>
                    </a:cubicBezTo>
                    <a:cubicBezTo>
                      <a:pt x="4798" y="3456"/>
                      <a:pt x="2572" y="253"/>
                      <a:pt x="1911" y="95"/>
                    </a:cubicBezTo>
                    <a:cubicBezTo>
                      <a:pt x="1711" y="51"/>
                      <a:pt x="1475" y="0"/>
                      <a:pt x="1238"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3" name="Google Shape;1273;p76"/>
              <p:cNvSpPr/>
              <p:nvPr/>
            </p:nvSpPr>
            <p:spPr>
              <a:xfrm flipH="1">
                <a:off x="3651820" y="1758204"/>
                <a:ext cx="102065" cy="155263"/>
              </a:xfrm>
              <a:custGeom>
                <a:avLst/>
                <a:gdLst/>
                <a:ahLst/>
                <a:cxnLst/>
                <a:rect l="l" t="t" r="r" b="b"/>
                <a:pathLst>
                  <a:path w="5255" h="7994" extrusionOk="0">
                    <a:moveTo>
                      <a:pt x="1770" y="1"/>
                    </a:moveTo>
                    <a:cubicBezTo>
                      <a:pt x="962" y="1"/>
                      <a:pt x="1" y="805"/>
                      <a:pt x="730" y="2377"/>
                    </a:cubicBezTo>
                    <a:cubicBezTo>
                      <a:pt x="730" y="2377"/>
                      <a:pt x="2496" y="4173"/>
                      <a:pt x="2554" y="4589"/>
                    </a:cubicBezTo>
                    <a:cubicBezTo>
                      <a:pt x="2611" y="4991"/>
                      <a:pt x="2511" y="7347"/>
                      <a:pt x="3488" y="7836"/>
                    </a:cubicBezTo>
                    <a:cubicBezTo>
                      <a:pt x="3721" y="7949"/>
                      <a:pt x="3940" y="7993"/>
                      <a:pt x="4138" y="7993"/>
                    </a:cubicBezTo>
                    <a:cubicBezTo>
                      <a:pt x="4769" y="7993"/>
                      <a:pt x="5190" y="7543"/>
                      <a:pt x="5212" y="7433"/>
                    </a:cubicBezTo>
                    <a:cubicBezTo>
                      <a:pt x="5254" y="7290"/>
                      <a:pt x="4852" y="4819"/>
                      <a:pt x="5011" y="4058"/>
                    </a:cubicBezTo>
                    <a:cubicBezTo>
                      <a:pt x="5168" y="3297"/>
                      <a:pt x="3115" y="697"/>
                      <a:pt x="2339" y="165"/>
                    </a:cubicBezTo>
                    <a:cubicBezTo>
                      <a:pt x="2182" y="56"/>
                      <a:pt x="1981" y="1"/>
                      <a:pt x="1770" y="1"/>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4" name="Google Shape;1274;p76"/>
              <p:cNvSpPr/>
              <p:nvPr/>
            </p:nvSpPr>
            <p:spPr>
              <a:xfrm flipH="1">
                <a:off x="1525478" y="2061574"/>
                <a:ext cx="1053709" cy="1274699"/>
              </a:xfrm>
              <a:custGeom>
                <a:avLst/>
                <a:gdLst/>
                <a:ahLst/>
                <a:cxnLst/>
                <a:rect l="l" t="t" r="r" b="b"/>
                <a:pathLst>
                  <a:path w="54252" h="65630" extrusionOk="0">
                    <a:moveTo>
                      <a:pt x="1881" y="1"/>
                    </a:moveTo>
                    <a:lnTo>
                      <a:pt x="1881" y="1"/>
                    </a:lnTo>
                    <a:cubicBezTo>
                      <a:pt x="1881" y="1"/>
                      <a:pt x="5028" y="863"/>
                      <a:pt x="4022" y="7901"/>
                    </a:cubicBezTo>
                    <a:cubicBezTo>
                      <a:pt x="3017" y="14939"/>
                      <a:pt x="1336" y="16735"/>
                      <a:pt x="675" y="20901"/>
                    </a:cubicBezTo>
                    <a:cubicBezTo>
                      <a:pt x="0" y="25051"/>
                      <a:pt x="3649" y="29835"/>
                      <a:pt x="6464" y="32506"/>
                    </a:cubicBezTo>
                    <a:cubicBezTo>
                      <a:pt x="9279" y="35192"/>
                      <a:pt x="6650" y="60386"/>
                      <a:pt x="6650" y="60386"/>
                    </a:cubicBezTo>
                    <a:cubicBezTo>
                      <a:pt x="6650" y="60386"/>
                      <a:pt x="12855" y="65629"/>
                      <a:pt x="15814" y="65629"/>
                    </a:cubicBezTo>
                    <a:cubicBezTo>
                      <a:pt x="18759" y="65629"/>
                      <a:pt x="42919" y="55690"/>
                      <a:pt x="42919" y="55690"/>
                    </a:cubicBezTo>
                    <a:cubicBezTo>
                      <a:pt x="42919" y="55690"/>
                      <a:pt x="42732" y="42992"/>
                      <a:pt x="42603" y="42460"/>
                    </a:cubicBezTo>
                    <a:cubicBezTo>
                      <a:pt x="42459" y="41929"/>
                      <a:pt x="54251" y="13531"/>
                      <a:pt x="54251" y="13531"/>
                    </a:cubicBezTo>
                    <a:lnTo>
                      <a:pt x="51580" y="1739"/>
                    </a:lnTo>
                    <a:lnTo>
                      <a:pt x="1881"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5" name="Google Shape;1275;p76"/>
              <p:cNvSpPr/>
              <p:nvPr/>
            </p:nvSpPr>
            <p:spPr>
              <a:xfrm flipH="1">
                <a:off x="1779067" y="1633923"/>
                <a:ext cx="511666" cy="405367"/>
              </a:xfrm>
              <a:custGeom>
                <a:avLst/>
                <a:gdLst/>
                <a:ahLst/>
                <a:cxnLst/>
                <a:rect l="l" t="t" r="r" b="b"/>
                <a:pathLst>
                  <a:path w="26344" h="20871" extrusionOk="0">
                    <a:moveTo>
                      <a:pt x="22766" y="1"/>
                    </a:moveTo>
                    <a:lnTo>
                      <a:pt x="12181" y="4324"/>
                    </a:lnTo>
                    <a:lnTo>
                      <a:pt x="5128" y="403"/>
                    </a:lnTo>
                    <a:lnTo>
                      <a:pt x="2772" y="7455"/>
                    </a:lnTo>
                    <a:lnTo>
                      <a:pt x="5415" y="13660"/>
                    </a:lnTo>
                    <a:lnTo>
                      <a:pt x="5415" y="13660"/>
                    </a:lnTo>
                    <a:lnTo>
                      <a:pt x="0" y="11089"/>
                    </a:lnTo>
                    <a:lnTo>
                      <a:pt x="7397" y="20871"/>
                    </a:lnTo>
                    <a:lnTo>
                      <a:pt x="26343" y="12310"/>
                    </a:lnTo>
                    <a:lnTo>
                      <a:pt x="15427" y="13746"/>
                    </a:lnTo>
                    <a:lnTo>
                      <a:pt x="15427" y="13746"/>
                    </a:lnTo>
                    <a:lnTo>
                      <a:pt x="26027" y="8102"/>
                    </a:lnTo>
                    <a:lnTo>
                      <a:pt x="22766" y="1"/>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6" name="Google Shape;1276;p76"/>
              <p:cNvSpPr/>
              <p:nvPr/>
            </p:nvSpPr>
            <p:spPr>
              <a:xfrm flipH="1">
                <a:off x="1447077" y="1717884"/>
                <a:ext cx="874634" cy="846743"/>
              </a:xfrm>
              <a:custGeom>
                <a:avLst/>
                <a:gdLst/>
                <a:ahLst/>
                <a:cxnLst/>
                <a:rect l="l" t="t" r="r" b="b"/>
                <a:pathLst>
                  <a:path w="45032" h="43596" extrusionOk="0">
                    <a:moveTo>
                      <a:pt x="25798" y="1"/>
                    </a:moveTo>
                    <a:cubicBezTo>
                      <a:pt x="25798" y="1"/>
                      <a:pt x="13402" y="8720"/>
                      <a:pt x="11520" y="9509"/>
                    </a:cubicBezTo>
                    <a:cubicBezTo>
                      <a:pt x="9653" y="10314"/>
                      <a:pt x="0" y="23184"/>
                      <a:pt x="0" y="23184"/>
                    </a:cubicBezTo>
                    <a:lnTo>
                      <a:pt x="29331" y="27694"/>
                    </a:lnTo>
                    <a:cubicBezTo>
                      <a:pt x="29331" y="27694"/>
                      <a:pt x="32462" y="35249"/>
                      <a:pt x="36183" y="43595"/>
                    </a:cubicBezTo>
                    <a:lnTo>
                      <a:pt x="45031" y="10444"/>
                    </a:lnTo>
                    <a:cubicBezTo>
                      <a:pt x="40506" y="5717"/>
                      <a:pt x="29733" y="3046"/>
                      <a:pt x="25798"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7" name="Google Shape;1277;p76"/>
              <p:cNvSpPr/>
              <p:nvPr/>
            </p:nvSpPr>
            <p:spPr>
              <a:xfrm flipH="1">
                <a:off x="2049110" y="1756941"/>
                <a:ext cx="500809" cy="617966"/>
              </a:xfrm>
              <a:custGeom>
                <a:avLst/>
                <a:gdLst/>
                <a:ahLst/>
                <a:cxnLst/>
                <a:rect l="l" t="t" r="r" b="b"/>
                <a:pathLst>
                  <a:path w="25785" h="31817" extrusionOk="0">
                    <a:moveTo>
                      <a:pt x="16649" y="0"/>
                    </a:moveTo>
                    <a:cubicBezTo>
                      <a:pt x="16649" y="0"/>
                      <a:pt x="8246" y="3434"/>
                      <a:pt x="3218" y="5732"/>
                    </a:cubicBezTo>
                    <a:cubicBezTo>
                      <a:pt x="2745" y="5962"/>
                      <a:pt x="1236" y="7642"/>
                      <a:pt x="518" y="8475"/>
                    </a:cubicBezTo>
                    <a:cubicBezTo>
                      <a:pt x="1337" y="11794"/>
                      <a:pt x="2787" y="15427"/>
                      <a:pt x="2787" y="19809"/>
                    </a:cubicBezTo>
                    <a:cubicBezTo>
                      <a:pt x="2787" y="22452"/>
                      <a:pt x="1610" y="26933"/>
                      <a:pt x="1" y="31817"/>
                    </a:cubicBezTo>
                    <a:cubicBezTo>
                      <a:pt x="10702" y="22982"/>
                      <a:pt x="25784" y="12052"/>
                      <a:pt x="25784" y="12052"/>
                    </a:cubicBezTo>
                    <a:lnTo>
                      <a:pt x="16649" y="0"/>
                    </a:ln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8" name="Google Shape;1278;p76"/>
              <p:cNvSpPr/>
              <p:nvPr/>
            </p:nvSpPr>
            <p:spPr>
              <a:xfrm flipH="1">
                <a:off x="2744060" y="2557880"/>
                <a:ext cx="8934" cy="18704"/>
              </a:xfrm>
              <a:custGeom>
                <a:avLst/>
                <a:gdLst/>
                <a:ahLst/>
                <a:cxnLst/>
                <a:rect l="l" t="t" r="r" b="b"/>
                <a:pathLst>
                  <a:path w="460" h="963" extrusionOk="0">
                    <a:moveTo>
                      <a:pt x="460" y="0"/>
                    </a:moveTo>
                    <a:lnTo>
                      <a:pt x="460" y="0"/>
                    </a:lnTo>
                    <a:cubicBezTo>
                      <a:pt x="201" y="388"/>
                      <a:pt x="44" y="704"/>
                      <a:pt x="0" y="962"/>
                    </a:cubicBezTo>
                    <a:cubicBezTo>
                      <a:pt x="172" y="604"/>
                      <a:pt x="331" y="288"/>
                      <a:pt x="460" y="0"/>
                    </a:cubicBezTo>
                    <a:close/>
                  </a:path>
                </a:pathLst>
              </a:custGeom>
              <a:solidFill>
                <a:srgbClr val="6B1F3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79" name="Google Shape;1279;p76"/>
              <p:cNvSpPr/>
              <p:nvPr/>
            </p:nvSpPr>
            <p:spPr>
              <a:xfrm flipH="1">
                <a:off x="1622596" y="2362593"/>
                <a:ext cx="84527" cy="408455"/>
              </a:xfrm>
              <a:custGeom>
                <a:avLst/>
                <a:gdLst/>
                <a:ahLst/>
                <a:cxnLst/>
                <a:rect l="l" t="t" r="r" b="b"/>
                <a:pathLst>
                  <a:path w="4352" h="21030" extrusionOk="0">
                    <a:moveTo>
                      <a:pt x="818" y="1"/>
                    </a:moveTo>
                    <a:lnTo>
                      <a:pt x="0" y="21029"/>
                    </a:lnTo>
                    <a:lnTo>
                      <a:pt x="4352" y="10055"/>
                    </a:lnTo>
                    <a:lnTo>
                      <a:pt x="818" y="1"/>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0" name="Google Shape;1280;p76"/>
              <p:cNvSpPr/>
              <p:nvPr/>
            </p:nvSpPr>
            <p:spPr>
              <a:xfrm flipH="1">
                <a:off x="2402599" y="2078879"/>
                <a:ext cx="164042" cy="1216101"/>
              </a:xfrm>
              <a:custGeom>
                <a:avLst/>
                <a:gdLst/>
                <a:ahLst/>
                <a:cxnLst/>
                <a:rect l="l" t="t" r="r" b="b"/>
                <a:pathLst>
                  <a:path w="8446" h="62613" extrusionOk="0">
                    <a:moveTo>
                      <a:pt x="3750" y="0"/>
                    </a:moveTo>
                    <a:cubicBezTo>
                      <a:pt x="3706" y="15"/>
                      <a:pt x="3677" y="29"/>
                      <a:pt x="3635" y="44"/>
                    </a:cubicBezTo>
                    <a:cubicBezTo>
                      <a:pt x="3635" y="44"/>
                      <a:pt x="3922" y="5732"/>
                      <a:pt x="3031" y="8547"/>
                    </a:cubicBezTo>
                    <a:cubicBezTo>
                      <a:pt x="833" y="15456"/>
                      <a:pt x="115" y="16217"/>
                      <a:pt x="29" y="20010"/>
                    </a:cubicBezTo>
                    <a:cubicBezTo>
                      <a:pt x="0" y="21159"/>
                      <a:pt x="144" y="22781"/>
                      <a:pt x="561" y="25841"/>
                    </a:cubicBezTo>
                    <a:cubicBezTo>
                      <a:pt x="877" y="27019"/>
                      <a:pt x="1436" y="28986"/>
                      <a:pt x="2083" y="29892"/>
                    </a:cubicBezTo>
                    <a:cubicBezTo>
                      <a:pt x="3821" y="32334"/>
                      <a:pt x="7038" y="43221"/>
                      <a:pt x="6263" y="52370"/>
                    </a:cubicBezTo>
                    <a:cubicBezTo>
                      <a:pt x="6148" y="53649"/>
                      <a:pt x="5860" y="54726"/>
                      <a:pt x="5458" y="55645"/>
                    </a:cubicBezTo>
                    <a:cubicBezTo>
                      <a:pt x="6205" y="59811"/>
                      <a:pt x="6722" y="62612"/>
                      <a:pt x="6722" y="62612"/>
                    </a:cubicBezTo>
                    <a:lnTo>
                      <a:pt x="8174" y="43480"/>
                    </a:lnTo>
                    <a:cubicBezTo>
                      <a:pt x="8446" y="41253"/>
                      <a:pt x="7986" y="38696"/>
                      <a:pt x="7699" y="36470"/>
                    </a:cubicBezTo>
                    <a:cubicBezTo>
                      <a:pt x="7555" y="35436"/>
                      <a:pt x="6607" y="32462"/>
                      <a:pt x="6033" y="31615"/>
                    </a:cubicBezTo>
                    <a:cubicBezTo>
                      <a:pt x="3865" y="28398"/>
                      <a:pt x="1638" y="21661"/>
                      <a:pt x="2298" y="17495"/>
                    </a:cubicBezTo>
                    <a:cubicBezTo>
                      <a:pt x="2974" y="13345"/>
                      <a:pt x="3635" y="13904"/>
                      <a:pt x="4640" y="6881"/>
                    </a:cubicBezTo>
                    <a:cubicBezTo>
                      <a:pt x="5186" y="3032"/>
                      <a:pt x="4497" y="1034"/>
                      <a:pt x="3750" y="0"/>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1" name="Google Shape;1281;p76"/>
              <p:cNvSpPr/>
              <p:nvPr/>
            </p:nvSpPr>
            <p:spPr>
              <a:xfrm flipH="1">
                <a:off x="1115108" y="1920707"/>
                <a:ext cx="503858" cy="1068976"/>
              </a:xfrm>
              <a:custGeom>
                <a:avLst/>
                <a:gdLst/>
                <a:ahLst/>
                <a:cxnLst/>
                <a:rect l="l" t="t" r="r" b="b"/>
                <a:pathLst>
                  <a:path w="25942" h="55038" extrusionOk="0">
                    <a:moveTo>
                      <a:pt x="8848" y="1"/>
                    </a:moveTo>
                    <a:lnTo>
                      <a:pt x="0" y="33152"/>
                    </a:lnTo>
                    <a:cubicBezTo>
                      <a:pt x="4582" y="43450"/>
                      <a:pt x="10069" y="54956"/>
                      <a:pt x="11706" y="55028"/>
                    </a:cubicBezTo>
                    <a:cubicBezTo>
                      <a:pt x="11860" y="55034"/>
                      <a:pt x="12035" y="55038"/>
                      <a:pt x="12230" y="55038"/>
                    </a:cubicBezTo>
                    <a:cubicBezTo>
                      <a:pt x="15772" y="55038"/>
                      <a:pt x="25696" y="53911"/>
                      <a:pt x="25941" y="51365"/>
                    </a:cubicBezTo>
                    <a:cubicBezTo>
                      <a:pt x="25941" y="51365"/>
                      <a:pt x="13545" y="6018"/>
                      <a:pt x="9538" y="790"/>
                    </a:cubicBezTo>
                    <a:cubicBezTo>
                      <a:pt x="9322" y="518"/>
                      <a:pt x="9092" y="259"/>
                      <a:pt x="8848"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2" name="Google Shape;1282;p76"/>
              <p:cNvSpPr/>
              <p:nvPr/>
            </p:nvSpPr>
            <p:spPr>
              <a:xfrm flipH="1">
                <a:off x="1553371" y="2793895"/>
                <a:ext cx="973941" cy="1117609"/>
              </a:xfrm>
              <a:custGeom>
                <a:avLst/>
                <a:gdLst/>
                <a:ahLst/>
                <a:cxnLst/>
                <a:rect l="l" t="t" r="r" b="b"/>
                <a:pathLst>
                  <a:path w="50145" h="57542" extrusionOk="0">
                    <a:moveTo>
                      <a:pt x="30581" y="0"/>
                    </a:moveTo>
                    <a:lnTo>
                      <a:pt x="1" y="13617"/>
                    </a:lnTo>
                    <a:lnTo>
                      <a:pt x="19578" y="57541"/>
                    </a:lnTo>
                    <a:lnTo>
                      <a:pt x="50144" y="43924"/>
                    </a:lnTo>
                    <a:lnTo>
                      <a:pt x="30581" y="0"/>
                    </a:ln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3" name="Google Shape;1283;p76"/>
              <p:cNvSpPr/>
              <p:nvPr/>
            </p:nvSpPr>
            <p:spPr>
              <a:xfrm flipH="1">
                <a:off x="1474713" y="2758178"/>
                <a:ext cx="923715" cy="1095565"/>
              </a:xfrm>
              <a:custGeom>
                <a:avLst/>
                <a:gdLst/>
                <a:ahLst/>
                <a:cxnLst/>
                <a:rect l="l" t="t" r="r" b="b"/>
                <a:pathLst>
                  <a:path w="47559" h="56407" extrusionOk="0">
                    <a:moveTo>
                      <a:pt x="27995" y="1"/>
                    </a:moveTo>
                    <a:lnTo>
                      <a:pt x="1" y="12468"/>
                    </a:lnTo>
                    <a:lnTo>
                      <a:pt x="19578" y="56406"/>
                    </a:lnTo>
                    <a:lnTo>
                      <a:pt x="47559" y="43939"/>
                    </a:lnTo>
                    <a:lnTo>
                      <a:pt x="27995" y="1"/>
                    </a:ln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4" name="Google Shape;1284;p76"/>
              <p:cNvSpPr/>
              <p:nvPr/>
            </p:nvSpPr>
            <p:spPr>
              <a:xfrm flipH="1">
                <a:off x="1087767" y="2840255"/>
                <a:ext cx="1022750" cy="630202"/>
              </a:xfrm>
              <a:custGeom>
                <a:avLst/>
                <a:gdLst/>
                <a:ahLst/>
                <a:cxnLst/>
                <a:rect l="l" t="t" r="r" b="b"/>
                <a:pathLst>
                  <a:path w="52658" h="32447" extrusionOk="0">
                    <a:moveTo>
                      <a:pt x="45292" y="0"/>
                    </a:moveTo>
                    <a:cubicBezTo>
                      <a:pt x="44264" y="0"/>
                      <a:pt x="43217" y="139"/>
                      <a:pt x="42431" y="356"/>
                    </a:cubicBezTo>
                    <a:cubicBezTo>
                      <a:pt x="38897" y="1348"/>
                      <a:pt x="32003" y="4278"/>
                      <a:pt x="26631" y="9692"/>
                    </a:cubicBezTo>
                    <a:cubicBezTo>
                      <a:pt x="19606" y="16774"/>
                      <a:pt x="1465" y="26772"/>
                      <a:pt x="1465" y="26772"/>
                    </a:cubicBezTo>
                    <a:cubicBezTo>
                      <a:pt x="1465" y="26772"/>
                      <a:pt x="0" y="30635"/>
                      <a:pt x="2557" y="32330"/>
                    </a:cubicBezTo>
                    <a:cubicBezTo>
                      <a:pt x="2676" y="32409"/>
                      <a:pt x="2882" y="32446"/>
                      <a:pt x="3167" y="32446"/>
                    </a:cubicBezTo>
                    <a:cubicBezTo>
                      <a:pt x="9012" y="32446"/>
                      <a:pt x="48099" y="16485"/>
                      <a:pt x="50647" y="9679"/>
                    </a:cubicBezTo>
                    <a:cubicBezTo>
                      <a:pt x="52658" y="4335"/>
                      <a:pt x="50632" y="1534"/>
                      <a:pt x="47860" y="400"/>
                    </a:cubicBezTo>
                    <a:cubicBezTo>
                      <a:pt x="47165" y="117"/>
                      <a:pt x="46237" y="0"/>
                      <a:pt x="45292"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5" name="Google Shape;1285;p76"/>
              <p:cNvSpPr/>
              <p:nvPr/>
            </p:nvSpPr>
            <p:spPr>
              <a:xfrm flipH="1">
                <a:off x="2091516" y="3278180"/>
                <a:ext cx="227962" cy="53956"/>
              </a:xfrm>
              <a:custGeom>
                <a:avLst/>
                <a:gdLst/>
                <a:ahLst/>
                <a:cxnLst/>
                <a:rect l="l" t="t" r="r" b="b"/>
                <a:pathLst>
                  <a:path w="11737" h="2778" extrusionOk="0">
                    <a:moveTo>
                      <a:pt x="1625" y="0"/>
                    </a:moveTo>
                    <a:cubicBezTo>
                      <a:pt x="1193" y="0"/>
                      <a:pt x="1078" y="65"/>
                      <a:pt x="719" y="359"/>
                    </a:cubicBezTo>
                    <a:cubicBezTo>
                      <a:pt x="0" y="949"/>
                      <a:pt x="2011" y="2644"/>
                      <a:pt x="3764" y="2772"/>
                    </a:cubicBezTo>
                    <a:cubicBezTo>
                      <a:pt x="3808" y="2775"/>
                      <a:pt x="3854" y="2777"/>
                      <a:pt x="3904" y="2777"/>
                    </a:cubicBezTo>
                    <a:cubicBezTo>
                      <a:pt x="5836" y="2777"/>
                      <a:pt x="11736" y="359"/>
                      <a:pt x="11736" y="359"/>
                    </a:cubicBezTo>
                    <a:cubicBezTo>
                      <a:pt x="11736" y="359"/>
                      <a:pt x="8251" y="24"/>
                      <a:pt x="5127" y="24"/>
                    </a:cubicBezTo>
                    <a:cubicBezTo>
                      <a:pt x="4895" y="24"/>
                      <a:pt x="4665" y="25"/>
                      <a:pt x="4439" y="29"/>
                    </a:cubicBezTo>
                    <a:cubicBezTo>
                      <a:pt x="4087" y="37"/>
                      <a:pt x="3776" y="40"/>
                      <a:pt x="3500" y="40"/>
                    </a:cubicBezTo>
                    <a:cubicBezTo>
                      <a:pt x="2499" y="40"/>
                      <a:pt x="1965" y="0"/>
                      <a:pt x="1625"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1286" name="Google Shape;1286;p76"/>
              <p:cNvSpPr/>
              <p:nvPr/>
            </p:nvSpPr>
            <p:spPr>
              <a:xfrm flipH="1">
                <a:off x="1875883" y="3284686"/>
                <a:ext cx="573313" cy="284540"/>
              </a:xfrm>
              <a:custGeom>
                <a:avLst/>
                <a:gdLst/>
                <a:ahLst/>
                <a:cxnLst/>
                <a:rect l="l" t="t" r="r" b="b"/>
                <a:pathLst>
                  <a:path w="29518" h="14650" extrusionOk="0">
                    <a:moveTo>
                      <a:pt x="18680" y="0"/>
                    </a:moveTo>
                    <a:cubicBezTo>
                      <a:pt x="18563" y="0"/>
                      <a:pt x="18474" y="8"/>
                      <a:pt x="18415" y="24"/>
                    </a:cubicBezTo>
                    <a:cubicBezTo>
                      <a:pt x="17611" y="269"/>
                      <a:pt x="9696" y="2251"/>
                      <a:pt x="6062" y="3041"/>
                    </a:cubicBezTo>
                    <a:cubicBezTo>
                      <a:pt x="2428" y="3845"/>
                      <a:pt x="1" y="4377"/>
                      <a:pt x="331" y="6028"/>
                    </a:cubicBezTo>
                    <a:cubicBezTo>
                      <a:pt x="443" y="6586"/>
                      <a:pt x="1094" y="6792"/>
                      <a:pt x="2042" y="6792"/>
                    </a:cubicBezTo>
                    <a:cubicBezTo>
                      <a:pt x="3878" y="6792"/>
                      <a:pt x="6830" y="6019"/>
                      <a:pt x="9150" y="5526"/>
                    </a:cubicBezTo>
                    <a:cubicBezTo>
                      <a:pt x="11499" y="5028"/>
                      <a:pt x="12542" y="4945"/>
                      <a:pt x="12976" y="4945"/>
                    </a:cubicBezTo>
                    <a:cubicBezTo>
                      <a:pt x="13193" y="4945"/>
                      <a:pt x="13258" y="4965"/>
                      <a:pt x="13258" y="4965"/>
                    </a:cubicBezTo>
                    <a:cubicBezTo>
                      <a:pt x="13258" y="4965"/>
                      <a:pt x="5904" y="6215"/>
                      <a:pt x="3548" y="7465"/>
                    </a:cubicBezTo>
                    <a:cubicBezTo>
                      <a:pt x="1192" y="8715"/>
                      <a:pt x="1408" y="9921"/>
                      <a:pt x="2801" y="10309"/>
                    </a:cubicBezTo>
                    <a:cubicBezTo>
                      <a:pt x="2895" y="10336"/>
                      <a:pt x="3021" y="10349"/>
                      <a:pt x="3177" y="10349"/>
                    </a:cubicBezTo>
                    <a:cubicBezTo>
                      <a:pt x="5257" y="10349"/>
                      <a:pt x="12467" y="8077"/>
                      <a:pt x="13436" y="8077"/>
                    </a:cubicBezTo>
                    <a:cubicBezTo>
                      <a:pt x="13463" y="8077"/>
                      <a:pt x="13486" y="8079"/>
                      <a:pt x="13503" y="8083"/>
                    </a:cubicBezTo>
                    <a:cubicBezTo>
                      <a:pt x="14163" y="8211"/>
                      <a:pt x="6651" y="10050"/>
                      <a:pt x="5387" y="10625"/>
                    </a:cubicBezTo>
                    <a:cubicBezTo>
                      <a:pt x="4123" y="11214"/>
                      <a:pt x="4525" y="12894"/>
                      <a:pt x="5875" y="13024"/>
                    </a:cubicBezTo>
                    <a:cubicBezTo>
                      <a:pt x="5911" y="13027"/>
                      <a:pt x="5950" y="13029"/>
                      <a:pt x="5994" y="13029"/>
                    </a:cubicBezTo>
                    <a:cubicBezTo>
                      <a:pt x="7494" y="13029"/>
                      <a:pt x="13465" y="11058"/>
                      <a:pt x="14678" y="11058"/>
                    </a:cubicBezTo>
                    <a:cubicBezTo>
                      <a:pt x="14758" y="11058"/>
                      <a:pt x="14817" y="11066"/>
                      <a:pt x="14853" y="11084"/>
                    </a:cubicBezTo>
                    <a:cubicBezTo>
                      <a:pt x="15456" y="11386"/>
                      <a:pt x="9308" y="12722"/>
                      <a:pt x="8575" y="12952"/>
                    </a:cubicBezTo>
                    <a:cubicBezTo>
                      <a:pt x="7857" y="13181"/>
                      <a:pt x="8604" y="14374"/>
                      <a:pt x="9724" y="14604"/>
                    </a:cubicBezTo>
                    <a:cubicBezTo>
                      <a:pt x="9877" y="14635"/>
                      <a:pt x="10107" y="14650"/>
                      <a:pt x="10396" y="14650"/>
                    </a:cubicBezTo>
                    <a:cubicBezTo>
                      <a:pt x="12234" y="14650"/>
                      <a:pt x="16452" y="14064"/>
                      <a:pt x="18214" y="13469"/>
                    </a:cubicBezTo>
                    <a:cubicBezTo>
                      <a:pt x="20254" y="12779"/>
                      <a:pt x="27564" y="8298"/>
                      <a:pt x="28541" y="7350"/>
                    </a:cubicBezTo>
                    <a:cubicBezTo>
                      <a:pt x="29518" y="6402"/>
                      <a:pt x="27679" y="1748"/>
                      <a:pt x="26185" y="1288"/>
                    </a:cubicBezTo>
                    <a:cubicBezTo>
                      <a:pt x="26185" y="1288"/>
                      <a:pt x="20191" y="0"/>
                      <a:pt x="18680" y="0"/>
                    </a:cubicBezTo>
                    <a:close/>
                  </a:path>
                </a:pathLst>
              </a:custGeom>
              <a:solidFill>
                <a:schemeClr val="accent5"/>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grpSp>
      <p:pic>
        <p:nvPicPr>
          <p:cNvPr id="10" name="Imagen 9">
            <a:extLst>
              <a:ext uri="{FF2B5EF4-FFF2-40B4-BE49-F238E27FC236}">
                <a16:creationId xmlns:a16="http://schemas.microsoft.com/office/drawing/2014/main" id="{EA31118B-6271-33FB-47A0-1071B3B68081}"/>
              </a:ext>
            </a:extLst>
          </p:cNvPr>
          <p:cNvPicPr>
            <a:picLocks noChangeAspect="1"/>
          </p:cNvPicPr>
          <p:nvPr/>
        </p:nvPicPr>
        <p:blipFill>
          <a:blip r:embed="rId3"/>
          <a:stretch>
            <a:fillRect/>
          </a:stretch>
        </p:blipFill>
        <p:spPr>
          <a:xfrm>
            <a:off x="7892482" y="-1"/>
            <a:ext cx="1251518" cy="1086843"/>
          </a:xfrm>
          <a:prstGeom prst="rect">
            <a:avLst/>
          </a:prstGeom>
        </p:spPr>
      </p:pic>
      <p:sp>
        <p:nvSpPr>
          <p:cNvPr id="8" name="CuadroTexto 7">
            <a:extLst>
              <a:ext uri="{FF2B5EF4-FFF2-40B4-BE49-F238E27FC236}">
                <a16:creationId xmlns:a16="http://schemas.microsoft.com/office/drawing/2014/main" id="{1D3C45CC-A1DA-E668-B65B-1B78BB87BD2A}"/>
              </a:ext>
            </a:extLst>
          </p:cNvPr>
          <p:cNvSpPr txBox="1"/>
          <p:nvPr/>
        </p:nvSpPr>
        <p:spPr>
          <a:xfrm>
            <a:off x="6450777" y="3206523"/>
            <a:ext cx="2591085" cy="261610"/>
          </a:xfrm>
          <a:prstGeom prst="rect">
            <a:avLst/>
          </a:prstGeom>
          <a:noFill/>
        </p:spPr>
        <p:txBody>
          <a:bodyPr wrap="square">
            <a:spAutoFit/>
          </a:bodyPr>
          <a:lstStyle/>
          <a:p>
            <a:r>
              <a:rPr lang="es-CL" sz="110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7° básico</a:t>
            </a:r>
          </a:p>
        </p:txBody>
      </p:sp>
      <p:pic>
        <p:nvPicPr>
          <p:cNvPr id="6" name="Imagen 5">
            <a:extLst>
              <a:ext uri="{FF2B5EF4-FFF2-40B4-BE49-F238E27FC236}">
                <a16:creationId xmlns:a16="http://schemas.microsoft.com/office/drawing/2014/main" id="{40C54947-37DE-0267-87A1-C9F78D4299BA}"/>
              </a:ext>
            </a:extLst>
          </p:cNvPr>
          <p:cNvPicPr>
            <a:picLocks noChangeAspect="1"/>
          </p:cNvPicPr>
          <p:nvPr/>
        </p:nvPicPr>
        <p:blipFill rotWithShape="1">
          <a:blip r:embed="rId4"/>
          <a:srcRect l="1874" t="4809" r="3212" b="4995"/>
          <a:stretch/>
        </p:blipFill>
        <p:spPr>
          <a:xfrm>
            <a:off x="3544880" y="525632"/>
            <a:ext cx="5312621" cy="2661377"/>
          </a:xfrm>
          <a:prstGeom prst="rect">
            <a:avLst/>
          </a:prstGeom>
        </p:spPr>
      </p:pic>
      <p:pic>
        <p:nvPicPr>
          <p:cNvPr id="7" name="Imagen 6">
            <a:extLst>
              <a:ext uri="{FF2B5EF4-FFF2-40B4-BE49-F238E27FC236}">
                <a16:creationId xmlns:a16="http://schemas.microsoft.com/office/drawing/2014/main" id="{1D1A529B-C287-F70B-8B7D-374F86774E9B}"/>
              </a:ext>
            </a:extLst>
          </p:cNvPr>
          <p:cNvPicPr>
            <a:picLocks noChangeAspect="1"/>
          </p:cNvPicPr>
          <p:nvPr/>
        </p:nvPicPr>
        <p:blipFill>
          <a:blip r:embed="rId5"/>
          <a:stretch>
            <a:fillRect/>
          </a:stretch>
        </p:blipFill>
        <p:spPr>
          <a:xfrm>
            <a:off x="8368677" y="65157"/>
            <a:ext cx="673185" cy="472019"/>
          </a:xfrm>
          <a:prstGeom prst="rect">
            <a:avLst/>
          </a:prstGeom>
        </p:spPr>
      </p:pic>
      <p:sp>
        <p:nvSpPr>
          <p:cNvPr id="9" name="Google Shape;1235;p75">
            <a:extLst>
              <a:ext uri="{FF2B5EF4-FFF2-40B4-BE49-F238E27FC236}">
                <a16:creationId xmlns:a16="http://schemas.microsoft.com/office/drawing/2014/main" id="{03194FC3-931A-149F-206C-D9102BA3BDFB}"/>
              </a:ext>
            </a:extLst>
          </p:cNvPr>
          <p:cNvSpPr txBox="1">
            <a:spLocks noGrp="1"/>
          </p:cNvSpPr>
          <p:nvPr>
            <p:ph type="title"/>
          </p:nvPr>
        </p:nvSpPr>
        <p:spPr>
          <a:xfrm>
            <a:off x="5615147" y="4139968"/>
            <a:ext cx="3894613"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¿Qué es una proporción?</a:t>
            </a:r>
            <a:endParaRPr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5"/>
        <p:cNvGrpSpPr/>
        <p:nvPr/>
      </p:nvGrpSpPr>
      <p:grpSpPr>
        <a:xfrm>
          <a:off x="0" y="0"/>
          <a:ext cx="0" cy="0"/>
          <a:chOff x="0" y="0"/>
          <a:chExt cx="0" cy="0"/>
        </a:xfrm>
      </p:grpSpPr>
      <p:pic>
        <p:nvPicPr>
          <p:cNvPr id="32" name="Imagen 31">
            <a:extLst>
              <a:ext uri="{FF2B5EF4-FFF2-40B4-BE49-F238E27FC236}">
                <a16:creationId xmlns:a16="http://schemas.microsoft.com/office/drawing/2014/main" id="{AFCBA691-D2C8-DF07-972F-E15AFD3DE37B}"/>
              </a:ext>
            </a:extLst>
          </p:cNvPr>
          <p:cNvPicPr>
            <a:picLocks noChangeAspect="1"/>
          </p:cNvPicPr>
          <p:nvPr/>
        </p:nvPicPr>
        <p:blipFill>
          <a:blip r:embed="rId3"/>
          <a:stretch>
            <a:fillRect/>
          </a:stretch>
        </p:blipFill>
        <p:spPr>
          <a:xfrm>
            <a:off x="7892482" y="-1"/>
            <a:ext cx="1251518" cy="1086843"/>
          </a:xfrm>
          <a:prstGeom prst="rect">
            <a:avLst/>
          </a:prstGeom>
        </p:spPr>
      </p:pic>
      <p:pic>
        <p:nvPicPr>
          <p:cNvPr id="26" name="Imagen 25">
            <a:extLst>
              <a:ext uri="{FF2B5EF4-FFF2-40B4-BE49-F238E27FC236}">
                <a16:creationId xmlns:a16="http://schemas.microsoft.com/office/drawing/2014/main" id="{E60D4DDE-EC17-D904-C5FD-F5542390B436}"/>
              </a:ext>
            </a:extLst>
          </p:cNvPr>
          <p:cNvPicPr>
            <a:picLocks noChangeAspect="1"/>
          </p:cNvPicPr>
          <p:nvPr/>
        </p:nvPicPr>
        <p:blipFill>
          <a:blip r:embed="rId4"/>
          <a:stretch>
            <a:fillRect/>
          </a:stretch>
        </p:blipFill>
        <p:spPr>
          <a:xfrm>
            <a:off x="8368677" y="65157"/>
            <a:ext cx="673185" cy="472019"/>
          </a:xfrm>
          <a:prstGeom prst="rect">
            <a:avLst/>
          </a:prstGeom>
        </p:spPr>
      </p:pic>
      <p:pic>
        <p:nvPicPr>
          <p:cNvPr id="27" name="Imagen 26">
            <a:extLst>
              <a:ext uri="{FF2B5EF4-FFF2-40B4-BE49-F238E27FC236}">
                <a16:creationId xmlns:a16="http://schemas.microsoft.com/office/drawing/2014/main" id="{F1B699AE-B1FE-63A0-0EE8-BF491D55366F}"/>
              </a:ext>
            </a:extLst>
          </p:cNvPr>
          <p:cNvPicPr>
            <a:picLocks noChangeAspect="1"/>
          </p:cNvPicPr>
          <p:nvPr/>
        </p:nvPicPr>
        <p:blipFill rotWithShape="1">
          <a:blip r:embed="rId5"/>
          <a:srcRect l="2288" t="8149" r="8990" b="11746"/>
          <a:stretch/>
        </p:blipFill>
        <p:spPr>
          <a:xfrm>
            <a:off x="1839191" y="1525186"/>
            <a:ext cx="5223918" cy="868802"/>
          </a:xfrm>
          <a:prstGeom prst="rect">
            <a:avLst/>
          </a:prstGeom>
        </p:spPr>
      </p:pic>
      <p:sp>
        <p:nvSpPr>
          <p:cNvPr id="28" name="Google Shape;1235;p75">
            <a:extLst>
              <a:ext uri="{FF2B5EF4-FFF2-40B4-BE49-F238E27FC236}">
                <a16:creationId xmlns:a16="http://schemas.microsoft.com/office/drawing/2014/main" id="{CC9E58BE-AED9-5D63-DCCE-589FA984C6BB}"/>
              </a:ext>
            </a:extLst>
          </p:cNvPr>
          <p:cNvSpPr txBox="1">
            <a:spLocks noGrp="1"/>
          </p:cNvSpPr>
          <p:nvPr>
            <p:ph type="title"/>
          </p:nvPr>
        </p:nvSpPr>
        <p:spPr>
          <a:xfrm>
            <a:off x="1467096" y="537176"/>
            <a:ext cx="5401193"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Directa e inversamente proporcionales</a:t>
            </a:r>
            <a:endParaRPr dirty="0"/>
          </a:p>
        </p:txBody>
      </p:sp>
      <p:pic>
        <p:nvPicPr>
          <p:cNvPr id="29" name="Imagen 28">
            <a:extLst>
              <a:ext uri="{FF2B5EF4-FFF2-40B4-BE49-F238E27FC236}">
                <a16:creationId xmlns:a16="http://schemas.microsoft.com/office/drawing/2014/main" id="{2CB44394-0171-20AA-D0F2-D8A51217DD0F}"/>
              </a:ext>
            </a:extLst>
          </p:cNvPr>
          <p:cNvPicPr>
            <a:picLocks noChangeAspect="1"/>
          </p:cNvPicPr>
          <p:nvPr/>
        </p:nvPicPr>
        <p:blipFill rotWithShape="1">
          <a:blip r:embed="rId6"/>
          <a:srcRect l="2120" t="9091" r="3371" b="5673"/>
          <a:stretch/>
        </p:blipFill>
        <p:spPr>
          <a:xfrm>
            <a:off x="1839191" y="3090894"/>
            <a:ext cx="5223918" cy="1440616"/>
          </a:xfrm>
          <a:prstGeom prst="rect">
            <a:avLst/>
          </a:prstGeom>
        </p:spPr>
      </p:pic>
      <p:sp>
        <p:nvSpPr>
          <p:cNvPr id="30" name="CuadroTexto 29">
            <a:extLst>
              <a:ext uri="{FF2B5EF4-FFF2-40B4-BE49-F238E27FC236}">
                <a16:creationId xmlns:a16="http://schemas.microsoft.com/office/drawing/2014/main" id="{3CF62B26-62D7-F6F4-AC51-8FE32178EBDD}"/>
              </a:ext>
            </a:extLst>
          </p:cNvPr>
          <p:cNvSpPr txBox="1"/>
          <p:nvPr/>
        </p:nvSpPr>
        <p:spPr>
          <a:xfrm>
            <a:off x="4813168" y="2372486"/>
            <a:ext cx="2591085" cy="253916"/>
          </a:xfrm>
          <a:prstGeom prst="rect">
            <a:avLst/>
          </a:prstGeom>
          <a:noFill/>
        </p:spPr>
        <p:txBody>
          <a:bodyPr wrap="square">
            <a:spAutoFit/>
          </a:bodyPr>
          <a:lstStyle/>
          <a:p>
            <a:r>
              <a:rPr lang="es-CL" sz="105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7° básico</a:t>
            </a:r>
          </a:p>
        </p:txBody>
      </p:sp>
      <p:sp>
        <p:nvSpPr>
          <p:cNvPr id="31" name="CuadroTexto 30">
            <a:extLst>
              <a:ext uri="{FF2B5EF4-FFF2-40B4-BE49-F238E27FC236}">
                <a16:creationId xmlns:a16="http://schemas.microsoft.com/office/drawing/2014/main" id="{7315A3C6-D103-D2AA-073D-4CF2FD9C2B8F}"/>
              </a:ext>
            </a:extLst>
          </p:cNvPr>
          <p:cNvSpPr txBox="1"/>
          <p:nvPr/>
        </p:nvSpPr>
        <p:spPr>
          <a:xfrm>
            <a:off x="4871259" y="4498258"/>
            <a:ext cx="2591085" cy="261610"/>
          </a:xfrm>
          <a:prstGeom prst="rect">
            <a:avLst/>
          </a:prstGeom>
          <a:noFill/>
        </p:spPr>
        <p:txBody>
          <a:bodyPr wrap="square">
            <a:spAutoFit/>
          </a:bodyPr>
          <a:lstStyle/>
          <a:p>
            <a:r>
              <a:rPr lang="es-CL" sz="105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7° básico</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15"/>
        <p:cNvGrpSpPr/>
        <p:nvPr/>
      </p:nvGrpSpPr>
      <p:grpSpPr>
        <a:xfrm>
          <a:off x="0" y="0"/>
          <a:ext cx="0" cy="0"/>
          <a:chOff x="0" y="0"/>
          <a:chExt cx="0" cy="0"/>
        </a:xfrm>
      </p:grpSpPr>
      <p:pic>
        <p:nvPicPr>
          <p:cNvPr id="2" name="Imagen 1">
            <a:extLst>
              <a:ext uri="{FF2B5EF4-FFF2-40B4-BE49-F238E27FC236}">
                <a16:creationId xmlns:a16="http://schemas.microsoft.com/office/drawing/2014/main" id="{FA1BAF05-0DFA-24E2-2E31-C6253876A0DE}"/>
              </a:ext>
            </a:extLst>
          </p:cNvPr>
          <p:cNvPicPr>
            <a:picLocks noChangeAspect="1"/>
          </p:cNvPicPr>
          <p:nvPr/>
        </p:nvPicPr>
        <p:blipFill>
          <a:blip r:embed="rId3"/>
          <a:stretch>
            <a:fillRect/>
          </a:stretch>
        </p:blipFill>
        <p:spPr>
          <a:xfrm>
            <a:off x="7892482" y="-1"/>
            <a:ext cx="1251518" cy="1086843"/>
          </a:xfrm>
          <a:prstGeom prst="rect">
            <a:avLst/>
          </a:prstGeom>
        </p:spPr>
      </p:pic>
      <p:pic>
        <p:nvPicPr>
          <p:cNvPr id="26" name="Imagen 25">
            <a:extLst>
              <a:ext uri="{FF2B5EF4-FFF2-40B4-BE49-F238E27FC236}">
                <a16:creationId xmlns:a16="http://schemas.microsoft.com/office/drawing/2014/main" id="{E60D4DDE-EC17-D904-C5FD-F5542390B436}"/>
              </a:ext>
            </a:extLst>
          </p:cNvPr>
          <p:cNvPicPr>
            <a:picLocks noChangeAspect="1"/>
          </p:cNvPicPr>
          <p:nvPr/>
        </p:nvPicPr>
        <p:blipFill>
          <a:blip r:embed="rId4"/>
          <a:stretch>
            <a:fillRect/>
          </a:stretch>
        </p:blipFill>
        <p:spPr>
          <a:xfrm>
            <a:off x="8368677" y="65157"/>
            <a:ext cx="673185" cy="472019"/>
          </a:xfrm>
          <a:prstGeom prst="rect">
            <a:avLst/>
          </a:prstGeom>
        </p:spPr>
      </p:pic>
      <p:sp>
        <p:nvSpPr>
          <p:cNvPr id="28" name="Google Shape;1235;p75">
            <a:extLst>
              <a:ext uri="{FF2B5EF4-FFF2-40B4-BE49-F238E27FC236}">
                <a16:creationId xmlns:a16="http://schemas.microsoft.com/office/drawing/2014/main" id="{CC9E58BE-AED9-5D63-DCCE-589FA984C6BB}"/>
              </a:ext>
            </a:extLst>
          </p:cNvPr>
          <p:cNvSpPr txBox="1">
            <a:spLocks noGrp="1"/>
          </p:cNvSpPr>
          <p:nvPr>
            <p:ph type="title"/>
          </p:nvPr>
        </p:nvSpPr>
        <p:spPr>
          <a:xfrm>
            <a:off x="1467096" y="537176"/>
            <a:ext cx="5401193" cy="4779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dirty="0"/>
              <a:t>Directa e inversamente proporcionales</a:t>
            </a:r>
            <a:endParaRPr dirty="0"/>
          </a:p>
        </p:txBody>
      </p:sp>
      <p:sp>
        <p:nvSpPr>
          <p:cNvPr id="30" name="CuadroTexto 29">
            <a:extLst>
              <a:ext uri="{FF2B5EF4-FFF2-40B4-BE49-F238E27FC236}">
                <a16:creationId xmlns:a16="http://schemas.microsoft.com/office/drawing/2014/main" id="{3CF62B26-62D7-F6F4-AC51-8FE32178EBDD}"/>
              </a:ext>
            </a:extLst>
          </p:cNvPr>
          <p:cNvSpPr txBox="1"/>
          <p:nvPr/>
        </p:nvSpPr>
        <p:spPr>
          <a:xfrm>
            <a:off x="4871258" y="2400259"/>
            <a:ext cx="2591085" cy="253916"/>
          </a:xfrm>
          <a:prstGeom prst="rect">
            <a:avLst/>
          </a:prstGeom>
          <a:noFill/>
        </p:spPr>
        <p:txBody>
          <a:bodyPr wrap="square">
            <a:spAutoFit/>
          </a:bodyPr>
          <a:lstStyle/>
          <a:p>
            <a:r>
              <a:rPr lang="es-CL" sz="105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7° básico</a:t>
            </a:r>
          </a:p>
        </p:txBody>
      </p:sp>
      <p:sp>
        <p:nvSpPr>
          <p:cNvPr id="31" name="CuadroTexto 30">
            <a:extLst>
              <a:ext uri="{FF2B5EF4-FFF2-40B4-BE49-F238E27FC236}">
                <a16:creationId xmlns:a16="http://schemas.microsoft.com/office/drawing/2014/main" id="{7315A3C6-D103-D2AA-073D-4CF2FD9C2B8F}"/>
              </a:ext>
            </a:extLst>
          </p:cNvPr>
          <p:cNvSpPr txBox="1"/>
          <p:nvPr/>
        </p:nvSpPr>
        <p:spPr>
          <a:xfrm>
            <a:off x="4871259" y="4481632"/>
            <a:ext cx="2591085" cy="261610"/>
          </a:xfrm>
          <a:prstGeom prst="rect">
            <a:avLst/>
          </a:prstGeom>
          <a:noFill/>
        </p:spPr>
        <p:txBody>
          <a:bodyPr wrap="square">
            <a:spAutoFit/>
          </a:bodyPr>
          <a:lstStyle/>
          <a:p>
            <a:r>
              <a:rPr lang="es-CL" sz="1050" dirty="0">
                <a:solidFill>
                  <a:schemeClr val="bg2">
                    <a:lumMod val="50000"/>
                  </a:schemeClr>
                </a:solidFill>
                <a:latin typeface="Roboto" panose="02000000000000000000" pitchFamily="2" charset="0"/>
                <a:ea typeface="Roboto" panose="02000000000000000000" pitchFamily="2" charset="0"/>
                <a:cs typeface="Roboto" panose="02000000000000000000" pitchFamily="2" charset="0"/>
              </a:rPr>
              <a:t>Texto escolar ministerial,  7° básico</a:t>
            </a:r>
          </a:p>
        </p:txBody>
      </p:sp>
      <p:pic>
        <p:nvPicPr>
          <p:cNvPr id="9" name="Imagen 8">
            <a:extLst>
              <a:ext uri="{FF2B5EF4-FFF2-40B4-BE49-F238E27FC236}">
                <a16:creationId xmlns:a16="http://schemas.microsoft.com/office/drawing/2014/main" id="{2769DD75-22CD-21A2-0FBD-10028D1F247A}"/>
              </a:ext>
            </a:extLst>
          </p:cNvPr>
          <p:cNvPicPr>
            <a:picLocks noChangeAspect="1"/>
          </p:cNvPicPr>
          <p:nvPr/>
        </p:nvPicPr>
        <p:blipFill rotWithShape="1">
          <a:blip r:embed="rId5"/>
          <a:srcRect l="1972" t="8921" r="5025" b="4974"/>
          <a:stretch/>
        </p:blipFill>
        <p:spPr>
          <a:xfrm>
            <a:off x="1870363" y="1279830"/>
            <a:ext cx="5218948" cy="1147486"/>
          </a:xfrm>
          <a:prstGeom prst="rect">
            <a:avLst/>
          </a:prstGeom>
        </p:spPr>
      </p:pic>
      <p:pic>
        <p:nvPicPr>
          <p:cNvPr id="11" name="Imagen 10">
            <a:extLst>
              <a:ext uri="{FF2B5EF4-FFF2-40B4-BE49-F238E27FC236}">
                <a16:creationId xmlns:a16="http://schemas.microsoft.com/office/drawing/2014/main" id="{26EC3B11-5892-4E3D-A377-079311B85A0E}"/>
              </a:ext>
            </a:extLst>
          </p:cNvPr>
          <p:cNvPicPr>
            <a:picLocks noChangeAspect="1"/>
          </p:cNvPicPr>
          <p:nvPr/>
        </p:nvPicPr>
        <p:blipFill rotWithShape="1">
          <a:blip r:embed="rId6"/>
          <a:srcRect l="2744" t="9019" r="2097" b="7846"/>
          <a:stretch/>
        </p:blipFill>
        <p:spPr>
          <a:xfrm>
            <a:off x="2001921" y="3164524"/>
            <a:ext cx="5087390" cy="1333734"/>
          </a:xfrm>
          <a:prstGeom prst="rect">
            <a:avLst/>
          </a:prstGeom>
        </p:spPr>
      </p:pic>
    </p:spTree>
    <p:extLst>
      <p:ext uri="{BB962C8B-B14F-4D97-AF65-F5344CB8AC3E}">
        <p14:creationId xmlns:p14="http://schemas.microsoft.com/office/powerpoint/2010/main" val="105260380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891"/>
        <p:cNvGrpSpPr/>
        <p:nvPr/>
      </p:nvGrpSpPr>
      <p:grpSpPr>
        <a:xfrm>
          <a:off x="0" y="0"/>
          <a:ext cx="0" cy="0"/>
          <a:chOff x="0" y="0"/>
          <a:chExt cx="0" cy="0"/>
        </a:xfrm>
      </p:grpSpPr>
      <p:grpSp>
        <p:nvGrpSpPr>
          <p:cNvPr id="892" name="Google Shape;892;p62"/>
          <p:cNvGrpSpPr/>
          <p:nvPr/>
        </p:nvGrpSpPr>
        <p:grpSpPr>
          <a:xfrm>
            <a:off x="5574706" y="1945559"/>
            <a:ext cx="3224613" cy="2076121"/>
            <a:chOff x="4532225" y="2326977"/>
            <a:chExt cx="4055607" cy="2611145"/>
          </a:xfrm>
        </p:grpSpPr>
        <p:sp>
          <p:nvSpPr>
            <p:cNvPr id="893" name="Google Shape;893;p62"/>
            <p:cNvSpPr/>
            <p:nvPr/>
          </p:nvSpPr>
          <p:spPr>
            <a:xfrm>
              <a:off x="4532225" y="2598903"/>
              <a:ext cx="4055607" cy="2339219"/>
            </a:xfrm>
            <a:custGeom>
              <a:avLst/>
              <a:gdLst/>
              <a:ahLst/>
              <a:cxnLst/>
              <a:rect l="l" t="t" r="r" b="b"/>
              <a:pathLst>
                <a:path w="136300" h="78616" extrusionOk="0">
                  <a:moveTo>
                    <a:pt x="133849" y="39738"/>
                  </a:moveTo>
                  <a:cubicBezTo>
                    <a:pt x="123584" y="41394"/>
                    <a:pt x="113385" y="43315"/>
                    <a:pt x="103185" y="45235"/>
                  </a:cubicBezTo>
                  <a:cubicBezTo>
                    <a:pt x="100404" y="45500"/>
                    <a:pt x="97423" y="46361"/>
                    <a:pt x="94642" y="46891"/>
                  </a:cubicBezTo>
                  <a:cubicBezTo>
                    <a:pt x="93516" y="46891"/>
                    <a:pt x="91595" y="47156"/>
                    <a:pt x="91330" y="47487"/>
                  </a:cubicBezTo>
                  <a:cubicBezTo>
                    <a:pt x="90800" y="48017"/>
                    <a:pt x="89939" y="49408"/>
                    <a:pt x="89145" y="49938"/>
                  </a:cubicBezTo>
                  <a:cubicBezTo>
                    <a:pt x="86893" y="51858"/>
                    <a:pt x="82522" y="54375"/>
                    <a:pt x="78349" y="53779"/>
                  </a:cubicBezTo>
                  <a:lnTo>
                    <a:pt x="77223" y="53779"/>
                  </a:lnTo>
                  <a:cubicBezTo>
                    <a:pt x="76694" y="53779"/>
                    <a:pt x="75568" y="54905"/>
                    <a:pt x="74773" y="55435"/>
                  </a:cubicBezTo>
                  <a:cubicBezTo>
                    <a:pt x="63978" y="62389"/>
                    <a:pt x="52984" y="69277"/>
                    <a:pt x="42188" y="76165"/>
                  </a:cubicBezTo>
                  <a:cubicBezTo>
                    <a:pt x="40797" y="76959"/>
                    <a:pt x="38347" y="78615"/>
                    <a:pt x="36161" y="76165"/>
                  </a:cubicBezTo>
                  <a:cubicBezTo>
                    <a:pt x="28677" y="68416"/>
                    <a:pt x="9074" y="45832"/>
                    <a:pt x="1060" y="36162"/>
                  </a:cubicBezTo>
                  <a:cubicBezTo>
                    <a:pt x="0" y="34771"/>
                    <a:pt x="530" y="33645"/>
                    <a:pt x="1391" y="33380"/>
                  </a:cubicBezTo>
                  <a:cubicBezTo>
                    <a:pt x="28677" y="23446"/>
                    <a:pt x="52984" y="14373"/>
                    <a:pt x="80270" y="4703"/>
                  </a:cubicBezTo>
                  <a:cubicBezTo>
                    <a:pt x="84442" y="3047"/>
                    <a:pt x="88549" y="1657"/>
                    <a:pt x="92456" y="266"/>
                  </a:cubicBezTo>
                  <a:cubicBezTo>
                    <a:pt x="92986" y="1"/>
                    <a:pt x="93251" y="266"/>
                    <a:pt x="93516" y="531"/>
                  </a:cubicBezTo>
                  <a:cubicBezTo>
                    <a:pt x="107358" y="12717"/>
                    <a:pt x="120604" y="24837"/>
                    <a:pt x="134909" y="36957"/>
                  </a:cubicBezTo>
                  <a:cubicBezTo>
                    <a:pt x="136300" y="38083"/>
                    <a:pt x="134909" y="39474"/>
                    <a:pt x="133849" y="39738"/>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4" name="Google Shape;894;p62"/>
            <p:cNvSpPr/>
            <p:nvPr/>
          </p:nvSpPr>
          <p:spPr>
            <a:xfrm>
              <a:off x="4540110" y="3599990"/>
              <a:ext cx="4047721" cy="1303507"/>
            </a:xfrm>
            <a:custGeom>
              <a:avLst/>
              <a:gdLst/>
              <a:ahLst/>
              <a:cxnLst/>
              <a:rect l="l" t="t" r="r" b="b"/>
              <a:pathLst>
                <a:path w="136035" h="43808" extrusionOk="0">
                  <a:moveTo>
                    <a:pt x="530" y="0"/>
                  </a:moveTo>
                  <a:cubicBezTo>
                    <a:pt x="0" y="596"/>
                    <a:pt x="0" y="1656"/>
                    <a:pt x="795" y="2517"/>
                  </a:cubicBezTo>
                  <a:cubicBezTo>
                    <a:pt x="8809" y="12187"/>
                    <a:pt x="28412" y="34771"/>
                    <a:pt x="35896" y="42520"/>
                  </a:cubicBezTo>
                  <a:cubicBezTo>
                    <a:pt x="36750" y="43477"/>
                    <a:pt x="37645" y="43808"/>
                    <a:pt x="38500" y="43808"/>
                  </a:cubicBezTo>
                  <a:cubicBezTo>
                    <a:pt x="39835" y="43808"/>
                    <a:pt x="41076" y="43004"/>
                    <a:pt x="41923" y="42520"/>
                  </a:cubicBezTo>
                  <a:cubicBezTo>
                    <a:pt x="52719" y="35632"/>
                    <a:pt x="63713" y="28744"/>
                    <a:pt x="74508" y="21790"/>
                  </a:cubicBezTo>
                  <a:cubicBezTo>
                    <a:pt x="75303" y="21260"/>
                    <a:pt x="76429" y="20134"/>
                    <a:pt x="76958" y="20134"/>
                  </a:cubicBezTo>
                  <a:lnTo>
                    <a:pt x="78084" y="20134"/>
                  </a:lnTo>
                  <a:cubicBezTo>
                    <a:pt x="78510" y="20195"/>
                    <a:pt x="78937" y="20223"/>
                    <a:pt x="79364" y="20223"/>
                  </a:cubicBezTo>
                  <a:cubicBezTo>
                    <a:pt x="83126" y="20223"/>
                    <a:pt x="86857" y="18018"/>
                    <a:pt x="88880" y="16293"/>
                  </a:cubicBezTo>
                  <a:cubicBezTo>
                    <a:pt x="89674" y="15763"/>
                    <a:pt x="90535" y="14372"/>
                    <a:pt x="91065" y="13842"/>
                  </a:cubicBezTo>
                  <a:cubicBezTo>
                    <a:pt x="91330" y="13511"/>
                    <a:pt x="93251" y="13246"/>
                    <a:pt x="94377" y="13246"/>
                  </a:cubicBezTo>
                  <a:cubicBezTo>
                    <a:pt x="97158" y="12716"/>
                    <a:pt x="100139" y="11855"/>
                    <a:pt x="102920" y="11590"/>
                  </a:cubicBezTo>
                  <a:cubicBezTo>
                    <a:pt x="113120" y="9670"/>
                    <a:pt x="123319" y="7749"/>
                    <a:pt x="133584" y="6093"/>
                  </a:cubicBezTo>
                  <a:cubicBezTo>
                    <a:pt x="134644" y="5829"/>
                    <a:pt x="136035" y="4438"/>
                    <a:pt x="134644" y="3312"/>
                  </a:cubicBezTo>
                  <a:lnTo>
                    <a:pt x="134644" y="3312"/>
                  </a:lnTo>
                  <a:cubicBezTo>
                    <a:pt x="134379" y="3577"/>
                    <a:pt x="133849" y="3908"/>
                    <a:pt x="133584" y="3908"/>
                  </a:cubicBezTo>
                  <a:cubicBezTo>
                    <a:pt x="123319" y="5829"/>
                    <a:pt x="113120" y="7749"/>
                    <a:pt x="102920" y="9405"/>
                  </a:cubicBezTo>
                  <a:cubicBezTo>
                    <a:pt x="100139" y="9935"/>
                    <a:pt x="97158" y="10531"/>
                    <a:pt x="94377" y="11061"/>
                  </a:cubicBezTo>
                  <a:cubicBezTo>
                    <a:pt x="93251" y="11061"/>
                    <a:pt x="91330" y="11326"/>
                    <a:pt x="91065" y="11590"/>
                  </a:cubicBezTo>
                  <a:cubicBezTo>
                    <a:pt x="90535" y="12451"/>
                    <a:pt x="89674" y="13511"/>
                    <a:pt x="88880" y="14107"/>
                  </a:cubicBezTo>
                  <a:cubicBezTo>
                    <a:pt x="86741" y="15931"/>
                    <a:pt x="82691" y="18233"/>
                    <a:pt x="78715" y="18233"/>
                  </a:cubicBezTo>
                  <a:cubicBezTo>
                    <a:pt x="78504" y="18233"/>
                    <a:pt x="78294" y="18227"/>
                    <a:pt x="78084" y="18213"/>
                  </a:cubicBezTo>
                  <a:cubicBezTo>
                    <a:pt x="77554" y="17949"/>
                    <a:pt x="77290" y="17949"/>
                    <a:pt x="76958" y="17949"/>
                  </a:cubicBezTo>
                  <a:cubicBezTo>
                    <a:pt x="76429" y="18213"/>
                    <a:pt x="75303" y="19074"/>
                    <a:pt x="74508" y="19604"/>
                  </a:cubicBezTo>
                  <a:cubicBezTo>
                    <a:pt x="63713" y="26492"/>
                    <a:pt x="52719" y="33380"/>
                    <a:pt x="41923" y="40334"/>
                  </a:cubicBezTo>
                  <a:cubicBezTo>
                    <a:pt x="41076" y="40818"/>
                    <a:pt x="39835" y="41622"/>
                    <a:pt x="38500" y="41622"/>
                  </a:cubicBezTo>
                  <a:cubicBezTo>
                    <a:pt x="37645" y="41622"/>
                    <a:pt x="36750" y="41292"/>
                    <a:pt x="35896" y="40334"/>
                  </a:cubicBezTo>
                  <a:cubicBezTo>
                    <a:pt x="28412" y="32850"/>
                    <a:pt x="8809" y="9935"/>
                    <a:pt x="795" y="265"/>
                  </a:cubicBezTo>
                  <a:cubicBezTo>
                    <a:pt x="795" y="265"/>
                    <a:pt x="530" y="265"/>
                    <a:pt x="530" y="0"/>
                  </a:cubicBez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5" name="Google Shape;895;p62"/>
            <p:cNvSpPr/>
            <p:nvPr/>
          </p:nvSpPr>
          <p:spPr>
            <a:xfrm>
              <a:off x="6370779" y="2894513"/>
              <a:ext cx="1929314" cy="1125275"/>
            </a:xfrm>
            <a:custGeom>
              <a:avLst/>
              <a:gdLst/>
              <a:ahLst/>
              <a:cxnLst/>
              <a:rect l="l" t="t" r="r" b="b"/>
              <a:pathLst>
                <a:path w="64840" h="37818" extrusionOk="0">
                  <a:moveTo>
                    <a:pt x="64839" y="25366"/>
                  </a:moveTo>
                  <a:cubicBezTo>
                    <a:pt x="55170" y="24836"/>
                    <a:pt x="43050" y="26757"/>
                    <a:pt x="33381" y="29803"/>
                  </a:cubicBezTo>
                  <a:cubicBezTo>
                    <a:pt x="29539" y="31194"/>
                    <a:pt x="25963" y="32585"/>
                    <a:pt x="23181" y="34771"/>
                  </a:cubicBezTo>
                  <a:cubicBezTo>
                    <a:pt x="21790" y="35565"/>
                    <a:pt x="20400" y="36956"/>
                    <a:pt x="19075" y="37817"/>
                  </a:cubicBezTo>
                  <a:cubicBezTo>
                    <a:pt x="18744" y="37552"/>
                    <a:pt x="18744" y="37221"/>
                    <a:pt x="18479" y="36956"/>
                  </a:cubicBezTo>
                  <a:cubicBezTo>
                    <a:pt x="12452" y="28678"/>
                    <a:pt x="6094" y="20399"/>
                    <a:pt x="1" y="11855"/>
                  </a:cubicBezTo>
                  <a:cubicBezTo>
                    <a:pt x="1" y="11590"/>
                    <a:pt x="531" y="11590"/>
                    <a:pt x="531" y="11590"/>
                  </a:cubicBezTo>
                  <a:cubicBezTo>
                    <a:pt x="2518" y="8544"/>
                    <a:pt x="5498" y="6888"/>
                    <a:pt x="8809" y="4967"/>
                  </a:cubicBezTo>
                  <a:cubicBezTo>
                    <a:pt x="12452" y="3312"/>
                    <a:pt x="16293" y="2186"/>
                    <a:pt x="20996" y="1391"/>
                  </a:cubicBezTo>
                  <a:cubicBezTo>
                    <a:pt x="26493" y="0"/>
                    <a:pt x="32321" y="0"/>
                    <a:pt x="36957" y="0"/>
                  </a:cubicBezTo>
                  <a:cubicBezTo>
                    <a:pt x="37818" y="0"/>
                    <a:pt x="38613" y="0"/>
                    <a:pt x="39209" y="265"/>
                  </a:cubicBezTo>
                  <a:cubicBezTo>
                    <a:pt x="39739" y="265"/>
                    <a:pt x="40268" y="1391"/>
                    <a:pt x="40864" y="1656"/>
                  </a:cubicBezTo>
                  <a:cubicBezTo>
                    <a:pt x="48282" y="9405"/>
                    <a:pt x="55501" y="16822"/>
                    <a:pt x="63184" y="23975"/>
                  </a:cubicBezTo>
                  <a:cubicBezTo>
                    <a:pt x="63449" y="24306"/>
                    <a:pt x="63780" y="24306"/>
                    <a:pt x="64045" y="24571"/>
                  </a:cubicBezTo>
                  <a:cubicBezTo>
                    <a:pt x="64310" y="24836"/>
                    <a:pt x="64574" y="25101"/>
                    <a:pt x="64839" y="25366"/>
                  </a:cubicBezTo>
                  <a:close/>
                </a:path>
              </a:pathLst>
            </a:custGeom>
            <a:solidFill>
              <a:srgbClr val="D1AF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6" name="Google Shape;896;p62"/>
            <p:cNvSpPr/>
            <p:nvPr/>
          </p:nvSpPr>
          <p:spPr>
            <a:xfrm>
              <a:off x="6305766" y="2845240"/>
              <a:ext cx="1952940" cy="1190319"/>
            </a:xfrm>
            <a:custGeom>
              <a:avLst/>
              <a:gdLst/>
              <a:ahLst/>
              <a:cxnLst/>
              <a:rect l="l" t="t" r="r" b="b"/>
              <a:pathLst>
                <a:path w="65634" h="40004" extrusionOk="0">
                  <a:moveTo>
                    <a:pt x="65634" y="21790"/>
                  </a:moveTo>
                  <a:cubicBezTo>
                    <a:pt x="56295" y="22320"/>
                    <a:pt x="44440" y="25962"/>
                    <a:pt x="35301" y="30334"/>
                  </a:cubicBezTo>
                  <a:cubicBezTo>
                    <a:pt x="31459" y="31989"/>
                    <a:pt x="28148" y="33910"/>
                    <a:pt x="25631" y="36427"/>
                  </a:cubicBezTo>
                  <a:cubicBezTo>
                    <a:pt x="24240" y="37553"/>
                    <a:pt x="23446" y="38877"/>
                    <a:pt x="22055" y="40003"/>
                  </a:cubicBezTo>
                  <a:lnTo>
                    <a:pt x="21260" y="39208"/>
                  </a:lnTo>
                  <a:cubicBezTo>
                    <a:pt x="14306" y="31724"/>
                    <a:pt x="6888" y="24307"/>
                    <a:pt x="0" y="16823"/>
                  </a:cubicBezTo>
                  <a:cubicBezTo>
                    <a:pt x="0" y="16558"/>
                    <a:pt x="265" y="16293"/>
                    <a:pt x="265" y="16293"/>
                  </a:cubicBezTo>
                  <a:cubicBezTo>
                    <a:pt x="1921" y="12981"/>
                    <a:pt x="4703" y="10730"/>
                    <a:pt x="7683" y="8809"/>
                  </a:cubicBezTo>
                  <a:cubicBezTo>
                    <a:pt x="10994" y="6623"/>
                    <a:pt x="14902" y="4968"/>
                    <a:pt x="19273" y="3577"/>
                  </a:cubicBezTo>
                  <a:cubicBezTo>
                    <a:pt x="24571" y="1656"/>
                    <a:pt x="30333" y="795"/>
                    <a:pt x="35301" y="265"/>
                  </a:cubicBezTo>
                  <a:cubicBezTo>
                    <a:pt x="35830" y="265"/>
                    <a:pt x="36691" y="0"/>
                    <a:pt x="37221" y="265"/>
                  </a:cubicBezTo>
                  <a:cubicBezTo>
                    <a:pt x="37817" y="265"/>
                    <a:pt x="38612" y="1126"/>
                    <a:pt x="39142" y="1391"/>
                  </a:cubicBezTo>
                  <a:cubicBezTo>
                    <a:pt x="47421" y="8014"/>
                    <a:pt x="55699" y="14637"/>
                    <a:pt x="63978" y="20664"/>
                  </a:cubicBezTo>
                  <a:cubicBezTo>
                    <a:pt x="64309" y="20995"/>
                    <a:pt x="64574" y="20995"/>
                    <a:pt x="65104" y="21260"/>
                  </a:cubicBezTo>
                  <a:cubicBezTo>
                    <a:pt x="65369" y="21525"/>
                    <a:pt x="65634" y="21525"/>
                    <a:pt x="65634" y="21790"/>
                  </a:cubicBezTo>
                  <a:close/>
                </a:path>
              </a:pathLst>
            </a:custGeom>
            <a:solidFill>
              <a:srgbClr val="EAC68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7" name="Google Shape;897;p62"/>
            <p:cNvSpPr/>
            <p:nvPr/>
          </p:nvSpPr>
          <p:spPr>
            <a:xfrm>
              <a:off x="6297881" y="2598903"/>
              <a:ext cx="2019948" cy="1420891"/>
            </a:xfrm>
            <a:custGeom>
              <a:avLst/>
              <a:gdLst/>
              <a:ahLst/>
              <a:cxnLst/>
              <a:rect l="l" t="t" r="r" b="b"/>
              <a:pathLst>
                <a:path w="67886" h="47753" extrusionOk="0">
                  <a:moveTo>
                    <a:pt x="67885" y="25367"/>
                  </a:moveTo>
                  <a:cubicBezTo>
                    <a:pt x="58746" y="26228"/>
                    <a:pt x="47156" y="28678"/>
                    <a:pt x="39142" y="32255"/>
                  </a:cubicBezTo>
                  <a:cubicBezTo>
                    <a:pt x="32254" y="35566"/>
                    <a:pt x="26757" y="39738"/>
                    <a:pt x="23181" y="45235"/>
                  </a:cubicBezTo>
                  <a:cubicBezTo>
                    <a:pt x="22850" y="45832"/>
                    <a:pt x="22585" y="46096"/>
                    <a:pt x="22320" y="46626"/>
                  </a:cubicBezTo>
                  <a:cubicBezTo>
                    <a:pt x="22320" y="46891"/>
                    <a:pt x="22055" y="47487"/>
                    <a:pt x="21790" y="47752"/>
                  </a:cubicBezTo>
                  <a:cubicBezTo>
                    <a:pt x="14902" y="39738"/>
                    <a:pt x="8544" y="31990"/>
                    <a:pt x="1656" y="23976"/>
                  </a:cubicBezTo>
                  <a:cubicBezTo>
                    <a:pt x="1060" y="23446"/>
                    <a:pt x="530" y="22916"/>
                    <a:pt x="265" y="22320"/>
                  </a:cubicBezTo>
                  <a:cubicBezTo>
                    <a:pt x="1" y="21260"/>
                    <a:pt x="795" y="19340"/>
                    <a:pt x="1325" y="18479"/>
                  </a:cubicBezTo>
                  <a:cubicBezTo>
                    <a:pt x="2981" y="14902"/>
                    <a:pt x="6027" y="11856"/>
                    <a:pt x="9074" y="9405"/>
                  </a:cubicBezTo>
                  <a:cubicBezTo>
                    <a:pt x="14041" y="6094"/>
                    <a:pt x="19273" y="3577"/>
                    <a:pt x="26161" y="1657"/>
                  </a:cubicBezTo>
                  <a:cubicBezTo>
                    <a:pt x="28678" y="1127"/>
                    <a:pt x="32519" y="266"/>
                    <a:pt x="35036" y="266"/>
                  </a:cubicBezTo>
                  <a:cubicBezTo>
                    <a:pt x="35566" y="266"/>
                    <a:pt x="36095" y="1"/>
                    <a:pt x="36095" y="266"/>
                  </a:cubicBezTo>
                  <a:cubicBezTo>
                    <a:pt x="36691" y="266"/>
                    <a:pt x="37751" y="1127"/>
                    <a:pt x="38347" y="1657"/>
                  </a:cubicBezTo>
                  <a:cubicBezTo>
                    <a:pt x="46891" y="8544"/>
                    <a:pt x="55434" y="15432"/>
                    <a:pt x="63978" y="22320"/>
                  </a:cubicBezTo>
                  <a:cubicBezTo>
                    <a:pt x="65104" y="22916"/>
                    <a:pt x="65899" y="23711"/>
                    <a:pt x="67024" y="24572"/>
                  </a:cubicBezTo>
                  <a:cubicBezTo>
                    <a:pt x="67289" y="24837"/>
                    <a:pt x="67554" y="25102"/>
                    <a:pt x="67885" y="25367"/>
                  </a:cubicBezTo>
                  <a:close/>
                </a:path>
              </a:pathLst>
            </a:custGeom>
            <a:solidFill>
              <a:srgbClr val="F4DBA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8" name="Google Shape;898;p62"/>
            <p:cNvSpPr/>
            <p:nvPr/>
          </p:nvSpPr>
          <p:spPr>
            <a:xfrm>
              <a:off x="6100818" y="2326977"/>
              <a:ext cx="1797262" cy="1700707"/>
            </a:xfrm>
            <a:custGeom>
              <a:avLst/>
              <a:gdLst/>
              <a:ahLst/>
              <a:cxnLst/>
              <a:rect l="l" t="t" r="r" b="b"/>
              <a:pathLst>
                <a:path w="60402" h="57157" extrusionOk="0">
                  <a:moveTo>
                    <a:pt x="60402" y="26492"/>
                  </a:moveTo>
                  <a:cubicBezTo>
                    <a:pt x="58216" y="26492"/>
                    <a:pt x="55964" y="26492"/>
                    <a:pt x="53779" y="27088"/>
                  </a:cubicBezTo>
                  <a:cubicBezTo>
                    <a:pt x="46626" y="28744"/>
                    <a:pt x="41659" y="32585"/>
                    <a:pt x="38082" y="36426"/>
                  </a:cubicBezTo>
                  <a:cubicBezTo>
                    <a:pt x="33115" y="41990"/>
                    <a:pt x="30069" y="49142"/>
                    <a:pt x="28943" y="57156"/>
                  </a:cubicBezTo>
                  <a:cubicBezTo>
                    <a:pt x="28678" y="57156"/>
                    <a:pt x="266" y="23512"/>
                    <a:pt x="266" y="23180"/>
                  </a:cubicBezTo>
                  <a:cubicBezTo>
                    <a:pt x="1" y="22915"/>
                    <a:pt x="266" y="22121"/>
                    <a:pt x="266" y="21525"/>
                  </a:cubicBezTo>
                  <a:cubicBezTo>
                    <a:pt x="795" y="17948"/>
                    <a:pt x="2451" y="11590"/>
                    <a:pt x="4372" y="9140"/>
                  </a:cubicBezTo>
                  <a:cubicBezTo>
                    <a:pt x="6888" y="6093"/>
                    <a:pt x="9935" y="3643"/>
                    <a:pt x="14902" y="2252"/>
                  </a:cubicBezTo>
                  <a:cubicBezTo>
                    <a:pt x="22850" y="0"/>
                    <a:pt x="29208" y="1126"/>
                    <a:pt x="35831" y="1656"/>
                  </a:cubicBezTo>
                  <a:cubicBezTo>
                    <a:pt x="43579" y="9405"/>
                    <a:pt x="51328" y="17154"/>
                    <a:pt x="59011" y="24836"/>
                  </a:cubicBezTo>
                  <a:cubicBezTo>
                    <a:pt x="59607" y="25432"/>
                    <a:pt x="60137" y="25962"/>
                    <a:pt x="60402" y="26492"/>
                  </a:cubicBezTo>
                  <a:close/>
                </a:path>
              </a:pathLst>
            </a:custGeom>
            <a:solidFill>
              <a:srgbClr val="FCEBC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899" name="Google Shape;899;p62"/>
            <p:cNvSpPr/>
            <p:nvPr/>
          </p:nvSpPr>
          <p:spPr>
            <a:xfrm>
              <a:off x="4819920" y="3174323"/>
              <a:ext cx="2126352" cy="1566720"/>
            </a:xfrm>
            <a:custGeom>
              <a:avLst/>
              <a:gdLst/>
              <a:ahLst/>
              <a:cxnLst/>
              <a:rect l="l" t="t" r="r" b="b"/>
              <a:pathLst>
                <a:path w="71462" h="52654" extrusionOk="0">
                  <a:moveTo>
                    <a:pt x="71462" y="28413"/>
                  </a:moveTo>
                  <a:cubicBezTo>
                    <a:pt x="66495" y="28943"/>
                    <a:pt x="62057" y="30599"/>
                    <a:pt x="58216" y="32255"/>
                  </a:cubicBezTo>
                  <a:cubicBezTo>
                    <a:pt x="54309" y="34175"/>
                    <a:pt x="50732" y="36427"/>
                    <a:pt x="47421" y="38348"/>
                  </a:cubicBezTo>
                  <a:cubicBezTo>
                    <a:pt x="40533" y="42454"/>
                    <a:pt x="34771" y="47421"/>
                    <a:pt x="29804" y="52653"/>
                  </a:cubicBezTo>
                  <a:cubicBezTo>
                    <a:pt x="19869" y="41063"/>
                    <a:pt x="9935" y="29804"/>
                    <a:pt x="1" y="18479"/>
                  </a:cubicBezTo>
                  <a:cubicBezTo>
                    <a:pt x="7683" y="11591"/>
                    <a:pt x="16823" y="4968"/>
                    <a:pt x="29804" y="1325"/>
                  </a:cubicBezTo>
                  <a:cubicBezTo>
                    <a:pt x="35566" y="1"/>
                    <a:pt x="40798" y="1"/>
                    <a:pt x="45765" y="266"/>
                  </a:cubicBezTo>
                  <a:cubicBezTo>
                    <a:pt x="54640" y="9339"/>
                    <a:pt x="63183" y="18479"/>
                    <a:pt x="71462" y="28413"/>
                  </a:cubicBezTo>
                  <a:close/>
                </a:path>
              </a:pathLst>
            </a:custGeom>
            <a:solidFill>
              <a:srgbClr val="D1AF7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0" name="Google Shape;900;p62"/>
            <p:cNvSpPr/>
            <p:nvPr/>
          </p:nvSpPr>
          <p:spPr>
            <a:xfrm>
              <a:off x="4711555" y="3115201"/>
              <a:ext cx="2234720" cy="1322342"/>
            </a:xfrm>
            <a:custGeom>
              <a:avLst/>
              <a:gdLst/>
              <a:ahLst/>
              <a:cxnLst/>
              <a:rect l="l" t="t" r="r" b="b"/>
              <a:pathLst>
                <a:path w="75104" h="44441" extrusionOk="0">
                  <a:moveTo>
                    <a:pt x="75104" y="30400"/>
                  </a:moveTo>
                  <a:cubicBezTo>
                    <a:pt x="68481" y="28744"/>
                    <a:pt x="58282" y="31460"/>
                    <a:pt x="51063" y="34506"/>
                  </a:cubicBezTo>
                  <a:cubicBezTo>
                    <a:pt x="44440" y="37288"/>
                    <a:pt x="38678" y="40864"/>
                    <a:pt x="34241" y="44441"/>
                  </a:cubicBezTo>
                  <a:cubicBezTo>
                    <a:pt x="25962" y="35897"/>
                    <a:pt x="17153" y="28148"/>
                    <a:pt x="8610" y="20201"/>
                  </a:cubicBezTo>
                  <a:cubicBezTo>
                    <a:pt x="6093" y="17949"/>
                    <a:pt x="3643" y="15763"/>
                    <a:pt x="1126" y="13247"/>
                  </a:cubicBezTo>
                  <a:cubicBezTo>
                    <a:pt x="861" y="12982"/>
                    <a:pt x="331" y="12717"/>
                    <a:pt x="0" y="12187"/>
                  </a:cubicBezTo>
                  <a:cubicBezTo>
                    <a:pt x="4172" y="10266"/>
                    <a:pt x="8014" y="8280"/>
                    <a:pt x="12186" y="6359"/>
                  </a:cubicBezTo>
                  <a:cubicBezTo>
                    <a:pt x="16557" y="4438"/>
                    <a:pt x="21260" y="3047"/>
                    <a:pt x="26227" y="1657"/>
                  </a:cubicBezTo>
                  <a:cubicBezTo>
                    <a:pt x="30929" y="597"/>
                    <a:pt x="36161" y="1"/>
                    <a:pt x="40334" y="1"/>
                  </a:cubicBezTo>
                  <a:cubicBezTo>
                    <a:pt x="44440" y="332"/>
                    <a:pt x="48612" y="862"/>
                    <a:pt x="51328" y="2783"/>
                  </a:cubicBezTo>
                  <a:cubicBezTo>
                    <a:pt x="59341" y="12187"/>
                    <a:pt x="67090" y="20996"/>
                    <a:pt x="75104" y="30400"/>
                  </a:cubicBezTo>
                  <a:close/>
                </a:path>
              </a:pathLst>
            </a:custGeom>
            <a:solidFill>
              <a:srgbClr val="EAC686"/>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1" name="Google Shape;901;p62"/>
            <p:cNvSpPr/>
            <p:nvPr/>
          </p:nvSpPr>
          <p:spPr>
            <a:xfrm>
              <a:off x="4802187" y="3000915"/>
              <a:ext cx="2151971" cy="1215938"/>
            </a:xfrm>
            <a:custGeom>
              <a:avLst/>
              <a:gdLst/>
              <a:ahLst/>
              <a:cxnLst/>
              <a:rect l="l" t="t" r="r" b="b"/>
              <a:pathLst>
                <a:path w="72323" h="40865" extrusionOk="0">
                  <a:moveTo>
                    <a:pt x="72323" y="34241"/>
                  </a:moveTo>
                  <a:cubicBezTo>
                    <a:pt x="71793" y="34506"/>
                    <a:pt x="71462" y="34241"/>
                    <a:pt x="71197" y="34241"/>
                  </a:cubicBezTo>
                  <a:cubicBezTo>
                    <a:pt x="65700" y="31724"/>
                    <a:pt x="59077" y="30334"/>
                    <a:pt x="51328" y="31460"/>
                  </a:cubicBezTo>
                  <a:cubicBezTo>
                    <a:pt x="42520" y="32850"/>
                    <a:pt x="35632" y="36692"/>
                    <a:pt x="30069" y="40864"/>
                  </a:cubicBezTo>
                  <a:cubicBezTo>
                    <a:pt x="29804" y="40599"/>
                    <a:pt x="29539" y="40268"/>
                    <a:pt x="29274" y="39738"/>
                  </a:cubicBezTo>
                  <a:cubicBezTo>
                    <a:pt x="19604" y="30665"/>
                    <a:pt x="9670" y="21260"/>
                    <a:pt x="1" y="11856"/>
                  </a:cubicBezTo>
                  <a:cubicBezTo>
                    <a:pt x="597" y="11061"/>
                    <a:pt x="1126" y="10465"/>
                    <a:pt x="1921" y="9935"/>
                  </a:cubicBezTo>
                  <a:cubicBezTo>
                    <a:pt x="5233" y="6888"/>
                    <a:pt x="9670" y="4438"/>
                    <a:pt x="15167" y="2782"/>
                  </a:cubicBezTo>
                  <a:cubicBezTo>
                    <a:pt x="17419" y="1921"/>
                    <a:pt x="19604" y="1126"/>
                    <a:pt x="22121" y="1126"/>
                  </a:cubicBezTo>
                  <a:cubicBezTo>
                    <a:pt x="22386" y="1126"/>
                    <a:pt x="22121" y="862"/>
                    <a:pt x="22386" y="862"/>
                  </a:cubicBezTo>
                  <a:cubicBezTo>
                    <a:pt x="23777" y="265"/>
                    <a:pt x="25433" y="265"/>
                    <a:pt x="27088" y="265"/>
                  </a:cubicBezTo>
                  <a:cubicBezTo>
                    <a:pt x="31459" y="1"/>
                    <a:pt x="35632" y="530"/>
                    <a:pt x="39208" y="1921"/>
                  </a:cubicBezTo>
                  <a:cubicBezTo>
                    <a:pt x="44175" y="3577"/>
                    <a:pt x="45301" y="3842"/>
                    <a:pt x="49143" y="6624"/>
                  </a:cubicBezTo>
                  <a:cubicBezTo>
                    <a:pt x="49672" y="7749"/>
                    <a:pt x="71197" y="33380"/>
                    <a:pt x="72323" y="34241"/>
                  </a:cubicBezTo>
                  <a:close/>
                </a:path>
              </a:pathLst>
            </a:custGeom>
            <a:solidFill>
              <a:srgbClr val="F4DBA8"/>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2" name="Google Shape;902;p62"/>
            <p:cNvSpPr/>
            <p:nvPr/>
          </p:nvSpPr>
          <p:spPr>
            <a:xfrm>
              <a:off x="4884963" y="2762463"/>
              <a:ext cx="2069192" cy="1265212"/>
            </a:xfrm>
            <a:custGeom>
              <a:avLst/>
              <a:gdLst/>
              <a:ahLst/>
              <a:cxnLst/>
              <a:rect l="l" t="t" r="r" b="b"/>
              <a:pathLst>
                <a:path w="69541" h="42521" extrusionOk="0">
                  <a:moveTo>
                    <a:pt x="69541" y="42520"/>
                  </a:moveTo>
                  <a:cubicBezTo>
                    <a:pt x="69276" y="42520"/>
                    <a:pt x="69011" y="41990"/>
                    <a:pt x="68680" y="41659"/>
                  </a:cubicBezTo>
                  <a:cubicBezTo>
                    <a:pt x="64044" y="37023"/>
                    <a:pt x="58216" y="33977"/>
                    <a:pt x="51328" y="33116"/>
                  </a:cubicBezTo>
                  <a:cubicBezTo>
                    <a:pt x="47487" y="32586"/>
                    <a:pt x="42784" y="32851"/>
                    <a:pt x="38612" y="34506"/>
                  </a:cubicBezTo>
                  <a:cubicBezTo>
                    <a:pt x="34506" y="35897"/>
                    <a:pt x="31459" y="38348"/>
                    <a:pt x="28942" y="40599"/>
                  </a:cubicBezTo>
                  <a:cubicBezTo>
                    <a:pt x="28148" y="40003"/>
                    <a:pt x="27618" y="39474"/>
                    <a:pt x="27022" y="38944"/>
                  </a:cubicBezTo>
                  <a:cubicBezTo>
                    <a:pt x="18743" y="30665"/>
                    <a:pt x="10464" y="22651"/>
                    <a:pt x="1921" y="14373"/>
                  </a:cubicBezTo>
                  <a:cubicBezTo>
                    <a:pt x="1391" y="13843"/>
                    <a:pt x="265" y="12982"/>
                    <a:pt x="265" y="12452"/>
                  </a:cubicBezTo>
                  <a:cubicBezTo>
                    <a:pt x="0" y="12187"/>
                    <a:pt x="530" y="11326"/>
                    <a:pt x="1126" y="10796"/>
                  </a:cubicBezTo>
                  <a:cubicBezTo>
                    <a:pt x="1921" y="9140"/>
                    <a:pt x="3312" y="7485"/>
                    <a:pt x="4702" y="6359"/>
                  </a:cubicBezTo>
                  <a:cubicBezTo>
                    <a:pt x="6888" y="4438"/>
                    <a:pt x="9670" y="3047"/>
                    <a:pt x="12716" y="1921"/>
                  </a:cubicBezTo>
                  <a:cubicBezTo>
                    <a:pt x="19008" y="1"/>
                    <a:pt x="25101" y="862"/>
                    <a:pt x="29803" y="2518"/>
                  </a:cubicBezTo>
                  <a:cubicBezTo>
                    <a:pt x="33115" y="3577"/>
                    <a:pt x="36426" y="5233"/>
                    <a:pt x="39473" y="7485"/>
                  </a:cubicBezTo>
                  <a:cubicBezTo>
                    <a:pt x="41129" y="8876"/>
                    <a:pt x="42519" y="10200"/>
                    <a:pt x="43844" y="11856"/>
                  </a:cubicBezTo>
                  <a:lnTo>
                    <a:pt x="62918" y="34241"/>
                  </a:lnTo>
                  <a:cubicBezTo>
                    <a:pt x="64574" y="36162"/>
                    <a:pt x="66229" y="38348"/>
                    <a:pt x="68150" y="40335"/>
                  </a:cubicBezTo>
                  <a:cubicBezTo>
                    <a:pt x="68680" y="41129"/>
                    <a:pt x="69276" y="41659"/>
                    <a:pt x="69541" y="42520"/>
                  </a:cubicBezTo>
                  <a:close/>
                </a:path>
              </a:pathLst>
            </a:custGeom>
            <a:solidFill>
              <a:srgbClr val="FCEBC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cxnSp>
        <p:nvCxnSpPr>
          <p:cNvPr id="903" name="Google Shape;903;p62"/>
          <p:cNvCxnSpPr/>
          <p:nvPr/>
        </p:nvCxnSpPr>
        <p:spPr>
          <a:xfrm rot="10800000">
            <a:off x="4690875" y="1753125"/>
            <a:ext cx="2552400" cy="924600"/>
          </a:xfrm>
          <a:prstGeom prst="curvedConnector3">
            <a:avLst>
              <a:gd name="adj1" fmla="val 50000"/>
            </a:avLst>
          </a:prstGeom>
          <a:noFill/>
          <a:ln w="9525" cap="flat" cmpd="sng">
            <a:solidFill>
              <a:schemeClr val="accent1"/>
            </a:solidFill>
            <a:prstDash val="dash"/>
            <a:round/>
            <a:headEnd type="oval" w="med" len="med"/>
            <a:tailEnd type="oval" w="med" len="med"/>
          </a:ln>
        </p:spPr>
      </p:cxnSp>
      <p:pic>
        <p:nvPicPr>
          <p:cNvPr id="16" name="Imagen 15">
            <a:extLst>
              <a:ext uri="{FF2B5EF4-FFF2-40B4-BE49-F238E27FC236}">
                <a16:creationId xmlns:a16="http://schemas.microsoft.com/office/drawing/2014/main" id="{489068DF-509E-A31C-A732-31DD949D1CBB}"/>
              </a:ext>
            </a:extLst>
          </p:cNvPr>
          <p:cNvPicPr>
            <a:picLocks noChangeAspect="1"/>
          </p:cNvPicPr>
          <p:nvPr/>
        </p:nvPicPr>
        <p:blipFill>
          <a:blip r:embed="rId3"/>
          <a:stretch>
            <a:fillRect/>
          </a:stretch>
        </p:blipFill>
        <p:spPr>
          <a:xfrm>
            <a:off x="7892482" y="-1"/>
            <a:ext cx="1251518" cy="1086843"/>
          </a:xfrm>
          <a:prstGeom prst="rect">
            <a:avLst/>
          </a:prstGeom>
        </p:spPr>
      </p:pic>
      <p:grpSp>
        <p:nvGrpSpPr>
          <p:cNvPr id="904" name="Google Shape;904;p62"/>
          <p:cNvGrpSpPr/>
          <p:nvPr/>
        </p:nvGrpSpPr>
        <p:grpSpPr>
          <a:xfrm>
            <a:off x="5856325" y="595063"/>
            <a:ext cx="1243538" cy="1443832"/>
            <a:chOff x="5856325" y="595063"/>
            <a:chExt cx="1243538" cy="1443832"/>
          </a:xfrm>
        </p:grpSpPr>
        <p:sp>
          <p:nvSpPr>
            <p:cNvPr id="905" name="Google Shape;905;p62"/>
            <p:cNvSpPr/>
            <p:nvPr/>
          </p:nvSpPr>
          <p:spPr>
            <a:xfrm>
              <a:off x="6415682" y="1753129"/>
              <a:ext cx="164633" cy="285766"/>
            </a:xfrm>
            <a:custGeom>
              <a:avLst/>
              <a:gdLst/>
              <a:ahLst/>
              <a:cxnLst/>
              <a:rect l="l" t="t" r="r" b="b"/>
              <a:pathLst>
                <a:path w="2513" h="4362" extrusionOk="0">
                  <a:moveTo>
                    <a:pt x="1471" y="0"/>
                  </a:moveTo>
                  <a:cubicBezTo>
                    <a:pt x="1192" y="0"/>
                    <a:pt x="860" y="96"/>
                    <a:pt x="661" y="186"/>
                  </a:cubicBezTo>
                  <a:cubicBezTo>
                    <a:pt x="629" y="202"/>
                    <a:pt x="97" y="1186"/>
                    <a:pt x="45" y="1402"/>
                  </a:cubicBezTo>
                  <a:cubicBezTo>
                    <a:pt x="1" y="1599"/>
                    <a:pt x="380" y="2016"/>
                    <a:pt x="576" y="2016"/>
                  </a:cubicBezTo>
                  <a:cubicBezTo>
                    <a:pt x="595" y="2016"/>
                    <a:pt x="613" y="2012"/>
                    <a:pt x="629" y="2002"/>
                  </a:cubicBezTo>
                  <a:cubicBezTo>
                    <a:pt x="959" y="1776"/>
                    <a:pt x="1087" y="1349"/>
                    <a:pt x="1121" y="1349"/>
                  </a:cubicBezTo>
                  <a:cubicBezTo>
                    <a:pt x="1124" y="1349"/>
                    <a:pt x="1127" y="1355"/>
                    <a:pt x="1129" y="1366"/>
                  </a:cubicBezTo>
                  <a:cubicBezTo>
                    <a:pt x="1161" y="2002"/>
                    <a:pt x="1181" y="4118"/>
                    <a:pt x="1497" y="4334"/>
                  </a:cubicBezTo>
                  <a:cubicBezTo>
                    <a:pt x="1523" y="4353"/>
                    <a:pt x="1573" y="4361"/>
                    <a:pt x="1635" y="4361"/>
                  </a:cubicBezTo>
                  <a:cubicBezTo>
                    <a:pt x="1851" y="4361"/>
                    <a:pt x="2216" y="4268"/>
                    <a:pt x="2281" y="4202"/>
                  </a:cubicBezTo>
                  <a:cubicBezTo>
                    <a:pt x="2513" y="3966"/>
                    <a:pt x="2013" y="202"/>
                    <a:pt x="1829" y="86"/>
                  </a:cubicBezTo>
                  <a:cubicBezTo>
                    <a:pt x="1739" y="25"/>
                    <a:pt x="1612" y="0"/>
                    <a:pt x="1471"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6" name="Google Shape;906;p62"/>
            <p:cNvSpPr/>
            <p:nvPr/>
          </p:nvSpPr>
          <p:spPr>
            <a:xfrm>
              <a:off x="6734248" y="1590937"/>
              <a:ext cx="206233" cy="287403"/>
            </a:xfrm>
            <a:custGeom>
              <a:avLst/>
              <a:gdLst/>
              <a:ahLst/>
              <a:cxnLst/>
              <a:rect l="l" t="t" r="r" b="b"/>
              <a:pathLst>
                <a:path w="3148" h="4387" extrusionOk="0">
                  <a:moveTo>
                    <a:pt x="1311" y="1"/>
                  </a:moveTo>
                  <a:cubicBezTo>
                    <a:pt x="1087" y="1"/>
                    <a:pt x="839" y="56"/>
                    <a:pt x="568" y="189"/>
                  </a:cubicBezTo>
                  <a:cubicBezTo>
                    <a:pt x="148" y="405"/>
                    <a:pt x="48" y="1053"/>
                    <a:pt x="16" y="1453"/>
                  </a:cubicBezTo>
                  <a:cubicBezTo>
                    <a:pt x="1" y="1612"/>
                    <a:pt x="118" y="1739"/>
                    <a:pt x="272" y="1739"/>
                  </a:cubicBezTo>
                  <a:cubicBezTo>
                    <a:pt x="281" y="1739"/>
                    <a:pt x="291" y="1738"/>
                    <a:pt x="300" y="1737"/>
                  </a:cubicBezTo>
                  <a:cubicBezTo>
                    <a:pt x="868" y="1689"/>
                    <a:pt x="600" y="953"/>
                    <a:pt x="1216" y="953"/>
                  </a:cubicBezTo>
                  <a:cubicBezTo>
                    <a:pt x="1868" y="953"/>
                    <a:pt x="1784" y="1937"/>
                    <a:pt x="1448" y="2237"/>
                  </a:cubicBezTo>
                  <a:cubicBezTo>
                    <a:pt x="916" y="2705"/>
                    <a:pt x="484" y="2721"/>
                    <a:pt x="416" y="3105"/>
                  </a:cubicBezTo>
                  <a:cubicBezTo>
                    <a:pt x="232" y="4021"/>
                    <a:pt x="384" y="4338"/>
                    <a:pt x="600" y="4354"/>
                  </a:cubicBezTo>
                  <a:cubicBezTo>
                    <a:pt x="752" y="4354"/>
                    <a:pt x="1356" y="4387"/>
                    <a:pt x="1913" y="4387"/>
                  </a:cubicBezTo>
                  <a:cubicBezTo>
                    <a:pt x="2394" y="4387"/>
                    <a:pt x="2839" y="4362"/>
                    <a:pt x="2932" y="4270"/>
                  </a:cubicBezTo>
                  <a:cubicBezTo>
                    <a:pt x="3148" y="4037"/>
                    <a:pt x="3132" y="3389"/>
                    <a:pt x="2948" y="3305"/>
                  </a:cubicBezTo>
                  <a:cubicBezTo>
                    <a:pt x="2842" y="3259"/>
                    <a:pt x="2672" y="3241"/>
                    <a:pt x="2478" y="3241"/>
                  </a:cubicBezTo>
                  <a:cubicBezTo>
                    <a:pt x="2189" y="3241"/>
                    <a:pt x="1849" y="3281"/>
                    <a:pt x="1600" y="3321"/>
                  </a:cubicBezTo>
                  <a:cubicBezTo>
                    <a:pt x="1595" y="3322"/>
                    <a:pt x="1589" y="3323"/>
                    <a:pt x="1584" y="3323"/>
                  </a:cubicBezTo>
                  <a:cubicBezTo>
                    <a:pt x="1510" y="3323"/>
                    <a:pt x="1473" y="3218"/>
                    <a:pt x="1548" y="3169"/>
                  </a:cubicBezTo>
                  <a:cubicBezTo>
                    <a:pt x="2316" y="2689"/>
                    <a:pt x="3016" y="1553"/>
                    <a:pt x="2548" y="769"/>
                  </a:cubicBezTo>
                  <a:cubicBezTo>
                    <a:pt x="2354" y="417"/>
                    <a:pt x="1926" y="1"/>
                    <a:pt x="1311"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7" name="Google Shape;907;p62"/>
            <p:cNvSpPr/>
            <p:nvPr/>
          </p:nvSpPr>
          <p:spPr>
            <a:xfrm>
              <a:off x="5871524" y="1648522"/>
              <a:ext cx="252878" cy="297034"/>
            </a:xfrm>
            <a:custGeom>
              <a:avLst/>
              <a:gdLst/>
              <a:ahLst/>
              <a:cxnLst/>
              <a:rect l="l" t="t" r="r" b="b"/>
              <a:pathLst>
                <a:path w="3860" h="4534" extrusionOk="0">
                  <a:moveTo>
                    <a:pt x="1813" y="1318"/>
                  </a:moveTo>
                  <a:cubicBezTo>
                    <a:pt x="2260" y="1318"/>
                    <a:pt x="2438" y="2242"/>
                    <a:pt x="2136" y="2690"/>
                  </a:cubicBezTo>
                  <a:cubicBezTo>
                    <a:pt x="2028" y="2857"/>
                    <a:pt x="1911" y="2927"/>
                    <a:pt x="1798" y="2927"/>
                  </a:cubicBezTo>
                  <a:cubicBezTo>
                    <a:pt x="1371" y="2927"/>
                    <a:pt x="1008" y="1935"/>
                    <a:pt x="1416" y="1526"/>
                  </a:cubicBezTo>
                  <a:cubicBezTo>
                    <a:pt x="1564" y="1380"/>
                    <a:pt x="1697" y="1318"/>
                    <a:pt x="1813" y="1318"/>
                  </a:cubicBezTo>
                  <a:close/>
                  <a:moveTo>
                    <a:pt x="1719" y="1"/>
                  </a:moveTo>
                  <a:cubicBezTo>
                    <a:pt x="674" y="1"/>
                    <a:pt x="0" y="2211"/>
                    <a:pt x="400" y="3375"/>
                  </a:cubicBezTo>
                  <a:cubicBezTo>
                    <a:pt x="691" y="4203"/>
                    <a:pt x="1122" y="4534"/>
                    <a:pt x="1561" y="4534"/>
                  </a:cubicBezTo>
                  <a:cubicBezTo>
                    <a:pt x="2685" y="4534"/>
                    <a:pt x="3859" y="2364"/>
                    <a:pt x="2852" y="842"/>
                  </a:cubicBezTo>
                  <a:cubicBezTo>
                    <a:pt x="2451" y="242"/>
                    <a:pt x="2065" y="1"/>
                    <a:pt x="1719"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8" name="Google Shape;908;p62"/>
            <p:cNvSpPr/>
            <p:nvPr/>
          </p:nvSpPr>
          <p:spPr>
            <a:xfrm>
              <a:off x="6894555" y="750100"/>
              <a:ext cx="158671" cy="306336"/>
            </a:xfrm>
            <a:custGeom>
              <a:avLst/>
              <a:gdLst/>
              <a:ahLst/>
              <a:cxnLst/>
              <a:rect l="l" t="t" r="r" b="b"/>
              <a:pathLst>
                <a:path w="2422" h="4676" extrusionOk="0">
                  <a:moveTo>
                    <a:pt x="1875" y="0"/>
                  </a:moveTo>
                  <a:cubicBezTo>
                    <a:pt x="1698" y="0"/>
                    <a:pt x="1500" y="39"/>
                    <a:pt x="1437" y="124"/>
                  </a:cubicBezTo>
                  <a:cubicBezTo>
                    <a:pt x="1301" y="340"/>
                    <a:pt x="1669" y="1572"/>
                    <a:pt x="1569" y="1672"/>
                  </a:cubicBezTo>
                  <a:cubicBezTo>
                    <a:pt x="1501" y="1740"/>
                    <a:pt x="1319" y="1769"/>
                    <a:pt x="1146" y="1769"/>
                  </a:cubicBezTo>
                  <a:cubicBezTo>
                    <a:pt x="986" y="1769"/>
                    <a:pt x="833" y="1744"/>
                    <a:pt x="785" y="1704"/>
                  </a:cubicBezTo>
                  <a:cubicBezTo>
                    <a:pt x="585" y="1556"/>
                    <a:pt x="801" y="204"/>
                    <a:pt x="653" y="124"/>
                  </a:cubicBezTo>
                  <a:cubicBezTo>
                    <a:pt x="592" y="97"/>
                    <a:pt x="440" y="65"/>
                    <a:pt x="304" y="65"/>
                  </a:cubicBezTo>
                  <a:cubicBezTo>
                    <a:pt x="179" y="65"/>
                    <a:pt x="68" y="91"/>
                    <a:pt x="53" y="172"/>
                  </a:cubicBezTo>
                  <a:cubicBezTo>
                    <a:pt x="1" y="572"/>
                    <a:pt x="21" y="1324"/>
                    <a:pt x="85" y="2024"/>
                  </a:cubicBezTo>
                  <a:cubicBezTo>
                    <a:pt x="100" y="2213"/>
                    <a:pt x="251" y="2341"/>
                    <a:pt x="436" y="2341"/>
                  </a:cubicBezTo>
                  <a:cubicBezTo>
                    <a:pt x="447" y="2341"/>
                    <a:pt x="458" y="2341"/>
                    <a:pt x="469" y="2340"/>
                  </a:cubicBezTo>
                  <a:cubicBezTo>
                    <a:pt x="695" y="2303"/>
                    <a:pt x="961" y="2256"/>
                    <a:pt x="1181" y="2256"/>
                  </a:cubicBezTo>
                  <a:cubicBezTo>
                    <a:pt x="1366" y="2256"/>
                    <a:pt x="1517" y="2289"/>
                    <a:pt x="1585" y="2388"/>
                  </a:cubicBezTo>
                  <a:cubicBezTo>
                    <a:pt x="1721" y="2556"/>
                    <a:pt x="1453" y="4504"/>
                    <a:pt x="1685" y="4640"/>
                  </a:cubicBezTo>
                  <a:cubicBezTo>
                    <a:pt x="1725" y="4655"/>
                    <a:pt x="1837" y="4675"/>
                    <a:pt x="1956" y="4675"/>
                  </a:cubicBezTo>
                  <a:cubicBezTo>
                    <a:pt x="2086" y="4675"/>
                    <a:pt x="2224" y="4651"/>
                    <a:pt x="2285" y="4572"/>
                  </a:cubicBezTo>
                  <a:cubicBezTo>
                    <a:pt x="2421" y="4388"/>
                    <a:pt x="2301" y="104"/>
                    <a:pt x="2137" y="40"/>
                  </a:cubicBezTo>
                  <a:cubicBezTo>
                    <a:pt x="2080" y="14"/>
                    <a:pt x="1982" y="0"/>
                    <a:pt x="1875" y="0"/>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09" name="Google Shape;909;p62"/>
            <p:cNvSpPr/>
            <p:nvPr/>
          </p:nvSpPr>
          <p:spPr>
            <a:xfrm>
              <a:off x="6493886" y="1122728"/>
              <a:ext cx="250978" cy="273842"/>
            </a:xfrm>
            <a:custGeom>
              <a:avLst/>
              <a:gdLst/>
              <a:ahLst/>
              <a:cxnLst/>
              <a:rect l="l" t="t" r="r" b="b"/>
              <a:pathLst>
                <a:path w="3831" h="4180" extrusionOk="0">
                  <a:moveTo>
                    <a:pt x="2013" y="2494"/>
                  </a:moveTo>
                  <a:cubicBezTo>
                    <a:pt x="2053" y="2494"/>
                    <a:pt x="2094" y="2501"/>
                    <a:pt x="2137" y="2516"/>
                  </a:cubicBezTo>
                  <a:cubicBezTo>
                    <a:pt x="2753" y="2736"/>
                    <a:pt x="2153" y="3500"/>
                    <a:pt x="1769" y="3552"/>
                  </a:cubicBezTo>
                  <a:cubicBezTo>
                    <a:pt x="1277" y="3552"/>
                    <a:pt x="1524" y="2494"/>
                    <a:pt x="2013" y="2494"/>
                  </a:cubicBezTo>
                  <a:close/>
                  <a:moveTo>
                    <a:pt x="2070" y="1"/>
                  </a:moveTo>
                  <a:cubicBezTo>
                    <a:pt x="1174" y="1"/>
                    <a:pt x="353" y="1405"/>
                    <a:pt x="253" y="2068"/>
                  </a:cubicBezTo>
                  <a:cubicBezTo>
                    <a:pt x="1" y="3626"/>
                    <a:pt x="637" y="4180"/>
                    <a:pt x="1370" y="4180"/>
                  </a:cubicBezTo>
                  <a:cubicBezTo>
                    <a:pt x="2487" y="4180"/>
                    <a:pt x="3830" y="2894"/>
                    <a:pt x="2601" y="1916"/>
                  </a:cubicBezTo>
                  <a:cubicBezTo>
                    <a:pt x="2441" y="1792"/>
                    <a:pt x="2271" y="1741"/>
                    <a:pt x="2104" y="1741"/>
                  </a:cubicBezTo>
                  <a:cubicBezTo>
                    <a:pt x="1647" y="1741"/>
                    <a:pt x="1222" y="2133"/>
                    <a:pt x="1137" y="2500"/>
                  </a:cubicBezTo>
                  <a:cubicBezTo>
                    <a:pt x="737" y="1436"/>
                    <a:pt x="2969" y="384"/>
                    <a:pt x="2501" y="116"/>
                  </a:cubicBezTo>
                  <a:cubicBezTo>
                    <a:pt x="2357" y="36"/>
                    <a:pt x="2213" y="1"/>
                    <a:pt x="2070"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10" name="Google Shape;910;p62"/>
            <p:cNvSpPr/>
            <p:nvPr/>
          </p:nvSpPr>
          <p:spPr>
            <a:xfrm>
              <a:off x="6922914" y="1189201"/>
              <a:ext cx="176949" cy="268929"/>
            </a:xfrm>
            <a:custGeom>
              <a:avLst/>
              <a:gdLst/>
              <a:ahLst/>
              <a:cxnLst/>
              <a:rect l="l" t="t" r="r" b="b"/>
              <a:pathLst>
                <a:path w="2701" h="4105" extrusionOk="0">
                  <a:moveTo>
                    <a:pt x="2273" y="1"/>
                  </a:moveTo>
                  <a:cubicBezTo>
                    <a:pt x="1723" y="1"/>
                    <a:pt x="809" y="79"/>
                    <a:pt x="217" y="107"/>
                  </a:cubicBezTo>
                  <a:cubicBezTo>
                    <a:pt x="81" y="107"/>
                    <a:pt x="1" y="239"/>
                    <a:pt x="33" y="359"/>
                  </a:cubicBezTo>
                  <a:cubicBezTo>
                    <a:pt x="146" y="674"/>
                    <a:pt x="349" y="757"/>
                    <a:pt x="578" y="757"/>
                  </a:cubicBezTo>
                  <a:cubicBezTo>
                    <a:pt x="830" y="757"/>
                    <a:pt x="1113" y="656"/>
                    <a:pt x="1340" y="656"/>
                  </a:cubicBezTo>
                  <a:cubicBezTo>
                    <a:pt x="1482" y="656"/>
                    <a:pt x="1603" y="696"/>
                    <a:pt x="1681" y="823"/>
                  </a:cubicBezTo>
                  <a:cubicBezTo>
                    <a:pt x="1965" y="1291"/>
                    <a:pt x="1381" y="3059"/>
                    <a:pt x="1333" y="3875"/>
                  </a:cubicBezTo>
                  <a:cubicBezTo>
                    <a:pt x="1333" y="3991"/>
                    <a:pt x="1417" y="4075"/>
                    <a:pt x="1517" y="4091"/>
                  </a:cubicBezTo>
                  <a:cubicBezTo>
                    <a:pt x="1644" y="4099"/>
                    <a:pt x="1756" y="4104"/>
                    <a:pt x="1854" y="4104"/>
                  </a:cubicBezTo>
                  <a:cubicBezTo>
                    <a:pt x="2176" y="4104"/>
                    <a:pt x="2348" y="4042"/>
                    <a:pt x="2449" y="3775"/>
                  </a:cubicBezTo>
                  <a:cubicBezTo>
                    <a:pt x="2649" y="3223"/>
                    <a:pt x="2601" y="1423"/>
                    <a:pt x="2681" y="207"/>
                  </a:cubicBezTo>
                  <a:cubicBezTo>
                    <a:pt x="2701" y="107"/>
                    <a:pt x="2617" y="7"/>
                    <a:pt x="2501" y="7"/>
                  </a:cubicBezTo>
                  <a:cubicBezTo>
                    <a:pt x="2436" y="3"/>
                    <a:pt x="2359" y="1"/>
                    <a:pt x="2273" y="1"/>
                  </a:cubicBezTo>
                  <a:close/>
                </a:path>
              </a:pathLst>
            </a:custGeom>
            <a:solidFill>
              <a:schemeClr val="accent3"/>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11" name="Google Shape;911;p62"/>
            <p:cNvSpPr/>
            <p:nvPr/>
          </p:nvSpPr>
          <p:spPr>
            <a:xfrm>
              <a:off x="6315824" y="595063"/>
              <a:ext cx="195358" cy="344858"/>
            </a:xfrm>
            <a:custGeom>
              <a:avLst/>
              <a:gdLst/>
              <a:ahLst/>
              <a:cxnLst/>
              <a:rect l="l" t="t" r="r" b="b"/>
              <a:pathLst>
                <a:path w="2982" h="5264" extrusionOk="0">
                  <a:moveTo>
                    <a:pt x="1435" y="834"/>
                  </a:moveTo>
                  <a:cubicBezTo>
                    <a:pt x="1711" y="834"/>
                    <a:pt x="1854" y="1696"/>
                    <a:pt x="1382" y="1872"/>
                  </a:cubicBezTo>
                  <a:cubicBezTo>
                    <a:pt x="1345" y="1886"/>
                    <a:pt x="1313" y="1893"/>
                    <a:pt x="1284" y="1893"/>
                  </a:cubicBezTo>
                  <a:cubicBezTo>
                    <a:pt x="985" y="1893"/>
                    <a:pt x="1109" y="1170"/>
                    <a:pt x="1230" y="988"/>
                  </a:cubicBezTo>
                  <a:cubicBezTo>
                    <a:pt x="1301" y="879"/>
                    <a:pt x="1371" y="834"/>
                    <a:pt x="1435" y="834"/>
                  </a:cubicBezTo>
                  <a:close/>
                  <a:moveTo>
                    <a:pt x="1657" y="0"/>
                  </a:moveTo>
                  <a:cubicBezTo>
                    <a:pt x="1209" y="0"/>
                    <a:pt x="755" y="225"/>
                    <a:pt x="562" y="572"/>
                  </a:cubicBezTo>
                  <a:cubicBezTo>
                    <a:pt x="1" y="1540"/>
                    <a:pt x="613" y="2803"/>
                    <a:pt x="1304" y="2803"/>
                  </a:cubicBezTo>
                  <a:cubicBezTo>
                    <a:pt x="1516" y="2803"/>
                    <a:pt x="1735" y="2685"/>
                    <a:pt x="1930" y="2404"/>
                  </a:cubicBezTo>
                  <a:lnTo>
                    <a:pt x="1930" y="2404"/>
                  </a:lnTo>
                  <a:cubicBezTo>
                    <a:pt x="2214" y="2656"/>
                    <a:pt x="1662" y="4636"/>
                    <a:pt x="2246" y="5120"/>
                  </a:cubicBezTo>
                  <a:cubicBezTo>
                    <a:pt x="2371" y="5221"/>
                    <a:pt x="2472" y="5263"/>
                    <a:pt x="2554" y="5263"/>
                  </a:cubicBezTo>
                  <a:cubicBezTo>
                    <a:pt x="2931" y="5263"/>
                    <a:pt x="2901" y="4376"/>
                    <a:pt x="2914" y="4320"/>
                  </a:cubicBezTo>
                  <a:cubicBezTo>
                    <a:pt x="2982" y="3504"/>
                    <a:pt x="2682" y="604"/>
                    <a:pt x="2530" y="404"/>
                  </a:cubicBezTo>
                  <a:cubicBezTo>
                    <a:pt x="2311" y="121"/>
                    <a:pt x="1986" y="0"/>
                    <a:pt x="1657" y="0"/>
                  </a:cubicBezTo>
                  <a:close/>
                </a:path>
              </a:pathLst>
            </a:custGeom>
            <a:solidFill>
              <a:schemeClr val="accent4"/>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12" name="Google Shape;912;p62"/>
            <p:cNvSpPr/>
            <p:nvPr/>
          </p:nvSpPr>
          <p:spPr>
            <a:xfrm>
              <a:off x="5856325" y="855508"/>
              <a:ext cx="217305" cy="305681"/>
            </a:xfrm>
            <a:custGeom>
              <a:avLst/>
              <a:gdLst/>
              <a:ahLst/>
              <a:cxnLst/>
              <a:rect l="l" t="t" r="r" b="b"/>
              <a:pathLst>
                <a:path w="3317" h="4666" extrusionOk="0">
                  <a:moveTo>
                    <a:pt x="1685" y="1"/>
                  </a:moveTo>
                  <a:cubicBezTo>
                    <a:pt x="1071" y="1"/>
                    <a:pt x="471" y="243"/>
                    <a:pt x="568" y="831"/>
                  </a:cubicBezTo>
                  <a:cubicBezTo>
                    <a:pt x="577" y="894"/>
                    <a:pt x="643" y="916"/>
                    <a:pt x="743" y="916"/>
                  </a:cubicBezTo>
                  <a:cubicBezTo>
                    <a:pt x="966" y="916"/>
                    <a:pt x="1358" y="807"/>
                    <a:pt x="1660" y="807"/>
                  </a:cubicBezTo>
                  <a:cubicBezTo>
                    <a:pt x="1964" y="807"/>
                    <a:pt x="2177" y="918"/>
                    <a:pt x="2032" y="1363"/>
                  </a:cubicBezTo>
                  <a:cubicBezTo>
                    <a:pt x="1800" y="2079"/>
                    <a:pt x="500" y="1795"/>
                    <a:pt x="500" y="2379"/>
                  </a:cubicBezTo>
                  <a:cubicBezTo>
                    <a:pt x="516" y="2931"/>
                    <a:pt x="2632" y="2679"/>
                    <a:pt x="1984" y="3663"/>
                  </a:cubicBezTo>
                  <a:cubicBezTo>
                    <a:pt x="1584" y="4263"/>
                    <a:pt x="0" y="3579"/>
                    <a:pt x="700" y="4395"/>
                  </a:cubicBezTo>
                  <a:cubicBezTo>
                    <a:pt x="874" y="4587"/>
                    <a:pt x="1221" y="4666"/>
                    <a:pt x="1565" y="4666"/>
                  </a:cubicBezTo>
                  <a:cubicBezTo>
                    <a:pt x="1880" y="4666"/>
                    <a:pt x="2193" y="4600"/>
                    <a:pt x="2368" y="4495"/>
                  </a:cubicBezTo>
                  <a:cubicBezTo>
                    <a:pt x="3032" y="4115"/>
                    <a:pt x="3316" y="3731"/>
                    <a:pt x="2984" y="2947"/>
                  </a:cubicBezTo>
                  <a:cubicBezTo>
                    <a:pt x="2800" y="2515"/>
                    <a:pt x="2332" y="2515"/>
                    <a:pt x="2368" y="2279"/>
                  </a:cubicBezTo>
                  <a:cubicBezTo>
                    <a:pt x="2368" y="2195"/>
                    <a:pt x="2732" y="1979"/>
                    <a:pt x="2900" y="1479"/>
                  </a:cubicBezTo>
                  <a:cubicBezTo>
                    <a:pt x="3016" y="1115"/>
                    <a:pt x="3032" y="631"/>
                    <a:pt x="2784" y="347"/>
                  </a:cubicBezTo>
                  <a:cubicBezTo>
                    <a:pt x="2587" y="129"/>
                    <a:pt x="2133" y="1"/>
                    <a:pt x="1685" y="1"/>
                  </a:cubicBez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sp>
          <p:nvSpPr>
            <p:cNvPr id="913" name="Google Shape;913;p62"/>
            <p:cNvSpPr/>
            <p:nvPr/>
          </p:nvSpPr>
          <p:spPr>
            <a:xfrm>
              <a:off x="6094264" y="1191319"/>
              <a:ext cx="221563" cy="310398"/>
            </a:xfrm>
            <a:custGeom>
              <a:avLst/>
              <a:gdLst/>
              <a:ahLst/>
              <a:cxnLst/>
              <a:rect l="l" t="t" r="r" b="b"/>
              <a:pathLst>
                <a:path w="3382" h="4738" extrusionOk="0">
                  <a:moveTo>
                    <a:pt x="1556" y="573"/>
                  </a:moveTo>
                  <a:cubicBezTo>
                    <a:pt x="1621" y="573"/>
                    <a:pt x="1697" y="597"/>
                    <a:pt x="1784" y="653"/>
                  </a:cubicBezTo>
                  <a:cubicBezTo>
                    <a:pt x="2277" y="955"/>
                    <a:pt x="1950" y="1627"/>
                    <a:pt x="1622" y="1627"/>
                  </a:cubicBezTo>
                  <a:cubicBezTo>
                    <a:pt x="1551" y="1627"/>
                    <a:pt x="1479" y="1595"/>
                    <a:pt x="1416" y="1521"/>
                  </a:cubicBezTo>
                  <a:cubicBezTo>
                    <a:pt x="1181" y="1242"/>
                    <a:pt x="1214" y="573"/>
                    <a:pt x="1556" y="573"/>
                  </a:cubicBezTo>
                  <a:close/>
                  <a:moveTo>
                    <a:pt x="1823" y="2437"/>
                  </a:moveTo>
                  <a:cubicBezTo>
                    <a:pt x="2454" y="2437"/>
                    <a:pt x="2508" y="3754"/>
                    <a:pt x="1816" y="3789"/>
                  </a:cubicBezTo>
                  <a:cubicBezTo>
                    <a:pt x="1808" y="3790"/>
                    <a:pt x="1800" y="3790"/>
                    <a:pt x="1791" y="3790"/>
                  </a:cubicBezTo>
                  <a:cubicBezTo>
                    <a:pt x="1101" y="3790"/>
                    <a:pt x="1109" y="2488"/>
                    <a:pt x="1800" y="2437"/>
                  </a:cubicBezTo>
                  <a:cubicBezTo>
                    <a:pt x="1808" y="2437"/>
                    <a:pt x="1816" y="2437"/>
                    <a:pt x="1823" y="2437"/>
                  </a:cubicBezTo>
                  <a:close/>
                  <a:moveTo>
                    <a:pt x="1807" y="1"/>
                  </a:moveTo>
                  <a:cubicBezTo>
                    <a:pt x="1758" y="1"/>
                    <a:pt x="1706" y="2"/>
                    <a:pt x="1652" y="5"/>
                  </a:cubicBezTo>
                  <a:cubicBezTo>
                    <a:pt x="0" y="105"/>
                    <a:pt x="468" y="1169"/>
                    <a:pt x="836" y="1753"/>
                  </a:cubicBezTo>
                  <a:cubicBezTo>
                    <a:pt x="968" y="1953"/>
                    <a:pt x="952" y="2221"/>
                    <a:pt x="800" y="2405"/>
                  </a:cubicBezTo>
                  <a:cubicBezTo>
                    <a:pt x="184" y="3205"/>
                    <a:pt x="184" y="4705"/>
                    <a:pt x="1916" y="4737"/>
                  </a:cubicBezTo>
                  <a:cubicBezTo>
                    <a:pt x="1923" y="4737"/>
                    <a:pt x="1929" y="4737"/>
                    <a:pt x="1935" y="4737"/>
                  </a:cubicBezTo>
                  <a:cubicBezTo>
                    <a:pt x="3254" y="4737"/>
                    <a:pt x="3381" y="3034"/>
                    <a:pt x="2669" y="2321"/>
                  </a:cubicBezTo>
                  <a:cubicBezTo>
                    <a:pt x="2485" y="2153"/>
                    <a:pt x="2437" y="1905"/>
                    <a:pt x="2537" y="1689"/>
                  </a:cubicBezTo>
                  <a:cubicBezTo>
                    <a:pt x="2826" y="1076"/>
                    <a:pt x="3145" y="1"/>
                    <a:pt x="1807" y="1"/>
                  </a:cubicBezTo>
                  <a:close/>
                </a:path>
              </a:pathLst>
            </a:custGeom>
            <a:solidFill>
              <a:schemeClr val="accen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endParaRPr kumimoji="0" sz="1400" b="0" i="0" u="none" strike="noStrike" kern="0" cap="none" spc="0" normalizeH="0" baseline="0" noProof="0">
                <a:ln>
                  <a:noFill/>
                </a:ln>
                <a:solidFill>
                  <a:srgbClr val="000000"/>
                </a:solidFill>
                <a:effectLst/>
                <a:uLnTx/>
                <a:uFillTx/>
                <a:latin typeface="Arial"/>
                <a:cs typeface="Arial"/>
                <a:sym typeface="Arial"/>
              </a:endParaRPr>
            </a:p>
          </p:txBody>
        </p:sp>
      </p:grpSp>
      <p:sp>
        <p:nvSpPr>
          <p:cNvPr id="14" name="CuadroTexto 13">
            <a:extLst>
              <a:ext uri="{FF2B5EF4-FFF2-40B4-BE49-F238E27FC236}">
                <a16:creationId xmlns:a16="http://schemas.microsoft.com/office/drawing/2014/main" id="{6A67CA5D-69C6-877A-2C70-D70D623D4719}"/>
              </a:ext>
            </a:extLst>
          </p:cNvPr>
          <p:cNvSpPr txBox="1"/>
          <p:nvPr/>
        </p:nvSpPr>
        <p:spPr>
          <a:xfrm>
            <a:off x="656468" y="1050246"/>
            <a:ext cx="3995365" cy="2862322"/>
          </a:xfrm>
          <a:prstGeom prst="rect">
            <a:avLst/>
          </a:prstGeom>
          <a:noFill/>
        </p:spPr>
        <p:txBody>
          <a:bodyPr wrap="square">
            <a:spAutoFit/>
          </a:bodyPr>
          <a:lstStyle/>
          <a:p>
            <a:pPr algn="ctr"/>
            <a:r>
              <a:rPr lang="es-CL" sz="1800" dirty="0">
                <a:latin typeface="Roboto" panose="02000000000000000000" pitchFamily="2" charset="0"/>
                <a:ea typeface="Roboto" panose="02000000000000000000" pitchFamily="2" charset="0"/>
                <a:cs typeface="Roboto" panose="02000000000000000000" pitchFamily="2" charset="0"/>
              </a:rPr>
              <a:t>El estudiantado identifica erróneamente relaciones proporcionales de cantidades de magnitudes cuando no lo son. Este error aparece en los casos en que el alumno(a) asume que una relación es de proporcionalidad directa siempre que, </a:t>
            </a:r>
            <a:r>
              <a:rPr lang="es-CL" sz="1800" b="1" dirty="0">
                <a:latin typeface="Roboto" panose="02000000000000000000" pitchFamily="2" charset="0"/>
                <a:ea typeface="Roboto" panose="02000000000000000000" pitchFamily="2" charset="0"/>
                <a:cs typeface="Roboto" panose="02000000000000000000" pitchFamily="2" charset="0"/>
              </a:rPr>
              <a:t>al aumentar (disminuir) la cantidad de una magnitud aumenta (disminuye) la otra</a:t>
            </a:r>
            <a:r>
              <a:rPr lang="es-CL" sz="1800" dirty="0">
                <a:latin typeface="Roboto" panose="02000000000000000000" pitchFamily="2" charset="0"/>
                <a:ea typeface="Roboto" panose="02000000000000000000" pitchFamily="2" charset="0"/>
                <a:cs typeface="Roboto" panose="02000000000000000000" pitchFamily="2" charset="0"/>
              </a:rPr>
              <a:t>. </a:t>
            </a:r>
          </a:p>
        </p:txBody>
      </p:sp>
      <p:pic>
        <p:nvPicPr>
          <p:cNvPr id="15" name="Imagen 14">
            <a:extLst>
              <a:ext uri="{FF2B5EF4-FFF2-40B4-BE49-F238E27FC236}">
                <a16:creationId xmlns:a16="http://schemas.microsoft.com/office/drawing/2014/main" id="{B2BE122B-8C83-7321-1A8F-C77150EBBADB}"/>
              </a:ext>
            </a:extLst>
          </p:cNvPr>
          <p:cNvPicPr>
            <a:picLocks noChangeAspect="1"/>
          </p:cNvPicPr>
          <p:nvPr/>
        </p:nvPicPr>
        <p:blipFill>
          <a:blip r:embed="rId4"/>
          <a:stretch>
            <a:fillRect/>
          </a:stretch>
        </p:blipFill>
        <p:spPr>
          <a:xfrm>
            <a:off x="8368677" y="65157"/>
            <a:ext cx="673185" cy="472019"/>
          </a:xfrm>
          <a:prstGeom prst="rect">
            <a:avLst/>
          </a:prstGeom>
        </p:spPr>
      </p:pic>
    </p:spTree>
  </p:cSld>
  <p:clrMapOvr>
    <a:masterClrMapping/>
  </p:clrMapOvr>
</p:sld>
</file>

<file path=ppt/theme/theme1.xml><?xml version="1.0" encoding="utf-8"?>
<a:theme xmlns:a="http://schemas.openxmlformats.org/drawingml/2006/main" name="Matrix Templates by Slidesgo">
  <a:themeElements>
    <a:clrScheme name="Simple Light">
      <a:dk1>
        <a:srgbClr val="000000"/>
      </a:dk1>
      <a:lt1>
        <a:srgbClr val="FFFFFF"/>
      </a:lt1>
      <a:dk2>
        <a:srgbClr val="595959"/>
      </a:dk2>
      <a:lt2>
        <a:srgbClr val="EEEEEE"/>
      </a:lt2>
      <a:accent1>
        <a:srgbClr val="2C6F3B"/>
      </a:accent1>
      <a:accent2>
        <a:srgbClr val="1CAD4F"/>
      </a:accent2>
      <a:accent3>
        <a:srgbClr val="83D18A"/>
      </a:accent3>
      <a:accent4>
        <a:srgbClr val="9BA6D1"/>
      </a:accent4>
      <a:accent5>
        <a:srgbClr val="727CB1"/>
      </a:accent5>
      <a:accent6>
        <a:srgbClr val="4D557E"/>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1_Matrix Templates by Slidesgo">
  <a:themeElements>
    <a:clrScheme name="Simple Light">
      <a:dk1>
        <a:srgbClr val="000000"/>
      </a:dk1>
      <a:lt1>
        <a:srgbClr val="FFFFFF"/>
      </a:lt1>
      <a:dk2>
        <a:srgbClr val="595959"/>
      </a:dk2>
      <a:lt2>
        <a:srgbClr val="EEEEEE"/>
      </a:lt2>
      <a:accent1>
        <a:srgbClr val="2C6F3B"/>
      </a:accent1>
      <a:accent2>
        <a:srgbClr val="1CAD4F"/>
      </a:accent2>
      <a:accent3>
        <a:srgbClr val="83D18A"/>
      </a:accent3>
      <a:accent4>
        <a:srgbClr val="9BA6D1"/>
      </a:accent4>
      <a:accent5>
        <a:srgbClr val="727CB1"/>
      </a:accent5>
      <a:accent6>
        <a:srgbClr val="4D557E"/>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1_Tema d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Cool Professor CV by Slidesgo">
  <a:themeElements>
    <a:clrScheme name="Simple Light">
      <a:dk1>
        <a:srgbClr val="EBFAFA"/>
      </a:dk1>
      <a:lt1>
        <a:srgbClr val="FFFFFF"/>
      </a:lt1>
      <a:dk2>
        <a:srgbClr val="76ACA9"/>
      </a:dk2>
      <a:lt2>
        <a:srgbClr val="C0D99A"/>
      </a:lt2>
      <a:accent1>
        <a:srgbClr val="273533"/>
      </a:accent1>
      <a:accent2>
        <a:srgbClr val="F19482"/>
      </a:accent2>
      <a:accent3>
        <a:srgbClr val="83C8C5"/>
      </a:accent3>
      <a:accent4>
        <a:srgbClr val="FBDF74"/>
      </a:accent4>
      <a:accent5>
        <a:srgbClr val="F8B677"/>
      </a:accent5>
      <a:accent6>
        <a:srgbClr val="EBFAFA"/>
      </a:accent6>
      <a:hlink>
        <a:srgbClr val="000000"/>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17783</TotalTime>
  <Words>2149</Words>
  <Application>Microsoft Office PowerPoint</Application>
  <PresentationFormat>Presentación en pantalla (16:9)</PresentationFormat>
  <Paragraphs>137</Paragraphs>
  <Slides>36</Slides>
  <Notes>30</Notes>
  <HiddenSlides>0</HiddenSlides>
  <MMClips>0</MMClips>
  <ScaleCrop>false</ScaleCrop>
  <HeadingPairs>
    <vt:vector size="4" baseType="variant">
      <vt:variant>
        <vt:lpstr>Tema</vt:lpstr>
      </vt:variant>
      <vt:variant>
        <vt:i4>4</vt:i4>
      </vt:variant>
      <vt:variant>
        <vt:lpstr>Títulos de diapositiva</vt:lpstr>
      </vt:variant>
      <vt:variant>
        <vt:i4>36</vt:i4>
      </vt:variant>
    </vt:vector>
  </HeadingPairs>
  <TitlesOfParts>
    <vt:vector size="40" baseType="lpstr">
      <vt:lpstr>Matrix Templates by Slidesgo</vt:lpstr>
      <vt:lpstr>1_Matrix Templates by Slidesgo</vt:lpstr>
      <vt:lpstr>1_Tema de Office</vt:lpstr>
      <vt:lpstr>Cool Professor CV by Slidesgo</vt:lpstr>
      <vt:lpstr>Presentación de PowerPoint</vt:lpstr>
      <vt:lpstr>¿Qué abordaremos hoy?</vt:lpstr>
      <vt:lpstr>Problema Inicial</vt:lpstr>
      <vt:lpstr>Problema inicial</vt:lpstr>
      <vt:lpstr>Pensamiento Proporcional</vt:lpstr>
      <vt:lpstr>¿Qué es una proporción?</vt:lpstr>
      <vt:lpstr>Directa e inversamente proporcionales</vt:lpstr>
      <vt:lpstr>Directa e inversamente proporcionales</vt:lpstr>
      <vt:lpstr>Presentación de PowerPoint</vt:lpstr>
      <vt:lpstr>Veamos dos ejemplos</vt:lpstr>
      <vt:lpstr>Veamos dos ejemplos</vt:lpstr>
      <vt:lpstr>Ilusión de la  linealidad</vt:lpstr>
      <vt:lpstr>La Regla de Tres</vt:lpstr>
      <vt:lpstr>Tipos de Tareas</vt:lpstr>
      <vt:lpstr>Tipos de Tareas</vt:lpstr>
      <vt:lpstr>Otro Problema</vt:lpstr>
      <vt:lpstr>Pensamiento Funcional</vt:lpstr>
      <vt:lpstr>Pensamiento Funcional</vt:lpstr>
      <vt:lpstr>Presentación de PowerPoint</vt:lpstr>
      <vt:lpstr>El concepto de función</vt:lpstr>
      <vt:lpstr>Analicemos</vt:lpstr>
      <vt:lpstr>Analicemos</vt:lpstr>
      <vt:lpstr>Analicemos</vt:lpstr>
      <vt:lpstr>Representaciones de las funciones</vt:lpstr>
      <vt:lpstr>La Función y sus representaciones</vt:lpstr>
      <vt:lpstr>La Función y sus representaciones</vt:lpstr>
      <vt:lpstr>La Función y sus representaciones</vt:lpstr>
      <vt:lpstr>Presentación de PowerPoint</vt:lpstr>
      <vt:lpstr>Presentación de PowerPoint</vt:lpstr>
      <vt:lpstr>Presentación de PowerPoint</vt:lpstr>
      <vt:lpstr>Presentación de PowerPoint</vt:lpstr>
      <vt:lpstr>Presentación de PowerPoint</vt:lpstr>
      <vt:lpstr>Presentación de PowerPoint</vt:lpstr>
      <vt:lpstr>Presentación de PowerPoint</vt:lpstr>
      <vt:lpstr>Cierre de la Clase</vt:lpstr>
      <vt:lpstr>Referencias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Práctica Profesional II</dc:title>
  <dc:creator>Valeria Randolph</dc:creator>
  <cp:lastModifiedBy>Valeria Randolph</cp:lastModifiedBy>
  <cp:revision>676</cp:revision>
  <dcterms:modified xsi:type="dcterms:W3CDTF">2024-08-14T13:19:03Z</dcterms:modified>
</cp:coreProperties>
</file>