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809" r:id="rId2"/>
  </p:sldMasterIdLst>
  <p:notesMasterIdLst>
    <p:notesMasterId r:id="rId36"/>
  </p:notesMasterIdLst>
  <p:sldIdLst>
    <p:sldId id="645" r:id="rId3"/>
    <p:sldId id="259" r:id="rId4"/>
    <p:sldId id="258" r:id="rId5"/>
    <p:sldId id="260" r:id="rId6"/>
    <p:sldId id="667" r:id="rId7"/>
    <p:sldId id="261" r:id="rId8"/>
    <p:sldId id="669" r:id="rId9"/>
    <p:sldId id="668" r:id="rId10"/>
    <p:sldId id="670" r:id="rId11"/>
    <p:sldId id="265" r:id="rId12"/>
    <p:sldId id="666" r:id="rId13"/>
    <p:sldId id="665" r:id="rId14"/>
    <p:sldId id="684" r:id="rId15"/>
    <p:sldId id="271" r:id="rId16"/>
    <p:sldId id="681" r:id="rId17"/>
    <p:sldId id="687" r:id="rId18"/>
    <p:sldId id="685" r:id="rId19"/>
    <p:sldId id="688" r:id="rId20"/>
    <p:sldId id="686" r:id="rId21"/>
    <p:sldId id="690" r:id="rId22"/>
    <p:sldId id="692" r:id="rId23"/>
    <p:sldId id="672" r:id="rId24"/>
    <p:sldId id="673" r:id="rId25"/>
    <p:sldId id="674" r:id="rId26"/>
    <p:sldId id="675" r:id="rId27"/>
    <p:sldId id="676" r:id="rId28"/>
    <p:sldId id="677" r:id="rId29"/>
    <p:sldId id="680" r:id="rId30"/>
    <p:sldId id="678" r:id="rId31"/>
    <p:sldId id="689" r:id="rId32"/>
    <p:sldId id="691" r:id="rId33"/>
    <p:sldId id="661" r:id="rId34"/>
    <p:sldId id="679" r:id="rId35"/>
  </p:sldIdLst>
  <p:sldSz cx="9144000" cy="5143500" type="screen16x9"/>
  <p:notesSz cx="6858000" cy="9144000"/>
  <p:embeddedFontLst>
    <p:embeddedFont>
      <p:font typeface="Anaheim" panose="020B0604020202020204" charset="0"/>
      <p:regular r:id="rId37"/>
      <p:bold r:id="rId38"/>
    </p:embeddedFont>
    <p:embeddedFont>
      <p:font typeface="Asap" panose="020B0604020202020204" charset="0"/>
      <p:regular r:id="rId39"/>
      <p:bold r:id="rId40"/>
      <p:italic r:id="rId41"/>
      <p:boldItalic r:id="rId42"/>
    </p:embeddedFont>
    <p:embeddedFont>
      <p:font typeface="Fira Sans Extra Condensed Medium" panose="020B0604020202020204" charset="0"/>
      <p:regular r:id="rId43"/>
      <p:bold r:id="rId44"/>
      <p:italic r:id="rId45"/>
      <p:boldItalic r:id="rId46"/>
    </p:embeddedFont>
    <p:embeddedFont>
      <p:font typeface="Lato" panose="020F0502020204030203" pitchFamily="34" charset="0"/>
      <p:regular r:id="rId47"/>
      <p:bold r:id="rId48"/>
      <p:italic r:id="rId49"/>
      <p:boldItalic r:id="rId50"/>
    </p:embeddedFont>
    <p:embeddedFont>
      <p:font typeface="Roboto" panose="02000000000000000000" pitchFamily="2"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28">
          <p15:clr>
            <a:srgbClr val="9AA0A6"/>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A0E87B-DA81-9E0A-5DE9-1335644CC6C7}" name="Victoria Gabriela Garcés López (victoria.garces)" initials="V(" userId="S::victoria.garces@uchile.cl::8a17058b-d66f-400f-b496-61dcd32ecb4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leria Randolph" initials="VR" lastIdx="1" clrIdx="0">
    <p:extLst>
      <p:ext uri="{19B8F6BF-5375-455C-9EA6-DF929625EA0E}">
        <p15:presenceInfo xmlns:p15="http://schemas.microsoft.com/office/powerpoint/2012/main" userId="ce77f8f64b0d3e1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5BCB"/>
    <a:srgbClr val="CF4C4C"/>
    <a:srgbClr val="DCEBF0"/>
    <a:srgbClr val="FE2B45"/>
    <a:srgbClr val="FBDF74"/>
    <a:srgbClr val="EBFAFA"/>
    <a:srgbClr val="FFE7EA"/>
    <a:srgbClr val="007FFF"/>
    <a:srgbClr val="7CBACE"/>
    <a:srgbClr val="F2E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A0CF22-64F0-0873-5D81-31D8A8F4B25B}" v="64" dt="2024-09-11T18:09:42.800"/>
  </p1510:revLst>
</p1510:revInfo>
</file>

<file path=ppt/tableStyles.xml><?xml version="1.0" encoding="utf-8"?>
<a:tblStyleLst xmlns:a="http://schemas.openxmlformats.org/drawingml/2006/main" def="{DEFC8B86-81C0-4F35-9B98-80BEE6C666D3}">
  <a:tblStyle styleId="{DEFC8B86-81C0-4F35-9B98-80BEE6C666D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828"/>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theme" Target="theme/theme1.xml"/><Relationship Id="rId5" Type="http://schemas.openxmlformats.org/officeDocument/2006/relationships/slide" Target="slides/slide3.xml"/><Relationship Id="rId61" Type="http://schemas.microsoft.com/office/2015/10/relationships/revisionInfo" Target="revisionInfo.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font" Target="fonts/font1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5.fntdata"/><Relationship Id="rId54" Type="http://schemas.openxmlformats.org/officeDocument/2006/relationships/font" Target="fonts/font18.fntdata"/><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font" Target="fonts/font16.fntdata"/><Relationship Id="rId60"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suario invitado" userId="S::urn:spo:anon#1bb0c738866755815460777964d5fb7cd53df3d6933eae37ab22056d4158ef6f::" providerId="AD" clId="Web-{6F481828-4075-8C85-9DCB-2DF3AFCBE3F5}"/>
    <pc:docChg chg="modSld">
      <pc:chgData name="Usuario invitado" userId="S::urn:spo:anon#1bb0c738866755815460777964d5fb7cd53df3d6933eae37ab22056d4158ef6f::" providerId="AD" clId="Web-{6F481828-4075-8C85-9DCB-2DF3AFCBE3F5}" dt="2024-08-27T20:14:49.875" v="28" actId="20577"/>
      <pc:docMkLst>
        <pc:docMk/>
      </pc:docMkLst>
      <pc:sldChg chg="modSp">
        <pc:chgData name="Usuario invitado" userId="S::urn:spo:anon#1bb0c738866755815460777964d5fb7cd53df3d6933eae37ab22056d4158ef6f::" providerId="AD" clId="Web-{6F481828-4075-8C85-9DCB-2DF3AFCBE3F5}" dt="2024-08-27T20:14:49.875" v="28" actId="20577"/>
        <pc:sldMkLst>
          <pc:docMk/>
          <pc:sldMk cId="0" sldId="273"/>
        </pc:sldMkLst>
        <pc:spChg chg="mod">
          <ac:chgData name="Usuario invitado" userId="S::urn:spo:anon#1bb0c738866755815460777964d5fb7cd53df3d6933eae37ab22056d4158ef6f::" providerId="AD" clId="Web-{6F481828-4075-8C85-9DCB-2DF3AFCBE3F5}" dt="2024-08-27T20:14:49.875" v="28" actId="20577"/>
          <ac:spMkLst>
            <pc:docMk/>
            <pc:sldMk cId="0" sldId="273"/>
            <ac:spMk id="656" creationId="{00000000-0000-0000-0000-000000000000}"/>
          </ac:spMkLst>
        </pc:spChg>
      </pc:sldChg>
      <pc:sldChg chg="modSp">
        <pc:chgData name="Usuario invitado" userId="S::urn:spo:anon#1bb0c738866755815460777964d5fb7cd53df3d6933eae37ab22056d4158ef6f::" providerId="AD" clId="Web-{6F481828-4075-8C85-9DCB-2DF3AFCBE3F5}" dt="2024-08-27T20:13:33.935" v="24" actId="20577"/>
        <pc:sldMkLst>
          <pc:docMk/>
          <pc:sldMk cId="1349304250" sldId="645"/>
        </pc:sldMkLst>
        <pc:spChg chg="mod">
          <ac:chgData name="Usuario invitado" userId="S::urn:spo:anon#1bb0c738866755815460777964d5fb7cd53df3d6933eae37ab22056d4158ef6f::" providerId="AD" clId="Web-{6F481828-4075-8C85-9DCB-2DF3AFCBE3F5}" dt="2024-08-27T20:13:33.935" v="24" actId="20577"/>
          <ac:spMkLst>
            <pc:docMk/>
            <pc:sldMk cId="1349304250" sldId="645"/>
            <ac:spMk id="10" creationId="{0E038972-4CC9-F8FA-2A03-73B83BF4A130}"/>
          </ac:spMkLst>
        </pc:spChg>
      </pc:sldChg>
    </pc:docChg>
  </pc:docChgLst>
  <pc:docChgLst>
    <pc:chgData name="Usuario invitado" userId="S::urn:spo:anon#1bb0c738866755815460777964d5fb7cd53df3d6933eae37ab22056d4158ef6f::" providerId="AD" clId="Web-{1CA0CF22-64F0-0873-5D81-31D8A8F4B25B}"/>
    <pc:docChg chg="delSld modSld">
      <pc:chgData name="Usuario invitado" userId="S::urn:spo:anon#1bb0c738866755815460777964d5fb7cd53df3d6933eae37ab22056d4158ef6f::" providerId="AD" clId="Web-{1CA0CF22-64F0-0873-5D81-31D8A8F4B25B}" dt="2024-09-11T18:09:42.800" v="61" actId="1076"/>
      <pc:docMkLst>
        <pc:docMk/>
      </pc:docMkLst>
      <pc:sldChg chg="addSp modSp">
        <pc:chgData name="Usuario invitado" userId="S::urn:spo:anon#1bb0c738866755815460777964d5fb7cd53df3d6933eae37ab22056d4158ef6f::" providerId="AD" clId="Web-{1CA0CF22-64F0-0873-5D81-31D8A8F4B25B}" dt="2024-09-11T18:09:03.392" v="59" actId="1076"/>
        <pc:sldMkLst>
          <pc:docMk/>
          <pc:sldMk cId="2808229013" sldId="675"/>
        </pc:sldMkLst>
        <pc:picChg chg="add mod">
          <ac:chgData name="Usuario invitado" userId="S::urn:spo:anon#1bb0c738866755815460777964d5fb7cd53df3d6933eae37ab22056d4158ef6f::" providerId="AD" clId="Web-{1CA0CF22-64F0-0873-5D81-31D8A8F4B25B}" dt="2024-09-11T18:09:03.392" v="59" actId="1076"/>
          <ac:picMkLst>
            <pc:docMk/>
            <pc:sldMk cId="2808229013" sldId="675"/>
            <ac:picMk id="2" creationId="{24887B72-A260-781C-0932-FC2E51E421F9}"/>
          </ac:picMkLst>
        </pc:picChg>
        <pc:picChg chg="mod">
          <ac:chgData name="Usuario invitado" userId="S::urn:spo:anon#1bb0c738866755815460777964d5fb7cd53df3d6933eae37ab22056d4158ef6f::" providerId="AD" clId="Web-{1CA0CF22-64F0-0873-5D81-31D8A8F4B25B}" dt="2024-09-11T18:08:59.158" v="57" actId="1076"/>
          <ac:picMkLst>
            <pc:docMk/>
            <pc:sldMk cId="2808229013" sldId="675"/>
            <ac:picMk id="7" creationId="{B3C4015F-91FD-BA87-5DEF-E0D79AB0F72E}"/>
          </ac:picMkLst>
        </pc:picChg>
        <pc:picChg chg="mod">
          <ac:chgData name="Usuario invitado" userId="S::urn:spo:anon#1bb0c738866755815460777964d5fb7cd53df3d6933eae37ab22056d4158ef6f::" providerId="AD" clId="Web-{1CA0CF22-64F0-0873-5D81-31D8A8F4B25B}" dt="2024-09-11T18:08:36.860" v="44" actId="1076"/>
          <ac:picMkLst>
            <pc:docMk/>
            <pc:sldMk cId="2808229013" sldId="675"/>
            <ac:picMk id="8" creationId="{AE7216A7-57AE-2D4D-E5F5-CCA8979C20D7}"/>
          </ac:picMkLst>
        </pc:picChg>
      </pc:sldChg>
      <pc:sldChg chg="addSp delSp modSp">
        <pc:chgData name="Usuario invitado" userId="S::urn:spo:anon#1bb0c738866755815460777964d5fb7cd53df3d6933eae37ab22056d4158ef6f::" providerId="AD" clId="Web-{1CA0CF22-64F0-0873-5D81-31D8A8F4B25B}" dt="2024-09-11T18:08:21.953" v="40" actId="14100"/>
        <pc:sldMkLst>
          <pc:docMk/>
          <pc:sldMk cId="2789798572" sldId="680"/>
        </pc:sldMkLst>
        <pc:spChg chg="mod">
          <ac:chgData name="Usuario invitado" userId="S::urn:spo:anon#1bb0c738866755815460777964d5fb7cd53df3d6933eae37ab22056d4158ef6f::" providerId="AD" clId="Web-{1CA0CF22-64F0-0873-5D81-31D8A8F4B25B}" dt="2024-09-11T18:08:21.953" v="40" actId="14100"/>
          <ac:spMkLst>
            <pc:docMk/>
            <pc:sldMk cId="2789798572" sldId="680"/>
            <ac:spMk id="3" creationId="{8F4D0A86-7FD6-1E99-3702-BFBD86C01E65}"/>
          </ac:spMkLst>
        </pc:spChg>
        <pc:picChg chg="add del mod">
          <ac:chgData name="Usuario invitado" userId="S::urn:spo:anon#1bb0c738866755815460777964d5fb7cd53df3d6933eae37ab22056d4158ef6f::" providerId="AD" clId="Web-{1CA0CF22-64F0-0873-5D81-31D8A8F4B25B}" dt="2024-09-11T18:08:12.812" v="35"/>
          <ac:picMkLst>
            <pc:docMk/>
            <pc:sldMk cId="2789798572" sldId="680"/>
            <ac:picMk id="2" creationId="{38EDB56B-A1B5-299C-CFF9-04B7EFB835FB}"/>
          </ac:picMkLst>
        </pc:picChg>
        <pc:picChg chg="mod">
          <ac:chgData name="Usuario invitado" userId="S::urn:spo:anon#1bb0c738866755815460777964d5fb7cd53df3d6933eae37ab22056d4158ef6f::" providerId="AD" clId="Web-{1CA0CF22-64F0-0873-5D81-31D8A8F4B25B}" dt="2024-09-11T18:08:17.578" v="38" actId="1076"/>
          <ac:picMkLst>
            <pc:docMk/>
            <pc:sldMk cId="2789798572" sldId="680"/>
            <ac:picMk id="7" creationId="{B3C4015F-91FD-BA87-5DEF-E0D79AB0F72E}"/>
          </ac:picMkLst>
        </pc:picChg>
      </pc:sldChg>
      <pc:sldChg chg="addSp modSp addAnim">
        <pc:chgData name="Usuario invitado" userId="S::urn:spo:anon#1bb0c738866755815460777964d5fb7cd53df3d6933eae37ab22056d4158ef6f::" providerId="AD" clId="Web-{1CA0CF22-64F0-0873-5D81-31D8A8F4B25B}" dt="2024-09-11T18:08:27.797" v="42" actId="14100"/>
        <pc:sldMkLst>
          <pc:docMk/>
          <pc:sldMk cId="748703204" sldId="686"/>
        </pc:sldMkLst>
        <pc:spChg chg="add mod">
          <ac:chgData name="Usuario invitado" userId="S::urn:spo:anon#1bb0c738866755815460777964d5fb7cd53df3d6933eae37ab22056d4158ef6f::" providerId="AD" clId="Web-{1CA0CF22-64F0-0873-5D81-31D8A8F4B25B}" dt="2024-09-11T18:08:27.797" v="42" actId="14100"/>
          <ac:spMkLst>
            <pc:docMk/>
            <pc:sldMk cId="748703204" sldId="686"/>
            <ac:spMk id="5" creationId="{073ECD41-2F3A-C5A1-B775-3D60FF3A3C33}"/>
          </ac:spMkLst>
        </pc:spChg>
      </pc:sldChg>
      <pc:sldChg chg="addSp modSp">
        <pc:chgData name="Usuario invitado" userId="S::urn:spo:anon#1bb0c738866755815460777964d5fb7cd53df3d6933eae37ab22056d4158ef6f::" providerId="AD" clId="Web-{1CA0CF22-64F0-0873-5D81-31D8A8F4B25B}" dt="2024-09-11T18:09:42.800" v="61" actId="1076"/>
        <pc:sldMkLst>
          <pc:docMk/>
          <pc:sldMk cId="2408060699" sldId="688"/>
        </pc:sldMkLst>
        <pc:spChg chg="mod">
          <ac:chgData name="Usuario invitado" userId="S::urn:spo:anon#1bb0c738866755815460777964d5fb7cd53df3d6933eae37ab22056d4158ef6f::" providerId="AD" clId="Web-{1CA0CF22-64F0-0873-5D81-31D8A8F4B25B}" dt="2024-09-11T18:09:40.128" v="60" actId="1076"/>
          <ac:spMkLst>
            <pc:docMk/>
            <pc:sldMk cId="2408060699" sldId="688"/>
            <ac:spMk id="22" creationId="{66BE0CF2-A131-1CD3-EA81-2E915F05718D}"/>
          </ac:spMkLst>
        </pc:spChg>
        <pc:picChg chg="add mod">
          <ac:chgData name="Usuario invitado" userId="S::urn:spo:anon#1bb0c738866755815460777964d5fb7cd53df3d6933eae37ab22056d4158ef6f::" providerId="AD" clId="Web-{1CA0CF22-64F0-0873-5D81-31D8A8F4B25B}" dt="2024-09-11T18:09:42.800" v="61" actId="1076"/>
          <ac:picMkLst>
            <pc:docMk/>
            <pc:sldMk cId="2408060699" sldId="688"/>
            <ac:picMk id="2" creationId="{1B6AC23B-73CB-5753-EC51-A0B5698A7C70}"/>
          </ac:picMkLst>
        </pc:picChg>
      </pc:sldChg>
      <pc:sldChg chg="del">
        <pc:chgData name="Usuario invitado" userId="S::urn:spo:anon#1bb0c738866755815460777964d5fb7cd53df3d6933eae37ab22056d4158ef6f::" providerId="AD" clId="Web-{1CA0CF22-64F0-0873-5D81-31D8A8F4B25B}" dt="2024-09-11T18:05:12.775" v="0"/>
        <pc:sldMkLst>
          <pc:docMk/>
          <pc:sldMk cId="965755592" sldId="693"/>
        </pc:sldMkLst>
      </pc:sldChg>
    </pc:docChg>
  </pc:docChgLst>
  <pc:docChgLst>
    <pc:chgData name="Victoria Gabriela Garcés López (victoria.garces)" userId="S::victoria.garces@uchile.cl::8a17058b-d66f-400f-b496-61dcd32ecb41" providerId="AD" clId="Web-{E7CAB217-7C1B-B753-DC8C-C51D8E7EBEF2}"/>
    <pc:docChg chg="addSld modSld">
      <pc:chgData name="Victoria Gabriela Garcés López (victoria.garces)" userId="S::victoria.garces@uchile.cl::8a17058b-d66f-400f-b496-61dcd32ecb41" providerId="AD" clId="Web-{E7CAB217-7C1B-B753-DC8C-C51D8E7EBEF2}" dt="2024-09-04T00:22:12.025" v="225" actId="1076"/>
      <pc:docMkLst>
        <pc:docMk/>
      </pc:docMkLst>
      <pc:sldChg chg="modSp">
        <pc:chgData name="Victoria Gabriela Garcés López (victoria.garces)" userId="S::victoria.garces@uchile.cl::8a17058b-d66f-400f-b496-61dcd32ecb41" providerId="AD" clId="Web-{E7CAB217-7C1B-B753-DC8C-C51D8E7EBEF2}" dt="2024-09-03T23:36:18.519" v="3" actId="1076"/>
        <pc:sldMkLst>
          <pc:docMk/>
          <pc:sldMk cId="0" sldId="271"/>
        </pc:sldMkLst>
        <pc:spChg chg="mod">
          <ac:chgData name="Victoria Gabriela Garcés López (victoria.garces)" userId="S::victoria.garces@uchile.cl::8a17058b-d66f-400f-b496-61dcd32ecb41" providerId="AD" clId="Web-{E7CAB217-7C1B-B753-DC8C-C51D8E7EBEF2}" dt="2024-09-03T23:36:11.629" v="1" actId="1076"/>
          <ac:spMkLst>
            <pc:docMk/>
            <pc:sldMk cId="0" sldId="271"/>
            <ac:spMk id="3" creationId="{502615A0-38B8-BA46-43C3-7327C63DAD11}"/>
          </ac:spMkLst>
        </pc:spChg>
        <pc:spChg chg="mod">
          <ac:chgData name="Victoria Gabriela Garcés López (victoria.garces)" userId="S::victoria.garces@uchile.cl::8a17058b-d66f-400f-b496-61dcd32ecb41" providerId="AD" clId="Web-{E7CAB217-7C1B-B753-DC8C-C51D8E7EBEF2}" dt="2024-09-03T23:36:04.910" v="0" actId="1076"/>
          <ac:spMkLst>
            <pc:docMk/>
            <pc:sldMk cId="0" sldId="271"/>
            <ac:spMk id="6" creationId="{98672E4B-1867-A4D7-E6DD-1B96CD48863F}"/>
          </ac:spMkLst>
        </pc:spChg>
        <pc:spChg chg="mod">
          <ac:chgData name="Victoria Gabriela Garcés López (victoria.garces)" userId="S::victoria.garces@uchile.cl::8a17058b-d66f-400f-b496-61dcd32ecb41" providerId="AD" clId="Web-{E7CAB217-7C1B-B753-DC8C-C51D8E7EBEF2}" dt="2024-09-03T23:36:14.816" v="2" actId="1076"/>
          <ac:spMkLst>
            <pc:docMk/>
            <pc:sldMk cId="0" sldId="271"/>
            <ac:spMk id="7" creationId="{8545D6F7-83C9-7C23-9D1D-DFC44EC4FB9C}"/>
          </ac:spMkLst>
        </pc:spChg>
        <pc:spChg chg="mod">
          <ac:chgData name="Victoria Gabriela Garcés López (victoria.garces)" userId="S::victoria.garces@uchile.cl::8a17058b-d66f-400f-b496-61dcd32ecb41" providerId="AD" clId="Web-{E7CAB217-7C1B-B753-DC8C-C51D8E7EBEF2}" dt="2024-09-03T23:36:18.519" v="3" actId="1076"/>
          <ac:spMkLst>
            <pc:docMk/>
            <pc:sldMk cId="0" sldId="271"/>
            <ac:spMk id="9" creationId="{EE69811C-3C49-9017-3834-7EC880A1F74D}"/>
          </ac:spMkLst>
        </pc:spChg>
      </pc:sldChg>
      <pc:sldChg chg="modSp">
        <pc:chgData name="Victoria Gabriela Garcés López (victoria.garces)" userId="S::victoria.garces@uchile.cl::8a17058b-d66f-400f-b496-61dcd32ecb41" providerId="AD" clId="Web-{E7CAB217-7C1B-B753-DC8C-C51D8E7EBEF2}" dt="2024-09-04T00:15:21.059" v="135"/>
        <pc:sldMkLst>
          <pc:docMk/>
          <pc:sldMk cId="318125274" sldId="673"/>
        </pc:sldMkLst>
        <pc:spChg chg="mod">
          <ac:chgData name="Victoria Gabriela Garcés López (victoria.garces)" userId="S::victoria.garces@uchile.cl::8a17058b-d66f-400f-b496-61dcd32ecb41" providerId="AD" clId="Web-{E7CAB217-7C1B-B753-DC8C-C51D8E7EBEF2}" dt="2024-09-04T00:14:36.620" v="130"/>
          <ac:spMkLst>
            <pc:docMk/>
            <pc:sldMk cId="318125274" sldId="673"/>
            <ac:spMk id="8" creationId="{55641DD3-DAE0-B8E9-2BFC-3D7E45D22137}"/>
          </ac:spMkLst>
        </pc:spChg>
        <pc:spChg chg="mod">
          <ac:chgData name="Victoria Gabriela Garcés López (victoria.garces)" userId="S::victoria.garces@uchile.cl::8a17058b-d66f-400f-b496-61dcd32ecb41" providerId="AD" clId="Web-{E7CAB217-7C1B-B753-DC8C-C51D8E7EBEF2}" dt="2024-09-04T00:14:42.839" v="131"/>
          <ac:spMkLst>
            <pc:docMk/>
            <pc:sldMk cId="318125274" sldId="673"/>
            <ac:spMk id="9" creationId="{34D71A8B-7679-B50E-5211-7048D25DDEE0}"/>
          </ac:spMkLst>
        </pc:spChg>
        <pc:spChg chg="mod">
          <ac:chgData name="Victoria Gabriela Garcés López (victoria.garces)" userId="S::victoria.garces@uchile.cl::8a17058b-d66f-400f-b496-61dcd32ecb41" providerId="AD" clId="Web-{E7CAB217-7C1B-B753-DC8C-C51D8E7EBEF2}" dt="2024-09-04T00:14:51.589" v="132"/>
          <ac:spMkLst>
            <pc:docMk/>
            <pc:sldMk cId="318125274" sldId="673"/>
            <ac:spMk id="10" creationId="{43ED3515-6A27-832E-4EF9-A79A29748875}"/>
          </ac:spMkLst>
        </pc:spChg>
        <pc:spChg chg="mod">
          <ac:chgData name="Victoria Gabriela Garcés López (victoria.garces)" userId="S::victoria.garces@uchile.cl::8a17058b-d66f-400f-b496-61dcd32ecb41" providerId="AD" clId="Web-{E7CAB217-7C1B-B753-DC8C-C51D8E7EBEF2}" dt="2024-09-04T00:15:21.059" v="135"/>
          <ac:spMkLst>
            <pc:docMk/>
            <pc:sldMk cId="318125274" sldId="673"/>
            <ac:spMk id="11" creationId="{81EA12AD-CE68-7152-40FB-7C15EE126774}"/>
          </ac:spMkLst>
        </pc:spChg>
      </pc:sldChg>
      <pc:sldChg chg="modSp">
        <pc:chgData name="Victoria Gabriela Garcés López (victoria.garces)" userId="S::victoria.garces@uchile.cl::8a17058b-d66f-400f-b496-61dcd32ecb41" providerId="AD" clId="Web-{E7CAB217-7C1B-B753-DC8C-C51D8E7EBEF2}" dt="2024-09-04T00:15:58.529" v="139"/>
        <pc:sldMkLst>
          <pc:docMk/>
          <pc:sldMk cId="1290786544" sldId="674"/>
        </pc:sldMkLst>
        <pc:spChg chg="mod">
          <ac:chgData name="Victoria Gabriela Garcés López (victoria.garces)" userId="S::victoria.garces@uchile.cl::8a17058b-d66f-400f-b496-61dcd32ecb41" providerId="AD" clId="Web-{E7CAB217-7C1B-B753-DC8C-C51D8E7EBEF2}" dt="2024-09-04T00:15:50.122" v="138"/>
          <ac:spMkLst>
            <pc:docMk/>
            <pc:sldMk cId="1290786544" sldId="674"/>
            <ac:spMk id="2" creationId="{6AC45BB9-6308-7DB2-D400-22BAFA6DF745}"/>
          </ac:spMkLst>
        </pc:spChg>
        <pc:spChg chg="mod">
          <ac:chgData name="Victoria Gabriela Garcés López (victoria.garces)" userId="S::victoria.garces@uchile.cl::8a17058b-d66f-400f-b496-61dcd32ecb41" providerId="AD" clId="Web-{E7CAB217-7C1B-B753-DC8C-C51D8E7EBEF2}" dt="2024-09-04T00:15:36.294" v="136"/>
          <ac:spMkLst>
            <pc:docMk/>
            <pc:sldMk cId="1290786544" sldId="674"/>
            <ac:spMk id="8" creationId="{55641DD3-DAE0-B8E9-2BFC-3D7E45D22137}"/>
          </ac:spMkLst>
        </pc:spChg>
        <pc:spChg chg="mod">
          <ac:chgData name="Victoria Gabriela Garcés López (victoria.garces)" userId="S::victoria.garces@uchile.cl::8a17058b-d66f-400f-b496-61dcd32ecb41" providerId="AD" clId="Web-{E7CAB217-7C1B-B753-DC8C-C51D8E7EBEF2}" dt="2024-09-04T00:15:41.138" v="137"/>
          <ac:spMkLst>
            <pc:docMk/>
            <pc:sldMk cId="1290786544" sldId="674"/>
            <ac:spMk id="9" creationId="{34D71A8B-7679-B50E-5211-7048D25DDEE0}"/>
          </ac:spMkLst>
        </pc:spChg>
        <pc:spChg chg="mod">
          <ac:chgData name="Victoria Gabriela Garcés López (victoria.garces)" userId="S::victoria.garces@uchile.cl::8a17058b-d66f-400f-b496-61dcd32ecb41" providerId="AD" clId="Web-{E7CAB217-7C1B-B753-DC8C-C51D8E7EBEF2}" dt="2024-09-04T00:15:58.529" v="139"/>
          <ac:spMkLst>
            <pc:docMk/>
            <pc:sldMk cId="1290786544" sldId="674"/>
            <ac:spMk id="11" creationId="{81EA12AD-CE68-7152-40FB-7C15EE126774}"/>
          </ac:spMkLst>
        </pc:spChg>
      </pc:sldChg>
      <pc:sldChg chg="modSp">
        <pc:chgData name="Victoria Gabriela Garcés López (victoria.garces)" userId="S::victoria.garces@uchile.cl::8a17058b-d66f-400f-b496-61dcd32ecb41" providerId="AD" clId="Web-{E7CAB217-7C1B-B753-DC8C-C51D8E7EBEF2}" dt="2024-09-04T00:16:27.874" v="144" actId="1076"/>
        <pc:sldMkLst>
          <pc:docMk/>
          <pc:sldMk cId="2808229013" sldId="675"/>
        </pc:sldMkLst>
        <pc:spChg chg="mod">
          <ac:chgData name="Victoria Gabriela Garcés López (victoria.garces)" userId="S::victoria.garces@uchile.cl::8a17058b-d66f-400f-b496-61dcd32ecb41" providerId="AD" clId="Web-{E7CAB217-7C1B-B753-DC8C-C51D8E7EBEF2}" dt="2024-09-04T00:16:27.874" v="144" actId="1076"/>
          <ac:spMkLst>
            <pc:docMk/>
            <pc:sldMk cId="2808229013" sldId="675"/>
            <ac:spMk id="5" creationId="{A660B069-59FC-5CA7-DE38-872166A15935}"/>
          </ac:spMkLst>
        </pc:spChg>
      </pc:sldChg>
      <pc:sldChg chg="modSp">
        <pc:chgData name="Victoria Gabriela Garcés López (victoria.garces)" userId="S::victoria.garces@uchile.cl::8a17058b-d66f-400f-b496-61dcd32ecb41" providerId="AD" clId="Web-{E7CAB217-7C1B-B753-DC8C-C51D8E7EBEF2}" dt="2024-09-04T00:16:41.436" v="147" actId="14100"/>
        <pc:sldMkLst>
          <pc:docMk/>
          <pc:sldMk cId="2840520209" sldId="676"/>
        </pc:sldMkLst>
        <pc:spChg chg="mod">
          <ac:chgData name="Victoria Gabriela Garcés López (victoria.garces)" userId="S::victoria.garces@uchile.cl::8a17058b-d66f-400f-b496-61dcd32ecb41" providerId="AD" clId="Web-{E7CAB217-7C1B-B753-DC8C-C51D8E7EBEF2}" dt="2024-09-04T00:16:41.436" v="147" actId="14100"/>
          <ac:spMkLst>
            <pc:docMk/>
            <pc:sldMk cId="2840520209" sldId="676"/>
            <ac:spMk id="5" creationId="{A660B069-59FC-5CA7-DE38-872166A15935}"/>
          </ac:spMkLst>
        </pc:spChg>
      </pc:sldChg>
      <pc:sldChg chg="modSp">
        <pc:chgData name="Victoria Gabriela Garcés López (victoria.garces)" userId="S::victoria.garces@uchile.cl::8a17058b-d66f-400f-b496-61dcd32ecb41" providerId="AD" clId="Web-{E7CAB217-7C1B-B753-DC8C-C51D8E7EBEF2}" dt="2024-09-04T00:17:44.438" v="150" actId="14100"/>
        <pc:sldMkLst>
          <pc:docMk/>
          <pc:sldMk cId="1541320391" sldId="677"/>
        </pc:sldMkLst>
        <pc:spChg chg="mod">
          <ac:chgData name="Victoria Gabriela Garcés López (victoria.garces)" userId="S::victoria.garces@uchile.cl::8a17058b-d66f-400f-b496-61dcd32ecb41" providerId="AD" clId="Web-{E7CAB217-7C1B-B753-DC8C-C51D8E7EBEF2}" dt="2024-09-04T00:17:44.438" v="150" actId="14100"/>
          <ac:spMkLst>
            <pc:docMk/>
            <pc:sldMk cId="1541320391" sldId="677"/>
            <ac:spMk id="6" creationId="{F527078B-21C8-DEC5-BCAF-E3CE953127A7}"/>
          </ac:spMkLst>
        </pc:spChg>
      </pc:sldChg>
      <pc:sldChg chg="modSp">
        <pc:chgData name="Victoria Gabriela Garcés López (victoria.garces)" userId="S::victoria.garces@uchile.cl::8a17058b-d66f-400f-b496-61dcd32ecb41" providerId="AD" clId="Web-{E7CAB217-7C1B-B753-DC8C-C51D8E7EBEF2}" dt="2024-09-04T00:19:00.409" v="165" actId="1076"/>
        <pc:sldMkLst>
          <pc:docMk/>
          <pc:sldMk cId="1453418428" sldId="678"/>
        </pc:sldMkLst>
        <pc:spChg chg="mod">
          <ac:chgData name="Victoria Gabriela Garcés López (victoria.garces)" userId="S::victoria.garces@uchile.cl::8a17058b-d66f-400f-b496-61dcd32ecb41" providerId="AD" clId="Web-{E7CAB217-7C1B-B753-DC8C-C51D8E7EBEF2}" dt="2024-09-04T00:19:00.409" v="165" actId="1076"/>
          <ac:spMkLst>
            <pc:docMk/>
            <pc:sldMk cId="1453418428" sldId="678"/>
            <ac:spMk id="8" creationId="{55641DD3-DAE0-B8E9-2BFC-3D7E45D22137}"/>
          </ac:spMkLst>
        </pc:spChg>
        <pc:spChg chg="mod">
          <ac:chgData name="Victoria Gabriela Garcés López (victoria.garces)" userId="S::victoria.garces@uchile.cl::8a17058b-d66f-400f-b496-61dcd32ecb41" providerId="AD" clId="Web-{E7CAB217-7C1B-B753-DC8C-C51D8E7EBEF2}" dt="2024-09-04T00:18:48.331" v="162" actId="20577"/>
          <ac:spMkLst>
            <pc:docMk/>
            <pc:sldMk cId="1453418428" sldId="678"/>
            <ac:spMk id="9" creationId="{34D71A8B-7679-B50E-5211-7048D25DDEE0}"/>
          </ac:spMkLst>
        </pc:spChg>
      </pc:sldChg>
      <pc:sldChg chg="modSp">
        <pc:chgData name="Victoria Gabriela Garcés López (victoria.garces)" userId="S::victoria.garces@uchile.cl::8a17058b-d66f-400f-b496-61dcd32ecb41" providerId="AD" clId="Web-{E7CAB217-7C1B-B753-DC8C-C51D8E7EBEF2}" dt="2024-09-04T00:17:56.142" v="153" actId="14100"/>
        <pc:sldMkLst>
          <pc:docMk/>
          <pc:sldMk cId="2789798572" sldId="680"/>
        </pc:sldMkLst>
        <pc:spChg chg="mod">
          <ac:chgData name="Victoria Gabriela Garcés López (victoria.garces)" userId="S::victoria.garces@uchile.cl::8a17058b-d66f-400f-b496-61dcd32ecb41" providerId="AD" clId="Web-{E7CAB217-7C1B-B753-DC8C-C51D8E7EBEF2}" dt="2024-09-04T00:17:56.142" v="153" actId="14100"/>
          <ac:spMkLst>
            <pc:docMk/>
            <pc:sldMk cId="2789798572" sldId="680"/>
            <ac:spMk id="6" creationId="{F527078B-21C8-DEC5-BCAF-E3CE953127A7}"/>
          </ac:spMkLst>
        </pc:spChg>
      </pc:sldChg>
      <pc:sldChg chg="modSp">
        <pc:chgData name="Victoria Gabriela Garcés López (victoria.garces)" userId="S::victoria.garces@uchile.cl::8a17058b-d66f-400f-b496-61dcd32ecb41" providerId="AD" clId="Web-{E7CAB217-7C1B-B753-DC8C-C51D8E7EBEF2}" dt="2024-09-03T23:43:37.607" v="58"/>
        <pc:sldMkLst>
          <pc:docMk/>
          <pc:sldMk cId="2626700248" sldId="687"/>
        </pc:sldMkLst>
        <pc:spChg chg="mod">
          <ac:chgData name="Victoria Gabriela Garcés López (victoria.garces)" userId="S::victoria.garces@uchile.cl::8a17058b-d66f-400f-b496-61dcd32ecb41" providerId="AD" clId="Web-{E7CAB217-7C1B-B753-DC8C-C51D8E7EBEF2}" dt="2024-09-03T23:39:06.679" v="20" actId="1076"/>
          <ac:spMkLst>
            <pc:docMk/>
            <pc:sldMk cId="2626700248" sldId="687"/>
            <ac:spMk id="4" creationId="{7498BC84-F9DC-11A5-CDDC-0E604890AEB6}"/>
          </ac:spMkLst>
        </pc:spChg>
        <pc:spChg chg="mod">
          <ac:chgData name="Victoria Gabriela Garcés López (victoria.garces)" userId="S::victoria.garces@uchile.cl::8a17058b-d66f-400f-b496-61dcd32ecb41" providerId="AD" clId="Web-{E7CAB217-7C1B-B753-DC8C-C51D8E7EBEF2}" dt="2024-09-03T23:43:30.294" v="56"/>
          <ac:spMkLst>
            <pc:docMk/>
            <pc:sldMk cId="2626700248" sldId="687"/>
            <ac:spMk id="6" creationId="{62314811-167C-A0B4-2356-0435918A3AD7}"/>
          </ac:spMkLst>
        </pc:spChg>
        <pc:spChg chg="mod">
          <ac:chgData name="Victoria Gabriela Garcés López (victoria.garces)" userId="S::victoria.garces@uchile.cl::8a17058b-d66f-400f-b496-61dcd32ecb41" providerId="AD" clId="Web-{E7CAB217-7C1B-B753-DC8C-C51D8E7EBEF2}" dt="2024-09-03T23:43:33.998" v="57"/>
          <ac:spMkLst>
            <pc:docMk/>
            <pc:sldMk cId="2626700248" sldId="687"/>
            <ac:spMk id="9" creationId="{0F093BC4-1CFB-BA94-116A-A3EF9F5FD735}"/>
          </ac:spMkLst>
        </pc:spChg>
        <pc:spChg chg="mod">
          <ac:chgData name="Victoria Gabriela Garcés López (victoria.garces)" userId="S::victoria.garces@uchile.cl::8a17058b-d66f-400f-b496-61dcd32ecb41" providerId="AD" clId="Web-{E7CAB217-7C1B-B753-DC8C-C51D8E7EBEF2}" dt="2024-09-03T23:38:41.444" v="15" actId="1076"/>
          <ac:spMkLst>
            <pc:docMk/>
            <pc:sldMk cId="2626700248" sldId="687"/>
            <ac:spMk id="10" creationId="{A7E3A469-2148-177D-2F33-108CB2685840}"/>
          </ac:spMkLst>
        </pc:spChg>
        <pc:spChg chg="mod">
          <ac:chgData name="Victoria Gabriela Garcés López (victoria.garces)" userId="S::victoria.garces@uchile.cl::8a17058b-d66f-400f-b496-61dcd32ecb41" providerId="AD" clId="Web-{E7CAB217-7C1B-B753-DC8C-C51D8E7EBEF2}" dt="2024-09-03T23:43:37.607" v="58"/>
          <ac:spMkLst>
            <pc:docMk/>
            <pc:sldMk cId="2626700248" sldId="687"/>
            <ac:spMk id="12" creationId="{3CB02E43-9DA8-EB5F-0758-3F9D5B3532ED}"/>
          </ac:spMkLst>
        </pc:spChg>
        <pc:spChg chg="mod">
          <ac:chgData name="Victoria Gabriela Garcés López (victoria.garces)" userId="S::victoria.garces@uchile.cl::8a17058b-d66f-400f-b496-61dcd32ecb41" providerId="AD" clId="Web-{E7CAB217-7C1B-B753-DC8C-C51D8E7EBEF2}" dt="2024-09-03T23:39:28.945" v="24"/>
          <ac:spMkLst>
            <pc:docMk/>
            <pc:sldMk cId="2626700248" sldId="687"/>
            <ac:spMk id="14" creationId="{8F87A918-17E6-37C8-560E-1277AD91F49D}"/>
          </ac:spMkLst>
        </pc:spChg>
        <pc:spChg chg="mod">
          <ac:chgData name="Victoria Gabriela Garcés López (victoria.garces)" userId="S::victoria.garces@uchile.cl::8a17058b-d66f-400f-b496-61dcd32ecb41" providerId="AD" clId="Web-{E7CAB217-7C1B-B753-DC8C-C51D8E7EBEF2}" dt="2024-09-03T23:38:46.913" v="16" actId="1076"/>
          <ac:spMkLst>
            <pc:docMk/>
            <pc:sldMk cId="2626700248" sldId="687"/>
            <ac:spMk id="17" creationId="{8B40E6DC-3432-A8A8-14F5-3A8C8D2AADCC}"/>
          </ac:spMkLst>
        </pc:spChg>
        <pc:spChg chg="mod">
          <ac:chgData name="Victoria Gabriela Garcés López (victoria.garces)" userId="S::victoria.garces@uchile.cl::8a17058b-d66f-400f-b496-61dcd32ecb41" providerId="AD" clId="Web-{E7CAB217-7C1B-B753-DC8C-C51D8E7EBEF2}" dt="2024-09-03T23:41:23.588" v="31" actId="1076"/>
          <ac:spMkLst>
            <pc:docMk/>
            <pc:sldMk cId="2626700248" sldId="687"/>
            <ac:spMk id="20" creationId="{ABEE7845-10CA-BD61-E9F2-6DEEDB92EA8E}"/>
          </ac:spMkLst>
        </pc:spChg>
        <pc:spChg chg="mod">
          <ac:chgData name="Victoria Gabriela Garcés López (victoria.garces)" userId="S::victoria.garces@uchile.cl::8a17058b-d66f-400f-b496-61dcd32ecb41" providerId="AD" clId="Web-{E7CAB217-7C1B-B753-DC8C-C51D8E7EBEF2}" dt="2024-09-03T23:41:15.870" v="30" actId="1076"/>
          <ac:spMkLst>
            <pc:docMk/>
            <pc:sldMk cId="2626700248" sldId="687"/>
            <ac:spMk id="22" creationId="{44C26918-58D8-B76C-0DDA-CC510E9408D8}"/>
          </ac:spMkLst>
        </pc:spChg>
      </pc:sldChg>
      <pc:sldChg chg="delSp modSp delAnim">
        <pc:chgData name="Victoria Gabriela Garcés López (victoria.garces)" userId="S::victoria.garces@uchile.cl::8a17058b-d66f-400f-b496-61dcd32ecb41" providerId="AD" clId="Web-{E7CAB217-7C1B-B753-DC8C-C51D8E7EBEF2}" dt="2024-09-04T00:14:21.682" v="129" actId="1076"/>
        <pc:sldMkLst>
          <pc:docMk/>
          <pc:sldMk cId="2408060699" sldId="688"/>
        </pc:sldMkLst>
        <pc:spChg chg="mod">
          <ac:chgData name="Victoria Gabriela Garcés López (victoria.garces)" userId="S::victoria.garces@uchile.cl::8a17058b-d66f-400f-b496-61dcd32ecb41" providerId="AD" clId="Web-{E7CAB217-7C1B-B753-DC8C-C51D8E7EBEF2}" dt="2024-09-04T00:14:21.682" v="129" actId="1076"/>
          <ac:spMkLst>
            <pc:docMk/>
            <pc:sldMk cId="2408060699" sldId="688"/>
            <ac:spMk id="5" creationId="{919775F2-EEED-C9C2-350A-7AED85FA3CAE}"/>
          </ac:spMkLst>
        </pc:spChg>
        <pc:spChg chg="mod">
          <ac:chgData name="Victoria Gabriela Garcés López (victoria.garces)" userId="S::victoria.garces@uchile.cl::8a17058b-d66f-400f-b496-61dcd32ecb41" providerId="AD" clId="Web-{E7CAB217-7C1B-B753-DC8C-C51D8E7EBEF2}" dt="2024-09-04T00:14:16.823" v="123" actId="1076"/>
          <ac:spMkLst>
            <pc:docMk/>
            <pc:sldMk cId="2408060699" sldId="688"/>
            <ac:spMk id="12" creationId="{E5A23066-DDC1-058E-ED34-59D304D5B237}"/>
          </ac:spMkLst>
        </pc:spChg>
        <pc:spChg chg="mod">
          <ac:chgData name="Victoria Gabriela Garcés López (victoria.garces)" userId="S::victoria.garces@uchile.cl::8a17058b-d66f-400f-b496-61dcd32ecb41" providerId="AD" clId="Web-{E7CAB217-7C1B-B753-DC8C-C51D8E7EBEF2}" dt="2024-09-04T00:14:16.838" v="124" actId="1076"/>
          <ac:spMkLst>
            <pc:docMk/>
            <pc:sldMk cId="2408060699" sldId="688"/>
            <ac:spMk id="15" creationId="{8A970225-C8EC-7556-F6A7-8AE4540AAB8A}"/>
          </ac:spMkLst>
        </pc:spChg>
        <pc:spChg chg="mod">
          <ac:chgData name="Victoria Gabriela Garcés López (victoria.garces)" userId="S::victoria.garces@uchile.cl::8a17058b-d66f-400f-b496-61dcd32ecb41" providerId="AD" clId="Web-{E7CAB217-7C1B-B753-DC8C-C51D8E7EBEF2}" dt="2024-09-04T00:14:16.838" v="125" actId="1076"/>
          <ac:spMkLst>
            <pc:docMk/>
            <pc:sldMk cId="2408060699" sldId="688"/>
            <ac:spMk id="19" creationId="{5FF33A1F-05C0-EA8B-E8D5-C2AC7939EBBA}"/>
          </ac:spMkLst>
        </pc:spChg>
        <pc:spChg chg="mod">
          <ac:chgData name="Victoria Gabriela Garcés López (victoria.garces)" userId="S::victoria.garces@uchile.cl::8a17058b-d66f-400f-b496-61dcd32ecb41" providerId="AD" clId="Web-{E7CAB217-7C1B-B753-DC8C-C51D8E7EBEF2}" dt="2024-09-04T00:14:16.854" v="126" actId="1076"/>
          <ac:spMkLst>
            <pc:docMk/>
            <pc:sldMk cId="2408060699" sldId="688"/>
            <ac:spMk id="22" creationId="{66BE0CF2-A131-1CD3-EA81-2E915F05718D}"/>
          </ac:spMkLst>
        </pc:spChg>
        <pc:spChg chg="del">
          <ac:chgData name="Victoria Gabriela Garcés López (victoria.garces)" userId="S::victoria.garces@uchile.cl::8a17058b-d66f-400f-b496-61dcd32ecb41" providerId="AD" clId="Web-{E7CAB217-7C1B-B753-DC8C-C51D8E7EBEF2}" dt="2024-09-04T00:14:08.322" v="122"/>
          <ac:spMkLst>
            <pc:docMk/>
            <pc:sldMk cId="2408060699" sldId="688"/>
            <ac:spMk id="23" creationId="{F61C7F4F-B22A-6AE5-2495-57D27D9905D3}"/>
          </ac:spMkLst>
        </pc:spChg>
        <pc:spChg chg="del">
          <ac:chgData name="Victoria Gabriela Garcés López (victoria.garces)" userId="S::victoria.garces@uchile.cl::8a17058b-d66f-400f-b496-61dcd32ecb41" providerId="AD" clId="Web-{E7CAB217-7C1B-B753-DC8C-C51D8E7EBEF2}" dt="2024-09-04T00:14:08.322" v="121"/>
          <ac:spMkLst>
            <pc:docMk/>
            <pc:sldMk cId="2408060699" sldId="688"/>
            <ac:spMk id="24" creationId="{F2E4C9AE-38C9-1D94-4DF2-C5037DE6238B}"/>
          </ac:spMkLst>
        </pc:spChg>
        <pc:spChg chg="mod">
          <ac:chgData name="Victoria Gabriela Garcés López (victoria.garces)" userId="S::victoria.garces@uchile.cl::8a17058b-d66f-400f-b496-61dcd32ecb41" providerId="AD" clId="Web-{E7CAB217-7C1B-B753-DC8C-C51D8E7EBEF2}" dt="2024-09-04T00:14:16.854" v="127" actId="1076"/>
          <ac:spMkLst>
            <pc:docMk/>
            <pc:sldMk cId="2408060699" sldId="688"/>
            <ac:spMk id="26" creationId="{73A5CAC5-33C4-78D4-BDC7-5A05A4E5B3CB}"/>
          </ac:spMkLst>
        </pc:spChg>
        <pc:spChg chg="mod">
          <ac:chgData name="Victoria Gabriela Garcés López (victoria.garces)" userId="S::victoria.garces@uchile.cl::8a17058b-d66f-400f-b496-61dcd32ecb41" providerId="AD" clId="Web-{E7CAB217-7C1B-B753-DC8C-C51D8E7EBEF2}" dt="2024-09-04T00:14:16.870" v="128" actId="1076"/>
          <ac:spMkLst>
            <pc:docMk/>
            <pc:sldMk cId="2408060699" sldId="688"/>
            <ac:spMk id="28" creationId="{3241A235-7B67-1E50-A747-E0465D654882}"/>
          </ac:spMkLst>
        </pc:spChg>
        <pc:spChg chg="del">
          <ac:chgData name="Victoria Gabriela Garcés López (victoria.garces)" userId="S::victoria.garces@uchile.cl::8a17058b-d66f-400f-b496-61dcd32ecb41" providerId="AD" clId="Web-{E7CAB217-7C1B-B753-DC8C-C51D8E7EBEF2}" dt="2024-09-04T00:14:08.322" v="120"/>
          <ac:spMkLst>
            <pc:docMk/>
            <pc:sldMk cId="2408060699" sldId="688"/>
            <ac:spMk id="34" creationId="{2BAB42F9-96BD-B87B-4182-E393AF955422}"/>
          </ac:spMkLst>
        </pc:spChg>
        <pc:spChg chg="del">
          <ac:chgData name="Victoria Gabriela Garcés López (victoria.garces)" userId="S::victoria.garces@uchile.cl::8a17058b-d66f-400f-b496-61dcd32ecb41" providerId="AD" clId="Web-{E7CAB217-7C1B-B753-DC8C-C51D8E7EBEF2}" dt="2024-09-04T00:14:08.322" v="119"/>
          <ac:spMkLst>
            <pc:docMk/>
            <pc:sldMk cId="2408060699" sldId="688"/>
            <ac:spMk id="36" creationId="{E18033EB-E2F2-00A9-9D88-33429C6E5CF2}"/>
          </ac:spMkLst>
        </pc:spChg>
        <pc:spChg chg="del">
          <ac:chgData name="Victoria Gabriela Garcés López (victoria.garces)" userId="S::victoria.garces@uchile.cl::8a17058b-d66f-400f-b496-61dcd32ecb41" providerId="AD" clId="Web-{E7CAB217-7C1B-B753-DC8C-C51D8E7EBEF2}" dt="2024-09-04T00:14:08.322" v="118"/>
          <ac:spMkLst>
            <pc:docMk/>
            <pc:sldMk cId="2408060699" sldId="688"/>
            <ac:spMk id="39" creationId="{3AEA269B-BBDA-1C4E-BD45-E825FE78C03C}"/>
          </ac:spMkLst>
        </pc:spChg>
      </pc:sldChg>
      <pc:sldChg chg="modSp">
        <pc:chgData name="Victoria Gabriela Garcés López (victoria.garces)" userId="S::victoria.garces@uchile.cl::8a17058b-d66f-400f-b496-61dcd32ecb41" providerId="AD" clId="Web-{E7CAB217-7C1B-B753-DC8C-C51D8E7EBEF2}" dt="2024-09-04T00:21:21.617" v="194" actId="1076"/>
        <pc:sldMkLst>
          <pc:docMk/>
          <pc:sldMk cId="37225482" sldId="689"/>
        </pc:sldMkLst>
        <pc:spChg chg="mod">
          <ac:chgData name="Victoria Gabriela Garcés López (victoria.garces)" userId="S::victoria.garces@uchile.cl::8a17058b-d66f-400f-b496-61dcd32ecb41" providerId="AD" clId="Web-{E7CAB217-7C1B-B753-DC8C-C51D8E7EBEF2}" dt="2024-09-04T00:20:56.476" v="191" actId="1076"/>
          <ac:spMkLst>
            <pc:docMk/>
            <pc:sldMk cId="37225482" sldId="689"/>
            <ac:spMk id="2" creationId="{83BEFD7F-A601-72CD-80FC-DE4698491728}"/>
          </ac:spMkLst>
        </pc:spChg>
        <pc:spChg chg="mod">
          <ac:chgData name="Victoria Gabriela Garcés López (victoria.garces)" userId="S::victoria.garces@uchile.cl::8a17058b-d66f-400f-b496-61dcd32ecb41" providerId="AD" clId="Web-{E7CAB217-7C1B-B753-DC8C-C51D8E7EBEF2}" dt="2024-09-04T00:21:21.617" v="194" actId="1076"/>
          <ac:spMkLst>
            <pc:docMk/>
            <pc:sldMk cId="37225482" sldId="689"/>
            <ac:spMk id="3" creationId="{2B9ECEA4-7DC1-09E2-23A7-F61DA151F94A}"/>
          </ac:spMkLst>
        </pc:spChg>
        <pc:spChg chg="mod">
          <ac:chgData name="Victoria Gabriela Garcés López (victoria.garces)" userId="S::victoria.garces@uchile.cl::8a17058b-d66f-400f-b496-61dcd32ecb41" providerId="AD" clId="Web-{E7CAB217-7C1B-B753-DC8C-C51D8E7EBEF2}" dt="2024-09-04T00:20:09.162" v="179" actId="14100"/>
          <ac:spMkLst>
            <pc:docMk/>
            <pc:sldMk cId="37225482" sldId="689"/>
            <ac:spMk id="4" creationId="{3408135F-626B-90C8-7058-EDF02D40B199}"/>
          </ac:spMkLst>
        </pc:spChg>
      </pc:sldChg>
      <pc:sldChg chg="modSp">
        <pc:chgData name="Victoria Gabriela Garcés López (victoria.garces)" userId="S::victoria.garces@uchile.cl::8a17058b-d66f-400f-b496-61dcd32ecb41" providerId="AD" clId="Web-{E7CAB217-7C1B-B753-DC8C-C51D8E7EBEF2}" dt="2024-09-04T00:22:12.025" v="225" actId="1076"/>
        <pc:sldMkLst>
          <pc:docMk/>
          <pc:sldMk cId="3097791625" sldId="691"/>
        </pc:sldMkLst>
        <pc:spChg chg="mod">
          <ac:chgData name="Victoria Gabriela Garcés López (victoria.garces)" userId="S::victoria.garces@uchile.cl::8a17058b-d66f-400f-b496-61dcd32ecb41" providerId="AD" clId="Web-{E7CAB217-7C1B-B753-DC8C-C51D8E7EBEF2}" dt="2024-09-04T00:22:07.853" v="224" actId="1076"/>
          <ac:spMkLst>
            <pc:docMk/>
            <pc:sldMk cId="3097791625" sldId="691"/>
            <ac:spMk id="6" creationId="{4AC2A44C-CEEC-CEA6-92DE-665833693241}"/>
          </ac:spMkLst>
        </pc:spChg>
        <pc:picChg chg="mod">
          <ac:chgData name="Victoria Gabriela Garcés López (victoria.garces)" userId="S::victoria.garces@uchile.cl::8a17058b-d66f-400f-b496-61dcd32ecb41" providerId="AD" clId="Web-{E7CAB217-7C1B-B753-DC8C-C51D8E7EBEF2}" dt="2024-09-04T00:22:12.025" v="225" actId="1076"/>
          <ac:picMkLst>
            <pc:docMk/>
            <pc:sldMk cId="3097791625" sldId="691"/>
            <ac:picMk id="5" creationId="{E6AD43F9-FAF5-89EA-2D7C-B7DC3AC63FA4}"/>
          </ac:picMkLst>
        </pc:picChg>
      </pc:sldChg>
      <pc:sldChg chg="addSp delSp modSp add replId delAnim">
        <pc:chgData name="Victoria Gabriela Garcés López (victoria.garces)" userId="S::victoria.garces@uchile.cl::8a17058b-d66f-400f-b496-61dcd32ecb41" providerId="AD" clId="Web-{E7CAB217-7C1B-B753-DC8C-C51D8E7EBEF2}" dt="2024-09-04T00:13:47.806" v="117"/>
        <pc:sldMkLst>
          <pc:docMk/>
          <pc:sldMk cId="965755592" sldId="693"/>
        </pc:sldMkLst>
        <pc:spChg chg="add del mod">
          <ac:chgData name="Victoria Gabriela Garcés López (victoria.garces)" userId="S::victoria.garces@uchile.cl::8a17058b-d66f-400f-b496-61dcd32ecb41" providerId="AD" clId="Web-{E7CAB217-7C1B-B753-DC8C-C51D8E7EBEF2}" dt="2024-09-03T23:46:37.830" v="76"/>
          <ac:spMkLst>
            <pc:docMk/>
            <pc:sldMk cId="965755592" sldId="693"/>
            <ac:spMk id="4" creationId="{E878619C-C1B6-A244-EE4B-E1F6BF77CD28}"/>
          </ac:spMkLst>
        </pc:spChg>
        <pc:spChg chg="del">
          <ac:chgData name="Victoria Gabriela Garcés López (victoria.garces)" userId="S::victoria.garces@uchile.cl::8a17058b-d66f-400f-b496-61dcd32ecb41" providerId="AD" clId="Web-{E7CAB217-7C1B-B753-DC8C-C51D8E7EBEF2}" dt="2024-09-03T23:46:31.892" v="75"/>
          <ac:spMkLst>
            <pc:docMk/>
            <pc:sldMk cId="965755592" sldId="693"/>
            <ac:spMk id="5" creationId="{919775F2-EEED-C9C2-350A-7AED85FA3CAE}"/>
          </ac:spMkLst>
        </pc:spChg>
        <pc:spChg chg="del">
          <ac:chgData name="Victoria Gabriela Garcés López (victoria.garces)" userId="S::victoria.garces@uchile.cl::8a17058b-d66f-400f-b496-61dcd32ecb41" providerId="AD" clId="Web-{E7CAB217-7C1B-B753-DC8C-C51D8E7EBEF2}" dt="2024-09-03T23:46:31.892" v="74"/>
          <ac:spMkLst>
            <pc:docMk/>
            <pc:sldMk cId="965755592" sldId="693"/>
            <ac:spMk id="12" creationId="{E5A23066-DDC1-058E-ED34-59D304D5B237}"/>
          </ac:spMkLst>
        </pc:spChg>
        <pc:spChg chg="del">
          <ac:chgData name="Victoria Gabriela Garcés López (victoria.garces)" userId="S::victoria.garces@uchile.cl::8a17058b-d66f-400f-b496-61dcd32ecb41" providerId="AD" clId="Web-{E7CAB217-7C1B-B753-DC8C-C51D8E7EBEF2}" dt="2024-09-03T23:46:31.892" v="73"/>
          <ac:spMkLst>
            <pc:docMk/>
            <pc:sldMk cId="965755592" sldId="693"/>
            <ac:spMk id="15" creationId="{8A970225-C8EC-7556-F6A7-8AE4540AAB8A}"/>
          </ac:spMkLst>
        </pc:spChg>
        <pc:spChg chg="del">
          <ac:chgData name="Victoria Gabriela Garcés López (victoria.garces)" userId="S::victoria.garces@uchile.cl::8a17058b-d66f-400f-b496-61dcd32ecb41" providerId="AD" clId="Web-{E7CAB217-7C1B-B753-DC8C-C51D8E7EBEF2}" dt="2024-09-03T23:46:31.892" v="72"/>
          <ac:spMkLst>
            <pc:docMk/>
            <pc:sldMk cId="965755592" sldId="693"/>
            <ac:spMk id="19" creationId="{5FF33A1F-05C0-EA8B-E8D5-C2AC7939EBBA}"/>
          </ac:spMkLst>
        </pc:spChg>
        <pc:spChg chg="mod">
          <ac:chgData name="Victoria Gabriela Garcés López (victoria.garces)" userId="S::victoria.garces@uchile.cl::8a17058b-d66f-400f-b496-61dcd32ecb41" providerId="AD" clId="Web-{E7CAB217-7C1B-B753-DC8C-C51D8E7EBEF2}" dt="2024-09-03T23:46:44.986" v="77" actId="1076"/>
          <ac:spMkLst>
            <pc:docMk/>
            <pc:sldMk cId="965755592" sldId="693"/>
            <ac:spMk id="22" creationId="{66BE0CF2-A131-1CD3-EA81-2E915F05718D}"/>
          </ac:spMkLst>
        </pc:spChg>
        <pc:spChg chg="mod">
          <ac:chgData name="Victoria Gabriela Garcés López (victoria.garces)" userId="S::victoria.garces@uchile.cl::8a17058b-d66f-400f-b496-61dcd32ecb41" providerId="AD" clId="Web-{E7CAB217-7C1B-B753-DC8C-C51D8E7EBEF2}" dt="2024-09-04T00:11:28.021" v="95" actId="1076"/>
          <ac:spMkLst>
            <pc:docMk/>
            <pc:sldMk cId="965755592" sldId="693"/>
            <ac:spMk id="23" creationId="{F61C7F4F-B22A-6AE5-2495-57D27D9905D3}"/>
          </ac:spMkLst>
        </pc:spChg>
        <pc:spChg chg="mod">
          <ac:chgData name="Victoria Gabriela Garcés López (victoria.garces)" userId="S::victoria.garces@uchile.cl::8a17058b-d66f-400f-b496-61dcd32ecb41" providerId="AD" clId="Web-{E7CAB217-7C1B-B753-DC8C-C51D8E7EBEF2}" dt="2024-09-04T00:11:33.411" v="96" actId="1076"/>
          <ac:spMkLst>
            <pc:docMk/>
            <pc:sldMk cId="965755592" sldId="693"/>
            <ac:spMk id="24" creationId="{F2E4C9AE-38C9-1D94-4DF2-C5037DE6238B}"/>
          </ac:spMkLst>
        </pc:spChg>
        <pc:spChg chg="del">
          <ac:chgData name="Victoria Gabriela Garcés López (victoria.garces)" userId="S::victoria.garces@uchile.cl::8a17058b-d66f-400f-b496-61dcd32ecb41" providerId="AD" clId="Web-{E7CAB217-7C1B-B753-DC8C-C51D8E7EBEF2}" dt="2024-09-03T23:46:31.892" v="71"/>
          <ac:spMkLst>
            <pc:docMk/>
            <pc:sldMk cId="965755592" sldId="693"/>
            <ac:spMk id="26" creationId="{73A5CAC5-33C4-78D4-BDC7-5A05A4E5B3CB}"/>
          </ac:spMkLst>
        </pc:spChg>
        <pc:spChg chg="del">
          <ac:chgData name="Victoria Gabriela Garcés López (victoria.garces)" userId="S::victoria.garces@uchile.cl::8a17058b-d66f-400f-b496-61dcd32ecb41" providerId="AD" clId="Web-{E7CAB217-7C1B-B753-DC8C-C51D8E7EBEF2}" dt="2024-09-03T23:46:31.658" v="70"/>
          <ac:spMkLst>
            <pc:docMk/>
            <pc:sldMk cId="965755592" sldId="693"/>
            <ac:spMk id="28" creationId="{3241A235-7B67-1E50-A747-E0465D654882}"/>
          </ac:spMkLst>
        </pc:spChg>
        <pc:spChg chg="mod">
          <ac:chgData name="Victoria Gabriela Garcés López (victoria.garces)" userId="S::victoria.garces@uchile.cl::8a17058b-d66f-400f-b496-61dcd32ecb41" providerId="AD" clId="Web-{E7CAB217-7C1B-B753-DC8C-C51D8E7EBEF2}" dt="2024-09-04T00:12:17.866" v="102" actId="20577"/>
          <ac:spMkLst>
            <pc:docMk/>
            <pc:sldMk cId="965755592" sldId="693"/>
            <ac:spMk id="34" creationId="{2BAB42F9-96BD-B87B-4182-E393AF955422}"/>
          </ac:spMkLst>
        </pc:spChg>
        <pc:spChg chg="mod">
          <ac:chgData name="Victoria Gabriela Garcés López (victoria.garces)" userId="S::victoria.garces@uchile.cl::8a17058b-d66f-400f-b496-61dcd32ecb41" providerId="AD" clId="Web-{E7CAB217-7C1B-B753-DC8C-C51D8E7EBEF2}" dt="2024-09-04T00:13:36.431" v="116"/>
          <ac:spMkLst>
            <pc:docMk/>
            <pc:sldMk cId="965755592" sldId="693"/>
            <ac:spMk id="36" creationId="{E18033EB-E2F2-00A9-9D88-33429C6E5CF2}"/>
          </ac:spMkLst>
        </pc:spChg>
        <pc:spChg chg="mod">
          <ac:chgData name="Victoria Gabriela Garcés López (victoria.garces)" userId="S::victoria.garces@uchile.cl::8a17058b-d66f-400f-b496-61dcd32ecb41" providerId="AD" clId="Web-{E7CAB217-7C1B-B753-DC8C-C51D8E7EBEF2}" dt="2024-09-04T00:13:47.806" v="117"/>
          <ac:spMkLst>
            <pc:docMk/>
            <pc:sldMk cId="965755592" sldId="693"/>
            <ac:spMk id="39" creationId="{3AEA269B-BBDA-1C4E-BD45-E825FE78C03C}"/>
          </ac:spMkLst>
        </pc:spChg>
      </pc:sldChg>
    </pc:docChg>
  </pc:docChgLst>
  <pc:docChgLst>
    <pc:chgData name="Victoria Gabriela Garcés López (victoria.garces)" userId="S::victoria.garces@uchile.cl::8a17058b-d66f-400f-b496-61dcd32ecb41" providerId="AD" clId="Web-{2E9BCE9A-FE6D-E15C-7288-FACF6FBFAD4C}"/>
    <pc:docChg chg="modSld">
      <pc:chgData name="Victoria Gabriela Garcés López (victoria.garces)" userId="S::victoria.garces@uchile.cl::8a17058b-d66f-400f-b496-61dcd32ecb41" providerId="AD" clId="Web-{2E9BCE9A-FE6D-E15C-7288-FACF6FBFAD4C}" dt="2024-09-03T21:58:16.517" v="568"/>
      <pc:docMkLst>
        <pc:docMk/>
      </pc:docMkLst>
      <pc:sldChg chg="modNotes">
        <pc:chgData name="Victoria Gabriela Garcés López (victoria.garces)" userId="S::victoria.garces@uchile.cl::8a17058b-d66f-400f-b496-61dcd32ecb41" providerId="AD" clId="Web-{2E9BCE9A-FE6D-E15C-7288-FACF6FBFAD4C}" dt="2024-09-03T21:27:37.102" v="215"/>
        <pc:sldMkLst>
          <pc:docMk/>
          <pc:sldMk cId="0" sldId="665"/>
        </pc:sldMkLst>
      </pc:sldChg>
      <pc:sldChg chg="modSp">
        <pc:chgData name="Victoria Gabriela Garcés López (victoria.garces)" userId="S::victoria.garces@uchile.cl::8a17058b-d66f-400f-b496-61dcd32ecb41" providerId="AD" clId="Web-{2E9BCE9A-FE6D-E15C-7288-FACF6FBFAD4C}" dt="2024-09-03T21:18:36.348" v="1" actId="20577"/>
        <pc:sldMkLst>
          <pc:docMk/>
          <pc:sldMk cId="1740405949" sldId="668"/>
        </pc:sldMkLst>
        <pc:spChg chg="mod">
          <ac:chgData name="Victoria Gabriela Garcés López (victoria.garces)" userId="S::victoria.garces@uchile.cl::8a17058b-d66f-400f-b496-61dcd32ecb41" providerId="AD" clId="Web-{2E9BCE9A-FE6D-E15C-7288-FACF6FBFAD4C}" dt="2024-09-03T21:18:36.348" v="1" actId="20577"/>
          <ac:spMkLst>
            <pc:docMk/>
            <pc:sldMk cId="1740405949" sldId="668"/>
            <ac:spMk id="13" creationId="{771E70CE-9D55-529E-520D-7E93889ECA99}"/>
          </ac:spMkLst>
        </pc:spChg>
      </pc:sldChg>
      <pc:sldChg chg="modNotes">
        <pc:chgData name="Victoria Gabriela Garcés López (victoria.garces)" userId="S::victoria.garces@uchile.cl::8a17058b-d66f-400f-b496-61dcd32ecb41" providerId="AD" clId="Web-{2E9BCE9A-FE6D-E15C-7288-FACF6FBFAD4C}" dt="2024-09-03T21:31:04.578" v="312"/>
        <pc:sldMkLst>
          <pc:docMk/>
          <pc:sldMk cId="664100064" sldId="681"/>
        </pc:sldMkLst>
      </pc:sldChg>
      <pc:sldChg chg="modSp modNotes">
        <pc:chgData name="Victoria Gabriela Garcés López (victoria.garces)" userId="S::victoria.garces@uchile.cl::8a17058b-d66f-400f-b496-61dcd32ecb41" providerId="AD" clId="Web-{2E9BCE9A-FE6D-E15C-7288-FACF6FBFAD4C}" dt="2024-09-03T21:23:35.859" v="133" actId="20577"/>
        <pc:sldMkLst>
          <pc:docMk/>
          <pc:sldMk cId="805963928" sldId="684"/>
        </pc:sldMkLst>
        <pc:spChg chg="mod">
          <ac:chgData name="Victoria Gabriela Garcés López (victoria.garces)" userId="S::victoria.garces@uchile.cl::8a17058b-d66f-400f-b496-61dcd32ecb41" providerId="AD" clId="Web-{2E9BCE9A-FE6D-E15C-7288-FACF6FBFAD4C}" dt="2024-09-03T21:23:35.859" v="133" actId="20577"/>
          <ac:spMkLst>
            <pc:docMk/>
            <pc:sldMk cId="805963928" sldId="684"/>
            <ac:spMk id="15" creationId="{5429804F-990C-B681-B9B5-6C914EBE2F38}"/>
          </ac:spMkLst>
        </pc:spChg>
      </pc:sldChg>
      <pc:sldChg chg="modNotes">
        <pc:chgData name="Victoria Gabriela Garcés López (victoria.garces)" userId="S::victoria.garces@uchile.cl::8a17058b-d66f-400f-b496-61dcd32ecb41" providerId="AD" clId="Web-{2E9BCE9A-FE6D-E15C-7288-FACF6FBFAD4C}" dt="2024-09-03T21:35:55.775" v="433"/>
        <pc:sldMkLst>
          <pc:docMk/>
          <pc:sldMk cId="3408594012" sldId="685"/>
        </pc:sldMkLst>
      </pc:sldChg>
      <pc:sldChg chg="modNotes">
        <pc:chgData name="Victoria Gabriela Garcés López (victoria.garces)" userId="S::victoria.garces@uchile.cl::8a17058b-d66f-400f-b496-61dcd32ecb41" providerId="AD" clId="Web-{2E9BCE9A-FE6D-E15C-7288-FACF6FBFAD4C}" dt="2024-09-03T21:32:42.190" v="432"/>
        <pc:sldMkLst>
          <pc:docMk/>
          <pc:sldMk cId="2626700248" sldId="687"/>
        </pc:sldMkLst>
      </pc:sldChg>
      <pc:sldChg chg="modSp modNotes">
        <pc:chgData name="Victoria Gabriela Garcés López (victoria.garces)" userId="S::victoria.garces@uchile.cl::8a17058b-d66f-400f-b496-61dcd32ecb41" providerId="AD" clId="Web-{2E9BCE9A-FE6D-E15C-7288-FACF6FBFAD4C}" dt="2024-09-03T21:42:31.008" v="442" actId="20577"/>
        <pc:sldMkLst>
          <pc:docMk/>
          <pc:sldMk cId="2408060699" sldId="688"/>
        </pc:sldMkLst>
        <pc:spChg chg="mod">
          <ac:chgData name="Victoria Gabriela Garcés López (victoria.garces)" userId="S::victoria.garces@uchile.cl::8a17058b-d66f-400f-b496-61dcd32ecb41" providerId="AD" clId="Web-{2E9BCE9A-FE6D-E15C-7288-FACF6FBFAD4C}" dt="2024-09-03T21:40:34.457" v="437" actId="14100"/>
          <ac:spMkLst>
            <pc:docMk/>
            <pc:sldMk cId="2408060699" sldId="688"/>
            <ac:spMk id="22" creationId="{66BE0CF2-A131-1CD3-EA81-2E915F05718D}"/>
          </ac:spMkLst>
        </pc:spChg>
        <pc:spChg chg="mod">
          <ac:chgData name="Victoria Gabriela Garcés López (victoria.garces)" userId="S::victoria.garces@uchile.cl::8a17058b-d66f-400f-b496-61dcd32ecb41" providerId="AD" clId="Web-{2E9BCE9A-FE6D-E15C-7288-FACF6FBFAD4C}" dt="2024-09-03T21:40:13.456" v="435" actId="1076"/>
          <ac:spMkLst>
            <pc:docMk/>
            <pc:sldMk cId="2408060699" sldId="688"/>
            <ac:spMk id="28" creationId="{3241A235-7B67-1E50-A747-E0465D654882}"/>
          </ac:spMkLst>
        </pc:spChg>
        <pc:spChg chg="mod">
          <ac:chgData name="Victoria Gabriela Garcés López (victoria.garces)" userId="S::victoria.garces@uchile.cl::8a17058b-d66f-400f-b496-61dcd32ecb41" providerId="AD" clId="Web-{2E9BCE9A-FE6D-E15C-7288-FACF6FBFAD4C}" dt="2024-09-03T21:42:31.008" v="442" actId="20577"/>
          <ac:spMkLst>
            <pc:docMk/>
            <pc:sldMk cId="2408060699" sldId="688"/>
            <ac:spMk id="34" creationId="{2BAB42F9-96BD-B87B-4182-E393AF955422}"/>
          </ac:spMkLst>
        </pc:spChg>
      </pc:sldChg>
      <pc:sldChg chg="modSp modNotes">
        <pc:chgData name="Victoria Gabriela Garcés López (victoria.garces)" userId="S::victoria.garces@uchile.cl::8a17058b-d66f-400f-b496-61dcd32ecb41" providerId="AD" clId="Web-{2E9BCE9A-FE6D-E15C-7288-FACF6FBFAD4C}" dt="2024-09-03T21:58:16.517" v="568"/>
        <pc:sldMkLst>
          <pc:docMk/>
          <pc:sldMk cId="37225482" sldId="689"/>
        </pc:sldMkLst>
        <pc:spChg chg="mod">
          <ac:chgData name="Victoria Gabriela Garcés López (victoria.garces)" userId="S::victoria.garces@uchile.cl::8a17058b-d66f-400f-b496-61dcd32ecb41" providerId="AD" clId="Web-{2E9BCE9A-FE6D-E15C-7288-FACF6FBFAD4C}" dt="2024-09-03T21:53:47.101" v="444" actId="1076"/>
          <ac:spMkLst>
            <pc:docMk/>
            <pc:sldMk cId="37225482" sldId="689"/>
            <ac:spMk id="2" creationId="{83BEFD7F-A601-72CD-80FC-DE4698491728}"/>
          </ac:spMkLst>
        </pc:spChg>
        <pc:spChg chg="mod">
          <ac:chgData name="Victoria Gabriela Garcés López (victoria.garces)" userId="S::victoria.garces@uchile.cl::8a17058b-d66f-400f-b496-61dcd32ecb41" providerId="AD" clId="Web-{2E9BCE9A-FE6D-E15C-7288-FACF6FBFAD4C}" dt="2024-09-03T21:53:34.241" v="443" actId="1076"/>
          <ac:spMkLst>
            <pc:docMk/>
            <pc:sldMk cId="37225482" sldId="689"/>
            <ac:spMk id="4" creationId="{3408135F-626B-90C8-7058-EDF02D40B199}"/>
          </ac:spMkLst>
        </pc:spChg>
      </pc:sldChg>
      <pc:sldChg chg="modSp">
        <pc:chgData name="Victoria Gabriela Garcés López (victoria.garces)" userId="S::victoria.garces@uchile.cl::8a17058b-d66f-400f-b496-61dcd32ecb41" providerId="AD" clId="Web-{2E9BCE9A-FE6D-E15C-7288-FACF6FBFAD4C}" dt="2024-09-03T21:56:18.450" v="446" actId="14100"/>
        <pc:sldMkLst>
          <pc:docMk/>
          <pc:sldMk cId="3097791625" sldId="691"/>
        </pc:sldMkLst>
        <pc:picChg chg="mod">
          <ac:chgData name="Victoria Gabriela Garcés López (victoria.garces)" userId="S::victoria.garces@uchile.cl::8a17058b-d66f-400f-b496-61dcd32ecb41" providerId="AD" clId="Web-{2E9BCE9A-FE6D-E15C-7288-FACF6FBFAD4C}" dt="2024-09-03T21:56:18.450" v="446" actId="14100"/>
          <ac:picMkLst>
            <pc:docMk/>
            <pc:sldMk cId="3097791625" sldId="691"/>
            <ac:picMk id="5" creationId="{E6AD43F9-FAF5-89EA-2D7C-B7DC3AC63FA4}"/>
          </ac:picMkLst>
        </pc:picChg>
      </pc:sldChg>
    </pc:docChg>
  </pc:docChgLst>
  <pc:docChgLst>
    <pc:chgData name="Usuario invitado" userId="S::urn:spo:anon#1bb0c738866755815460777964d5fb7cd53df3d6933eae37ab22056d4158ef6f::" providerId="AD" clId="Web-{CF82DBEB-B28A-1EFF-F6A3-5E24664931D5}"/>
    <pc:docChg chg="addSld delSld modSld">
      <pc:chgData name="Usuario invitado" userId="S::urn:spo:anon#1bb0c738866755815460777964d5fb7cd53df3d6933eae37ab22056d4158ef6f::" providerId="AD" clId="Web-{CF82DBEB-B28A-1EFF-F6A3-5E24664931D5}" dt="2024-09-03T19:14:20.671" v="116" actId="1076"/>
      <pc:docMkLst>
        <pc:docMk/>
      </pc:docMkLst>
      <pc:sldChg chg="modSp">
        <pc:chgData name="Usuario invitado" userId="S::urn:spo:anon#1bb0c738866755815460777964d5fb7cd53df3d6933eae37ab22056d4158ef6f::" providerId="AD" clId="Web-{CF82DBEB-B28A-1EFF-F6A3-5E24664931D5}" dt="2024-09-03T18:58:15.728" v="0" actId="20577"/>
        <pc:sldMkLst>
          <pc:docMk/>
          <pc:sldMk cId="805963928" sldId="684"/>
        </pc:sldMkLst>
        <pc:spChg chg="mod">
          <ac:chgData name="Usuario invitado" userId="S::urn:spo:anon#1bb0c738866755815460777964d5fb7cd53df3d6933eae37ab22056d4158ef6f::" providerId="AD" clId="Web-{CF82DBEB-B28A-1EFF-F6A3-5E24664931D5}" dt="2024-09-03T18:58:15.728" v="0" actId="20577"/>
          <ac:spMkLst>
            <pc:docMk/>
            <pc:sldMk cId="805963928" sldId="684"/>
            <ac:spMk id="15" creationId="{5429804F-990C-B681-B9B5-6C914EBE2F38}"/>
          </ac:spMkLst>
        </pc:spChg>
      </pc:sldChg>
      <pc:sldChg chg="modSp">
        <pc:chgData name="Usuario invitado" userId="S::urn:spo:anon#1bb0c738866755815460777964d5fb7cd53df3d6933eae37ab22056d4158ef6f::" providerId="AD" clId="Web-{CF82DBEB-B28A-1EFF-F6A3-5E24664931D5}" dt="2024-09-03T18:58:44.042" v="1" actId="1076"/>
        <pc:sldMkLst>
          <pc:docMk/>
          <pc:sldMk cId="748703204" sldId="686"/>
        </pc:sldMkLst>
        <pc:spChg chg="mod">
          <ac:chgData name="Usuario invitado" userId="S::urn:spo:anon#1bb0c738866755815460777964d5fb7cd53df3d6933eae37ab22056d4158ef6f::" providerId="AD" clId="Web-{CF82DBEB-B28A-1EFF-F6A3-5E24664931D5}" dt="2024-09-03T18:58:44.042" v="1" actId="1076"/>
          <ac:spMkLst>
            <pc:docMk/>
            <pc:sldMk cId="748703204" sldId="686"/>
            <ac:spMk id="10" creationId="{A7E3A469-2148-177D-2F33-108CB2685840}"/>
          </ac:spMkLst>
        </pc:spChg>
      </pc:sldChg>
      <pc:sldChg chg="add del replId">
        <pc:chgData name="Usuario invitado" userId="S::urn:spo:anon#1bb0c738866755815460777964d5fb7cd53df3d6933eae37ab22056d4158ef6f::" providerId="AD" clId="Web-{CF82DBEB-B28A-1EFF-F6A3-5E24664931D5}" dt="2024-09-03T19:08:48.533" v="5"/>
        <pc:sldMkLst>
          <pc:docMk/>
          <pc:sldMk cId="3038607526" sldId="690"/>
        </pc:sldMkLst>
      </pc:sldChg>
      <pc:sldChg chg="addSp delSp modSp add del replId delAnim">
        <pc:chgData name="Usuario invitado" userId="S::urn:spo:anon#1bb0c738866755815460777964d5fb7cd53df3d6933eae37ab22056d4158ef6f::" providerId="AD" clId="Web-{CF82DBEB-B28A-1EFF-F6A3-5E24664931D5}" dt="2024-09-03T19:09:26.379" v="19"/>
        <pc:sldMkLst>
          <pc:docMk/>
          <pc:sldMk cId="3051117364" sldId="690"/>
        </pc:sldMkLst>
        <pc:spChg chg="del">
          <ac:chgData name="Usuario invitado" userId="S::urn:spo:anon#1bb0c738866755815460777964d5fb7cd53df3d6933eae37ab22056d4158ef6f::" providerId="AD" clId="Web-{CF82DBEB-B28A-1EFF-F6A3-5E24664931D5}" dt="2024-09-03T19:09:25.316" v="16"/>
          <ac:spMkLst>
            <pc:docMk/>
            <pc:sldMk cId="3051117364" sldId="690"/>
            <ac:spMk id="4" creationId="{D61A02BE-61C2-F71E-705D-36CD7EB3E743}"/>
          </ac:spMkLst>
        </pc:spChg>
        <pc:spChg chg="add mod">
          <ac:chgData name="Usuario invitado" userId="S::urn:spo:anon#1bb0c738866755815460777964d5fb7cd53df3d6933eae37ab22056d4158ef6f::" providerId="AD" clId="Web-{CF82DBEB-B28A-1EFF-F6A3-5E24664931D5}" dt="2024-09-03T19:09:25.441" v="17"/>
          <ac:spMkLst>
            <pc:docMk/>
            <pc:sldMk cId="3051117364" sldId="690"/>
            <ac:spMk id="5" creationId="{59CD5BFF-B380-55C0-01F7-3176E8779463}"/>
          </ac:spMkLst>
        </pc:spChg>
        <pc:spChg chg="del">
          <ac:chgData name="Usuario invitado" userId="S::urn:spo:anon#1bb0c738866755815460777964d5fb7cd53df3d6933eae37ab22056d4158ef6f::" providerId="AD" clId="Web-{CF82DBEB-B28A-1EFF-F6A3-5E24664931D5}" dt="2024-09-03T19:09:25.316" v="15"/>
          <ac:spMkLst>
            <pc:docMk/>
            <pc:sldMk cId="3051117364" sldId="690"/>
            <ac:spMk id="6" creationId="{20887C5E-7EEC-6BEC-3271-A8A6ACCC43D8}"/>
          </ac:spMkLst>
        </pc:spChg>
        <pc:spChg chg="del">
          <ac:chgData name="Usuario invitado" userId="S::urn:spo:anon#1bb0c738866755815460777964d5fb7cd53df3d6933eae37ab22056d4158ef6f::" providerId="AD" clId="Web-{CF82DBEB-B28A-1EFF-F6A3-5E24664931D5}" dt="2024-09-03T19:08:57.143" v="7"/>
          <ac:spMkLst>
            <pc:docMk/>
            <pc:sldMk cId="3051117364" sldId="690"/>
            <ac:spMk id="8" creationId="{A554C93A-BBD4-EE47-1698-34FA1510E18D}"/>
          </ac:spMkLst>
        </pc:spChg>
        <pc:spChg chg="del">
          <ac:chgData name="Usuario invitado" userId="S::urn:spo:anon#1bb0c738866755815460777964d5fb7cd53df3d6933eae37ab22056d4158ef6f::" providerId="AD" clId="Web-{CF82DBEB-B28A-1EFF-F6A3-5E24664931D5}" dt="2024-09-03T19:09:25.316" v="14"/>
          <ac:spMkLst>
            <pc:docMk/>
            <pc:sldMk cId="3051117364" sldId="690"/>
            <ac:spMk id="9" creationId="{A3D435B3-22A6-0158-A171-C37F56D7E847}"/>
          </ac:spMkLst>
        </pc:spChg>
        <pc:spChg chg="del mod">
          <ac:chgData name="Usuario invitado" userId="S::urn:spo:anon#1bb0c738866755815460777964d5fb7cd53df3d6933eae37ab22056d4158ef6f::" providerId="AD" clId="Web-{CF82DBEB-B28A-1EFF-F6A3-5E24664931D5}" dt="2024-09-03T19:09:25.441" v="17"/>
          <ac:spMkLst>
            <pc:docMk/>
            <pc:sldMk cId="3051117364" sldId="690"/>
            <ac:spMk id="10" creationId="{A7E3A469-2148-177D-2F33-108CB2685840}"/>
          </ac:spMkLst>
        </pc:spChg>
        <pc:grpChg chg="del">
          <ac:chgData name="Usuario invitado" userId="S::urn:spo:anon#1bb0c738866755815460777964d5fb7cd53df3d6933eae37ab22056d4158ef6f::" providerId="AD" clId="Web-{CF82DBEB-B28A-1EFF-F6A3-5E24664931D5}" dt="2024-09-03T19:09:25.441" v="18"/>
          <ac:grpSpMkLst>
            <pc:docMk/>
            <pc:sldMk cId="3051117364" sldId="690"/>
            <ac:grpSpMk id="444" creationId="{00000000-0000-0000-0000-000000000000}"/>
          </ac:grpSpMkLst>
        </pc:grpChg>
        <pc:cxnChg chg="del">
          <ac:chgData name="Usuario invitado" userId="S::urn:spo:anon#1bb0c738866755815460777964d5fb7cd53df3d6933eae37ab22056d4158ef6f::" providerId="AD" clId="Web-{CF82DBEB-B28A-1EFF-F6A3-5E24664931D5}" dt="2024-09-03T19:09:25.316" v="13"/>
          <ac:cxnSpMkLst>
            <pc:docMk/>
            <pc:sldMk cId="3051117364" sldId="690"/>
            <ac:cxnSpMk id="14" creationId="{B9E8AE0F-0F7B-8F3F-F353-809EF319DF48}"/>
          </ac:cxnSpMkLst>
        </pc:cxnChg>
      </pc:sldChg>
      <pc:sldChg chg="addSp delSp modSp add replId addAnim delAnim">
        <pc:chgData name="Usuario invitado" userId="S::urn:spo:anon#1bb0c738866755815460777964d5fb7cd53df3d6933eae37ab22056d4158ef6f::" providerId="AD" clId="Web-{CF82DBEB-B28A-1EFF-F6A3-5E24664931D5}" dt="2024-09-03T19:14:20.671" v="116" actId="1076"/>
        <pc:sldMkLst>
          <pc:docMk/>
          <pc:sldMk cId="3592646606" sldId="690"/>
        </pc:sldMkLst>
        <pc:spChg chg="add del mod">
          <ac:chgData name="Usuario invitado" userId="S::urn:spo:anon#1bb0c738866755815460777964d5fb7cd53df3d6933eae37ab22056d4158ef6f::" providerId="AD" clId="Web-{CF82DBEB-B28A-1EFF-F6A3-5E24664931D5}" dt="2024-09-03T19:13:09.231" v="82"/>
          <ac:spMkLst>
            <pc:docMk/>
            <pc:sldMk cId="3592646606" sldId="690"/>
            <ac:spMk id="3" creationId="{BDCEE319-EAF3-AFD7-EB85-7D38DE85DF9E}"/>
          </ac:spMkLst>
        </pc:spChg>
        <pc:spChg chg="del">
          <ac:chgData name="Usuario invitado" userId="S::urn:spo:anon#1bb0c738866755815460777964d5fb7cd53df3d6933eae37ab22056d4158ef6f::" providerId="AD" clId="Web-{CF82DBEB-B28A-1EFF-F6A3-5E24664931D5}" dt="2024-09-03T19:10:16.022" v="24"/>
          <ac:spMkLst>
            <pc:docMk/>
            <pc:sldMk cId="3592646606" sldId="690"/>
            <ac:spMk id="4" creationId="{D61A02BE-61C2-F71E-705D-36CD7EB3E743}"/>
          </ac:spMkLst>
        </pc:spChg>
        <pc:spChg chg="del">
          <ac:chgData name="Usuario invitado" userId="S::urn:spo:anon#1bb0c738866755815460777964d5fb7cd53df3d6933eae37ab22056d4158ef6f::" providerId="AD" clId="Web-{CF82DBEB-B28A-1EFF-F6A3-5E24664931D5}" dt="2024-09-03T19:10:16.005" v="23"/>
          <ac:spMkLst>
            <pc:docMk/>
            <pc:sldMk cId="3592646606" sldId="690"/>
            <ac:spMk id="6" creationId="{20887C5E-7EEC-6BEC-3271-A8A6ACCC43D8}"/>
          </ac:spMkLst>
        </pc:spChg>
        <pc:spChg chg="add mod">
          <ac:chgData name="Usuario invitado" userId="S::urn:spo:anon#1bb0c738866755815460777964d5fb7cd53df3d6933eae37ab22056d4158ef6f::" providerId="AD" clId="Web-{CF82DBEB-B28A-1EFF-F6A3-5E24664931D5}" dt="2024-09-03T19:14:20.671" v="116" actId="1076"/>
          <ac:spMkLst>
            <pc:docMk/>
            <pc:sldMk cId="3592646606" sldId="690"/>
            <ac:spMk id="7" creationId="{1292C9DF-E242-29D6-A0A3-804CFA8EAB07}"/>
          </ac:spMkLst>
        </pc:spChg>
        <pc:spChg chg="del">
          <ac:chgData name="Usuario invitado" userId="S::urn:spo:anon#1bb0c738866755815460777964d5fb7cd53df3d6933eae37ab22056d4158ef6f::" providerId="AD" clId="Web-{CF82DBEB-B28A-1EFF-F6A3-5E24664931D5}" dt="2024-09-03T19:10:30.459" v="30"/>
          <ac:spMkLst>
            <pc:docMk/>
            <pc:sldMk cId="3592646606" sldId="690"/>
            <ac:spMk id="8" creationId="{A554C93A-BBD4-EE47-1698-34FA1510E18D}"/>
          </ac:spMkLst>
        </pc:spChg>
        <pc:spChg chg="del">
          <ac:chgData name="Usuario invitado" userId="S::urn:spo:anon#1bb0c738866755815460777964d5fb7cd53df3d6933eae37ab22056d4158ef6f::" providerId="AD" clId="Web-{CF82DBEB-B28A-1EFF-F6A3-5E24664931D5}" dt="2024-09-03T19:10:16.005" v="22"/>
          <ac:spMkLst>
            <pc:docMk/>
            <pc:sldMk cId="3592646606" sldId="690"/>
            <ac:spMk id="9" creationId="{A3D435B3-22A6-0158-A171-C37F56D7E847}"/>
          </ac:spMkLst>
        </pc:spChg>
        <pc:spChg chg="mod">
          <ac:chgData name="Usuario invitado" userId="S::urn:spo:anon#1bb0c738866755815460777964d5fb7cd53df3d6933eae37ab22056d4158ef6f::" providerId="AD" clId="Web-{CF82DBEB-B28A-1EFF-F6A3-5E24664931D5}" dt="2024-09-03T19:14:05.108" v="113" actId="1076"/>
          <ac:spMkLst>
            <pc:docMk/>
            <pc:sldMk cId="3592646606" sldId="690"/>
            <ac:spMk id="10" creationId="{A7E3A469-2148-177D-2F33-108CB2685840}"/>
          </ac:spMkLst>
        </pc:spChg>
        <pc:spChg chg="del mod">
          <ac:chgData name="Usuario invitado" userId="S::urn:spo:anon#1bb0c738866755815460777964d5fb7cd53df3d6933eae37ab22056d4158ef6f::" providerId="AD" clId="Web-{CF82DBEB-B28A-1EFF-F6A3-5E24664931D5}" dt="2024-09-03T19:12:38.730" v="59"/>
          <ac:spMkLst>
            <pc:docMk/>
            <pc:sldMk cId="3592646606" sldId="690"/>
            <ac:spMk id="15" creationId="{48E280CB-5447-AF68-DAB4-6D786E8FE609}"/>
          </ac:spMkLst>
        </pc:spChg>
        <pc:spChg chg="mod">
          <ac:chgData name="Usuario invitado" userId="S::urn:spo:anon#1bb0c738866755815460777964d5fb7cd53df3d6933eae37ab22056d4158ef6f::" providerId="AD" clId="Web-{CF82DBEB-B28A-1EFF-F6A3-5E24664931D5}" dt="2024-09-03T19:14:17.327" v="115" actId="1076"/>
          <ac:spMkLst>
            <pc:docMk/>
            <pc:sldMk cId="3592646606" sldId="690"/>
            <ac:spMk id="17" creationId="{8B40E6DC-3432-A8A8-14F5-3A8C8D2AADCC}"/>
          </ac:spMkLst>
        </pc:spChg>
        <pc:cxnChg chg="del">
          <ac:chgData name="Usuario invitado" userId="S::urn:spo:anon#1bb0c738866755815460777964d5fb7cd53df3d6933eae37ab22056d4158ef6f::" providerId="AD" clId="Web-{CF82DBEB-B28A-1EFF-F6A3-5E24664931D5}" dt="2024-09-03T19:10:16.005" v="21"/>
          <ac:cxnSpMkLst>
            <pc:docMk/>
            <pc:sldMk cId="3592646606" sldId="690"/>
            <ac:cxnSpMk id="12" creationId="{A9533657-58CD-97AA-DADC-21D7BAAFFFEF}"/>
          </ac:cxnSpMkLst>
        </pc:cxnChg>
        <pc:cxnChg chg="del">
          <ac:chgData name="Usuario invitado" userId="S::urn:spo:anon#1bb0c738866755815460777964d5fb7cd53df3d6933eae37ab22056d4158ef6f::" providerId="AD" clId="Web-{CF82DBEB-B28A-1EFF-F6A3-5E24664931D5}" dt="2024-09-03T19:10:25.928" v="29"/>
          <ac:cxnSpMkLst>
            <pc:docMk/>
            <pc:sldMk cId="3592646606" sldId="690"/>
            <ac:cxnSpMk id="14" creationId="{B9E8AE0F-0F7B-8F3F-F353-809EF319DF48}"/>
          </ac:cxnSpMkLst>
        </pc:cxnChg>
      </pc:sldChg>
      <pc:sldChg chg="new del">
        <pc:chgData name="Usuario invitado" userId="S::urn:spo:anon#1bb0c738866755815460777964d5fb7cd53df3d6933eae37ab22056d4158ef6f::" providerId="AD" clId="Web-{CF82DBEB-B28A-1EFF-F6A3-5E24664931D5}" dt="2024-09-03T19:08:43.439" v="3"/>
        <pc:sldMkLst>
          <pc:docMk/>
          <pc:sldMk cId="3892877006" sldId="690"/>
        </pc:sldMkLst>
      </pc:sldChg>
    </pc:docChg>
  </pc:docChgLst>
  <pc:docChgLst>
    <pc:chgData name="Usuario invitado" userId="S::urn:spo:anon#1bb0c738866755815460777964d5fb7cd53df3d6933eae37ab22056d4158ef6f::" providerId="AD" clId="Web-{7AD4A78C-E539-647F-84BF-15D5DAAFCDD3}"/>
    <pc:docChg chg="addSld delSld modSld sldOrd">
      <pc:chgData name="Usuario invitado" userId="S::urn:spo:anon#1bb0c738866755815460777964d5fb7cd53df3d6933eae37ab22056d4158ef6f::" providerId="AD" clId="Web-{7AD4A78C-E539-647F-84BF-15D5DAAFCDD3}" dt="2024-09-02T01:38:19.039" v="116" actId="14100"/>
      <pc:docMkLst>
        <pc:docMk/>
      </pc:docMkLst>
      <pc:sldChg chg="modSp">
        <pc:chgData name="Usuario invitado" userId="S::urn:spo:anon#1bb0c738866755815460777964d5fb7cd53df3d6933eae37ab22056d4158ef6f::" providerId="AD" clId="Web-{7AD4A78C-E539-647F-84BF-15D5DAAFCDD3}" dt="2024-09-02T01:37:59.101" v="114" actId="20577"/>
        <pc:sldMkLst>
          <pc:docMk/>
          <pc:sldMk cId="0" sldId="258"/>
        </pc:sldMkLst>
        <pc:spChg chg="mod">
          <ac:chgData name="Usuario invitado" userId="S::urn:spo:anon#1bb0c738866755815460777964d5fb7cd53df3d6933eae37ab22056d4158ef6f::" providerId="AD" clId="Web-{7AD4A78C-E539-647F-84BF-15D5DAAFCDD3}" dt="2024-09-02T01:37:59.101" v="114" actId="20577"/>
          <ac:spMkLst>
            <pc:docMk/>
            <pc:sldMk cId="0" sldId="258"/>
            <ac:spMk id="427" creationId="{00000000-0000-0000-0000-000000000000}"/>
          </ac:spMkLst>
        </pc:spChg>
      </pc:sldChg>
      <pc:sldChg chg="modSp">
        <pc:chgData name="Usuario invitado" userId="S::urn:spo:anon#1bb0c738866755815460777964d5fb7cd53df3d6933eae37ab22056d4158ef6f::" providerId="AD" clId="Web-{7AD4A78C-E539-647F-84BF-15D5DAAFCDD3}" dt="2024-09-02T01:38:19.039" v="116" actId="14100"/>
        <pc:sldMkLst>
          <pc:docMk/>
          <pc:sldMk cId="0" sldId="271"/>
        </pc:sldMkLst>
        <pc:spChg chg="mod">
          <ac:chgData name="Usuario invitado" userId="S::urn:spo:anon#1bb0c738866755815460777964d5fb7cd53df3d6933eae37ab22056d4158ef6f::" providerId="AD" clId="Web-{7AD4A78C-E539-647F-84BF-15D5DAAFCDD3}" dt="2024-09-02T01:38:19.039" v="116" actId="14100"/>
          <ac:spMkLst>
            <pc:docMk/>
            <pc:sldMk cId="0" sldId="271"/>
            <ac:spMk id="633" creationId="{00000000-0000-0000-0000-000000000000}"/>
          </ac:spMkLst>
        </pc:spChg>
      </pc:sldChg>
      <pc:sldChg chg="modSp">
        <pc:chgData name="Usuario invitado" userId="S::urn:spo:anon#1bb0c738866755815460777964d5fb7cd53df3d6933eae37ab22056d4158ef6f::" providerId="AD" clId="Web-{7AD4A78C-E539-647F-84BF-15D5DAAFCDD3}" dt="2024-09-02T01:33:12.234" v="89" actId="14100"/>
        <pc:sldMkLst>
          <pc:docMk/>
          <pc:sldMk cId="0" sldId="665"/>
        </pc:sldMkLst>
        <pc:spChg chg="mod">
          <ac:chgData name="Usuario invitado" userId="S::urn:spo:anon#1bb0c738866755815460777964d5fb7cd53df3d6933eae37ab22056d4158ef6f::" providerId="AD" clId="Web-{7AD4A78C-E539-647F-84BF-15D5DAAFCDD3}" dt="2024-09-02T01:33:12.234" v="89" actId="14100"/>
          <ac:spMkLst>
            <pc:docMk/>
            <pc:sldMk cId="0" sldId="665"/>
            <ac:spMk id="438" creationId="{00000000-0000-0000-0000-000000000000}"/>
          </ac:spMkLst>
        </pc:spChg>
        <pc:picChg chg="mod">
          <ac:chgData name="Usuario invitado" userId="S::urn:spo:anon#1bb0c738866755815460777964d5fb7cd53df3d6933eae37ab22056d4158ef6f::" providerId="AD" clId="Web-{7AD4A78C-E539-647F-84BF-15D5DAAFCDD3}" dt="2024-09-02T01:33:06.937" v="88" actId="1076"/>
          <ac:picMkLst>
            <pc:docMk/>
            <pc:sldMk cId="0" sldId="665"/>
            <ac:picMk id="452" creationId="{00000000-0000-0000-0000-000000000000}"/>
          </ac:picMkLst>
        </pc:picChg>
      </pc:sldChg>
      <pc:sldChg chg="modSp">
        <pc:chgData name="Usuario invitado" userId="S::urn:spo:anon#1bb0c738866755815460777964d5fb7cd53df3d6933eae37ab22056d4158ef6f::" providerId="AD" clId="Web-{7AD4A78C-E539-647F-84BF-15D5DAAFCDD3}" dt="2024-09-02T01:19:49.414" v="83" actId="20577"/>
        <pc:sldMkLst>
          <pc:docMk/>
          <pc:sldMk cId="1740405949" sldId="668"/>
        </pc:sldMkLst>
        <pc:spChg chg="mod">
          <ac:chgData name="Usuario invitado" userId="S::urn:spo:anon#1bb0c738866755815460777964d5fb7cd53df3d6933eae37ab22056d4158ef6f::" providerId="AD" clId="Web-{7AD4A78C-E539-647F-84BF-15D5DAAFCDD3}" dt="2024-09-02T01:19:49.414" v="83" actId="20577"/>
          <ac:spMkLst>
            <pc:docMk/>
            <pc:sldMk cId="1740405949" sldId="668"/>
            <ac:spMk id="13" creationId="{771E70CE-9D55-529E-520D-7E93889ECA99}"/>
          </ac:spMkLst>
        </pc:spChg>
      </pc:sldChg>
      <pc:sldChg chg="del">
        <pc:chgData name="Usuario invitado" userId="S::urn:spo:anon#1bb0c738866755815460777964d5fb7cd53df3d6933eae37ab22056d4158ef6f::" providerId="AD" clId="Web-{7AD4A78C-E539-647F-84BF-15D5DAAFCDD3}" dt="2024-09-02T01:11:59.791" v="0"/>
        <pc:sldMkLst>
          <pc:docMk/>
          <pc:sldMk cId="797068941" sldId="669"/>
        </pc:sldMkLst>
      </pc:sldChg>
      <pc:sldChg chg="addSp delSp modSp add ord replId">
        <pc:chgData name="Usuario invitado" userId="S::urn:spo:anon#1bb0c738866755815460777964d5fb7cd53df3d6933eae37ab22056d4158ef6f::" providerId="AD" clId="Web-{7AD4A78C-E539-647F-84BF-15D5DAAFCDD3}" dt="2024-09-02T01:32:57.093" v="87" actId="20577"/>
        <pc:sldMkLst>
          <pc:docMk/>
          <pc:sldMk cId="2583068193" sldId="669"/>
        </pc:sldMkLst>
        <pc:spChg chg="add del mod">
          <ac:chgData name="Usuario invitado" userId="S::urn:spo:anon#1bb0c738866755815460777964d5fb7cd53df3d6933eae37ab22056d4158ef6f::" providerId="AD" clId="Web-{7AD4A78C-E539-647F-84BF-15D5DAAFCDD3}" dt="2024-09-02T01:16:11.689" v="11"/>
          <ac:spMkLst>
            <pc:docMk/>
            <pc:sldMk cId="2583068193" sldId="669"/>
            <ac:spMk id="4" creationId="{E6F9FE81-F800-A661-F812-D0DE4DA2C982}"/>
          </ac:spMkLst>
        </pc:spChg>
        <pc:spChg chg="del mod">
          <ac:chgData name="Usuario invitado" userId="S::urn:spo:anon#1bb0c738866755815460777964d5fb7cd53df3d6933eae37ab22056d4158ef6f::" providerId="AD" clId="Web-{7AD4A78C-E539-647F-84BF-15D5DAAFCDD3}" dt="2024-09-02T01:16:07.658" v="8"/>
          <ac:spMkLst>
            <pc:docMk/>
            <pc:sldMk cId="2583068193" sldId="669"/>
            <ac:spMk id="437" creationId="{00000000-0000-0000-0000-000000000000}"/>
          </ac:spMkLst>
        </pc:spChg>
        <pc:spChg chg="mod">
          <ac:chgData name="Usuario invitado" userId="S::urn:spo:anon#1bb0c738866755815460777964d5fb7cd53df3d6933eae37ab22056d4158ef6f::" providerId="AD" clId="Web-{7AD4A78C-E539-647F-84BF-15D5DAAFCDD3}" dt="2024-09-02T01:32:57.093" v="87" actId="20577"/>
          <ac:spMkLst>
            <pc:docMk/>
            <pc:sldMk cId="2583068193" sldId="669"/>
            <ac:spMk id="438" creationId="{00000000-0000-0000-0000-000000000000}"/>
          </ac:spMkLst>
        </pc:spChg>
        <pc:picChg chg="del">
          <ac:chgData name="Usuario invitado" userId="S::urn:spo:anon#1bb0c738866755815460777964d5fb7cd53df3d6933eae37ab22056d4158ef6f::" providerId="AD" clId="Web-{7AD4A78C-E539-647F-84BF-15D5DAAFCDD3}" dt="2024-09-02T01:16:30.518" v="16"/>
          <ac:picMkLst>
            <pc:docMk/>
            <pc:sldMk cId="2583068193" sldId="669"/>
            <ac:picMk id="452" creationId="{00000000-0000-0000-0000-000000000000}"/>
          </ac:picMkLst>
        </pc:picChg>
      </pc:sldChg>
      <pc:sldChg chg="addSp modSp add replId">
        <pc:chgData name="Usuario invitado" userId="S::urn:spo:anon#1bb0c738866755815460777964d5fb7cd53df3d6933eae37ab22056d4158ef6f::" providerId="AD" clId="Web-{7AD4A78C-E539-647F-84BF-15D5DAAFCDD3}" dt="2024-09-02T01:34:07.094" v="104" actId="1076"/>
        <pc:sldMkLst>
          <pc:docMk/>
          <pc:sldMk cId="156294267" sldId="670"/>
        </pc:sldMkLst>
        <pc:spChg chg="mod">
          <ac:chgData name="Usuario invitado" userId="S::urn:spo:anon#1bb0c738866755815460777964d5fb7cd53df3d6933eae37ab22056d4158ef6f::" providerId="AD" clId="Web-{7AD4A78C-E539-647F-84BF-15D5DAAFCDD3}" dt="2024-09-02T01:34:07.094" v="104" actId="1076"/>
          <ac:spMkLst>
            <pc:docMk/>
            <pc:sldMk cId="156294267" sldId="670"/>
            <ac:spMk id="438" creationId="{00000000-0000-0000-0000-000000000000}"/>
          </ac:spMkLst>
        </pc:spChg>
        <pc:picChg chg="add mod">
          <ac:chgData name="Usuario invitado" userId="S::urn:spo:anon#1bb0c738866755815460777964d5fb7cd53df3d6933eae37ab22056d4158ef6f::" providerId="AD" clId="Web-{7AD4A78C-E539-647F-84BF-15D5DAAFCDD3}" dt="2024-09-02T01:34:04.141" v="103" actId="1076"/>
          <ac:picMkLst>
            <pc:docMk/>
            <pc:sldMk cId="156294267" sldId="670"/>
            <ac:picMk id="3" creationId="{1C16A116-3BD5-C827-741A-F855C52E3C0E}"/>
          </ac:picMkLst>
        </pc:picChg>
      </pc:sldChg>
    </pc:docChg>
  </pc:docChgLst>
  <pc:docChgLst>
    <pc:chgData name="Victoria Gabriela Garcés López (victoria.garces)" userId="S::victoria.garces@uchile.cl::8a17058b-d66f-400f-b496-61dcd32ecb41" providerId="AD" clId="Web-{EA5CE62D-6B64-29F0-1FAE-F5108002F2F1}"/>
    <pc:docChg chg="addSld modSld">
      <pc:chgData name="Victoria Gabriela Garcés López (victoria.garces)" userId="S::victoria.garces@uchile.cl::8a17058b-d66f-400f-b496-61dcd32ecb41" providerId="AD" clId="Web-{EA5CE62D-6B64-29F0-1FAE-F5108002F2F1}" dt="2024-09-03T21:11:58.956" v="911"/>
      <pc:docMkLst>
        <pc:docMk/>
      </pc:docMkLst>
      <pc:sldChg chg="modSp">
        <pc:chgData name="Victoria Gabriela Garcés López (victoria.garces)" userId="S::victoria.garces@uchile.cl::8a17058b-d66f-400f-b496-61dcd32ecb41" providerId="AD" clId="Web-{EA5CE62D-6B64-29F0-1FAE-F5108002F2F1}" dt="2024-09-03T18:58:55.190" v="0" actId="20577"/>
        <pc:sldMkLst>
          <pc:docMk/>
          <pc:sldMk cId="0" sldId="258"/>
        </pc:sldMkLst>
        <pc:spChg chg="mod">
          <ac:chgData name="Victoria Gabriela Garcés López (victoria.garces)" userId="S::victoria.garces@uchile.cl::8a17058b-d66f-400f-b496-61dcd32ecb41" providerId="AD" clId="Web-{EA5CE62D-6B64-29F0-1FAE-F5108002F2F1}" dt="2024-09-03T18:58:55.190" v="0" actId="20577"/>
          <ac:spMkLst>
            <pc:docMk/>
            <pc:sldMk cId="0" sldId="258"/>
            <ac:spMk id="427" creationId="{00000000-0000-0000-0000-000000000000}"/>
          </ac:spMkLst>
        </pc:spChg>
      </pc:sldChg>
      <pc:sldChg chg="modSp">
        <pc:chgData name="Victoria Gabriela Garcés López (victoria.garces)" userId="S::victoria.garces@uchile.cl::8a17058b-d66f-400f-b496-61dcd32ecb41" providerId="AD" clId="Web-{EA5CE62D-6B64-29F0-1FAE-F5108002F2F1}" dt="2024-09-03T20:02:24.555" v="663" actId="20577"/>
        <pc:sldMkLst>
          <pc:docMk/>
          <pc:sldMk cId="0" sldId="265"/>
        </pc:sldMkLst>
        <pc:spChg chg="mod">
          <ac:chgData name="Victoria Gabriela Garcés López (victoria.garces)" userId="S::victoria.garces@uchile.cl::8a17058b-d66f-400f-b496-61dcd32ecb41" providerId="AD" clId="Web-{EA5CE62D-6B64-29F0-1FAE-F5108002F2F1}" dt="2024-09-03T20:02:24.555" v="663" actId="20577"/>
          <ac:spMkLst>
            <pc:docMk/>
            <pc:sldMk cId="0" sldId="265"/>
            <ac:spMk id="538" creationId="{00000000-0000-0000-0000-000000000000}"/>
          </ac:spMkLst>
        </pc:spChg>
      </pc:sldChg>
      <pc:sldChg chg="modSp">
        <pc:chgData name="Victoria Gabriela Garcés López (victoria.garces)" userId="S::victoria.garces@uchile.cl::8a17058b-d66f-400f-b496-61dcd32ecb41" providerId="AD" clId="Web-{EA5CE62D-6B64-29F0-1FAE-F5108002F2F1}" dt="2024-09-03T20:02:14.320" v="662" actId="20577"/>
        <pc:sldMkLst>
          <pc:docMk/>
          <pc:sldMk cId="0" sldId="271"/>
        </pc:sldMkLst>
        <pc:spChg chg="mod">
          <ac:chgData name="Victoria Gabriela Garcés López (victoria.garces)" userId="S::victoria.garces@uchile.cl::8a17058b-d66f-400f-b496-61dcd32ecb41" providerId="AD" clId="Web-{EA5CE62D-6B64-29F0-1FAE-F5108002F2F1}" dt="2024-09-03T20:02:14.320" v="662" actId="20577"/>
          <ac:spMkLst>
            <pc:docMk/>
            <pc:sldMk cId="0" sldId="271"/>
            <ac:spMk id="3" creationId="{502615A0-38B8-BA46-43C3-7327C63DAD11}"/>
          </ac:spMkLst>
        </pc:spChg>
        <pc:spChg chg="mod">
          <ac:chgData name="Victoria Gabriela Garcés López (victoria.garces)" userId="S::victoria.garces@uchile.cl::8a17058b-d66f-400f-b496-61dcd32ecb41" providerId="AD" clId="Web-{EA5CE62D-6B64-29F0-1FAE-F5108002F2F1}" dt="2024-09-03T20:02:12.241" v="660" actId="20577"/>
          <ac:spMkLst>
            <pc:docMk/>
            <pc:sldMk cId="0" sldId="271"/>
            <ac:spMk id="7" creationId="{8545D6F7-83C9-7C23-9D1D-DFC44EC4FB9C}"/>
          </ac:spMkLst>
        </pc:spChg>
      </pc:sldChg>
      <pc:sldChg chg="modSp">
        <pc:chgData name="Victoria Gabriela Garcés López (victoria.garces)" userId="S::victoria.garces@uchile.cl::8a17058b-d66f-400f-b496-61dcd32ecb41" providerId="AD" clId="Web-{EA5CE62D-6B64-29F0-1FAE-F5108002F2F1}" dt="2024-09-03T20:02:30.289" v="665" actId="20577"/>
        <pc:sldMkLst>
          <pc:docMk/>
          <pc:sldMk cId="1740405949" sldId="668"/>
        </pc:sldMkLst>
        <pc:spChg chg="mod">
          <ac:chgData name="Victoria Gabriela Garcés López (victoria.garces)" userId="S::victoria.garces@uchile.cl::8a17058b-d66f-400f-b496-61dcd32ecb41" providerId="AD" clId="Web-{EA5CE62D-6B64-29F0-1FAE-F5108002F2F1}" dt="2024-09-03T20:02:30.289" v="665" actId="20577"/>
          <ac:spMkLst>
            <pc:docMk/>
            <pc:sldMk cId="1740405949" sldId="668"/>
            <ac:spMk id="13" creationId="{771E70CE-9D55-529E-520D-7E93889ECA99}"/>
          </ac:spMkLst>
        </pc:spChg>
      </pc:sldChg>
      <pc:sldChg chg="addSp delSp modSp modNotes">
        <pc:chgData name="Victoria Gabriela Garcés López (victoria.garces)" userId="S::victoria.garces@uchile.cl::8a17058b-d66f-400f-b496-61dcd32ecb41" providerId="AD" clId="Web-{EA5CE62D-6B64-29F0-1FAE-F5108002F2F1}" dt="2024-09-03T19:50:52.789" v="608" actId="1076"/>
        <pc:sldMkLst>
          <pc:docMk/>
          <pc:sldMk cId="318125274" sldId="673"/>
        </pc:sldMkLst>
        <pc:spChg chg="add del mod">
          <ac:chgData name="Victoria Gabriela Garcés López (victoria.garces)" userId="S::victoria.garces@uchile.cl::8a17058b-d66f-400f-b496-61dcd32ecb41" providerId="AD" clId="Web-{EA5CE62D-6B64-29F0-1FAE-F5108002F2F1}" dt="2024-09-03T19:50:40.945" v="606"/>
          <ac:spMkLst>
            <pc:docMk/>
            <pc:sldMk cId="318125274" sldId="673"/>
            <ac:spMk id="2" creationId="{93F930F9-E8AF-0D68-C27A-DB4AD84EC039}"/>
          </ac:spMkLst>
        </pc:spChg>
        <pc:spChg chg="mod">
          <ac:chgData name="Victoria Gabriela Garcés López (victoria.garces)" userId="S::victoria.garces@uchile.cl::8a17058b-d66f-400f-b496-61dcd32ecb41" providerId="AD" clId="Web-{EA5CE62D-6B64-29F0-1FAE-F5108002F2F1}" dt="2024-09-03T19:50:52.789" v="608" actId="1076"/>
          <ac:spMkLst>
            <pc:docMk/>
            <pc:sldMk cId="318125274" sldId="673"/>
            <ac:spMk id="8" creationId="{55641DD3-DAE0-B8E9-2BFC-3D7E45D22137}"/>
          </ac:spMkLst>
        </pc:spChg>
        <pc:spChg chg="mod">
          <ac:chgData name="Victoria Gabriela Garcés López (victoria.garces)" userId="S::victoria.garces@uchile.cl::8a17058b-d66f-400f-b496-61dcd32ecb41" providerId="AD" clId="Web-{EA5CE62D-6B64-29F0-1FAE-F5108002F2F1}" dt="2024-09-03T19:49:39.021" v="595" actId="1076"/>
          <ac:spMkLst>
            <pc:docMk/>
            <pc:sldMk cId="318125274" sldId="673"/>
            <ac:spMk id="9" creationId="{34D71A8B-7679-B50E-5211-7048D25DDEE0}"/>
          </ac:spMkLst>
        </pc:spChg>
        <pc:spChg chg="mod">
          <ac:chgData name="Victoria Gabriela Garcés López (victoria.garces)" userId="S::victoria.garces@uchile.cl::8a17058b-d66f-400f-b496-61dcd32ecb41" providerId="AD" clId="Web-{EA5CE62D-6B64-29F0-1FAE-F5108002F2F1}" dt="2024-09-03T19:50:18.866" v="601" actId="14100"/>
          <ac:spMkLst>
            <pc:docMk/>
            <pc:sldMk cId="318125274" sldId="673"/>
            <ac:spMk id="10" creationId="{43ED3515-6A27-832E-4EF9-A79A29748875}"/>
          </ac:spMkLst>
        </pc:spChg>
        <pc:spChg chg="mod">
          <ac:chgData name="Victoria Gabriela Garcés López (victoria.garces)" userId="S::victoria.garces@uchile.cl::8a17058b-d66f-400f-b496-61dcd32ecb41" providerId="AD" clId="Web-{EA5CE62D-6B64-29F0-1FAE-F5108002F2F1}" dt="2024-09-03T19:50:34.539" v="605"/>
          <ac:spMkLst>
            <pc:docMk/>
            <pc:sldMk cId="318125274" sldId="673"/>
            <ac:spMk id="11" creationId="{81EA12AD-CE68-7152-40FB-7C15EE126774}"/>
          </ac:spMkLst>
        </pc:spChg>
      </pc:sldChg>
      <pc:sldChg chg="modSp modNotes">
        <pc:chgData name="Victoria Gabriela Garcés López (victoria.garces)" userId="S::victoria.garces@uchile.cl::8a17058b-d66f-400f-b496-61dcd32ecb41" providerId="AD" clId="Web-{EA5CE62D-6B64-29F0-1FAE-F5108002F2F1}" dt="2024-09-03T19:52:33.903" v="623" actId="14100"/>
        <pc:sldMkLst>
          <pc:docMk/>
          <pc:sldMk cId="1290786544" sldId="674"/>
        </pc:sldMkLst>
        <pc:spChg chg="mod">
          <ac:chgData name="Victoria Gabriela Garcés López (victoria.garces)" userId="S::victoria.garces@uchile.cl::8a17058b-d66f-400f-b496-61dcd32ecb41" providerId="AD" clId="Web-{EA5CE62D-6B64-29F0-1FAE-F5108002F2F1}" dt="2024-09-03T19:52:27.341" v="622" actId="1076"/>
          <ac:spMkLst>
            <pc:docMk/>
            <pc:sldMk cId="1290786544" sldId="674"/>
            <ac:spMk id="2" creationId="{6AC45BB9-6308-7DB2-D400-22BAFA6DF745}"/>
          </ac:spMkLst>
        </pc:spChg>
        <pc:spChg chg="mod">
          <ac:chgData name="Victoria Gabriela Garcés López (victoria.garces)" userId="S::victoria.garces@uchile.cl::8a17058b-d66f-400f-b496-61dcd32ecb41" providerId="AD" clId="Web-{EA5CE62D-6B64-29F0-1FAE-F5108002F2F1}" dt="2024-09-03T19:51:28.463" v="613" actId="20577"/>
          <ac:spMkLst>
            <pc:docMk/>
            <pc:sldMk cId="1290786544" sldId="674"/>
            <ac:spMk id="8" creationId="{55641DD3-DAE0-B8E9-2BFC-3D7E45D22137}"/>
          </ac:spMkLst>
        </pc:spChg>
        <pc:spChg chg="mod">
          <ac:chgData name="Victoria Gabriela Garcés López (victoria.garces)" userId="S::victoria.garces@uchile.cl::8a17058b-d66f-400f-b496-61dcd32ecb41" providerId="AD" clId="Web-{EA5CE62D-6B64-29F0-1FAE-F5108002F2F1}" dt="2024-09-03T19:52:14.027" v="620" actId="1076"/>
          <ac:spMkLst>
            <pc:docMk/>
            <pc:sldMk cId="1290786544" sldId="674"/>
            <ac:spMk id="9" creationId="{34D71A8B-7679-B50E-5211-7048D25DDEE0}"/>
          </ac:spMkLst>
        </pc:spChg>
        <pc:spChg chg="mod">
          <ac:chgData name="Victoria Gabriela Garcés López (victoria.garces)" userId="S::victoria.garces@uchile.cl::8a17058b-d66f-400f-b496-61dcd32ecb41" providerId="AD" clId="Web-{EA5CE62D-6B64-29F0-1FAE-F5108002F2F1}" dt="2024-09-03T19:52:33.903" v="623" actId="14100"/>
          <ac:spMkLst>
            <pc:docMk/>
            <pc:sldMk cId="1290786544" sldId="674"/>
            <ac:spMk id="11" creationId="{81EA12AD-CE68-7152-40FB-7C15EE126774}"/>
          </ac:spMkLst>
        </pc:spChg>
      </pc:sldChg>
      <pc:sldChg chg="modSp modNotes">
        <pc:chgData name="Victoria Gabriela Garcés López (victoria.garces)" userId="S::victoria.garces@uchile.cl::8a17058b-d66f-400f-b496-61dcd32ecb41" providerId="AD" clId="Web-{EA5CE62D-6B64-29F0-1FAE-F5108002F2F1}" dt="2024-09-03T19:05:36.247" v="305"/>
        <pc:sldMkLst>
          <pc:docMk/>
          <pc:sldMk cId="2808229013" sldId="675"/>
        </pc:sldMkLst>
        <pc:spChg chg="mod">
          <ac:chgData name="Victoria Gabriela Garcés López (victoria.garces)" userId="S::victoria.garces@uchile.cl::8a17058b-d66f-400f-b496-61dcd32ecb41" providerId="AD" clId="Web-{EA5CE62D-6B64-29F0-1FAE-F5108002F2F1}" dt="2024-09-03T19:04:05.198" v="118" actId="20577"/>
          <ac:spMkLst>
            <pc:docMk/>
            <pc:sldMk cId="2808229013" sldId="675"/>
            <ac:spMk id="5" creationId="{A660B069-59FC-5CA7-DE38-872166A15935}"/>
          </ac:spMkLst>
        </pc:spChg>
      </pc:sldChg>
      <pc:sldChg chg="modSp modNotes">
        <pc:chgData name="Victoria Gabriela Garcés López (victoria.garces)" userId="S::victoria.garces@uchile.cl::8a17058b-d66f-400f-b496-61dcd32ecb41" providerId="AD" clId="Web-{EA5CE62D-6B64-29F0-1FAE-F5108002F2F1}" dt="2024-09-03T20:00:15.471" v="627" actId="20577"/>
        <pc:sldMkLst>
          <pc:docMk/>
          <pc:sldMk cId="2840520209" sldId="676"/>
        </pc:sldMkLst>
        <pc:spChg chg="mod">
          <ac:chgData name="Victoria Gabriela Garcés López (victoria.garces)" userId="S::victoria.garces@uchile.cl::8a17058b-d66f-400f-b496-61dcd32ecb41" providerId="AD" clId="Web-{EA5CE62D-6B64-29F0-1FAE-F5108002F2F1}" dt="2024-09-03T20:00:15.471" v="627" actId="20577"/>
          <ac:spMkLst>
            <pc:docMk/>
            <pc:sldMk cId="2840520209" sldId="676"/>
            <ac:spMk id="3" creationId="{8F4D0A86-7FD6-1E99-3702-BFBD86C01E65}"/>
          </ac:spMkLst>
        </pc:spChg>
      </pc:sldChg>
      <pc:sldChg chg="modNotes">
        <pc:chgData name="Victoria Gabriela Garcés López (victoria.garces)" userId="S::victoria.garces@uchile.cl::8a17058b-d66f-400f-b496-61dcd32ecb41" providerId="AD" clId="Web-{EA5CE62D-6B64-29F0-1FAE-F5108002F2F1}" dt="2024-09-03T19:07:45.109" v="578"/>
        <pc:sldMkLst>
          <pc:docMk/>
          <pc:sldMk cId="1541320391" sldId="677"/>
        </pc:sldMkLst>
      </pc:sldChg>
      <pc:sldChg chg="modSp">
        <pc:chgData name="Victoria Gabriela Garcés López (victoria.garces)" userId="S::victoria.garces@uchile.cl::8a17058b-d66f-400f-b496-61dcd32ecb41" providerId="AD" clId="Web-{EA5CE62D-6B64-29F0-1FAE-F5108002F2F1}" dt="2024-09-03T20:02:05.382" v="658" actId="20577"/>
        <pc:sldMkLst>
          <pc:docMk/>
          <pc:sldMk cId="664100064" sldId="681"/>
        </pc:sldMkLst>
        <pc:spChg chg="mod">
          <ac:chgData name="Victoria Gabriela Garcés López (victoria.garces)" userId="S::victoria.garces@uchile.cl::8a17058b-d66f-400f-b496-61dcd32ecb41" providerId="AD" clId="Web-{EA5CE62D-6B64-29F0-1FAE-F5108002F2F1}" dt="2024-09-03T18:59:51.926" v="3" actId="20577"/>
          <ac:spMkLst>
            <pc:docMk/>
            <pc:sldMk cId="664100064" sldId="681"/>
            <ac:spMk id="8" creationId="{A554C93A-BBD4-EE47-1698-34FA1510E18D}"/>
          </ac:spMkLst>
        </pc:spChg>
        <pc:spChg chg="mod">
          <ac:chgData name="Victoria Gabriela Garcés López (victoria.garces)" userId="S::victoria.garces@uchile.cl::8a17058b-d66f-400f-b496-61dcd32ecb41" providerId="AD" clId="Web-{EA5CE62D-6B64-29F0-1FAE-F5108002F2F1}" dt="2024-09-03T20:02:05.382" v="658" actId="20577"/>
          <ac:spMkLst>
            <pc:docMk/>
            <pc:sldMk cId="664100064" sldId="681"/>
            <ac:spMk id="15" creationId="{48E280CB-5447-AF68-DAB4-6D786E8FE609}"/>
          </ac:spMkLst>
        </pc:spChg>
        <pc:spChg chg="mod">
          <ac:chgData name="Victoria Gabriela Garcés López (victoria.garces)" userId="S::victoria.garces@uchile.cl::8a17058b-d66f-400f-b496-61dcd32ecb41" providerId="AD" clId="Web-{EA5CE62D-6B64-29F0-1FAE-F5108002F2F1}" dt="2024-09-03T20:02:02.850" v="656" actId="20577"/>
          <ac:spMkLst>
            <pc:docMk/>
            <pc:sldMk cId="664100064" sldId="681"/>
            <ac:spMk id="17" creationId="{8B40E6DC-3432-A8A8-14F5-3A8C8D2AADCC}"/>
          </ac:spMkLst>
        </pc:spChg>
      </pc:sldChg>
      <pc:sldChg chg="modSp">
        <pc:chgData name="Victoria Gabriela Garcés López (victoria.garces)" userId="S::victoria.garces@uchile.cl::8a17058b-d66f-400f-b496-61dcd32ecb41" providerId="AD" clId="Web-{EA5CE62D-6B64-29F0-1FAE-F5108002F2F1}" dt="2024-09-03T20:01:37.396" v="649" actId="20577"/>
        <pc:sldMkLst>
          <pc:docMk/>
          <pc:sldMk cId="3408594012" sldId="685"/>
        </pc:sldMkLst>
        <pc:spChg chg="mod">
          <ac:chgData name="Victoria Gabriela Garcés López (victoria.garces)" userId="S::victoria.garces@uchile.cl::8a17058b-d66f-400f-b496-61dcd32ecb41" providerId="AD" clId="Web-{EA5CE62D-6B64-29F0-1FAE-F5108002F2F1}" dt="2024-09-03T20:01:37.396" v="649" actId="20577"/>
          <ac:spMkLst>
            <pc:docMk/>
            <pc:sldMk cId="3408594012" sldId="685"/>
            <ac:spMk id="18" creationId="{E8B8D59E-38DA-265D-336D-BF980CB080A0}"/>
          </ac:spMkLst>
        </pc:spChg>
        <pc:spChg chg="mod">
          <ac:chgData name="Victoria Gabriela Garcés López (victoria.garces)" userId="S::victoria.garces@uchile.cl::8a17058b-d66f-400f-b496-61dcd32ecb41" providerId="AD" clId="Web-{EA5CE62D-6B64-29F0-1FAE-F5108002F2F1}" dt="2024-09-03T20:01:30.974" v="647" actId="20577"/>
          <ac:spMkLst>
            <pc:docMk/>
            <pc:sldMk cId="3408594012" sldId="685"/>
            <ac:spMk id="20" creationId="{301FBD62-21A2-A1E8-D99E-CC9E10C4D38D}"/>
          </ac:spMkLst>
        </pc:spChg>
      </pc:sldChg>
      <pc:sldChg chg="modSp">
        <pc:chgData name="Victoria Gabriela Garcés López (victoria.garces)" userId="S::victoria.garces@uchile.cl::8a17058b-d66f-400f-b496-61dcd32ecb41" providerId="AD" clId="Web-{EA5CE62D-6B64-29F0-1FAE-F5108002F2F1}" dt="2024-09-03T20:01:03.129" v="639" actId="20577"/>
        <pc:sldMkLst>
          <pc:docMk/>
          <pc:sldMk cId="748703204" sldId="686"/>
        </pc:sldMkLst>
        <pc:spChg chg="mod">
          <ac:chgData name="Victoria Gabriela Garcés López (victoria.garces)" userId="S::victoria.garces@uchile.cl::8a17058b-d66f-400f-b496-61dcd32ecb41" providerId="AD" clId="Web-{EA5CE62D-6B64-29F0-1FAE-F5108002F2F1}" dt="2024-09-03T20:01:03.129" v="639" actId="20577"/>
          <ac:spMkLst>
            <pc:docMk/>
            <pc:sldMk cId="748703204" sldId="686"/>
            <ac:spMk id="15" creationId="{48E280CB-5447-AF68-DAB4-6D786E8FE609}"/>
          </ac:spMkLst>
        </pc:spChg>
      </pc:sldChg>
      <pc:sldChg chg="modSp">
        <pc:chgData name="Victoria Gabriela Garcés López (victoria.garces)" userId="S::victoria.garces@uchile.cl::8a17058b-d66f-400f-b496-61dcd32ecb41" providerId="AD" clId="Web-{EA5CE62D-6B64-29F0-1FAE-F5108002F2F1}" dt="2024-09-03T21:11:58.956" v="911"/>
        <pc:sldMkLst>
          <pc:docMk/>
          <pc:sldMk cId="2626700248" sldId="687"/>
        </pc:sldMkLst>
        <pc:spChg chg="mod">
          <ac:chgData name="Victoria Gabriela Garcés López (victoria.garces)" userId="S::victoria.garces@uchile.cl::8a17058b-d66f-400f-b496-61dcd32ecb41" providerId="AD" clId="Web-{EA5CE62D-6B64-29F0-1FAE-F5108002F2F1}" dt="2024-09-03T20:01:44.100" v="651" actId="20577"/>
          <ac:spMkLst>
            <pc:docMk/>
            <pc:sldMk cId="2626700248" sldId="687"/>
            <ac:spMk id="4" creationId="{7498BC84-F9DC-11A5-CDDC-0E604890AEB6}"/>
          </ac:spMkLst>
        </pc:spChg>
        <pc:spChg chg="mod">
          <ac:chgData name="Victoria Gabriela Garcés López (victoria.garces)" userId="S::victoria.garces@uchile.cl::8a17058b-d66f-400f-b496-61dcd32ecb41" providerId="AD" clId="Web-{EA5CE62D-6B64-29F0-1FAE-F5108002F2F1}" dt="2024-09-03T21:11:58.956" v="911"/>
          <ac:spMkLst>
            <pc:docMk/>
            <pc:sldMk cId="2626700248" sldId="687"/>
            <ac:spMk id="6" creationId="{62314811-167C-A0B4-2356-0435918A3AD7}"/>
          </ac:spMkLst>
        </pc:spChg>
        <pc:spChg chg="mod">
          <ac:chgData name="Victoria Gabriela Garcés López (victoria.garces)" userId="S::victoria.garces@uchile.cl::8a17058b-d66f-400f-b496-61dcd32ecb41" providerId="AD" clId="Web-{EA5CE62D-6B64-29F0-1FAE-F5108002F2F1}" dt="2024-09-03T20:01:48.365" v="653" actId="20577"/>
          <ac:spMkLst>
            <pc:docMk/>
            <pc:sldMk cId="2626700248" sldId="687"/>
            <ac:spMk id="9" creationId="{0F093BC4-1CFB-BA94-116A-A3EF9F5FD735}"/>
          </ac:spMkLst>
        </pc:spChg>
        <pc:spChg chg="mod">
          <ac:chgData name="Victoria Gabriela Garcés López (victoria.garces)" userId="S::victoria.garces@uchile.cl::8a17058b-d66f-400f-b496-61dcd32ecb41" providerId="AD" clId="Web-{EA5CE62D-6B64-29F0-1FAE-F5108002F2F1}" dt="2024-09-03T20:01:50.928" v="654" actId="20577"/>
          <ac:spMkLst>
            <pc:docMk/>
            <pc:sldMk cId="2626700248" sldId="687"/>
            <ac:spMk id="12" creationId="{3CB02E43-9DA8-EB5F-0758-3F9D5B3532ED}"/>
          </ac:spMkLst>
        </pc:spChg>
        <pc:spChg chg="mod">
          <ac:chgData name="Victoria Gabriela Garcés López (victoria.garces)" userId="S::victoria.garces@uchile.cl::8a17058b-d66f-400f-b496-61dcd32ecb41" providerId="AD" clId="Web-{EA5CE62D-6B64-29F0-1FAE-F5108002F2F1}" dt="2024-09-03T20:01:45.100" v="652" actId="20577"/>
          <ac:spMkLst>
            <pc:docMk/>
            <pc:sldMk cId="2626700248" sldId="687"/>
            <ac:spMk id="14" creationId="{8F87A918-17E6-37C8-560E-1277AD91F49D}"/>
          </ac:spMkLst>
        </pc:spChg>
      </pc:sldChg>
      <pc:sldChg chg="modSp">
        <pc:chgData name="Victoria Gabriela Garcés López (victoria.garces)" userId="S::victoria.garces@uchile.cl::8a17058b-d66f-400f-b496-61dcd32ecb41" providerId="AD" clId="Web-{EA5CE62D-6B64-29F0-1FAE-F5108002F2F1}" dt="2024-09-03T20:01:24.052" v="645" actId="20577"/>
        <pc:sldMkLst>
          <pc:docMk/>
          <pc:sldMk cId="2408060699" sldId="688"/>
        </pc:sldMkLst>
        <pc:spChg chg="mod">
          <ac:chgData name="Victoria Gabriela Garcés López (victoria.garces)" userId="S::victoria.garces@uchile.cl::8a17058b-d66f-400f-b496-61dcd32ecb41" providerId="AD" clId="Web-{EA5CE62D-6B64-29F0-1FAE-F5108002F2F1}" dt="2024-09-03T20:01:13.973" v="642" actId="20577"/>
          <ac:spMkLst>
            <pc:docMk/>
            <pc:sldMk cId="2408060699" sldId="688"/>
            <ac:spMk id="22" creationId="{66BE0CF2-A131-1CD3-EA81-2E915F05718D}"/>
          </ac:spMkLst>
        </pc:spChg>
        <pc:spChg chg="mod">
          <ac:chgData name="Victoria Gabriela Garcés López (victoria.garces)" userId="S::victoria.garces@uchile.cl::8a17058b-d66f-400f-b496-61dcd32ecb41" providerId="AD" clId="Web-{EA5CE62D-6B64-29F0-1FAE-F5108002F2F1}" dt="2024-09-03T20:01:07.270" v="641" actId="20577"/>
          <ac:spMkLst>
            <pc:docMk/>
            <pc:sldMk cId="2408060699" sldId="688"/>
            <ac:spMk id="26" creationId="{73A5CAC5-33C4-78D4-BDC7-5A05A4E5B3CB}"/>
          </ac:spMkLst>
        </pc:spChg>
        <pc:spChg chg="mod">
          <ac:chgData name="Victoria Gabriela Garcés López (victoria.garces)" userId="S::victoria.garces@uchile.cl::8a17058b-d66f-400f-b496-61dcd32ecb41" providerId="AD" clId="Web-{EA5CE62D-6B64-29F0-1FAE-F5108002F2F1}" dt="2024-09-03T20:01:24.052" v="645" actId="20577"/>
          <ac:spMkLst>
            <pc:docMk/>
            <pc:sldMk cId="2408060699" sldId="688"/>
            <ac:spMk id="28" creationId="{3241A235-7B67-1E50-A747-E0465D654882}"/>
          </ac:spMkLst>
        </pc:spChg>
      </pc:sldChg>
      <pc:sldChg chg="addSp delSp modSp new">
        <pc:chgData name="Victoria Gabriela Garcés López (victoria.garces)" userId="S::victoria.garces@uchile.cl::8a17058b-d66f-400f-b496-61dcd32ecb41" providerId="AD" clId="Web-{EA5CE62D-6B64-29F0-1FAE-F5108002F2F1}" dt="2024-09-03T20:40:13.256" v="797" actId="1076"/>
        <pc:sldMkLst>
          <pc:docMk/>
          <pc:sldMk cId="37225482" sldId="689"/>
        </pc:sldMkLst>
        <pc:spChg chg="del">
          <ac:chgData name="Victoria Gabriela Garcés López (victoria.garces)" userId="S::victoria.garces@uchile.cl::8a17058b-d66f-400f-b496-61dcd32ecb41" providerId="AD" clId="Web-{EA5CE62D-6B64-29F0-1FAE-F5108002F2F1}" dt="2024-09-03T19:08:37.157" v="580"/>
          <ac:spMkLst>
            <pc:docMk/>
            <pc:sldMk cId="37225482" sldId="689"/>
            <ac:spMk id="2" creationId="{43D6963D-A713-08EE-4EC0-70D2E11DC64A}"/>
          </ac:spMkLst>
        </pc:spChg>
        <pc:spChg chg="add mod">
          <ac:chgData name="Victoria Gabriela Garcés López (victoria.garces)" userId="S::victoria.garces@uchile.cl::8a17058b-d66f-400f-b496-61dcd32ecb41" providerId="AD" clId="Web-{EA5CE62D-6B64-29F0-1FAE-F5108002F2F1}" dt="2024-09-03T20:40:08.303" v="796" actId="1076"/>
          <ac:spMkLst>
            <pc:docMk/>
            <pc:sldMk cId="37225482" sldId="689"/>
            <ac:spMk id="2" creationId="{83BEFD7F-A601-72CD-80FC-DE4698491728}"/>
          </ac:spMkLst>
        </pc:spChg>
        <pc:spChg chg="add mod">
          <ac:chgData name="Victoria Gabriela Garcés López (victoria.garces)" userId="S::victoria.garces@uchile.cl::8a17058b-d66f-400f-b496-61dcd32ecb41" providerId="AD" clId="Web-{EA5CE62D-6B64-29F0-1FAE-F5108002F2F1}" dt="2024-09-03T20:40:00.459" v="794"/>
          <ac:spMkLst>
            <pc:docMk/>
            <pc:sldMk cId="37225482" sldId="689"/>
            <ac:spMk id="3" creationId="{2B9ECEA4-7DC1-09E2-23A7-F61DA151F94A}"/>
          </ac:spMkLst>
        </pc:spChg>
        <pc:spChg chg="del">
          <ac:chgData name="Victoria Gabriela Garcés López (victoria.garces)" userId="S::victoria.garces@uchile.cl::8a17058b-d66f-400f-b496-61dcd32ecb41" providerId="AD" clId="Web-{EA5CE62D-6B64-29F0-1FAE-F5108002F2F1}" dt="2024-09-03T19:08:39.673" v="581"/>
          <ac:spMkLst>
            <pc:docMk/>
            <pc:sldMk cId="37225482" sldId="689"/>
            <ac:spMk id="3" creationId="{A59088D1-FFC3-EB0D-2A28-F341468E9F91}"/>
          </ac:spMkLst>
        </pc:spChg>
        <pc:spChg chg="add mod">
          <ac:chgData name="Victoria Gabriela Garcés López (victoria.garces)" userId="S::victoria.garces@uchile.cl::8a17058b-d66f-400f-b496-61dcd32ecb41" providerId="AD" clId="Web-{EA5CE62D-6B64-29F0-1FAE-F5108002F2F1}" dt="2024-09-03T20:40:13.256" v="797" actId="1076"/>
          <ac:spMkLst>
            <pc:docMk/>
            <pc:sldMk cId="37225482" sldId="689"/>
            <ac:spMk id="4" creationId="{3408135F-626B-90C8-7058-EDF02D40B199}"/>
          </ac:spMkLst>
        </pc:spChg>
        <pc:spChg chg="del">
          <ac:chgData name="Victoria Gabriela Garcés López (victoria.garces)" userId="S::victoria.garces@uchile.cl::8a17058b-d66f-400f-b496-61dcd32ecb41" providerId="AD" clId="Web-{EA5CE62D-6B64-29F0-1FAE-F5108002F2F1}" dt="2024-09-03T19:08:46.548" v="582"/>
          <ac:spMkLst>
            <pc:docMk/>
            <pc:sldMk cId="37225482" sldId="689"/>
            <ac:spMk id="4" creationId="{D7013B87-BEF0-B445-20D7-80239B6EBB7B}"/>
          </ac:spMkLst>
        </pc:spChg>
      </pc:sldChg>
      <pc:sldChg chg="modSp">
        <pc:chgData name="Victoria Gabriela Garcés López (victoria.garces)" userId="S::victoria.garces@uchile.cl::8a17058b-d66f-400f-b496-61dcd32ecb41" providerId="AD" clId="Web-{EA5CE62D-6B64-29F0-1FAE-F5108002F2F1}" dt="2024-09-03T20:00:52.269" v="637" actId="1076"/>
        <pc:sldMkLst>
          <pc:docMk/>
          <pc:sldMk cId="3592646606" sldId="690"/>
        </pc:sldMkLst>
        <pc:spChg chg="mod">
          <ac:chgData name="Victoria Gabriela Garcés López (victoria.garces)" userId="S::victoria.garces@uchile.cl::8a17058b-d66f-400f-b496-61dcd32ecb41" providerId="AD" clId="Web-{EA5CE62D-6B64-29F0-1FAE-F5108002F2F1}" dt="2024-09-03T20:00:52.269" v="637" actId="1076"/>
          <ac:spMkLst>
            <pc:docMk/>
            <pc:sldMk cId="3592646606" sldId="690"/>
            <ac:spMk id="7" creationId="{1292C9DF-E242-29D6-A0A3-804CFA8EAB07}"/>
          </ac:spMkLst>
        </pc:spChg>
        <pc:spChg chg="mod">
          <ac:chgData name="Victoria Gabriela Garcés López (victoria.garces)" userId="S::victoria.garces@uchile.cl::8a17058b-d66f-400f-b496-61dcd32ecb41" providerId="AD" clId="Web-{EA5CE62D-6B64-29F0-1FAE-F5108002F2F1}" dt="2024-09-03T20:00:38.409" v="632" actId="20577"/>
          <ac:spMkLst>
            <pc:docMk/>
            <pc:sldMk cId="3592646606" sldId="690"/>
            <ac:spMk id="10" creationId="{A7E3A469-2148-177D-2F33-108CB2685840}"/>
          </ac:spMkLst>
        </pc:spChg>
        <pc:spChg chg="mod">
          <ac:chgData name="Victoria Gabriela Garcés López (victoria.garces)" userId="S::victoria.garces@uchile.cl::8a17058b-d66f-400f-b496-61dcd32ecb41" providerId="AD" clId="Web-{EA5CE62D-6B64-29F0-1FAE-F5108002F2F1}" dt="2024-09-03T20:00:31.612" v="631" actId="20577"/>
          <ac:spMkLst>
            <pc:docMk/>
            <pc:sldMk cId="3592646606" sldId="690"/>
            <ac:spMk id="17" creationId="{8B40E6DC-3432-A8A8-14F5-3A8C8D2AADCC}"/>
          </ac:spMkLst>
        </pc:spChg>
      </pc:sldChg>
      <pc:sldChg chg="addSp delSp modSp new">
        <pc:chgData name="Victoria Gabriela Garcés López (victoria.garces)" userId="S::victoria.garces@uchile.cl::8a17058b-d66f-400f-b496-61dcd32ecb41" providerId="AD" clId="Web-{EA5CE62D-6B64-29F0-1FAE-F5108002F2F1}" dt="2024-09-03T21:00:49.704" v="910" actId="1076"/>
        <pc:sldMkLst>
          <pc:docMk/>
          <pc:sldMk cId="3097791625" sldId="691"/>
        </pc:sldMkLst>
        <pc:spChg chg="del">
          <ac:chgData name="Victoria Gabriela Garcés López (victoria.garces)" userId="S::victoria.garces@uchile.cl::8a17058b-d66f-400f-b496-61dcd32ecb41" providerId="AD" clId="Web-{EA5CE62D-6B64-29F0-1FAE-F5108002F2F1}" dt="2024-09-03T20:39:10.457" v="790"/>
          <ac:spMkLst>
            <pc:docMk/>
            <pc:sldMk cId="3097791625" sldId="691"/>
            <ac:spMk id="2" creationId="{D97BE90C-01CF-D035-8C5F-9AFA3ED372C1}"/>
          </ac:spMkLst>
        </pc:spChg>
        <pc:spChg chg="del">
          <ac:chgData name="Victoria Gabriela Garcés López (victoria.garces)" userId="S::victoria.garces@uchile.cl::8a17058b-d66f-400f-b496-61dcd32ecb41" providerId="AD" clId="Web-{EA5CE62D-6B64-29F0-1FAE-F5108002F2F1}" dt="2024-09-03T20:39:07.785" v="789"/>
          <ac:spMkLst>
            <pc:docMk/>
            <pc:sldMk cId="3097791625" sldId="691"/>
            <ac:spMk id="3" creationId="{7041DC3C-D8E7-1D94-5228-3BB91B102988}"/>
          </ac:spMkLst>
        </pc:spChg>
        <pc:spChg chg="del">
          <ac:chgData name="Victoria Gabriela Garcés López (victoria.garces)" userId="S::victoria.garces@uchile.cl::8a17058b-d66f-400f-b496-61dcd32ecb41" providerId="AD" clId="Web-{EA5CE62D-6B64-29F0-1FAE-F5108002F2F1}" dt="2024-09-03T20:39:13.520" v="791"/>
          <ac:spMkLst>
            <pc:docMk/>
            <pc:sldMk cId="3097791625" sldId="691"/>
            <ac:spMk id="4" creationId="{DEDB6168-173F-E604-4D70-032930EC44D1}"/>
          </ac:spMkLst>
        </pc:spChg>
        <pc:spChg chg="add mod">
          <ac:chgData name="Victoria Gabriela Garcés López (victoria.garces)" userId="S::victoria.garces@uchile.cl::8a17058b-d66f-400f-b496-61dcd32ecb41" providerId="AD" clId="Web-{EA5CE62D-6B64-29F0-1FAE-F5108002F2F1}" dt="2024-09-03T21:00:48.064" v="909" actId="1076"/>
          <ac:spMkLst>
            <pc:docMk/>
            <pc:sldMk cId="3097791625" sldId="691"/>
            <ac:spMk id="6" creationId="{4AC2A44C-CEEC-CEA6-92DE-665833693241}"/>
          </ac:spMkLst>
        </pc:spChg>
        <pc:picChg chg="add mod modCrop">
          <ac:chgData name="Victoria Gabriela Garcés López (victoria.garces)" userId="S::victoria.garces@uchile.cl::8a17058b-d66f-400f-b496-61dcd32ecb41" providerId="AD" clId="Web-{EA5CE62D-6B64-29F0-1FAE-F5108002F2F1}" dt="2024-09-03T21:00:49.704" v="910" actId="1076"/>
          <ac:picMkLst>
            <pc:docMk/>
            <pc:sldMk cId="3097791625" sldId="691"/>
            <ac:picMk id="5" creationId="{E6AD43F9-FAF5-89EA-2D7C-B7DC3AC63FA4}"/>
          </ac:picMkLst>
        </pc:picChg>
      </pc:sldChg>
    </pc:docChg>
  </pc:docChgLst>
  <pc:docChgLst>
    <pc:chgData name="Usuario invitado" userId="S::urn:spo:anon#1bb0c738866755815460777964d5fb7cd53df3d6933eae37ab22056d4158ef6f::" providerId="AD" clId="Web-{53980410-B51A-114C-3082-C64538599EA3}"/>
    <pc:docChg chg="addSld modSld">
      <pc:chgData name="Usuario invitado" userId="S::urn:spo:anon#1bb0c738866755815460777964d5fb7cd53df3d6933eae37ab22056d4158ef6f::" providerId="AD" clId="Web-{53980410-B51A-114C-3082-C64538599EA3}" dt="2024-09-03T21:08:12.194" v="185" actId="1076"/>
      <pc:docMkLst>
        <pc:docMk/>
      </pc:docMkLst>
      <pc:sldChg chg="modSp">
        <pc:chgData name="Usuario invitado" userId="S::urn:spo:anon#1bb0c738866755815460777964d5fb7cd53df3d6933eae37ab22056d4158ef6f::" providerId="AD" clId="Web-{53980410-B51A-114C-3082-C64538599EA3}" dt="2024-09-03T20:56:21.686" v="98" actId="20577"/>
        <pc:sldMkLst>
          <pc:docMk/>
          <pc:sldMk cId="0" sldId="261"/>
        </pc:sldMkLst>
        <pc:spChg chg="mod">
          <ac:chgData name="Usuario invitado" userId="S::urn:spo:anon#1bb0c738866755815460777964d5fb7cd53df3d6933eae37ab22056d4158ef6f::" providerId="AD" clId="Web-{53980410-B51A-114C-3082-C64538599EA3}" dt="2024-09-03T20:56:21.686" v="98" actId="20577"/>
          <ac:spMkLst>
            <pc:docMk/>
            <pc:sldMk cId="0" sldId="261"/>
            <ac:spMk id="13" creationId="{2FA139A0-7648-CBFC-7B05-6BF1A0F253E0}"/>
          </ac:spMkLst>
        </pc:spChg>
      </pc:sldChg>
      <pc:sldChg chg="modSp">
        <pc:chgData name="Usuario invitado" userId="S::urn:spo:anon#1bb0c738866755815460777964d5fb7cd53df3d6933eae37ab22056d4158ef6f::" providerId="AD" clId="Web-{53980410-B51A-114C-3082-C64538599EA3}" dt="2024-09-03T20:57:41.345" v="106" actId="20577"/>
        <pc:sldMkLst>
          <pc:docMk/>
          <pc:sldMk cId="1740405949" sldId="668"/>
        </pc:sldMkLst>
        <pc:spChg chg="mod">
          <ac:chgData name="Usuario invitado" userId="S::urn:spo:anon#1bb0c738866755815460777964d5fb7cd53df3d6933eae37ab22056d4158ef6f::" providerId="AD" clId="Web-{53980410-B51A-114C-3082-C64538599EA3}" dt="2024-09-03T20:57:41.345" v="106" actId="20577"/>
          <ac:spMkLst>
            <pc:docMk/>
            <pc:sldMk cId="1740405949" sldId="668"/>
            <ac:spMk id="13" creationId="{771E70CE-9D55-529E-520D-7E93889ECA99}"/>
          </ac:spMkLst>
        </pc:spChg>
      </pc:sldChg>
      <pc:sldChg chg="addSp modSp">
        <pc:chgData name="Usuario invitado" userId="S::urn:spo:anon#1bb0c738866755815460777964d5fb7cd53df3d6933eae37ab22056d4158ef6f::" providerId="AD" clId="Web-{53980410-B51A-114C-3082-C64538599EA3}" dt="2024-09-03T20:56:11.232" v="97" actId="20577"/>
        <pc:sldMkLst>
          <pc:docMk/>
          <pc:sldMk cId="2583068193" sldId="669"/>
        </pc:sldMkLst>
        <pc:spChg chg="mod">
          <ac:chgData name="Usuario invitado" userId="S::urn:spo:anon#1bb0c738866755815460777964d5fb7cd53df3d6933eae37ab22056d4158ef6f::" providerId="AD" clId="Web-{53980410-B51A-114C-3082-C64538599EA3}" dt="2024-09-03T20:56:11.232" v="97" actId="20577"/>
          <ac:spMkLst>
            <pc:docMk/>
            <pc:sldMk cId="2583068193" sldId="669"/>
            <ac:spMk id="438" creationId="{00000000-0000-0000-0000-000000000000}"/>
          </ac:spMkLst>
        </pc:spChg>
        <pc:picChg chg="add mod">
          <ac:chgData name="Usuario invitado" userId="S::urn:spo:anon#1bb0c738866755815460777964d5fb7cd53df3d6933eae37ab22056d4158ef6f::" providerId="AD" clId="Web-{53980410-B51A-114C-3082-C64538599EA3}" dt="2024-09-03T20:55:27.434" v="32" actId="1076"/>
          <ac:picMkLst>
            <pc:docMk/>
            <pc:sldMk cId="2583068193" sldId="669"/>
            <ac:picMk id="3" creationId="{01BF257E-258F-D70D-1040-01668F90C508}"/>
          </ac:picMkLst>
        </pc:picChg>
        <pc:picChg chg="add mod">
          <ac:chgData name="Usuario invitado" userId="S::urn:spo:anon#1bb0c738866755815460777964d5fb7cd53df3d6933eae37ab22056d4158ef6f::" providerId="AD" clId="Web-{53980410-B51A-114C-3082-C64538599EA3}" dt="2024-09-03T20:55:26.043" v="31" actId="1076"/>
          <ac:picMkLst>
            <pc:docMk/>
            <pc:sldMk cId="2583068193" sldId="669"/>
            <ac:picMk id="4" creationId="{3D766E97-B796-818E-3FFD-56BD4E6DCC1E}"/>
          </ac:picMkLst>
        </pc:picChg>
      </pc:sldChg>
      <pc:sldChg chg="modSp">
        <pc:chgData name="Usuario invitado" userId="S::urn:spo:anon#1bb0c738866755815460777964d5fb7cd53df3d6933eae37ab22056d4158ef6f::" providerId="AD" clId="Web-{53980410-B51A-114C-3082-C64538599EA3}" dt="2024-09-03T20:51:53.568" v="5" actId="1076"/>
        <pc:sldMkLst>
          <pc:docMk/>
          <pc:sldMk cId="664100064" sldId="681"/>
        </pc:sldMkLst>
        <pc:spChg chg="mod">
          <ac:chgData name="Usuario invitado" userId="S::urn:spo:anon#1bb0c738866755815460777964d5fb7cd53df3d6933eae37ab22056d4158ef6f::" providerId="AD" clId="Web-{53980410-B51A-114C-3082-C64538599EA3}" dt="2024-09-03T20:51:53.568" v="5" actId="1076"/>
          <ac:spMkLst>
            <pc:docMk/>
            <pc:sldMk cId="664100064" sldId="681"/>
            <ac:spMk id="17" creationId="{8B40E6DC-3432-A8A8-14F5-3A8C8D2AADCC}"/>
          </ac:spMkLst>
        </pc:spChg>
        <pc:spChg chg="mod">
          <ac:chgData name="Usuario invitado" userId="S::urn:spo:anon#1bb0c738866755815460777964d5fb7cd53df3d6933eae37ab22056d4158ef6f::" providerId="AD" clId="Web-{53980410-B51A-114C-3082-C64538599EA3}" dt="2024-09-03T20:51:44.755" v="4" actId="1076"/>
          <ac:spMkLst>
            <pc:docMk/>
            <pc:sldMk cId="664100064" sldId="681"/>
            <ac:spMk id="20" creationId="{ABEE7845-10CA-BD61-E9F2-6DEEDB92EA8E}"/>
          </ac:spMkLst>
        </pc:spChg>
        <pc:spChg chg="mod">
          <ac:chgData name="Usuario invitado" userId="S::urn:spo:anon#1bb0c738866755815460777964d5fb7cd53df3d6933eae37ab22056d4158ef6f::" providerId="AD" clId="Web-{53980410-B51A-114C-3082-C64538599EA3}" dt="2024-09-03T20:51:40.442" v="3" actId="1076"/>
          <ac:spMkLst>
            <pc:docMk/>
            <pc:sldMk cId="664100064" sldId="681"/>
            <ac:spMk id="22" creationId="{44C26918-58D8-B76C-0DDA-CC510E9408D8}"/>
          </ac:spMkLst>
        </pc:spChg>
      </pc:sldChg>
      <pc:sldChg chg="modSp">
        <pc:chgData name="Usuario invitado" userId="S::urn:spo:anon#1bb0c738866755815460777964d5fb7cd53df3d6933eae37ab22056d4158ef6f::" providerId="AD" clId="Web-{53980410-B51A-114C-3082-C64538599EA3}" dt="2024-09-03T20:51:01.050" v="2" actId="20577"/>
        <pc:sldMkLst>
          <pc:docMk/>
          <pc:sldMk cId="805963928" sldId="684"/>
        </pc:sldMkLst>
        <pc:spChg chg="mod">
          <ac:chgData name="Usuario invitado" userId="S::urn:spo:anon#1bb0c738866755815460777964d5fb7cd53df3d6933eae37ab22056d4158ef6f::" providerId="AD" clId="Web-{53980410-B51A-114C-3082-C64538599EA3}" dt="2024-09-03T20:51:01.050" v="2" actId="20577"/>
          <ac:spMkLst>
            <pc:docMk/>
            <pc:sldMk cId="805963928" sldId="684"/>
            <ac:spMk id="10" creationId="{A7E3A469-2148-177D-2F33-108CB2685840}"/>
          </ac:spMkLst>
        </pc:spChg>
      </pc:sldChg>
      <pc:sldChg chg="addSp delSp modSp">
        <pc:chgData name="Usuario invitado" userId="S::urn:spo:anon#1bb0c738866755815460777964d5fb7cd53df3d6933eae37ab22056d4158ef6f::" providerId="AD" clId="Web-{53980410-B51A-114C-3082-C64538599EA3}" dt="2024-09-03T21:01:26.649" v="121" actId="14100"/>
        <pc:sldMkLst>
          <pc:docMk/>
          <pc:sldMk cId="3592646606" sldId="690"/>
        </pc:sldMkLst>
        <pc:spChg chg="mod">
          <ac:chgData name="Usuario invitado" userId="S::urn:spo:anon#1bb0c738866755815460777964d5fb7cd53df3d6933eae37ab22056d4158ef6f::" providerId="AD" clId="Web-{53980410-B51A-114C-3082-C64538599EA3}" dt="2024-09-03T21:01:26.649" v="121" actId="14100"/>
          <ac:spMkLst>
            <pc:docMk/>
            <pc:sldMk cId="3592646606" sldId="690"/>
            <ac:spMk id="7" creationId="{1292C9DF-E242-29D6-A0A3-804CFA8EAB07}"/>
          </ac:spMkLst>
        </pc:spChg>
        <pc:spChg chg="mod">
          <ac:chgData name="Usuario invitado" userId="S::urn:spo:anon#1bb0c738866755815460777964d5fb7cd53df3d6933eae37ab22056d4158ef6f::" providerId="AD" clId="Web-{53980410-B51A-114C-3082-C64538599EA3}" dt="2024-09-03T21:01:16.837" v="119" actId="14100"/>
          <ac:spMkLst>
            <pc:docMk/>
            <pc:sldMk cId="3592646606" sldId="690"/>
            <ac:spMk id="10" creationId="{A7E3A469-2148-177D-2F33-108CB2685840}"/>
          </ac:spMkLst>
        </pc:spChg>
        <pc:picChg chg="add del mod">
          <ac:chgData name="Usuario invitado" userId="S::urn:spo:anon#1bb0c738866755815460777964d5fb7cd53df3d6933eae37ab22056d4158ef6f::" providerId="AD" clId="Web-{53980410-B51A-114C-3082-C64538599EA3}" dt="2024-09-03T21:00:37.632" v="112"/>
          <ac:picMkLst>
            <pc:docMk/>
            <pc:sldMk cId="3592646606" sldId="690"/>
            <ac:picMk id="3" creationId="{7E4BF213-5053-7D47-9D8D-44A038CC9314}"/>
          </ac:picMkLst>
        </pc:picChg>
        <pc:picChg chg="add mod">
          <ac:chgData name="Usuario invitado" userId="S::urn:spo:anon#1bb0c738866755815460777964d5fb7cd53df3d6933eae37ab22056d4158ef6f::" providerId="AD" clId="Web-{53980410-B51A-114C-3082-C64538599EA3}" dt="2024-09-03T21:01:21.805" v="120" actId="1076"/>
          <ac:picMkLst>
            <pc:docMk/>
            <pc:sldMk cId="3592646606" sldId="690"/>
            <ac:picMk id="4" creationId="{B61D22CD-2634-171A-CD5D-93E073D4BD96}"/>
          </ac:picMkLst>
        </pc:picChg>
      </pc:sldChg>
      <pc:sldChg chg="addSp delSp modSp add replId">
        <pc:chgData name="Usuario invitado" userId="S::urn:spo:anon#1bb0c738866755815460777964d5fb7cd53df3d6933eae37ab22056d4158ef6f::" providerId="AD" clId="Web-{53980410-B51A-114C-3082-C64538599EA3}" dt="2024-09-03T21:08:12.194" v="185" actId="1076"/>
        <pc:sldMkLst>
          <pc:docMk/>
          <pc:sldMk cId="3038585930" sldId="692"/>
        </pc:sldMkLst>
        <pc:spChg chg="mod">
          <ac:chgData name="Usuario invitado" userId="S::urn:spo:anon#1bb0c738866755815460777964d5fb7cd53df3d6933eae37ab22056d4158ef6f::" providerId="AD" clId="Web-{53980410-B51A-114C-3082-C64538599EA3}" dt="2024-09-03T21:07:47.693" v="181" actId="20577"/>
          <ac:spMkLst>
            <pc:docMk/>
            <pc:sldMk cId="3038585930" sldId="692"/>
            <ac:spMk id="7" creationId="{1292C9DF-E242-29D6-A0A3-804CFA8EAB07}"/>
          </ac:spMkLst>
        </pc:spChg>
        <pc:spChg chg="mod">
          <ac:chgData name="Usuario invitado" userId="S::urn:spo:anon#1bb0c738866755815460777964d5fb7cd53df3d6933eae37ab22056d4158ef6f::" providerId="AD" clId="Web-{53980410-B51A-114C-3082-C64538599EA3}" dt="2024-09-03T21:02:07.994" v="166" actId="1076"/>
          <ac:spMkLst>
            <pc:docMk/>
            <pc:sldMk cId="3038585930" sldId="692"/>
            <ac:spMk id="10" creationId="{A7E3A469-2148-177D-2F33-108CB2685840}"/>
          </ac:spMkLst>
        </pc:spChg>
        <pc:grpChg chg="mod">
          <ac:chgData name="Usuario invitado" userId="S::urn:spo:anon#1bb0c738866755815460777964d5fb7cd53df3d6933eae37ab22056d4158ef6f::" providerId="AD" clId="Web-{53980410-B51A-114C-3082-C64538599EA3}" dt="2024-09-03T21:07:09.848" v="171" actId="1076"/>
          <ac:grpSpMkLst>
            <pc:docMk/>
            <pc:sldMk cId="3038585930" sldId="692"/>
            <ac:grpSpMk id="439" creationId="{00000000-0000-0000-0000-000000000000}"/>
          </ac:grpSpMkLst>
        </pc:grpChg>
        <pc:picChg chg="add mod modCrop">
          <ac:chgData name="Usuario invitado" userId="S::urn:spo:anon#1bb0c738866755815460777964d5fb7cd53df3d6933eae37ab22056d4158ef6f::" providerId="AD" clId="Web-{53980410-B51A-114C-3082-C64538599EA3}" dt="2024-09-03T21:08:12.194" v="185" actId="1076"/>
          <ac:picMkLst>
            <pc:docMk/>
            <pc:sldMk cId="3038585930" sldId="692"/>
            <ac:picMk id="3" creationId="{7AC5CF7A-5799-4BC2-E416-F304C707DB8A}"/>
          </ac:picMkLst>
        </pc:picChg>
        <pc:picChg chg="del">
          <ac:chgData name="Usuario invitado" userId="S::urn:spo:anon#1bb0c738866755815460777964d5fb7cd53df3d6933eae37ab22056d4158ef6f::" providerId="AD" clId="Web-{53980410-B51A-114C-3082-C64538599EA3}" dt="2024-09-03T21:06:06.503" v="167"/>
          <ac:picMkLst>
            <pc:docMk/>
            <pc:sldMk cId="3038585930" sldId="692"/>
            <ac:picMk id="4" creationId="{B61D22CD-2634-171A-CD5D-93E073D4BD96}"/>
          </ac:picMkLst>
        </pc:picChg>
      </pc:sldChg>
    </pc:docChg>
  </pc:docChgLst>
  <pc:docChgLst>
    <pc:chgData name="Usuario invitado" userId="S::urn:spo:anon#1bb0c738866755815460777964d5fb7cd53df3d6933eae37ab22056d4158ef6f::" providerId="AD" clId="Web-{21C05D0B-82F5-5C56-A36C-49EF958885B4}"/>
    <pc:docChg chg="addSld delSld modSld sldOrd">
      <pc:chgData name="Usuario invitado" userId="S::urn:spo:anon#1bb0c738866755815460777964d5fb7cd53df3d6933eae37ab22056d4158ef6f::" providerId="AD" clId="Web-{21C05D0B-82F5-5C56-A36C-49EF958885B4}" dt="2024-08-27T22:37:35.822" v="473"/>
      <pc:docMkLst>
        <pc:docMk/>
      </pc:docMkLst>
      <pc:sldChg chg="modSp">
        <pc:chgData name="Usuario invitado" userId="S::urn:spo:anon#1bb0c738866755815460777964d5fb7cd53df3d6933eae37ab22056d4158ef6f::" providerId="AD" clId="Web-{21C05D0B-82F5-5C56-A36C-49EF958885B4}" dt="2024-08-27T22:16:24.605" v="60" actId="14100"/>
        <pc:sldMkLst>
          <pc:docMk/>
          <pc:sldMk cId="0" sldId="258"/>
        </pc:sldMkLst>
        <pc:spChg chg="mod">
          <ac:chgData name="Usuario invitado" userId="S::urn:spo:anon#1bb0c738866755815460777964d5fb7cd53df3d6933eae37ab22056d4158ef6f::" providerId="AD" clId="Web-{21C05D0B-82F5-5C56-A36C-49EF958885B4}" dt="2024-08-27T22:16:24.605" v="60" actId="14100"/>
          <ac:spMkLst>
            <pc:docMk/>
            <pc:sldMk cId="0" sldId="258"/>
            <ac:spMk id="427" creationId="{00000000-0000-0000-0000-000000000000}"/>
          </ac:spMkLst>
        </pc:spChg>
      </pc:sldChg>
      <pc:sldChg chg="modNotes">
        <pc:chgData name="Usuario invitado" userId="S::urn:spo:anon#1bb0c738866755815460777964d5fb7cd53df3d6933eae37ab22056d4158ef6f::" providerId="AD" clId="Web-{21C05D0B-82F5-5C56-A36C-49EF958885B4}" dt="2024-08-27T22:28:55.147" v="357"/>
        <pc:sldMkLst>
          <pc:docMk/>
          <pc:sldMk cId="0" sldId="260"/>
        </pc:sldMkLst>
      </pc:sldChg>
      <pc:sldChg chg="modSp del modNotes">
        <pc:chgData name="Usuario invitado" userId="S::urn:spo:anon#1bb0c738866755815460777964d5fb7cd53df3d6933eae37ab22056d4158ef6f::" providerId="AD" clId="Web-{21C05D0B-82F5-5C56-A36C-49EF958885B4}" dt="2024-08-27T22:37:35.822" v="473"/>
        <pc:sldMkLst>
          <pc:docMk/>
          <pc:sldMk cId="0" sldId="273"/>
        </pc:sldMkLst>
        <pc:spChg chg="mod">
          <ac:chgData name="Usuario invitado" userId="S::urn:spo:anon#1bb0c738866755815460777964d5fb7cd53df3d6933eae37ab22056d4158ef6f::" providerId="AD" clId="Web-{21C05D0B-82F5-5C56-A36C-49EF958885B4}" dt="2024-08-27T22:17:35.451" v="61" actId="14100"/>
          <ac:spMkLst>
            <pc:docMk/>
            <pc:sldMk cId="0" sldId="273"/>
            <ac:spMk id="655" creationId="{00000000-0000-0000-0000-000000000000}"/>
          </ac:spMkLst>
        </pc:spChg>
        <pc:spChg chg="mod">
          <ac:chgData name="Usuario invitado" userId="S::urn:spo:anon#1bb0c738866755815460777964d5fb7cd53df3d6933eae37ab22056d4158ef6f::" providerId="AD" clId="Web-{21C05D0B-82F5-5C56-A36C-49EF958885B4}" dt="2024-08-27T22:17:58.921" v="63" actId="20577"/>
          <ac:spMkLst>
            <pc:docMk/>
            <pc:sldMk cId="0" sldId="273"/>
            <ac:spMk id="656" creationId="{00000000-0000-0000-0000-000000000000}"/>
          </ac:spMkLst>
        </pc:spChg>
      </pc:sldChg>
      <pc:sldChg chg="modNotes">
        <pc:chgData name="Usuario invitado" userId="S::urn:spo:anon#1bb0c738866755815460777964d5fb7cd53df3d6933eae37ab22056d4158ef6f::" providerId="AD" clId="Web-{21C05D0B-82F5-5C56-A36C-49EF958885B4}" dt="2024-08-27T22:29:22.507" v="366"/>
        <pc:sldMkLst>
          <pc:docMk/>
          <pc:sldMk cId="839767630" sldId="663"/>
        </pc:sldMkLst>
      </pc:sldChg>
      <pc:sldChg chg="addSp delSp modSp add ord replId addAnim delAnim modNotes">
        <pc:chgData name="Usuario invitado" userId="S::urn:spo:anon#1bb0c738866755815460777964d5fb7cd53df3d6933eae37ab22056d4158ef6f::" providerId="AD" clId="Web-{21C05D0B-82F5-5C56-A36C-49EF958885B4}" dt="2024-08-27T22:37:32.619" v="472"/>
        <pc:sldMkLst>
          <pc:docMk/>
          <pc:sldMk cId="2229330781" sldId="667"/>
        </pc:sldMkLst>
        <pc:spChg chg="add del mod">
          <ac:chgData name="Usuario invitado" userId="S::urn:spo:anon#1bb0c738866755815460777964d5fb7cd53df3d6933eae37ab22056d4158ef6f::" providerId="AD" clId="Web-{21C05D0B-82F5-5C56-A36C-49EF958885B4}" dt="2024-08-27T22:29:43.399" v="373"/>
          <ac:spMkLst>
            <pc:docMk/>
            <pc:sldMk cId="2229330781" sldId="667"/>
            <ac:spMk id="4" creationId="{BAF9BFDC-60AE-6673-165C-05C85EBF5C3B}"/>
          </ac:spMkLst>
        </pc:spChg>
        <pc:spChg chg="add del">
          <ac:chgData name="Usuario invitado" userId="S::urn:spo:anon#1bb0c738866755815460777964d5fb7cd53df3d6933eae37ab22056d4158ef6f::" providerId="AD" clId="Web-{21C05D0B-82F5-5C56-A36C-49EF958885B4}" dt="2024-08-27T22:29:58.399" v="376"/>
          <ac:spMkLst>
            <pc:docMk/>
            <pc:sldMk cId="2229330781" sldId="667"/>
            <ac:spMk id="8" creationId="{E94C16A4-1E7E-C6BF-61E2-6B8F5F0A8470}"/>
          </ac:spMkLst>
        </pc:spChg>
        <pc:spChg chg="add del mod">
          <ac:chgData name="Usuario invitado" userId="S::urn:spo:anon#1bb0c738866755815460777964d5fb7cd53df3d6933eae37ab22056d4158ef6f::" providerId="AD" clId="Web-{21C05D0B-82F5-5C56-A36C-49EF958885B4}" dt="2024-08-27T22:30:20.025" v="384"/>
          <ac:spMkLst>
            <pc:docMk/>
            <pc:sldMk cId="2229330781" sldId="667"/>
            <ac:spMk id="10" creationId="{6D8CE2C1-319F-E776-388F-8DE2BDDA0829}"/>
          </ac:spMkLst>
        </pc:spChg>
        <pc:spChg chg="add del">
          <ac:chgData name="Usuario invitado" userId="S::urn:spo:anon#1bb0c738866755815460777964d5fb7cd53df3d6933eae37ab22056d4158ef6f::" providerId="AD" clId="Web-{21C05D0B-82F5-5C56-A36C-49EF958885B4}" dt="2024-08-27T22:30:16.884" v="383"/>
          <ac:spMkLst>
            <pc:docMk/>
            <pc:sldMk cId="2229330781" sldId="667"/>
            <ac:spMk id="12" creationId="{771E70CE-9D55-529E-520D-7E93889ECA99}"/>
          </ac:spMkLst>
        </pc:spChg>
        <pc:spChg chg="add mod">
          <ac:chgData name="Usuario invitado" userId="S::urn:spo:anon#1bb0c738866755815460777964d5fb7cd53df3d6933eae37ab22056d4158ef6f::" providerId="AD" clId="Web-{21C05D0B-82F5-5C56-A36C-49EF958885B4}" dt="2024-08-27T22:31:34.309" v="394" actId="20577"/>
          <ac:spMkLst>
            <pc:docMk/>
            <pc:sldMk cId="2229330781" sldId="667"/>
            <ac:spMk id="13" creationId="{771E70CE-9D55-529E-520D-7E93889ECA99}"/>
          </ac:spMkLst>
        </pc:spChg>
        <pc:spChg chg="add">
          <ac:chgData name="Usuario invitado" userId="S::urn:spo:anon#1bb0c738866755815460777964d5fb7cd53df3d6933eae37ab22056d4158ef6f::" providerId="AD" clId="Web-{21C05D0B-82F5-5C56-A36C-49EF958885B4}" dt="2024-08-27T22:37:28.150" v="471"/>
          <ac:spMkLst>
            <pc:docMk/>
            <pc:sldMk cId="2229330781" sldId="667"/>
            <ac:spMk id="15" creationId="{AF3E3B2F-BE91-1FF7-29F7-26E7CF138522}"/>
          </ac:spMkLst>
        </pc:spChg>
        <pc:spChg chg="mod">
          <ac:chgData name="Usuario invitado" userId="S::urn:spo:anon#1bb0c738866755815460777964d5fb7cd53df3d6933eae37ab22056d4158ef6f::" providerId="AD" clId="Web-{21C05D0B-82F5-5C56-A36C-49EF958885B4}" dt="2024-08-27T22:30:11.665" v="382" actId="20577"/>
          <ac:spMkLst>
            <pc:docMk/>
            <pc:sldMk cId="2229330781" sldId="667"/>
            <ac:spMk id="655" creationId="{00000000-0000-0000-0000-000000000000}"/>
          </ac:spMkLst>
        </pc:spChg>
        <pc:spChg chg="del mod">
          <ac:chgData name="Usuario invitado" userId="S::urn:spo:anon#1bb0c738866755815460777964d5fb7cd53df3d6933eae37ab22056d4158ef6f::" providerId="AD" clId="Web-{21C05D0B-82F5-5C56-A36C-49EF958885B4}" dt="2024-08-27T22:30:02.634" v="378"/>
          <ac:spMkLst>
            <pc:docMk/>
            <pc:sldMk cId="2229330781" sldId="667"/>
            <ac:spMk id="656" creationId="{00000000-0000-0000-0000-000000000000}"/>
          </ac:spMkLst>
        </pc:spChg>
        <pc:picChg chg="add mod">
          <ac:chgData name="Usuario invitado" userId="S::urn:spo:anon#1bb0c738866755815460777964d5fb7cd53df3d6933eae37ab22056d4158ef6f::" providerId="AD" clId="Web-{21C05D0B-82F5-5C56-A36C-49EF958885B4}" dt="2024-08-27T22:30:51.229" v="391" actId="1076"/>
          <ac:picMkLst>
            <pc:docMk/>
            <pc:sldMk cId="2229330781" sldId="667"/>
            <ac:picMk id="6" creationId="{7B94755E-1323-37C1-548C-85535D92CE04}"/>
          </ac:picMkLst>
        </pc:picChg>
        <pc:picChg chg="del">
          <ac:chgData name="Usuario invitado" userId="S::urn:spo:anon#1bb0c738866755815460777964d5fb7cd53df3d6933eae37ab22056d4158ef6f::" providerId="AD" clId="Web-{21C05D0B-82F5-5C56-A36C-49EF958885B4}" dt="2024-08-27T22:29:35.883" v="370"/>
          <ac:picMkLst>
            <pc:docMk/>
            <pc:sldMk cId="2229330781" sldId="667"/>
            <ac:picMk id="654" creationId="{00000000-0000-0000-0000-000000000000}"/>
          </ac:picMkLst>
        </pc:picChg>
      </pc:sldChg>
      <pc:sldChg chg="add del replId modNotes">
        <pc:chgData name="Usuario invitado" userId="S::urn:spo:anon#1bb0c738866755815460777964d5fb7cd53df3d6933eae37ab22056d4158ef6f::" providerId="AD" clId="Web-{21C05D0B-82F5-5C56-A36C-49EF958885B4}" dt="2024-08-27T22:29:18.382" v="364"/>
        <pc:sldMkLst>
          <pc:docMk/>
          <pc:sldMk cId="2723500706" sldId="667"/>
        </pc:sldMkLst>
      </pc:sldChg>
    </pc:docChg>
  </pc:docChgLst>
  <pc:docChgLst>
    <pc:chgData name="Victoria Gabriela Garcés López (victoria.garces)" userId="S::victoria.garces@uchile.cl::8a17058b-d66f-400f-b496-61dcd32ecb41" providerId="AD" clId="Web-{2A837BD9-3C7C-6341-BE4F-6EFE96623EC7}"/>
    <pc:docChg chg="modSld">
      <pc:chgData name="Victoria Gabriela Garcés López (victoria.garces)" userId="S::victoria.garces@uchile.cl::8a17058b-d66f-400f-b496-61dcd32ecb41" providerId="AD" clId="Web-{2A837BD9-3C7C-6341-BE4F-6EFE96623EC7}" dt="2024-08-26T14:01:28.033" v="2" actId="20577"/>
      <pc:docMkLst>
        <pc:docMk/>
      </pc:docMkLst>
      <pc:sldChg chg="modSp">
        <pc:chgData name="Victoria Gabriela Garcés López (victoria.garces)" userId="S::victoria.garces@uchile.cl::8a17058b-d66f-400f-b496-61dcd32ecb41" providerId="AD" clId="Web-{2A837BD9-3C7C-6341-BE4F-6EFE96623EC7}" dt="2024-08-26T14:01:28.033" v="2" actId="20577"/>
        <pc:sldMkLst>
          <pc:docMk/>
          <pc:sldMk cId="0" sldId="273"/>
        </pc:sldMkLst>
        <pc:spChg chg="mod">
          <ac:chgData name="Victoria Gabriela Garcés López (victoria.garces)" userId="S::victoria.garces@uchile.cl::8a17058b-d66f-400f-b496-61dcd32ecb41" providerId="AD" clId="Web-{2A837BD9-3C7C-6341-BE4F-6EFE96623EC7}" dt="2024-08-26T14:01:28.033" v="2" actId="20577"/>
          <ac:spMkLst>
            <pc:docMk/>
            <pc:sldMk cId="0" sldId="273"/>
            <ac:spMk id="656" creationId="{00000000-0000-0000-0000-000000000000}"/>
          </ac:spMkLst>
        </pc:spChg>
      </pc:sldChg>
    </pc:docChg>
  </pc:docChgLst>
  <pc:docChgLst>
    <pc:chgData name="Usuario invitado" userId="S::urn:spo:anon#1bb0c738866755815460777964d5fb7cd53df3d6933eae37ab22056d4158ef6f::" providerId="AD" clId="Web-{B2E57ABC-2DCF-B224-C472-17CA1636F27C}"/>
    <pc:docChg chg="addSld delSld modSld">
      <pc:chgData name="Usuario invitado" userId="S::urn:spo:anon#1bb0c738866755815460777964d5fb7cd53df3d6933eae37ab22056d4158ef6f::" providerId="AD" clId="Web-{B2E57ABC-2DCF-B224-C472-17CA1636F27C}" dt="2024-08-28T01:15:46.402" v="310"/>
      <pc:docMkLst>
        <pc:docMk/>
      </pc:docMkLst>
      <pc:sldChg chg="modSp">
        <pc:chgData name="Usuario invitado" userId="S::urn:spo:anon#1bb0c738866755815460777964d5fb7cd53df3d6933eae37ab22056d4158ef6f::" providerId="AD" clId="Web-{B2E57ABC-2DCF-B224-C472-17CA1636F27C}" dt="2024-08-27T23:06:10.391" v="266" actId="20577"/>
        <pc:sldMkLst>
          <pc:docMk/>
          <pc:sldMk cId="0" sldId="258"/>
        </pc:sldMkLst>
        <pc:spChg chg="mod">
          <ac:chgData name="Usuario invitado" userId="S::urn:spo:anon#1bb0c738866755815460777964d5fb7cd53df3d6933eae37ab22056d4158ef6f::" providerId="AD" clId="Web-{B2E57ABC-2DCF-B224-C472-17CA1636F27C}" dt="2024-08-27T23:06:10.391" v="266" actId="20577"/>
          <ac:spMkLst>
            <pc:docMk/>
            <pc:sldMk cId="0" sldId="258"/>
            <ac:spMk id="45" creationId="{27933690-0B8F-3BF4-4072-F7E00178FA44}"/>
          </ac:spMkLst>
        </pc:spChg>
      </pc:sldChg>
      <pc:sldChg chg="modNotes">
        <pc:chgData name="Usuario invitado" userId="S::urn:spo:anon#1bb0c738866755815460777964d5fb7cd53df3d6933eae37ab22056d4158ef6f::" providerId="AD" clId="Web-{B2E57ABC-2DCF-B224-C472-17CA1636F27C}" dt="2024-08-27T22:52:01.917" v="143"/>
        <pc:sldMkLst>
          <pc:docMk/>
          <pc:sldMk cId="0" sldId="260"/>
        </pc:sldMkLst>
      </pc:sldChg>
      <pc:sldChg chg="addSp delSp modSp addAnim modNotes">
        <pc:chgData name="Usuario invitado" userId="S::urn:spo:anon#1bb0c738866755815460777964d5fb7cd53df3d6933eae37ab22056d4158ef6f::" providerId="AD" clId="Web-{B2E57ABC-2DCF-B224-C472-17CA1636F27C}" dt="2024-08-27T22:59:29.068" v="242" actId="20577"/>
        <pc:sldMkLst>
          <pc:docMk/>
          <pc:sldMk cId="0" sldId="261"/>
        </pc:sldMkLst>
        <pc:spChg chg="add del mod">
          <ac:chgData name="Usuario invitado" userId="S::urn:spo:anon#1bb0c738866755815460777964d5fb7cd53df3d6933eae37ab22056d4158ef6f::" providerId="AD" clId="Web-{B2E57ABC-2DCF-B224-C472-17CA1636F27C}" dt="2024-08-27T22:39:27.336" v="18"/>
          <ac:spMkLst>
            <pc:docMk/>
            <pc:sldMk cId="0" sldId="261"/>
            <ac:spMk id="4" creationId="{C5DB4166-3A15-A72D-23E2-554BE1761BB6}"/>
          </ac:spMkLst>
        </pc:spChg>
        <pc:spChg chg="add del mod">
          <ac:chgData name="Usuario invitado" userId="S::urn:spo:anon#1bb0c738866755815460777964d5fb7cd53df3d6933eae37ab22056d4158ef6f::" providerId="AD" clId="Web-{B2E57ABC-2DCF-B224-C472-17CA1636F27C}" dt="2024-08-27T22:39:23.445" v="17"/>
          <ac:spMkLst>
            <pc:docMk/>
            <pc:sldMk cId="0" sldId="261"/>
            <ac:spMk id="7" creationId="{2FA139A0-7648-CBFC-7B05-6BF1A0F253E0}"/>
          </ac:spMkLst>
        </pc:spChg>
        <pc:spChg chg="del mod">
          <ac:chgData name="Usuario invitado" userId="S::urn:spo:anon#1bb0c738866755815460777964d5fb7cd53df3d6933eae37ab22056d4158ef6f::" providerId="AD" clId="Web-{B2E57ABC-2DCF-B224-C472-17CA1636F27C}" dt="2024-08-27T22:38:51.148" v="6"/>
          <ac:spMkLst>
            <pc:docMk/>
            <pc:sldMk cId="0" sldId="261"/>
            <ac:spMk id="10" creationId="{7FACEC1E-3C1F-ABBB-7386-CB9419807817}"/>
          </ac:spMkLst>
        </pc:spChg>
        <pc:spChg chg="add mod">
          <ac:chgData name="Usuario invitado" userId="S::urn:spo:anon#1bb0c738866755815460777964d5fb7cd53df3d6933eae37ab22056d4158ef6f::" providerId="AD" clId="Web-{B2E57ABC-2DCF-B224-C472-17CA1636F27C}" dt="2024-08-27T22:58:26.645" v="210" actId="20577"/>
          <ac:spMkLst>
            <pc:docMk/>
            <pc:sldMk cId="0" sldId="261"/>
            <ac:spMk id="11" creationId="{E7DD2430-E85C-FAC4-FFF9-98EE08488034}"/>
          </ac:spMkLst>
        </pc:spChg>
        <pc:spChg chg="del">
          <ac:chgData name="Usuario invitado" userId="S::urn:spo:anon#1bb0c738866755815460777964d5fb7cd53df3d6933eae37ab22056d4158ef6f::" providerId="AD" clId="Web-{B2E57ABC-2DCF-B224-C472-17CA1636F27C}" dt="2024-08-27T22:38:42.132" v="2"/>
          <ac:spMkLst>
            <pc:docMk/>
            <pc:sldMk cId="0" sldId="261"/>
            <ac:spMk id="12" creationId="{1CBA76D6-1C6D-6DAA-2A0F-8C6049CFCCA1}"/>
          </ac:spMkLst>
        </pc:spChg>
        <pc:spChg chg="add mod">
          <ac:chgData name="Usuario invitado" userId="S::urn:spo:anon#1bb0c738866755815460777964d5fb7cd53df3d6933eae37ab22056d4158ef6f::" providerId="AD" clId="Web-{B2E57ABC-2DCF-B224-C472-17CA1636F27C}" dt="2024-08-27T22:59:16.615" v="230" actId="20577"/>
          <ac:spMkLst>
            <pc:docMk/>
            <pc:sldMk cId="0" sldId="261"/>
            <ac:spMk id="13" creationId="{2FA139A0-7648-CBFC-7B05-6BF1A0F253E0}"/>
          </ac:spMkLst>
        </pc:spChg>
        <pc:spChg chg="add mod">
          <ac:chgData name="Usuario invitado" userId="S::urn:spo:anon#1bb0c738866755815460777964d5fb7cd53df3d6933eae37ab22056d4158ef6f::" providerId="AD" clId="Web-{B2E57ABC-2DCF-B224-C472-17CA1636F27C}" dt="2024-08-27T22:59:29.068" v="242" actId="20577"/>
          <ac:spMkLst>
            <pc:docMk/>
            <pc:sldMk cId="0" sldId="261"/>
            <ac:spMk id="15" creationId="{37FADDC1-DA4D-7C4C-ECF5-688050D13981}"/>
          </ac:spMkLst>
        </pc:spChg>
        <pc:picChg chg="mod">
          <ac:chgData name="Usuario invitado" userId="S::urn:spo:anon#1bb0c738866755815460777964d5fb7cd53df3d6933eae37ab22056d4158ef6f::" providerId="AD" clId="Web-{B2E57ABC-2DCF-B224-C472-17CA1636F27C}" dt="2024-08-27T22:53:33.982" v="148" actId="1076"/>
          <ac:picMkLst>
            <pc:docMk/>
            <pc:sldMk cId="0" sldId="261"/>
            <ac:picMk id="5" creationId="{4A3FF31C-BF95-0144-3534-8F3E562CE47E}"/>
          </ac:picMkLst>
        </pc:picChg>
      </pc:sldChg>
      <pc:sldChg chg="addSp delSp modSp del">
        <pc:chgData name="Usuario invitado" userId="S::urn:spo:anon#1bb0c738866755815460777964d5fb7cd53df3d6933eae37ab22056d4158ef6f::" providerId="AD" clId="Web-{B2E57ABC-2DCF-B224-C472-17CA1636F27C}" dt="2024-08-28T01:15:46.402" v="310"/>
        <pc:sldMkLst>
          <pc:docMk/>
          <pc:sldMk cId="839767630" sldId="663"/>
        </pc:sldMkLst>
        <pc:spChg chg="add del mod">
          <ac:chgData name="Usuario invitado" userId="S::urn:spo:anon#1bb0c738866755815460777964d5fb7cd53df3d6933eae37ab22056d4158ef6f::" providerId="AD" clId="Web-{B2E57ABC-2DCF-B224-C472-17CA1636F27C}" dt="2024-08-27T23:04:54.436" v="248"/>
          <ac:spMkLst>
            <pc:docMk/>
            <pc:sldMk cId="839767630" sldId="663"/>
            <ac:spMk id="4" creationId="{E1B348BD-8FC0-5BD4-4BAF-A92B0AF4C710}"/>
          </ac:spMkLst>
        </pc:spChg>
        <pc:spChg chg="add mod">
          <ac:chgData name="Usuario invitado" userId="S::urn:spo:anon#1bb0c738866755815460777964d5fb7cd53df3d6933eae37ab22056d4158ef6f::" providerId="AD" clId="Web-{B2E57ABC-2DCF-B224-C472-17CA1636F27C}" dt="2024-08-28T01:14:59.917" v="286"/>
          <ac:spMkLst>
            <pc:docMk/>
            <pc:sldMk cId="839767630" sldId="663"/>
            <ac:spMk id="4" creationId="{FEEA18F3-EC06-D123-CC77-F81EA186A55D}"/>
          </ac:spMkLst>
        </pc:spChg>
        <pc:spChg chg="add del mod">
          <ac:chgData name="Usuario invitado" userId="S::urn:spo:anon#1bb0c738866755815460777964d5fb7cd53df3d6933eae37ab22056d4158ef6f::" providerId="AD" clId="Web-{B2E57ABC-2DCF-B224-C472-17CA1636F27C}" dt="2024-08-27T23:04:57.639" v="252"/>
          <ac:spMkLst>
            <pc:docMk/>
            <pc:sldMk cId="839767630" sldId="663"/>
            <ac:spMk id="5" creationId="{82F8D032-413C-1E19-104E-4D58C083B0D2}"/>
          </ac:spMkLst>
        </pc:spChg>
        <pc:spChg chg="add mod">
          <ac:chgData name="Usuario invitado" userId="S::urn:spo:anon#1bb0c738866755815460777964d5fb7cd53df3d6933eae37ab22056d4158ef6f::" providerId="AD" clId="Web-{B2E57ABC-2DCF-B224-C472-17CA1636F27C}" dt="2024-08-27T23:05:17.921" v="260" actId="20577"/>
          <ac:spMkLst>
            <pc:docMk/>
            <pc:sldMk cId="839767630" sldId="663"/>
            <ac:spMk id="7" creationId="{D29CEF46-669A-9F1E-D659-119C8AF8A2BF}"/>
          </ac:spMkLst>
        </pc:spChg>
        <pc:spChg chg="del mod">
          <ac:chgData name="Usuario invitado" userId="S::urn:spo:anon#1bb0c738866755815460777964d5fb7cd53df3d6933eae37ab22056d4158ef6f::" providerId="AD" clId="Web-{B2E57ABC-2DCF-B224-C472-17CA1636F27C}" dt="2024-08-27T23:04:48.185" v="247"/>
          <ac:spMkLst>
            <pc:docMk/>
            <pc:sldMk cId="839767630" sldId="663"/>
            <ac:spMk id="655" creationId="{00000000-0000-0000-0000-000000000000}"/>
          </ac:spMkLst>
        </pc:spChg>
        <pc:spChg chg="del mod">
          <ac:chgData name="Usuario invitado" userId="S::urn:spo:anon#1bb0c738866755815460777964d5fb7cd53df3d6933eae37ab22056d4158ef6f::" providerId="AD" clId="Web-{B2E57ABC-2DCF-B224-C472-17CA1636F27C}" dt="2024-08-28T01:14:59.917" v="286"/>
          <ac:spMkLst>
            <pc:docMk/>
            <pc:sldMk cId="839767630" sldId="663"/>
            <ac:spMk id="656" creationId="{00000000-0000-0000-0000-000000000000}"/>
          </ac:spMkLst>
        </pc:spChg>
      </pc:sldChg>
      <pc:sldChg chg="modSp">
        <pc:chgData name="Usuario invitado" userId="S::urn:spo:anon#1bb0c738866755815460777964d5fb7cd53df3d6933eae37ab22056d4158ef6f::" providerId="AD" clId="Web-{B2E57ABC-2DCF-B224-C472-17CA1636F27C}" dt="2024-08-27T22:58:29.208" v="212" actId="20577"/>
        <pc:sldMkLst>
          <pc:docMk/>
          <pc:sldMk cId="2229330781" sldId="667"/>
        </pc:sldMkLst>
        <pc:spChg chg="mod">
          <ac:chgData name="Usuario invitado" userId="S::urn:spo:anon#1bb0c738866755815460777964d5fb7cd53df3d6933eae37ab22056d4158ef6f::" providerId="AD" clId="Web-{B2E57ABC-2DCF-B224-C472-17CA1636F27C}" dt="2024-08-27T22:58:29.208" v="212" actId="20577"/>
          <ac:spMkLst>
            <pc:docMk/>
            <pc:sldMk cId="2229330781" sldId="667"/>
            <ac:spMk id="655" creationId="{00000000-0000-0000-0000-000000000000}"/>
          </ac:spMkLst>
        </pc:spChg>
      </pc:sldChg>
      <pc:sldChg chg="addSp delSp modSp add replId delAnim modNotes">
        <pc:chgData name="Usuario invitado" userId="S::urn:spo:anon#1bb0c738866755815460777964d5fb7cd53df3d6933eae37ab22056d4158ef6f::" providerId="AD" clId="Web-{B2E57ABC-2DCF-B224-C472-17CA1636F27C}" dt="2024-08-28T01:15:44.214" v="309" actId="20577"/>
        <pc:sldMkLst>
          <pc:docMk/>
          <pc:sldMk cId="1740405949" sldId="668"/>
        </pc:sldMkLst>
        <pc:spChg chg="add del mod">
          <ac:chgData name="Usuario invitado" userId="S::urn:spo:anon#1bb0c738866755815460777964d5fb7cd53df3d6933eae37ab22056d4158ef6f::" providerId="AD" clId="Web-{B2E57ABC-2DCF-B224-C472-17CA1636F27C}" dt="2024-08-28T01:14:26.900" v="276"/>
          <ac:spMkLst>
            <pc:docMk/>
            <pc:sldMk cId="1740405949" sldId="668"/>
            <ac:spMk id="7" creationId="{3C409F60-672A-4B51-8780-44101CAEAA9E}"/>
          </ac:spMkLst>
        </pc:spChg>
        <pc:spChg chg="mod">
          <ac:chgData name="Usuario invitado" userId="S::urn:spo:anon#1bb0c738866755815460777964d5fb7cd53df3d6933eae37ab22056d4158ef6f::" providerId="AD" clId="Web-{B2E57ABC-2DCF-B224-C472-17CA1636F27C}" dt="2024-08-28T01:15:44.214" v="309" actId="20577"/>
          <ac:spMkLst>
            <pc:docMk/>
            <pc:sldMk cId="1740405949" sldId="668"/>
            <ac:spMk id="13" creationId="{771E70CE-9D55-529E-520D-7E93889ECA99}"/>
          </ac:spMkLst>
        </pc:spChg>
        <pc:spChg chg="del">
          <ac:chgData name="Usuario invitado" userId="S::urn:spo:anon#1bb0c738866755815460777964d5fb7cd53df3d6933eae37ab22056d4158ef6f::" providerId="AD" clId="Web-{B2E57ABC-2DCF-B224-C472-17CA1636F27C}" dt="2024-08-28T01:14:27.963" v="277"/>
          <ac:spMkLst>
            <pc:docMk/>
            <pc:sldMk cId="1740405949" sldId="668"/>
            <ac:spMk id="15" creationId="{AF3E3B2F-BE91-1FF7-29F7-26E7CF138522}"/>
          </ac:spMkLst>
        </pc:spChg>
        <pc:spChg chg="mod">
          <ac:chgData name="Usuario invitado" userId="S::urn:spo:anon#1bb0c738866755815460777964d5fb7cd53df3d6933eae37ab22056d4158ef6f::" providerId="AD" clId="Web-{B2E57ABC-2DCF-B224-C472-17CA1636F27C}" dt="2024-08-28T01:14:19.728" v="272" actId="20577"/>
          <ac:spMkLst>
            <pc:docMk/>
            <pc:sldMk cId="1740405949" sldId="668"/>
            <ac:spMk id="655" creationId="{00000000-0000-0000-0000-000000000000}"/>
          </ac:spMkLst>
        </pc:spChg>
        <pc:picChg chg="add del mod">
          <ac:chgData name="Usuario invitado" userId="S::urn:spo:anon#1bb0c738866755815460777964d5fb7cd53df3d6933eae37ab22056d4158ef6f::" providerId="AD" clId="Web-{B2E57ABC-2DCF-B224-C472-17CA1636F27C}" dt="2024-08-28T01:14:24.431" v="275"/>
          <ac:picMkLst>
            <pc:docMk/>
            <pc:sldMk cId="1740405949" sldId="668"/>
            <ac:picMk id="4" creationId="{01B28DFA-69DB-372D-1455-A471207B6859}"/>
          </ac:picMkLst>
        </pc:picChg>
        <pc:picChg chg="del">
          <ac:chgData name="Usuario invitado" userId="S::urn:spo:anon#1bb0c738866755815460777964d5fb7cd53df3d6933eae37ab22056d4158ef6f::" providerId="AD" clId="Web-{B2E57ABC-2DCF-B224-C472-17CA1636F27C}" dt="2024-08-28T01:14:22.650" v="273"/>
          <ac:picMkLst>
            <pc:docMk/>
            <pc:sldMk cId="1740405949" sldId="668"/>
            <ac:picMk id="6" creationId="{7B94755E-1323-37C1-548C-85535D92CE04}"/>
          </ac:picMkLst>
        </pc:picChg>
        <pc:picChg chg="add mod">
          <ac:chgData name="Usuario invitado" userId="S::urn:spo:anon#1bb0c738866755815460777964d5fb7cd53df3d6933eae37ab22056d4158ef6f::" providerId="AD" clId="Web-{B2E57ABC-2DCF-B224-C472-17CA1636F27C}" dt="2024-08-28T01:14:35.369" v="280" actId="1076"/>
          <ac:picMkLst>
            <pc:docMk/>
            <pc:sldMk cId="1740405949" sldId="668"/>
            <ac:picMk id="8" creationId="{24DBABE0-F4C2-BBCD-1336-848D8CB16810}"/>
          </ac:picMkLst>
        </pc:picChg>
      </pc:sldChg>
    </pc:docChg>
  </pc:docChgLst>
  <pc:docChgLst>
    <pc:chgData clId="Web-{AB3B038C-C34A-A1C0-2B2D-92EFF3B33062}"/>
    <pc:docChg chg="modSld">
      <pc:chgData name="" userId="" providerId="" clId="Web-{AB3B038C-C34A-A1C0-2B2D-92EFF3B33062}" dt="2024-08-27T20:17:46.604" v="2" actId="20577"/>
      <pc:docMkLst>
        <pc:docMk/>
      </pc:docMkLst>
      <pc:sldChg chg="modSp">
        <pc:chgData name="" userId="" providerId="" clId="Web-{AB3B038C-C34A-A1C0-2B2D-92EFF3B33062}" dt="2024-08-27T20:17:46.604" v="2" actId="20577"/>
        <pc:sldMkLst>
          <pc:docMk/>
          <pc:sldMk cId="1349304250" sldId="645"/>
        </pc:sldMkLst>
        <pc:spChg chg="mod">
          <ac:chgData name="" userId="" providerId="" clId="Web-{AB3B038C-C34A-A1C0-2B2D-92EFF3B33062}" dt="2024-08-27T20:17:46.604" v="2" actId="20577"/>
          <ac:spMkLst>
            <pc:docMk/>
            <pc:sldMk cId="1349304250" sldId="645"/>
            <ac:spMk id="8" creationId="{A9260F47-867D-D2F7-9488-B064CC6AD2D2}"/>
          </ac:spMkLst>
        </pc:spChg>
      </pc:sldChg>
    </pc:docChg>
  </pc:docChgLst>
  <pc:docChgLst>
    <pc:chgData name="Victoria Gabriela Garcés López (victoria.garces)" userId="S::victoria.garces@uchile.cl::8a17058b-d66f-400f-b496-61dcd32ecb41" providerId="AD" clId="Web-{25E471D4-74A0-60B2-FF6A-BE6B306A2AA1}"/>
    <pc:docChg chg="mod addSld delSld modSld sldOrd">
      <pc:chgData name="Victoria Gabriela Garcés López (victoria.garces)" userId="S::victoria.garces@uchile.cl::8a17058b-d66f-400f-b496-61dcd32ecb41" providerId="AD" clId="Web-{25E471D4-74A0-60B2-FF6A-BE6B306A2AA1}" dt="2024-09-02T23:11:20.433" v="3986" actId="20577"/>
      <pc:docMkLst>
        <pc:docMk/>
      </pc:docMkLst>
      <pc:sldChg chg="addSp delSp modSp">
        <pc:chgData name="Victoria Gabriela Garcés López (victoria.garces)" userId="S::victoria.garces@uchile.cl::8a17058b-d66f-400f-b496-61dcd32ecb41" providerId="AD" clId="Web-{25E471D4-74A0-60B2-FF6A-BE6B306A2AA1}" dt="2024-09-02T22:41:08.431" v="3385"/>
        <pc:sldMkLst>
          <pc:docMk/>
          <pc:sldMk cId="0" sldId="271"/>
        </pc:sldMkLst>
        <pc:spChg chg="add del mod">
          <ac:chgData name="Victoria Gabriela Garcés López (victoria.garces)" userId="S::victoria.garces@uchile.cl::8a17058b-d66f-400f-b496-61dcd32ecb41" providerId="AD" clId="Web-{25E471D4-74A0-60B2-FF6A-BE6B306A2AA1}" dt="2024-09-02T22:41:08.431" v="3385"/>
          <ac:spMkLst>
            <pc:docMk/>
            <pc:sldMk cId="0" sldId="271"/>
            <ac:spMk id="3" creationId="{01424AC3-B813-A508-36E6-65721761BDA8}"/>
          </ac:spMkLst>
        </pc:spChg>
        <pc:spChg chg="add mod">
          <ac:chgData name="Victoria Gabriela Garcés López (victoria.garces)" userId="S::victoria.garces@uchile.cl::8a17058b-d66f-400f-b496-61dcd32ecb41" providerId="AD" clId="Web-{25E471D4-74A0-60B2-FF6A-BE6B306A2AA1}" dt="2024-09-02T22:41:04.462" v="3384"/>
          <ac:spMkLst>
            <pc:docMk/>
            <pc:sldMk cId="0" sldId="271"/>
            <ac:spMk id="4" creationId="{40FC6FE6-F34A-50BE-784F-9A3FB9052E88}"/>
          </ac:spMkLst>
        </pc:spChg>
        <pc:spChg chg="add mod">
          <ac:chgData name="Victoria Gabriela Garcés López (victoria.garces)" userId="S::victoria.garces@uchile.cl::8a17058b-d66f-400f-b496-61dcd32ecb41" providerId="AD" clId="Web-{25E471D4-74A0-60B2-FF6A-BE6B306A2AA1}" dt="2024-09-02T22:41:08.431" v="3385"/>
          <ac:spMkLst>
            <pc:docMk/>
            <pc:sldMk cId="0" sldId="271"/>
            <ac:spMk id="6" creationId="{98672E4B-1867-A4D7-E6DD-1B96CD48863F}"/>
          </ac:spMkLst>
        </pc:spChg>
        <pc:spChg chg="del mod">
          <ac:chgData name="Victoria Gabriela Garcés López (victoria.garces)" userId="S::victoria.garces@uchile.cl::8a17058b-d66f-400f-b496-61dcd32ecb41" providerId="AD" clId="Web-{25E471D4-74A0-60B2-FF6A-BE6B306A2AA1}" dt="2024-09-02T22:41:04.462" v="3384"/>
          <ac:spMkLst>
            <pc:docMk/>
            <pc:sldMk cId="0" sldId="271"/>
            <ac:spMk id="633" creationId="{00000000-0000-0000-0000-000000000000}"/>
          </ac:spMkLst>
        </pc:spChg>
        <pc:spChg chg="del">
          <ac:chgData name="Victoria Gabriela Garcés López (victoria.garces)" userId="S::victoria.garces@uchile.cl::8a17058b-d66f-400f-b496-61dcd32ecb41" providerId="AD" clId="Web-{25E471D4-74A0-60B2-FF6A-BE6B306A2AA1}" dt="2024-09-02T18:19:10.482" v="33"/>
          <ac:spMkLst>
            <pc:docMk/>
            <pc:sldMk cId="0" sldId="271"/>
            <ac:spMk id="634" creationId="{00000000-0000-0000-0000-000000000000}"/>
          </ac:spMkLst>
        </pc:spChg>
        <pc:picChg chg="mod">
          <ac:chgData name="Victoria Gabriela Garcés López (victoria.garces)" userId="S::victoria.garces@uchile.cl::8a17058b-d66f-400f-b496-61dcd32ecb41" providerId="AD" clId="Web-{25E471D4-74A0-60B2-FF6A-BE6B306A2AA1}" dt="2024-09-02T18:25:39.305" v="363" actId="1076"/>
          <ac:picMkLst>
            <pc:docMk/>
            <pc:sldMk cId="0" sldId="271"/>
            <ac:picMk id="635" creationId="{00000000-0000-0000-0000-000000000000}"/>
          </ac:picMkLst>
        </pc:picChg>
      </pc:sldChg>
      <pc:sldChg chg="modSp">
        <pc:chgData name="Victoria Gabriela Garcés López (victoria.garces)" userId="S::victoria.garces@uchile.cl::8a17058b-d66f-400f-b496-61dcd32ecb41" providerId="AD" clId="Web-{25E471D4-74A0-60B2-FF6A-BE6B306A2AA1}" dt="2024-09-02T22:59:25.224" v="3694" actId="14100"/>
        <pc:sldMkLst>
          <pc:docMk/>
          <pc:sldMk cId="0" sldId="661"/>
        </pc:sldMkLst>
        <pc:spChg chg="mod">
          <ac:chgData name="Victoria Gabriela Garcés López (victoria.garces)" userId="S::victoria.garces@uchile.cl::8a17058b-d66f-400f-b496-61dcd32ecb41" providerId="AD" clId="Web-{25E471D4-74A0-60B2-FF6A-BE6B306A2AA1}" dt="2024-09-02T22:59:25.224" v="3694" actId="14100"/>
          <ac:spMkLst>
            <pc:docMk/>
            <pc:sldMk cId="0" sldId="661"/>
            <ac:spMk id="1047" creationId="{00000000-0000-0000-0000-000000000000}"/>
          </ac:spMkLst>
        </pc:spChg>
      </pc:sldChg>
      <pc:sldChg chg="modSp">
        <pc:chgData name="Victoria Gabriela Garcés López (victoria.garces)" userId="S::victoria.garces@uchile.cl::8a17058b-d66f-400f-b496-61dcd32ecb41" providerId="AD" clId="Web-{25E471D4-74A0-60B2-FF6A-BE6B306A2AA1}" dt="2024-09-02T13:19:42.355" v="1" actId="20577"/>
        <pc:sldMkLst>
          <pc:docMk/>
          <pc:sldMk cId="1740405949" sldId="668"/>
        </pc:sldMkLst>
        <pc:spChg chg="mod">
          <ac:chgData name="Victoria Gabriela Garcés López (victoria.garces)" userId="S::victoria.garces@uchile.cl::8a17058b-d66f-400f-b496-61dcd32ecb41" providerId="AD" clId="Web-{25E471D4-74A0-60B2-FF6A-BE6B306A2AA1}" dt="2024-09-02T13:19:42.355" v="1" actId="20577"/>
          <ac:spMkLst>
            <pc:docMk/>
            <pc:sldMk cId="1740405949" sldId="668"/>
            <ac:spMk id="13" creationId="{771E70CE-9D55-529E-520D-7E93889ECA99}"/>
          </ac:spMkLst>
        </pc:spChg>
      </pc:sldChg>
      <pc:sldChg chg="delSp modSp new">
        <pc:chgData name="Victoria Gabriela Garcés López (victoria.garces)" userId="S::victoria.garces@uchile.cl::8a17058b-d66f-400f-b496-61dcd32ecb41" providerId="AD" clId="Web-{25E471D4-74A0-60B2-FF6A-BE6B306A2AA1}" dt="2024-09-02T20:10:14.238" v="408" actId="20577"/>
        <pc:sldMkLst>
          <pc:docMk/>
          <pc:sldMk cId="3440574690" sldId="671"/>
        </pc:sldMkLst>
        <pc:spChg chg="mod">
          <ac:chgData name="Victoria Gabriela Garcés López (victoria.garces)" userId="S::victoria.garces@uchile.cl::8a17058b-d66f-400f-b496-61dcd32ecb41" providerId="AD" clId="Web-{25E471D4-74A0-60B2-FF6A-BE6B306A2AA1}" dt="2024-09-02T20:10:14.238" v="408" actId="20577"/>
          <ac:spMkLst>
            <pc:docMk/>
            <pc:sldMk cId="3440574690" sldId="671"/>
            <ac:spMk id="2" creationId="{550D85A1-5877-B70D-1D55-349F532E81A6}"/>
          </ac:spMkLst>
        </pc:spChg>
        <pc:spChg chg="del mod">
          <ac:chgData name="Victoria Gabriela Garcés López (victoria.garces)" userId="S::victoria.garces@uchile.cl::8a17058b-d66f-400f-b496-61dcd32ecb41" providerId="AD" clId="Web-{25E471D4-74A0-60B2-FF6A-BE6B306A2AA1}" dt="2024-09-02T18:30:56.532" v="397"/>
          <ac:spMkLst>
            <pc:docMk/>
            <pc:sldMk cId="3440574690" sldId="671"/>
            <ac:spMk id="3" creationId="{9B092425-009C-D4CD-C3D0-DBEA1163566E}"/>
          </ac:spMkLst>
        </pc:spChg>
      </pc:sldChg>
      <pc:sldChg chg="addSp delSp modSp add ord replId modNotes">
        <pc:chgData name="Victoria Gabriela Garcés López (victoria.garces)" userId="S::victoria.garces@uchile.cl::8a17058b-d66f-400f-b496-61dcd32ecb41" providerId="AD" clId="Web-{25E471D4-74A0-60B2-FF6A-BE6B306A2AA1}" dt="2024-09-02T20:13:32.838" v="721"/>
        <pc:sldMkLst>
          <pc:docMk/>
          <pc:sldMk cId="2220741075" sldId="672"/>
        </pc:sldMkLst>
        <pc:spChg chg="add del mod">
          <ac:chgData name="Victoria Gabriela Garcés López (victoria.garces)" userId="S::victoria.garces@uchile.cl::8a17058b-d66f-400f-b496-61dcd32ecb41" providerId="AD" clId="Web-{25E471D4-74A0-60B2-FF6A-BE6B306A2AA1}" dt="2024-09-02T20:11:36.647" v="455"/>
          <ac:spMkLst>
            <pc:docMk/>
            <pc:sldMk cId="2220741075" sldId="672"/>
            <ac:spMk id="5" creationId="{31922689-3B00-CBB3-21B3-5D26576B248C}"/>
          </ac:spMkLst>
        </pc:spChg>
        <pc:spChg chg="mod">
          <ac:chgData name="Victoria Gabriela Garcés López (victoria.garces)" userId="S::victoria.garces@uchile.cl::8a17058b-d66f-400f-b496-61dcd32ecb41" providerId="AD" clId="Web-{25E471D4-74A0-60B2-FF6A-BE6B306A2AA1}" dt="2024-09-02T20:10:57.864" v="445" actId="20577"/>
          <ac:spMkLst>
            <pc:docMk/>
            <pc:sldMk cId="2220741075" sldId="672"/>
            <ac:spMk id="457" creationId="{00000000-0000-0000-0000-000000000000}"/>
          </ac:spMkLst>
        </pc:spChg>
        <pc:spChg chg="mod">
          <ac:chgData name="Victoria Gabriela Garcés López (victoria.garces)" userId="S::victoria.garces@uchile.cl::8a17058b-d66f-400f-b496-61dcd32ecb41" providerId="AD" clId="Web-{25E471D4-74A0-60B2-FF6A-BE6B306A2AA1}" dt="2024-09-02T20:10:37.613" v="412" actId="20577"/>
          <ac:spMkLst>
            <pc:docMk/>
            <pc:sldMk cId="2220741075" sldId="672"/>
            <ac:spMk id="458" creationId="{00000000-0000-0000-0000-000000000000}"/>
          </ac:spMkLst>
        </pc:spChg>
        <pc:picChg chg="del">
          <ac:chgData name="Victoria Gabriela Garcés López (victoria.garces)" userId="S::victoria.garces@uchile.cl::8a17058b-d66f-400f-b496-61dcd32ecb41" providerId="AD" clId="Web-{25E471D4-74A0-60B2-FF6A-BE6B306A2AA1}" dt="2024-09-02T20:11:05.489" v="446"/>
          <ac:picMkLst>
            <pc:docMk/>
            <pc:sldMk cId="2220741075" sldId="672"/>
            <ac:picMk id="2" creationId="{389F39C2-2EE6-7B4F-BEC4-0FABACA2FE7C}"/>
          </ac:picMkLst>
        </pc:picChg>
        <pc:picChg chg="add mod">
          <ac:chgData name="Victoria Gabriela Garcés López (victoria.garces)" userId="S::victoria.garces@uchile.cl::8a17058b-d66f-400f-b496-61dcd32ecb41" providerId="AD" clId="Web-{25E471D4-74A0-60B2-FF6A-BE6B306A2AA1}" dt="2024-09-02T20:11:32.475" v="454" actId="1076"/>
          <ac:picMkLst>
            <pc:docMk/>
            <pc:sldMk cId="2220741075" sldId="672"/>
            <ac:picMk id="3" creationId="{057B20DD-58F1-6B3A-6A99-B0C650ED08AC}"/>
          </ac:picMkLst>
        </pc:picChg>
      </pc:sldChg>
      <pc:sldChg chg="addSp delSp modSp add replId">
        <pc:chgData name="Victoria Gabriela Garcés López (victoria.garces)" userId="S::victoria.garces@uchile.cl::8a17058b-d66f-400f-b496-61dcd32ecb41" providerId="AD" clId="Web-{25E471D4-74A0-60B2-FF6A-BE6B306A2AA1}" dt="2024-09-02T22:35:08.437" v="2888" actId="20577"/>
        <pc:sldMkLst>
          <pc:docMk/>
          <pc:sldMk cId="318125274" sldId="673"/>
        </pc:sldMkLst>
        <pc:spChg chg="add del mod">
          <ac:chgData name="Victoria Gabriela Garcés López (victoria.garces)" userId="S::victoria.garces@uchile.cl::8a17058b-d66f-400f-b496-61dcd32ecb41" providerId="AD" clId="Web-{25E471D4-74A0-60B2-FF6A-BE6B306A2AA1}" dt="2024-09-02T20:13:43.244" v="725"/>
          <ac:spMkLst>
            <pc:docMk/>
            <pc:sldMk cId="318125274" sldId="673"/>
            <ac:spMk id="5" creationId="{FF39DFE3-FA92-453D-3E6F-B908BDCCF43A}"/>
          </ac:spMkLst>
        </pc:spChg>
        <pc:spChg chg="add del mod">
          <ac:chgData name="Victoria Gabriela Garcés López (victoria.garces)" userId="S::victoria.garces@uchile.cl::8a17058b-d66f-400f-b496-61dcd32ecb41" providerId="AD" clId="Web-{25E471D4-74A0-60B2-FF6A-BE6B306A2AA1}" dt="2024-09-02T20:13:51.448" v="727"/>
          <ac:spMkLst>
            <pc:docMk/>
            <pc:sldMk cId="318125274" sldId="673"/>
            <ac:spMk id="7" creationId="{50E68836-D8A7-A676-6BE2-E1494AEFFAC9}"/>
          </ac:spMkLst>
        </pc:spChg>
        <pc:spChg chg="add mod">
          <ac:chgData name="Victoria Gabriela Garcés López (victoria.garces)" userId="S::victoria.garces@uchile.cl::8a17058b-d66f-400f-b496-61dcd32ecb41" providerId="AD" clId="Web-{25E471D4-74A0-60B2-FF6A-BE6B306A2AA1}" dt="2024-09-02T20:17:22.814" v="855" actId="20577"/>
          <ac:spMkLst>
            <pc:docMk/>
            <pc:sldMk cId="318125274" sldId="673"/>
            <ac:spMk id="8" creationId="{55641DD3-DAE0-B8E9-2BFC-3D7E45D22137}"/>
          </ac:spMkLst>
        </pc:spChg>
        <pc:spChg chg="add mod">
          <ac:chgData name="Victoria Gabriela Garcés López (victoria.garces)" userId="S::victoria.garces@uchile.cl::8a17058b-d66f-400f-b496-61dcd32ecb41" providerId="AD" clId="Web-{25E471D4-74A0-60B2-FF6A-BE6B306A2AA1}" dt="2024-09-02T22:07:30.002" v="1327" actId="20577"/>
          <ac:spMkLst>
            <pc:docMk/>
            <pc:sldMk cId="318125274" sldId="673"/>
            <ac:spMk id="9" creationId="{34D71A8B-7679-B50E-5211-7048D25DDEE0}"/>
          </ac:spMkLst>
        </pc:spChg>
        <pc:spChg chg="add mod">
          <ac:chgData name="Victoria Gabriela Garcés López (victoria.garces)" userId="S::victoria.garces@uchile.cl::8a17058b-d66f-400f-b496-61dcd32ecb41" providerId="AD" clId="Web-{25E471D4-74A0-60B2-FF6A-BE6B306A2AA1}" dt="2024-09-02T22:35:07.281" v="2886" actId="20577"/>
          <ac:spMkLst>
            <pc:docMk/>
            <pc:sldMk cId="318125274" sldId="673"/>
            <ac:spMk id="10" creationId="{43ED3515-6A27-832E-4EF9-A79A29748875}"/>
          </ac:spMkLst>
        </pc:spChg>
        <pc:spChg chg="add mod">
          <ac:chgData name="Victoria Gabriela Garcés López (victoria.garces)" userId="S::victoria.garces@uchile.cl::8a17058b-d66f-400f-b496-61dcd32ecb41" providerId="AD" clId="Web-{25E471D4-74A0-60B2-FF6A-BE6B306A2AA1}" dt="2024-09-02T22:35:08.437" v="2888" actId="20577"/>
          <ac:spMkLst>
            <pc:docMk/>
            <pc:sldMk cId="318125274" sldId="673"/>
            <ac:spMk id="11" creationId="{81EA12AD-CE68-7152-40FB-7C15EE126774}"/>
          </ac:spMkLst>
        </pc:spChg>
        <pc:spChg chg="del">
          <ac:chgData name="Victoria Gabriela Garcés López (victoria.garces)" userId="S::victoria.garces@uchile.cl::8a17058b-d66f-400f-b496-61dcd32ecb41" providerId="AD" clId="Web-{25E471D4-74A0-60B2-FF6A-BE6B306A2AA1}" dt="2024-09-02T20:13:45.729" v="726"/>
          <ac:spMkLst>
            <pc:docMk/>
            <pc:sldMk cId="318125274" sldId="673"/>
            <ac:spMk id="457" creationId="{00000000-0000-0000-0000-000000000000}"/>
          </ac:spMkLst>
        </pc:spChg>
        <pc:spChg chg="del">
          <ac:chgData name="Victoria Gabriela Garcés López (victoria.garces)" userId="S::victoria.garces@uchile.cl::8a17058b-d66f-400f-b496-61dcd32ecb41" providerId="AD" clId="Web-{25E471D4-74A0-60B2-FF6A-BE6B306A2AA1}" dt="2024-09-02T20:13:39.744" v="723"/>
          <ac:spMkLst>
            <pc:docMk/>
            <pc:sldMk cId="318125274" sldId="673"/>
            <ac:spMk id="458" creationId="{00000000-0000-0000-0000-000000000000}"/>
          </ac:spMkLst>
        </pc:spChg>
        <pc:picChg chg="del">
          <ac:chgData name="Victoria Gabriela Garcés López (victoria.garces)" userId="S::victoria.garces@uchile.cl::8a17058b-d66f-400f-b496-61dcd32ecb41" providerId="AD" clId="Web-{25E471D4-74A0-60B2-FF6A-BE6B306A2AA1}" dt="2024-09-02T20:13:40.979" v="724"/>
          <ac:picMkLst>
            <pc:docMk/>
            <pc:sldMk cId="318125274" sldId="673"/>
            <ac:picMk id="3" creationId="{057B20DD-58F1-6B3A-6A99-B0C650ED08AC}"/>
          </ac:picMkLst>
        </pc:picChg>
      </pc:sldChg>
      <pc:sldChg chg="addSp modSp add replId">
        <pc:chgData name="Victoria Gabriela Garcés López (victoria.garces)" userId="S::victoria.garces@uchile.cl::8a17058b-d66f-400f-b496-61dcd32ecb41" providerId="AD" clId="Web-{25E471D4-74A0-60B2-FF6A-BE6B306A2AA1}" dt="2024-09-02T22:58:48.239" v="3692" actId="20577"/>
        <pc:sldMkLst>
          <pc:docMk/>
          <pc:sldMk cId="1290786544" sldId="674"/>
        </pc:sldMkLst>
        <pc:spChg chg="add mod">
          <ac:chgData name="Victoria Gabriela Garcés López (victoria.garces)" userId="S::victoria.garces@uchile.cl::8a17058b-d66f-400f-b496-61dcd32ecb41" providerId="AD" clId="Web-{25E471D4-74A0-60B2-FF6A-BE6B306A2AA1}" dt="2024-09-02T22:51:58.932" v="3686" actId="14100"/>
          <ac:spMkLst>
            <pc:docMk/>
            <pc:sldMk cId="1290786544" sldId="674"/>
            <ac:spMk id="2" creationId="{6AC45BB9-6308-7DB2-D400-22BAFA6DF745}"/>
          </ac:spMkLst>
        </pc:spChg>
        <pc:spChg chg="mod">
          <ac:chgData name="Victoria Gabriela Garcés López (victoria.garces)" userId="S::victoria.garces@uchile.cl::8a17058b-d66f-400f-b496-61dcd32ecb41" providerId="AD" clId="Web-{25E471D4-74A0-60B2-FF6A-BE6B306A2AA1}" dt="2024-09-02T22:51:40.353" v="3682" actId="14100"/>
          <ac:spMkLst>
            <pc:docMk/>
            <pc:sldMk cId="1290786544" sldId="674"/>
            <ac:spMk id="8" creationId="{55641DD3-DAE0-B8E9-2BFC-3D7E45D22137}"/>
          </ac:spMkLst>
        </pc:spChg>
        <pc:spChg chg="mod">
          <ac:chgData name="Victoria Gabriela Garcés López (victoria.garces)" userId="S::victoria.garces@uchile.cl::8a17058b-d66f-400f-b496-61dcd32ecb41" providerId="AD" clId="Web-{25E471D4-74A0-60B2-FF6A-BE6B306A2AA1}" dt="2024-09-02T22:51:45.931" v="3683" actId="14100"/>
          <ac:spMkLst>
            <pc:docMk/>
            <pc:sldMk cId="1290786544" sldId="674"/>
            <ac:spMk id="9" creationId="{34D71A8B-7679-B50E-5211-7048D25DDEE0}"/>
          </ac:spMkLst>
        </pc:spChg>
        <pc:spChg chg="mod">
          <ac:chgData name="Victoria Gabriela Garcés López (victoria.garces)" userId="S::victoria.garces@uchile.cl::8a17058b-d66f-400f-b496-61dcd32ecb41" providerId="AD" clId="Web-{25E471D4-74A0-60B2-FF6A-BE6B306A2AA1}" dt="2024-09-02T22:51:50.760" v="3684" actId="14100"/>
          <ac:spMkLst>
            <pc:docMk/>
            <pc:sldMk cId="1290786544" sldId="674"/>
            <ac:spMk id="10" creationId="{43ED3515-6A27-832E-4EF9-A79A29748875}"/>
          </ac:spMkLst>
        </pc:spChg>
        <pc:spChg chg="mod">
          <ac:chgData name="Victoria Gabriela Garcés López (victoria.garces)" userId="S::victoria.garces@uchile.cl::8a17058b-d66f-400f-b496-61dcd32ecb41" providerId="AD" clId="Web-{25E471D4-74A0-60B2-FF6A-BE6B306A2AA1}" dt="2024-09-02T22:58:48.239" v="3692" actId="20577"/>
          <ac:spMkLst>
            <pc:docMk/>
            <pc:sldMk cId="1290786544" sldId="674"/>
            <ac:spMk id="11" creationId="{81EA12AD-CE68-7152-40FB-7C15EE126774}"/>
          </ac:spMkLst>
        </pc:spChg>
      </pc:sldChg>
      <pc:sldChg chg="addSp delSp modSp new add del">
        <pc:chgData name="Victoria Gabriela Garcés López (victoria.garces)" userId="S::victoria.garces@uchile.cl::8a17058b-d66f-400f-b496-61dcd32ecb41" providerId="AD" clId="Web-{25E471D4-74A0-60B2-FF6A-BE6B306A2AA1}" dt="2024-09-02T22:17:43.190" v="1872" actId="1076"/>
        <pc:sldMkLst>
          <pc:docMk/>
          <pc:sldMk cId="2808229013" sldId="675"/>
        </pc:sldMkLst>
        <pc:spChg chg="del mod">
          <ac:chgData name="Victoria Gabriela Garcés López (victoria.garces)" userId="S::victoria.garces@uchile.cl::8a17058b-d66f-400f-b496-61dcd32ecb41" providerId="AD" clId="Web-{25E471D4-74A0-60B2-FF6A-BE6B306A2AA1}" dt="2024-09-02T22:15:31.046" v="1794"/>
          <ac:spMkLst>
            <pc:docMk/>
            <pc:sldMk cId="2808229013" sldId="675"/>
            <ac:spMk id="2" creationId="{B4FD6B01-E642-A326-E455-A7302814C5C1}"/>
          </ac:spMkLst>
        </pc:spChg>
        <pc:spChg chg="del">
          <ac:chgData name="Victoria Gabriela Garcés López (victoria.garces)" userId="S::victoria.garces@uchile.cl::8a17058b-d66f-400f-b496-61dcd32ecb41" providerId="AD" clId="Web-{25E471D4-74A0-60B2-FF6A-BE6B306A2AA1}" dt="2024-09-02T22:15:18.093" v="1791"/>
          <ac:spMkLst>
            <pc:docMk/>
            <pc:sldMk cId="2808229013" sldId="675"/>
            <ac:spMk id="3" creationId="{A4B0BCB0-76E8-CD49-1AC2-68F7012CFB5B}"/>
          </ac:spMkLst>
        </pc:spChg>
        <pc:spChg chg="del">
          <ac:chgData name="Victoria Gabriela Garcés López (victoria.garces)" userId="S::victoria.garces@uchile.cl::8a17058b-d66f-400f-b496-61dcd32ecb41" providerId="AD" clId="Web-{25E471D4-74A0-60B2-FF6A-BE6B306A2AA1}" dt="2024-09-02T22:15:34.218" v="1795"/>
          <ac:spMkLst>
            <pc:docMk/>
            <pc:sldMk cId="2808229013" sldId="675"/>
            <ac:spMk id="4" creationId="{A97722D7-3832-8C63-622E-129725EFA5DE}"/>
          </ac:spMkLst>
        </pc:spChg>
        <pc:spChg chg="add mod">
          <ac:chgData name="Victoria Gabriela Garcés López (victoria.garces)" userId="S::victoria.garces@uchile.cl::8a17058b-d66f-400f-b496-61dcd32ecb41" providerId="AD" clId="Web-{25E471D4-74A0-60B2-FF6A-BE6B306A2AA1}" dt="2024-09-02T22:16:35.095" v="1864" actId="1076"/>
          <ac:spMkLst>
            <pc:docMk/>
            <pc:sldMk cId="2808229013" sldId="675"/>
            <ac:spMk id="5" creationId="{A660B069-59FC-5CA7-DE38-872166A15935}"/>
          </ac:spMkLst>
        </pc:spChg>
        <pc:picChg chg="add del mod">
          <ac:chgData name="Victoria Gabriela Garcés López (victoria.garces)" userId="S::victoria.garces@uchile.cl::8a17058b-d66f-400f-b496-61dcd32ecb41" providerId="AD" clId="Web-{25E471D4-74A0-60B2-FF6A-BE6B306A2AA1}" dt="2024-09-02T22:16:42.298" v="1865"/>
          <ac:picMkLst>
            <pc:docMk/>
            <pc:sldMk cId="2808229013" sldId="675"/>
            <ac:picMk id="6" creationId="{E84BD20D-A0AC-00E8-86C0-FB5B642D3B17}"/>
          </ac:picMkLst>
        </pc:picChg>
        <pc:picChg chg="add mod">
          <ac:chgData name="Victoria Gabriela Garcés López (victoria.garces)" userId="S::victoria.garces@uchile.cl::8a17058b-d66f-400f-b496-61dcd32ecb41" providerId="AD" clId="Web-{25E471D4-74A0-60B2-FF6A-BE6B306A2AA1}" dt="2024-09-02T22:17:43.190" v="1872" actId="1076"/>
          <ac:picMkLst>
            <pc:docMk/>
            <pc:sldMk cId="2808229013" sldId="675"/>
            <ac:picMk id="7" creationId="{B3C4015F-91FD-BA87-5DEF-E0D79AB0F72E}"/>
          </ac:picMkLst>
        </pc:picChg>
        <pc:picChg chg="add mod">
          <ac:chgData name="Victoria Gabriela Garcés López (victoria.garces)" userId="S::victoria.garces@uchile.cl::8a17058b-d66f-400f-b496-61dcd32ecb41" providerId="AD" clId="Web-{25E471D4-74A0-60B2-FF6A-BE6B306A2AA1}" dt="2024-09-02T22:17:32.112" v="1871" actId="1076"/>
          <ac:picMkLst>
            <pc:docMk/>
            <pc:sldMk cId="2808229013" sldId="675"/>
            <ac:picMk id="8" creationId="{AE7216A7-57AE-2D4D-E5F5-CCA8979C20D7}"/>
          </ac:picMkLst>
        </pc:picChg>
      </pc:sldChg>
      <pc:sldChg chg="addSp delSp modSp add replId">
        <pc:chgData name="Victoria Gabriela Garcés López (victoria.garces)" userId="S::victoria.garces@uchile.cl::8a17058b-d66f-400f-b496-61dcd32ecb41" providerId="AD" clId="Web-{25E471D4-74A0-60B2-FF6A-BE6B306A2AA1}" dt="2024-09-02T22:26:35.798" v="2178" actId="20577"/>
        <pc:sldMkLst>
          <pc:docMk/>
          <pc:sldMk cId="2840520209" sldId="676"/>
        </pc:sldMkLst>
        <pc:spChg chg="add mod">
          <ac:chgData name="Victoria Gabriela Garcés López (victoria.garces)" userId="S::victoria.garces@uchile.cl::8a17058b-d66f-400f-b496-61dcd32ecb41" providerId="AD" clId="Web-{25E471D4-74A0-60B2-FF6A-BE6B306A2AA1}" dt="2024-09-02T22:24:43.092" v="1923" actId="20577"/>
          <ac:spMkLst>
            <pc:docMk/>
            <pc:sldMk cId="2840520209" sldId="676"/>
            <ac:spMk id="2" creationId="{24844964-785F-3431-6D05-D5D1358866A3}"/>
          </ac:spMkLst>
        </pc:spChg>
        <pc:spChg chg="add mod">
          <ac:chgData name="Victoria Gabriela Garcés López (victoria.garces)" userId="S::victoria.garces@uchile.cl::8a17058b-d66f-400f-b496-61dcd32ecb41" providerId="AD" clId="Web-{25E471D4-74A0-60B2-FF6A-BE6B306A2AA1}" dt="2024-09-02T22:26:35.798" v="2178" actId="20577"/>
          <ac:spMkLst>
            <pc:docMk/>
            <pc:sldMk cId="2840520209" sldId="676"/>
            <ac:spMk id="3" creationId="{8F4D0A86-7FD6-1E99-3702-BFBD86C01E65}"/>
          </ac:spMkLst>
        </pc:spChg>
        <pc:spChg chg="mod">
          <ac:chgData name="Victoria Gabriela Garcés López (victoria.garces)" userId="S::victoria.garces@uchile.cl::8a17058b-d66f-400f-b496-61dcd32ecb41" providerId="AD" clId="Web-{25E471D4-74A0-60B2-FF6A-BE6B306A2AA1}" dt="2024-09-02T22:24:12.731" v="1906" actId="20577"/>
          <ac:spMkLst>
            <pc:docMk/>
            <pc:sldMk cId="2840520209" sldId="676"/>
            <ac:spMk id="5" creationId="{A660B069-59FC-5CA7-DE38-872166A15935}"/>
          </ac:spMkLst>
        </pc:spChg>
        <pc:picChg chg="del">
          <ac:chgData name="Victoria Gabriela Garcés López (victoria.garces)" userId="S::victoria.garces@uchile.cl::8a17058b-d66f-400f-b496-61dcd32ecb41" providerId="AD" clId="Web-{25E471D4-74A0-60B2-FF6A-BE6B306A2AA1}" dt="2024-09-02T22:24:17.232" v="1907"/>
          <ac:picMkLst>
            <pc:docMk/>
            <pc:sldMk cId="2840520209" sldId="676"/>
            <ac:picMk id="8" creationId="{AE7216A7-57AE-2D4D-E5F5-CCA8979C20D7}"/>
          </ac:picMkLst>
        </pc:picChg>
      </pc:sldChg>
      <pc:sldChg chg="modSp add replId">
        <pc:chgData name="Victoria Gabriela Garcés López (victoria.garces)" userId="S::victoria.garces@uchile.cl::8a17058b-d66f-400f-b496-61dcd32ecb41" providerId="AD" clId="Web-{25E471D4-74A0-60B2-FF6A-BE6B306A2AA1}" dt="2024-09-02T22:32:27.214" v="2652" actId="20577"/>
        <pc:sldMkLst>
          <pc:docMk/>
          <pc:sldMk cId="1541320391" sldId="677"/>
        </pc:sldMkLst>
        <pc:spChg chg="mod">
          <ac:chgData name="Victoria Gabriela Garcés López (victoria.garces)" userId="S::victoria.garces@uchile.cl::8a17058b-d66f-400f-b496-61dcd32ecb41" providerId="AD" clId="Web-{25E471D4-74A0-60B2-FF6A-BE6B306A2AA1}" dt="2024-09-02T22:27:03.642" v="2186" actId="20577"/>
          <ac:spMkLst>
            <pc:docMk/>
            <pc:sldMk cId="1541320391" sldId="677"/>
            <ac:spMk id="2" creationId="{24844964-785F-3431-6D05-D5D1358866A3}"/>
          </ac:spMkLst>
        </pc:spChg>
        <pc:spChg chg="mod">
          <ac:chgData name="Victoria Gabriela Garcés López (victoria.garces)" userId="S::victoria.garces@uchile.cl::8a17058b-d66f-400f-b496-61dcd32ecb41" providerId="AD" clId="Web-{25E471D4-74A0-60B2-FF6A-BE6B306A2AA1}" dt="2024-09-02T22:32:27.214" v="2652" actId="20577"/>
          <ac:spMkLst>
            <pc:docMk/>
            <pc:sldMk cId="1541320391" sldId="677"/>
            <ac:spMk id="3" creationId="{8F4D0A86-7FD6-1E99-3702-BFBD86C01E65}"/>
          </ac:spMkLst>
        </pc:spChg>
        <pc:picChg chg="mod">
          <ac:chgData name="Victoria Gabriela Garcés López (victoria.garces)" userId="S::victoria.garces@uchile.cl::8a17058b-d66f-400f-b496-61dcd32ecb41" providerId="AD" clId="Web-{25E471D4-74A0-60B2-FF6A-BE6B306A2AA1}" dt="2024-09-02T22:29:20.239" v="2650" actId="1076"/>
          <ac:picMkLst>
            <pc:docMk/>
            <pc:sldMk cId="1541320391" sldId="677"/>
            <ac:picMk id="7" creationId="{B3C4015F-91FD-BA87-5DEF-E0D79AB0F72E}"/>
          </ac:picMkLst>
        </pc:picChg>
      </pc:sldChg>
      <pc:sldChg chg="delSp modSp add ord replId">
        <pc:chgData name="Victoria Gabriela Garcés López (victoria.garces)" userId="S::victoria.garces@uchile.cl::8a17058b-d66f-400f-b496-61dcd32ecb41" providerId="AD" clId="Web-{25E471D4-74A0-60B2-FF6A-BE6B306A2AA1}" dt="2024-09-02T22:37:09.003" v="3161"/>
        <pc:sldMkLst>
          <pc:docMk/>
          <pc:sldMk cId="1453418428" sldId="678"/>
        </pc:sldMkLst>
        <pc:spChg chg="mod">
          <ac:chgData name="Victoria Gabriela Garcés López (victoria.garces)" userId="S::victoria.garces@uchile.cl::8a17058b-d66f-400f-b496-61dcd32ecb41" providerId="AD" clId="Web-{25E471D4-74A0-60B2-FF6A-BE6B306A2AA1}" dt="2024-09-02T22:35:49.970" v="2891" actId="20577"/>
          <ac:spMkLst>
            <pc:docMk/>
            <pc:sldMk cId="1453418428" sldId="678"/>
            <ac:spMk id="8" creationId="{55641DD3-DAE0-B8E9-2BFC-3D7E45D22137}"/>
          </ac:spMkLst>
        </pc:spChg>
        <pc:spChg chg="mod">
          <ac:chgData name="Victoria Gabriela Garcés López (victoria.garces)" userId="S::victoria.garces@uchile.cl::8a17058b-d66f-400f-b496-61dcd32ecb41" providerId="AD" clId="Web-{25E471D4-74A0-60B2-FF6A-BE6B306A2AA1}" dt="2024-09-02T22:37:07.565" v="3160" actId="20577"/>
          <ac:spMkLst>
            <pc:docMk/>
            <pc:sldMk cId="1453418428" sldId="678"/>
            <ac:spMk id="9" creationId="{34D71A8B-7679-B50E-5211-7048D25DDEE0}"/>
          </ac:spMkLst>
        </pc:spChg>
        <pc:spChg chg="del">
          <ac:chgData name="Victoria Gabriela Garcés López (victoria.garces)" userId="S::victoria.garces@uchile.cl::8a17058b-d66f-400f-b496-61dcd32ecb41" providerId="AD" clId="Web-{25E471D4-74A0-60B2-FF6A-BE6B306A2AA1}" dt="2024-09-02T22:34:00.482" v="2883"/>
          <ac:spMkLst>
            <pc:docMk/>
            <pc:sldMk cId="1453418428" sldId="678"/>
            <ac:spMk id="10" creationId="{43ED3515-6A27-832E-4EF9-A79A29748875}"/>
          </ac:spMkLst>
        </pc:spChg>
        <pc:spChg chg="del mod">
          <ac:chgData name="Victoria Gabriela Garcés López (victoria.garces)" userId="S::victoria.garces@uchile.cl::8a17058b-d66f-400f-b496-61dcd32ecb41" providerId="AD" clId="Web-{25E471D4-74A0-60B2-FF6A-BE6B306A2AA1}" dt="2024-09-02T22:37:09.003" v="3161"/>
          <ac:spMkLst>
            <pc:docMk/>
            <pc:sldMk cId="1453418428" sldId="678"/>
            <ac:spMk id="11" creationId="{81EA12AD-CE68-7152-40FB-7C15EE126774}"/>
          </ac:spMkLst>
        </pc:spChg>
      </pc:sldChg>
      <pc:sldChg chg="modSp add replId">
        <pc:chgData name="Victoria Gabriela Garcés López (victoria.garces)" userId="S::victoria.garces@uchile.cl::8a17058b-d66f-400f-b496-61dcd32ecb41" providerId="AD" clId="Web-{25E471D4-74A0-60B2-FF6A-BE6B306A2AA1}" dt="2024-09-02T23:11:20.433" v="3986" actId="20577"/>
        <pc:sldMkLst>
          <pc:docMk/>
          <pc:sldMk cId="1306572270" sldId="679"/>
        </pc:sldMkLst>
        <pc:spChg chg="mod">
          <ac:chgData name="Victoria Gabriela Garcés López (victoria.garces)" userId="S::victoria.garces@uchile.cl::8a17058b-d66f-400f-b496-61dcd32ecb41" providerId="AD" clId="Web-{25E471D4-74A0-60B2-FF6A-BE6B306A2AA1}" dt="2024-09-02T23:11:20.433" v="3986" actId="20577"/>
          <ac:spMkLst>
            <pc:docMk/>
            <pc:sldMk cId="1306572270" sldId="679"/>
            <ac:spMk id="1047" creationId="{00000000-0000-0000-0000-000000000000}"/>
          </ac:spMkLst>
        </pc:spChg>
      </pc:sldChg>
    </pc:docChg>
  </pc:docChgLst>
  <pc:docChgLst>
    <pc:chgData name="Usuario invitado" userId="S::urn:spo:anon#1bb0c738866755815460777964d5fb7cd53df3d6933eae37ab22056d4158ef6f::" providerId="AD" clId="Web-{AB3B038C-C34A-A1C0-2B2D-92EFF3B33062}"/>
    <pc:docChg chg="modSld">
      <pc:chgData name="Usuario invitado" userId="S::urn:spo:anon#1bb0c738866755815460777964d5fb7cd53df3d6933eae37ab22056d4158ef6f::" providerId="AD" clId="Web-{AB3B038C-C34A-A1C0-2B2D-92EFF3B33062}" dt="2024-08-27T21:01:51.462" v="220"/>
      <pc:docMkLst>
        <pc:docMk/>
      </pc:docMkLst>
      <pc:sldChg chg="modSp">
        <pc:chgData name="Usuario invitado" userId="S::urn:spo:anon#1bb0c738866755815460777964d5fb7cd53df3d6933eae37ab22056d4158ef6f::" providerId="AD" clId="Web-{AB3B038C-C34A-A1C0-2B2D-92EFF3B33062}" dt="2024-08-27T20:47:43.023" v="219" actId="20577"/>
        <pc:sldMkLst>
          <pc:docMk/>
          <pc:sldMk cId="0" sldId="258"/>
        </pc:sldMkLst>
        <pc:spChg chg="mod">
          <ac:chgData name="Usuario invitado" userId="S::urn:spo:anon#1bb0c738866755815460777964d5fb7cd53df3d6933eae37ab22056d4158ef6f::" providerId="AD" clId="Web-{AB3B038C-C34A-A1C0-2B2D-92EFF3B33062}" dt="2024-08-27T20:47:43.023" v="219" actId="20577"/>
          <ac:spMkLst>
            <pc:docMk/>
            <pc:sldMk cId="0" sldId="258"/>
            <ac:spMk id="3" creationId="{BC577A7E-BB38-6588-3E3A-48EE3149926B}"/>
          </ac:spMkLst>
        </pc:spChg>
      </pc:sldChg>
      <pc:sldChg chg="modSp">
        <pc:chgData name="Usuario invitado" userId="S::urn:spo:anon#1bb0c738866755815460777964d5fb7cd53df3d6933eae37ab22056d4158ef6f::" providerId="AD" clId="Web-{AB3B038C-C34A-A1C0-2B2D-92EFF3B33062}" dt="2024-08-27T20:47:28.038" v="190" actId="20577"/>
        <pc:sldMkLst>
          <pc:docMk/>
          <pc:sldMk cId="0" sldId="260"/>
        </pc:sldMkLst>
        <pc:spChg chg="mod">
          <ac:chgData name="Usuario invitado" userId="S::urn:spo:anon#1bb0c738866755815460777964d5fb7cd53df3d6933eae37ab22056d4158ef6f::" providerId="AD" clId="Web-{AB3B038C-C34A-A1C0-2B2D-92EFF3B33062}" dt="2024-08-27T20:47:28.038" v="190" actId="20577"/>
          <ac:spMkLst>
            <pc:docMk/>
            <pc:sldMk cId="0" sldId="260"/>
            <ac:spMk id="457" creationId="{00000000-0000-0000-0000-000000000000}"/>
          </ac:spMkLst>
        </pc:spChg>
      </pc:sldChg>
      <pc:sldChg chg="addSp modSp addAnim">
        <pc:chgData name="Usuario invitado" userId="S::urn:spo:anon#1bb0c738866755815460777964d5fb7cd53df3d6933eae37ab22056d4158ef6f::" providerId="AD" clId="Web-{AB3B038C-C34A-A1C0-2B2D-92EFF3B33062}" dt="2024-08-27T21:01:51.462" v="220"/>
        <pc:sldMkLst>
          <pc:docMk/>
          <pc:sldMk cId="0" sldId="273"/>
        </pc:sldMkLst>
        <pc:spChg chg="add mod">
          <ac:chgData name="Usuario invitado" userId="S::urn:spo:anon#1bb0c738866755815460777964d5fb7cd53df3d6933eae37ab22056d4158ef6f::" providerId="AD" clId="Web-{AB3B038C-C34A-A1C0-2B2D-92EFF3B33062}" dt="2024-08-27T20:41:51.353" v="169" actId="1076"/>
          <ac:spMkLst>
            <pc:docMk/>
            <pc:sldMk cId="0" sldId="273"/>
            <ac:spMk id="2" creationId="{FF3F723A-EB6B-EF3C-2671-6DA07C2B292E}"/>
          </ac:spMkLst>
        </pc:spChg>
        <pc:spChg chg="mod">
          <ac:chgData name="Usuario invitado" userId="S::urn:spo:anon#1bb0c738866755815460777964d5fb7cd53df3d6933eae37ab22056d4158ef6f::" providerId="AD" clId="Web-{AB3B038C-C34A-A1C0-2B2D-92EFF3B33062}" dt="2024-08-27T21:01:51.462" v="220"/>
          <ac:spMkLst>
            <pc:docMk/>
            <pc:sldMk cId="0" sldId="273"/>
            <ac:spMk id="655" creationId="{00000000-0000-0000-0000-000000000000}"/>
          </ac:spMkLst>
        </pc:spChg>
        <pc:spChg chg="mod">
          <ac:chgData name="Usuario invitado" userId="S::urn:spo:anon#1bb0c738866755815460777964d5fb7cd53df3d6933eae37ab22056d4158ef6f::" providerId="AD" clId="Web-{AB3B038C-C34A-A1C0-2B2D-92EFF3B33062}" dt="2024-08-27T20:41:12.086" v="150" actId="20577"/>
          <ac:spMkLst>
            <pc:docMk/>
            <pc:sldMk cId="0" sldId="273"/>
            <ac:spMk id="656" creationId="{00000000-0000-0000-0000-000000000000}"/>
          </ac:spMkLst>
        </pc:spChg>
      </pc:sldChg>
      <pc:sldChg chg="modSp">
        <pc:chgData name="Usuario invitado" userId="S::urn:spo:anon#1bb0c738866755815460777964d5fb7cd53df3d6933eae37ab22056d4158ef6f::" providerId="AD" clId="Web-{AB3B038C-C34A-A1C0-2B2D-92EFF3B33062}" dt="2024-08-27T20:17:55.589" v="0" actId="20577"/>
        <pc:sldMkLst>
          <pc:docMk/>
          <pc:sldMk cId="1349304250" sldId="645"/>
        </pc:sldMkLst>
        <pc:spChg chg="mod">
          <ac:chgData name="Usuario invitado" userId="S::urn:spo:anon#1bb0c738866755815460777964d5fb7cd53df3d6933eae37ab22056d4158ef6f::" providerId="AD" clId="Web-{AB3B038C-C34A-A1C0-2B2D-92EFF3B33062}" dt="2024-08-27T20:17:55.589" v="0" actId="20577"/>
          <ac:spMkLst>
            <pc:docMk/>
            <pc:sldMk cId="1349304250" sldId="645"/>
            <ac:spMk id="8" creationId="{A9260F47-867D-D2F7-9488-B064CC6AD2D2}"/>
          </ac:spMkLst>
        </pc:spChg>
      </pc:sldChg>
    </pc:docChg>
  </pc:docChgLst>
  <pc:docChgLst>
    <pc:chgData name="Victoria Gabriela Garcés López (victoria.garces)" userId="S::victoria.garces@uchile.cl::8a17058b-d66f-400f-b496-61dcd32ecb41" providerId="AD" clId="Web-{8A0D63FF-7CFE-3E06-36F8-26139BEA3C9A}"/>
    <pc:docChg chg="addSld modSld">
      <pc:chgData name="Victoria Gabriela Garcés López (victoria.garces)" userId="S::victoria.garces@uchile.cl::8a17058b-d66f-400f-b496-61dcd32ecb41" providerId="AD" clId="Web-{8A0D63FF-7CFE-3E06-36F8-26139BEA3C9A}" dt="2024-09-02T23:32:32.163" v="708" actId="20577"/>
      <pc:docMkLst>
        <pc:docMk/>
      </pc:docMkLst>
      <pc:sldChg chg="addSp delSp modSp modNotes">
        <pc:chgData name="Victoria Gabriela Garcés López (victoria.garces)" userId="S::victoria.garces@uchile.cl::8a17058b-d66f-400f-b496-61dcd32ecb41" providerId="AD" clId="Web-{8A0D63FF-7CFE-3E06-36F8-26139BEA3C9A}" dt="2024-09-02T23:21:36.593" v="596" actId="1076"/>
        <pc:sldMkLst>
          <pc:docMk/>
          <pc:sldMk cId="318125274" sldId="673"/>
        </pc:sldMkLst>
        <pc:spChg chg="add del">
          <ac:chgData name="Victoria Gabriela Garcés López (victoria.garces)" userId="S::victoria.garces@uchile.cl::8a17058b-d66f-400f-b496-61dcd32ecb41" providerId="AD" clId="Web-{8A0D63FF-7CFE-3E06-36F8-26139BEA3C9A}" dt="2024-09-02T23:19:59.918" v="518"/>
          <ac:spMkLst>
            <pc:docMk/>
            <pc:sldMk cId="318125274" sldId="673"/>
            <ac:spMk id="2" creationId="{81EA12AD-CE68-7152-40FB-7C15EE126774}"/>
          </ac:spMkLst>
        </pc:spChg>
        <pc:spChg chg="add del">
          <ac:chgData name="Victoria Gabriela Garcés López (victoria.garces)" userId="S::victoria.garces@uchile.cl::8a17058b-d66f-400f-b496-61dcd32ecb41" providerId="AD" clId="Web-{8A0D63FF-7CFE-3E06-36F8-26139BEA3C9A}" dt="2024-09-02T23:20:11.606" v="520"/>
          <ac:spMkLst>
            <pc:docMk/>
            <pc:sldMk cId="318125274" sldId="673"/>
            <ac:spMk id="3" creationId="{81EA12AD-CE68-7152-40FB-7C15EE126774}"/>
          </ac:spMkLst>
        </pc:spChg>
        <pc:spChg chg="add mod">
          <ac:chgData name="Victoria Gabriela Garcés López (victoria.garces)" userId="S::victoria.garces@uchile.cl::8a17058b-d66f-400f-b496-61dcd32ecb41" providerId="AD" clId="Web-{8A0D63FF-7CFE-3E06-36F8-26139BEA3C9A}" dt="2024-09-02T23:21:22.405" v="591" actId="14100"/>
          <ac:spMkLst>
            <pc:docMk/>
            <pc:sldMk cId="318125274" sldId="673"/>
            <ac:spMk id="6" creationId="{779709AB-5732-9B10-002E-E6E897384BE0}"/>
          </ac:spMkLst>
        </pc:spChg>
        <pc:spChg chg="mod">
          <ac:chgData name="Victoria Gabriela Garcés López (victoria.garces)" userId="S::victoria.garces@uchile.cl::8a17058b-d66f-400f-b496-61dcd32ecb41" providerId="AD" clId="Web-{8A0D63FF-7CFE-3E06-36F8-26139BEA3C9A}" dt="2024-09-02T23:21:36.562" v="593" actId="1076"/>
          <ac:spMkLst>
            <pc:docMk/>
            <pc:sldMk cId="318125274" sldId="673"/>
            <ac:spMk id="8" creationId="{55641DD3-DAE0-B8E9-2BFC-3D7E45D22137}"/>
          </ac:spMkLst>
        </pc:spChg>
        <pc:spChg chg="mod">
          <ac:chgData name="Victoria Gabriela Garcés López (victoria.garces)" userId="S::victoria.garces@uchile.cl::8a17058b-d66f-400f-b496-61dcd32ecb41" providerId="AD" clId="Web-{8A0D63FF-7CFE-3E06-36F8-26139BEA3C9A}" dt="2024-09-02T23:21:36.578" v="594" actId="1076"/>
          <ac:spMkLst>
            <pc:docMk/>
            <pc:sldMk cId="318125274" sldId="673"/>
            <ac:spMk id="9" creationId="{34D71A8B-7679-B50E-5211-7048D25DDEE0}"/>
          </ac:spMkLst>
        </pc:spChg>
        <pc:spChg chg="mod">
          <ac:chgData name="Victoria Gabriela Garcés López (victoria.garces)" userId="S::victoria.garces@uchile.cl::8a17058b-d66f-400f-b496-61dcd32ecb41" providerId="AD" clId="Web-{8A0D63FF-7CFE-3E06-36F8-26139BEA3C9A}" dt="2024-09-02T23:21:36.578" v="595" actId="1076"/>
          <ac:spMkLst>
            <pc:docMk/>
            <pc:sldMk cId="318125274" sldId="673"/>
            <ac:spMk id="10" creationId="{43ED3515-6A27-832E-4EF9-A79A29748875}"/>
          </ac:spMkLst>
        </pc:spChg>
        <pc:spChg chg="mod">
          <ac:chgData name="Victoria Gabriela Garcés López (victoria.garces)" userId="S::victoria.garces@uchile.cl::8a17058b-d66f-400f-b496-61dcd32ecb41" providerId="AD" clId="Web-{8A0D63FF-7CFE-3E06-36F8-26139BEA3C9A}" dt="2024-09-02T23:21:36.593" v="596" actId="1076"/>
          <ac:spMkLst>
            <pc:docMk/>
            <pc:sldMk cId="318125274" sldId="673"/>
            <ac:spMk id="11" creationId="{81EA12AD-CE68-7152-40FB-7C15EE126774}"/>
          </ac:spMkLst>
        </pc:spChg>
      </pc:sldChg>
      <pc:sldChg chg="addSp delSp modSp modNotes">
        <pc:chgData name="Victoria Gabriela Garcés López (victoria.garces)" userId="S::victoria.garces@uchile.cl::8a17058b-d66f-400f-b496-61dcd32ecb41" providerId="AD" clId="Web-{8A0D63FF-7CFE-3E06-36F8-26139BEA3C9A}" dt="2024-09-02T23:21:44.875" v="600" actId="1076"/>
        <pc:sldMkLst>
          <pc:docMk/>
          <pc:sldMk cId="1290786544" sldId="674"/>
        </pc:sldMkLst>
        <pc:spChg chg="mod">
          <ac:chgData name="Victoria Gabriela Garcés López (victoria.garces)" userId="S::victoria.garces@uchile.cl::8a17058b-d66f-400f-b496-61dcd32ecb41" providerId="AD" clId="Web-{8A0D63FF-7CFE-3E06-36F8-26139BEA3C9A}" dt="2024-09-02T23:21:44.875" v="600" actId="1076"/>
          <ac:spMkLst>
            <pc:docMk/>
            <pc:sldMk cId="1290786544" sldId="674"/>
            <ac:spMk id="2" creationId="{6AC45BB9-6308-7DB2-D400-22BAFA6DF745}"/>
          </ac:spMkLst>
        </pc:spChg>
        <pc:spChg chg="add">
          <ac:chgData name="Victoria Gabriela Garcés López (victoria.garces)" userId="S::victoria.garces@uchile.cl::8a17058b-d66f-400f-b496-61dcd32ecb41" providerId="AD" clId="Web-{8A0D63FF-7CFE-3E06-36F8-26139BEA3C9A}" dt="2024-09-02T23:21:28.499" v="592"/>
          <ac:spMkLst>
            <pc:docMk/>
            <pc:sldMk cId="1290786544" sldId="674"/>
            <ac:spMk id="5" creationId="{1C68EFAB-BEC6-1CAA-BD81-E20205E5DE35}"/>
          </ac:spMkLst>
        </pc:spChg>
        <pc:spChg chg="mod">
          <ac:chgData name="Victoria Gabriela Garcés López (victoria.garces)" userId="S::victoria.garces@uchile.cl::8a17058b-d66f-400f-b496-61dcd32ecb41" providerId="AD" clId="Web-{8A0D63FF-7CFE-3E06-36F8-26139BEA3C9A}" dt="2024-09-02T23:21:44.828" v="597" actId="1076"/>
          <ac:spMkLst>
            <pc:docMk/>
            <pc:sldMk cId="1290786544" sldId="674"/>
            <ac:spMk id="8" creationId="{55641DD3-DAE0-B8E9-2BFC-3D7E45D22137}"/>
          </ac:spMkLst>
        </pc:spChg>
        <pc:spChg chg="mod">
          <ac:chgData name="Victoria Gabriela Garcés López (victoria.garces)" userId="S::victoria.garces@uchile.cl::8a17058b-d66f-400f-b496-61dcd32ecb41" providerId="AD" clId="Web-{8A0D63FF-7CFE-3E06-36F8-26139BEA3C9A}" dt="2024-09-02T23:21:44.859" v="598" actId="1076"/>
          <ac:spMkLst>
            <pc:docMk/>
            <pc:sldMk cId="1290786544" sldId="674"/>
            <ac:spMk id="9" creationId="{34D71A8B-7679-B50E-5211-7048D25DDEE0}"/>
          </ac:spMkLst>
        </pc:spChg>
        <pc:spChg chg="del">
          <ac:chgData name="Victoria Gabriela Garcés López (victoria.garces)" userId="S::victoria.garces@uchile.cl::8a17058b-d66f-400f-b496-61dcd32ecb41" providerId="AD" clId="Web-{8A0D63FF-7CFE-3E06-36F8-26139BEA3C9A}" dt="2024-09-02T23:15:54.969" v="224"/>
          <ac:spMkLst>
            <pc:docMk/>
            <pc:sldMk cId="1290786544" sldId="674"/>
            <ac:spMk id="10" creationId="{43ED3515-6A27-832E-4EF9-A79A29748875}"/>
          </ac:spMkLst>
        </pc:spChg>
        <pc:spChg chg="mod">
          <ac:chgData name="Victoria Gabriela Garcés López (victoria.garces)" userId="S::victoria.garces@uchile.cl::8a17058b-d66f-400f-b496-61dcd32ecb41" providerId="AD" clId="Web-{8A0D63FF-7CFE-3E06-36F8-26139BEA3C9A}" dt="2024-09-02T23:21:44.859" v="599" actId="1076"/>
          <ac:spMkLst>
            <pc:docMk/>
            <pc:sldMk cId="1290786544" sldId="674"/>
            <ac:spMk id="11" creationId="{81EA12AD-CE68-7152-40FB-7C15EE126774}"/>
          </ac:spMkLst>
        </pc:spChg>
      </pc:sldChg>
      <pc:sldChg chg="modSp modNotes">
        <pc:chgData name="Victoria Gabriela Garcés López (victoria.garces)" userId="S::victoria.garces@uchile.cl::8a17058b-d66f-400f-b496-61dcd32ecb41" providerId="AD" clId="Web-{8A0D63FF-7CFE-3E06-36F8-26139BEA3C9A}" dt="2024-09-02T23:21:54.484" v="604" actId="20577"/>
        <pc:sldMkLst>
          <pc:docMk/>
          <pc:sldMk cId="2808229013" sldId="675"/>
        </pc:sldMkLst>
        <pc:spChg chg="mod">
          <ac:chgData name="Victoria Gabriela Garcés López (victoria.garces)" userId="S::victoria.garces@uchile.cl::8a17058b-d66f-400f-b496-61dcd32ecb41" providerId="AD" clId="Web-{8A0D63FF-7CFE-3E06-36F8-26139BEA3C9A}" dt="2024-09-02T23:21:54.484" v="604" actId="20577"/>
          <ac:spMkLst>
            <pc:docMk/>
            <pc:sldMk cId="2808229013" sldId="675"/>
            <ac:spMk id="5" creationId="{A660B069-59FC-5CA7-DE38-872166A15935}"/>
          </ac:spMkLst>
        </pc:spChg>
      </pc:sldChg>
      <pc:sldChg chg="modSp">
        <pc:chgData name="Victoria Gabriela Garcés López (victoria.garces)" userId="S::victoria.garces@uchile.cl::8a17058b-d66f-400f-b496-61dcd32ecb41" providerId="AD" clId="Web-{8A0D63FF-7CFE-3E06-36F8-26139BEA3C9A}" dt="2024-09-02T23:23:52.270" v="622" actId="20577"/>
        <pc:sldMkLst>
          <pc:docMk/>
          <pc:sldMk cId="2840520209" sldId="676"/>
        </pc:sldMkLst>
        <pc:spChg chg="mod">
          <ac:chgData name="Victoria Gabriela Garcés López (victoria.garces)" userId="S::victoria.garces@uchile.cl::8a17058b-d66f-400f-b496-61dcd32ecb41" providerId="AD" clId="Web-{8A0D63FF-7CFE-3E06-36F8-26139BEA3C9A}" dt="2024-09-02T23:23:52.270" v="622" actId="20577"/>
          <ac:spMkLst>
            <pc:docMk/>
            <pc:sldMk cId="2840520209" sldId="676"/>
            <ac:spMk id="2" creationId="{24844964-785F-3431-6D05-D5D1358866A3}"/>
          </ac:spMkLst>
        </pc:spChg>
        <pc:spChg chg="mod">
          <ac:chgData name="Victoria Gabriela Garcés López (victoria.garces)" userId="S::victoria.garces@uchile.cl::8a17058b-d66f-400f-b496-61dcd32ecb41" providerId="AD" clId="Web-{8A0D63FF-7CFE-3E06-36F8-26139BEA3C9A}" dt="2024-09-02T23:23:41.332" v="621" actId="1076"/>
          <ac:spMkLst>
            <pc:docMk/>
            <pc:sldMk cId="2840520209" sldId="676"/>
            <ac:spMk id="3" creationId="{8F4D0A86-7FD6-1E99-3702-BFBD86C01E65}"/>
          </ac:spMkLst>
        </pc:spChg>
        <pc:spChg chg="mod">
          <ac:chgData name="Victoria Gabriela Garcés López (victoria.garces)" userId="S::victoria.garces@uchile.cl::8a17058b-d66f-400f-b496-61dcd32ecb41" providerId="AD" clId="Web-{8A0D63FF-7CFE-3E06-36F8-26139BEA3C9A}" dt="2024-09-02T23:22:19.423" v="606"/>
          <ac:spMkLst>
            <pc:docMk/>
            <pc:sldMk cId="2840520209" sldId="676"/>
            <ac:spMk id="5" creationId="{A660B069-59FC-5CA7-DE38-872166A15935}"/>
          </ac:spMkLst>
        </pc:spChg>
        <pc:picChg chg="mod">
          <ac:chgData name="Victoria Gabriela Garcés López (victoria.garces)" userId="S::victoria.garces@uchile.cl::8a17058b-d66f-400f-b496-61dcd32ecb41" providerId="AD" clId="Web-{8A0D63FF-7CFE-3E06-36F8-26139BEA3C9A}" dt="2024-09-02T23:22:27.407" v="607" actId="1076"/>
          <ac:picMkLst>
            <pc:docMk/>
            <pc:sldMk cId="2840520209" sldId="676"/>
            <ac:picMk id="7" creationId="{B3C4015F-91FD-BA87-5DEF-E0D79AB0F72E}"/>
          </ac:picMkLst>
        </pc:picChg>
      </pc:sldChg>
      <pc:sldChg chg="addSp delSp modSp">
        <pc:chgData name="Victoria Gabriela Garcés López (victoria.garces)" userId="S::victoria.garces@uchile.cl::8a17058b-d66f-400f-b496-61dcd32ecb41" providerId="AD" clId="Web-{8A0D63FF-7CFE-3E06-36F8-26139BEA3C9A}" dt="2024-09-02T23:30:51.738" v="687" actId="1076"/>
        <pc:sldMkLst>
          <pc:docMk/>
          <pc:sldMk cId="1541320391" sldId="677"/>
        </pc:sldMkLst>
        <pc:spChg chg="del">
          <ac:chgData name="Victoria Gabriela Garcés López (victoria.garces)" userId="S::victoria.garces@uchile.cl::8a17058b-d66f-400f-b496-61dcd32ecb41" providerId="AD" clId="Web-{8A0D63FF-7CFE-3E06-36F8-26139BEA3C9A}" dt="2024-09-02T23:24:23.005" v="626"/>
          <ac:spMkLst>
            <pc:docMk/>
            <pc:sldMk cId="1541320391" sldId="677"/>
            <ac:spMk id="2" creationId="{24844964-785F-3431-6D05-D5D1358866A3}"/>
          </ac:spMkLst>
        </pc:spChg>
        <pc:spChg chg="mod">
          <ac:chgData name="Victoria Gabriela Garcés López (victoria.garces)" userId="S::victoria.garces@uchile.cl::8a17058b-d66f-400f-b496-61dcd32ecb41" providerId="AD" clId="Web-{8A0D63FF-7CFE-3E06-36F8-26139BEA3C9A}" dt="2024-09-02T23:30:44.003" v="686" actId="14100"/>
          <ac:spMkLst>
            <pc:docMk/>
            <pc:sldMk cId="1541320391" sldId="677"/>
            <ac:spMk id="3" creationId="{8F4D0A86-7FD6-1E99-3702-BFBD86C01E65}"/>
          </ac:spMkLst>
        </pc:spChg>
        <pc:spChg chg="del">
          <ac:chgData name="Victoria Gabriela Garcés López (victoria.garces)" userId="S::victoria.garces@uchile.cl::8a17058b-d66f-400f-b496-61dcd32ecb41" providerId="AD" clId="Web-{8A0D63FF-7CFE-3E06-36F8-26139BEA3C9A}" dt="2024-09-02T23:24:02.676" v="623"/>
          <ac:spMkLst>
            <pc:docMk/>
            <pc:sldMk cId="1541320391" sldId="677"/>
            <ac:spMk id="5" creationId="{A660B069-59FC-5CA7-DE38-872166A15935}"/>
          </ac:spMkLst>
        </pc:spChg>
        <pc:spChg chg="add">
          <ac:chgData name="Victoria Gabriela Garcés López (victoria.garces)" userId="S::victoria.garces@uchile.cl::8a17058b-d66f-400f-b496-61dcd32ecb41" providerId="AD" clId="Web-{8A0D63FF-7CFE-3E06-36F8-26139BEA3C9A}" dt="2024-09-02T23:24:11.380" v="624"/>
          <ac:spMkLst>
            <pc:docMk/>
            <pc:sldMk cId="1541320391" sldId="677"/>
            <ac:spMk id="6" creationId="{F527078B-21C8-DEC5-BCAF-E3CE953127A7}"/>
          </ac:spMkLst>
        </pc:spChg>
        <pc:spChg chg="add mod">
          <ac:chgData name="Victoria Gabriela Garcés López (victoria.garces)" userId="S::victoria.garces@uchile.cl::8a17058b-d66f-400f-b496-61dcd32ecb41" providerId="AD" clId="Web-{8A0D63FF-7CFE-3E06-36F8-26139BEA3C9A}" dt="2024-09-02T23:30:51.738" v="687" actId="1076"/>
          <ac:spMkLst>
            <pc:docMk/>
            <pc:sldMk cId="1541320391" sldId="677"/>
            <ac:spMk id="9" creationId="{8011C372-9C5E-51F1-69CE-A1775B524E18}"/>
          </ac:spMkLst>
        </pc:spChg>
        <pc:spChg chg="add mod">
          <ac:chgData name="Victoria Gabriela Garcés López (victoria.garces)" userId="S::victoria.garces@uchile.cl::8a17058b-d66f-400f-b496-61dcd32ecb41" providerId="AD" clId="Web-{8A0D63FF-7CFE-3E06-36F8-26139BEA3C9A}" dt="2024-09-02T23:30:29.987" v="682" actId="1076"/>
          <ac:spMkLst>
            <pc:docMk/>
            <pc:sldMk cId="1541320391" sldId="677"/>
            <ac:spMk id="10" creationId="{F9650D12-FB41-2F4E-37D3-99623D339B84}"/>
          </ac:spMkLst>
        </pc:spChg>
        <pc:picChg chg="mod">
          <ac:chgData name="Victoria Gabriela Garcés López (victoria.garces)" userId="S::victoria.garces@uchile.cl::8a17058b-d66f-400f-b496-61dcd32ecb41" providerId="AD" clId="Web-{8A0D63FF-7CFE-3E06-36F8-26139BEA3C9A}" dt="2024-09-02T23:30:24.471" v="681" actId="1076"/>
          <ac:picMkLst>
            <pc:docMk/>
            <pc:sldMk cId="1541320391" sldId="677"/>
            <ac:picMk id="7" creationId="{B3C4015F-91FD-BA87-5DEF-E0D79AB0F72E}"/>
          </ac:picMkLst>
        </pc:picChg>
      </pc:sldChg>
      <pc:sldChg chg="modSp modNotes">
        <pc:chgData name="Victoria Gabriela Garcés López (victoria.garces)" userId="S::victoria.garces@uchile.cl::8a17058b-d66f-400f-b496-61dcd32ecb41" providerId="AD" clId="Web-{8A0D63FF-7CFE-3E06-36F8-26139BEA3C9A}" dt="2024-09-02T23:32:32.163" v="708" actId="20577"/>
        <pc:sldMkLst>
          <pc:docMk/>
          <pc:sldMk cId="1453418428" sldId="678"/>
        </pc:sldMkLst>
        <pc:spChg chg="mod">
          <ac:chgData name="Victoria Gabriela Garcés López (victoria.garces)" userId="S::victoria.garces@uchile.cl::8a17058b-d66f-400f-b496-61dcd32ecb41" providerId="AD" clId="Web-{8A0D63FF-7CFE-3E06-36F8-26139BEA3C9A}" dt="2024-09-02T23:31:47.630" v="700" actId="20577"/>
          <ac:spMkLst>
            <pc:docMk/>
            <pc:sldMk cId="1453418428" sldId="678"/>
            <ac:spMk id="8" creationId="{55641DD3-DAE0-B8E9-2BFC-3D7E45D22137}"/>
          </ac:spMkLst>
        </pc:spChg>
        <pc:spChg chg="mod">
          <ac:chgData name="Victoria Gabriela Garcés López (victoria.garces)" userId="S::victoria.garces@uchile.cl::8a17058b-d66f-400f-b496-61dcd32ecb41" providerId="AD" clId="Web-{8A0D63FF-7CFE-3E06-36F8-26139BEA3C9A}" dt="2024-09-02T23:32:32.163" v="708" actId="20577"/>
          <ac:spMkLst>
            <pc:docMk/>
            <pc:sldMk cId="1453418428" sldId="678"/>
            <ac:spMk id="9" creationId="{34D71A8B-7679-B50E-5211-7048D25DDEE0}"/>
          </ac:spMkLst>
        </pc:spChg>
      </pc:sldChg>
      <pc:sldChg chg="delSp modSp add replId">
        <pc:chgData name="Victoria Gabriela Garcés López (victoria.garces)" userId="S::victoria.garces@uchile.cl::8a17058b-d66f-400f-b496-61dcd32ecb41" providerId="AD" clId="Web-{8A0D63FF-7CFE-3E06-36F8-26139BEA3C9A}" dt="2024-09-02T23:31:20.004" v="694" actId="20577"/>
        <pc:sldMkLst>
          <pc:docMk/>
          <pc:sldMk cId="2789798572" sldId="680"/>
        </pc:sldMkLst>
        <pc:spChg chg="mod">
          <ac:chgData name="Victoria Gabriela Garcés López (victoria.garces)" userId="S::victoria.garces@uchile.cl::8a17058b-d66f-400f-b496-61dcd32ecb41" providerId="AD" clId="Web-{8A0D63FF-7CFE-3E06-36F8-26139BEA3C9A}" dt="2024-09-02T23:31:20.004" v="694" actId="20577"/>
          <ac:spMkLst>
            <pc:docMk/>
            <pc:sldMk cId="2789798572" sldId="680"/>
            <ac:spMk id="3" creationId="{8F4D0A86-7FD6-1E99-3702-BFBD86C01E65}"/>
          </ac:spMkLst>
        </pc:spChg>
        <pc:spChg chg="del">
          <ac:chgData name="Victoria Gabriela Garcés López (victoria.garces)" userId="S::victoria.garces@uchile.cl::8a17058b-d66f-400f-b496-61dcd32ecb41" providerId="AD" clId="Web-{8A0D63FF-7CFE-3E06-36F8-26139BEA3C9A}" dt="2024-09-02T23:31:04.785" v="692"/>
          <ac:spMkLst>
            <pc:docMk/>
            <pc:sldMk cId="2789798572" sldId="680"/>
            <ac:spMk id="10" creationId="{F9650D12-FB41-2F4E-37D3-99623D339B84}"/>
          </ac:spMkLst>
        </pc:spChg>
      </pc:sldChg>
    </pc:docChg>
  </pc:docChgLst>
  <pc:docChgLst>
    <pc:chgData name="Usuario invitado" userId="S::urn:spo:anon#1bb0c738866755815460777964d5fb7cd53df3d6933eae37ab22056d4158ef6f::" providerId="AD" clId="Web-{EB6A69CE-61C0-A1BD-AC5D-C17E1BDEDD5F}"/>
    <pc:docChg chg="addSld modSld sldOrd">
      <pc:chgData name="Usuario invitado" userId="S::urn:spo:anon#1bb0c738866755815460777964d5fb7cd53df3d6933eae37ab22056d4158ef6f::" providerId="AD" clId="Web-{EB6A69CE-61C0-A1BD-AC5D-C17E1BDEDD5F}" dt="2024-08-28T13:28:46.021" v="182"/>
      <pc:docMkLst>
        <pc:docMk/>
      </pc:docMkLst>
      <pc:sldChg chg="modSp">
        <pc:chgData name="Usuario invitado" userId="S::urn:spo:anon#1bb0c738866755815460777964d5fb7cd53df3d6933eae37ab22056d4158ef6f::" providerId="AD" clId="Web-{EB6A69CE-61C0-A1BD-AC5D-C17E1BDEDD5F}" dt="2024-08-28T13:16:21.407" v="7" actId="20577"/>
        <pc:sldMkLst>
          <pc:docMk/>
          <pc:sldMk cId="2229330781" sldId="667"/>
        </pc:sldMkLst>
        <pc:spChg chg="mod">
          <ac:chgData name="Usuario invitado" userId="S::urn:spo:anon#1bb0c738866755815460777964d5fb7cd53df3d6933eae37ab22056d4158ef6f::" providerId="AD" clId="Web-{EB6A69CE-61C0-A1BD-AC5D-C17E1BDEDD5F}" dt="2024-08-28T13:16:21.407" v="7" actId="20577"/>
          <ac:spMkLst>
            <pc:docMk/>
            <pc:sldMk cId="2229330781" sldId="667"/>
            <ac:spMk id="13" creationId="{771E70CE-9D55-529E-520D-7E93889ECA99}"/>
          </ac:spMkLst>
        </pc:spChg>
      </pc:sldChg>
      <pc:sldChg chg="modNotes">
        <pc:chgData name="Usuario invitado" userId="S::urn:spo:anon#1bb0c738866755815460777964d5fb7cd53df3d6933eae37ab22056d4158ef6f::" providerId="AD" clId="Web-{EB6A69CE-61C0-A1BD-AC5D-C17E1BDEDD5F}" dt="2024-08-28T13:23:10.949" v="64"/>
        <pc:sldMkLst>
          <pc:docMk/>
          <pc:sldMk cId="1740405949" sldId="668"/>
        </pc:sldMkLst>
      </pc:sldChg>
      <pc:sldChg chg="addSp delSp modSp add ord replId modNotes">
        <pc:chgData name="Usuario invitado" userId="S::urn:spo:anon#1bb0c738866755815460777964d5fb7cd53df3d6933eae37ab22056d4158ef6f::" providerId="AD" clId="Web-{EB6A69CE-61C0-A1BD-AC5D-C17E1BDEDD5F}" dt="2024-08-28T13:28:46.021" v="182"/>
        <pc:sldMkLst>
          <pc:docMk/>
          <pc:sldMk cId="797068941" sldId="669"/>
        </pc:sldMkLst>
        <pc:spChg chg="del">
          <ac:chgData name="Usuario invitado" userId="S::urn:spo:anon#1bb0c738866755815460777964d5fb7cd53df3d6933eae37ab22056d4158ef6f::" providerId="AD" clId="Web-{EB6A69CE-61C0-A1BD-AC5D-C17E1BDEDD5F}" dt="2024-08-28T13:26:46.518" v="87"/>
          <ac:spMkLst>
            <pc:docMk/>
            <pc:sldMk cId="797068941" sldId="669"/>
            <ac:spMk id="3" creationId="{8CB590D2-103D-54C5-C85B-AC849880F2AB}"/>
          </ac:spMkLst>
        </pc:spChg>
        <pc:spChg chg="mod">
          <ac:chgData name="Usuario invitado" userId="S::urn:spo:anon#1bb0c738866755815460777964d5fb7cd53df3d6933eae37ab22056d4158ef6f::" providerId="AD" clId="Web-{EB6A69CE-61C0-A1BD-AC5D-C17E1BDEDD5F}" dt="2024-08-28T13:28:13.723" v="177" actId="20577"/>
          <ac:spMkLst>
            <pc:docMk/>
            <pc:sldMk cId="797068941" sldId="669"/>
            <ac:spMk id="4" creationId="{FD374E62-312A-3868-B789-488452F2D777}"/>
          </ac:spMkLst>
        </pc:spChg>
        <pc:spChg chg="add mod">
          <ac:chgData name="Usuario invitado" userId="S::urn:spo:anon#1bb0c738866755815460777964d5fb7cd53df3d6933eae37ab22056d4158ef6f::" providerId="AD" clId="Web-{EB6A69CE-61C0-A1BD-AC5D-C17E1BDEDD5F}" dt="2024-08-28T13:28:20.380" v="180" actId="1076"/>
          <ac:spMkLst>
            <pc:docMk/>
            <pc:sldMk cId="797068941" sldId="669"/>
            <ac:spMk id="5" creationId="{DF11FAE6-4F34-FDAA-430D-8DB0484A5169}"/>
          </ac:spMkLst>
        </pc:spChg>
        <pc:spChg chg="add mod">
          <ac:chgData name="Usuario invitado" userId="S::urn:spo:anon#1bb0c738866755815460777964d5fb7cd53df3d6933eae37ab22056d4158ef6f::" providerId="AD" clId="Web-{EB6A69CE-61C0-A1BD-AC5D-C17E1BDEDD5F}" dt="2024-08-28T13:28:22.677" v="181" actId="1076"/>
          <ac:spMkLst>
            <pc:docMk/>
            <pc:sldMk cId="797068941" sldId="669"/>
            <ac:spMk id="7" creationId="{F9FC856D-6861-40FC-EF45-7FFA6EBBF02D}"/>
          </ac:spMkLst>
        </pc:spChg>
        <pc:spChg chg="del mod">
          <ac:chgData name="Usuario invitado" userId="S::urn:spo:anon#1bb0c738866755815460777964d5fb7cd53df3d6933eae37ab22056d4158ef6f::" providerId="AD" clId="Web-{EB6A69CE-61C0-A1BD-AC5D-C17E1BDEDD5F}" dt="2024-08-28T13:26:49.830" v="89"/>
          <ac:spMkLst>
            <pc:docMk/>
            <pc:sldMk cId="797068941" sldId="669"/>
            <ac:spMk id="11" creationId="{97BE9752-431E-9ABF-80F2-66929703A72A}"/>
          </ac:spMkLst>
        </pc:spChg>
        <pc:spChg chg="mod">
          <ac:chgData name="Usuario invitado" userId="S::urn:spo:anon#1bb0c738866755815460777964d5fb7cd53df3d6933eae37ab22056d4158ef6f::" providerId="AD" clId="Web-{EB6A69CE-61C0-A1BD-AC5D-C17E1BDEDD5F}" dt="2024-08-28T13:26:45.565" v="86" actId="20577"/>
          <ac:spMkLst>
            <pc:docMk/>
            <pc:sldMk cId="797068941" sldId="669"/>
            <ac:spMk id="465" creationId="{00000000-0000-0000-0000-000000000000}"/>
          </ac:spMkLst>
        </pc:spChg>
        <pc:picChg chg="del">
          <ac:chgData name="Usuario invitado" userId="S::urn:spo:anon#1bb0c738866755815460777964d5fb7cd53df3d6933eae37ab22056d4158ef6f::" providerId="AD" clId="Web-{EB6A69CE-61C0-A1BD-AC5D-C17E1BDEDD5F}" dt="2024-08-28T13:26:55.721" v="92"/>
          <ac:picMkLst>
            <pc:docMk/>
            <pc:sldMk cId="797068941" sldId="669"/>
            <ac:picMk id="6" creationId="{50E779D2-D4EC-5935-F5FD-A82C9A07F963}"/>
          </ac:picMkLst>
        </pc:picChg>
        <pc:picChg chg="del">
          <ac:chgData name="Usuario invitado" userId="S::urn:spo:anon#1bb0c738866755815460777964d5fb7cd53df3d6933eae37ab22056d4158ef6f::" providerId="AD" clId="Web-{EB6A69CE-61C0-A1BD-AC5D-C17E1BDEDD5F}" dt="2024-08-28T13:26:51.002" v="90"/>
          <ac:picMkLst>
            <pc:docMk/>
            <pc:sldMk cId="797068941" sldId="669"/>
            <ac:picMk id="1026" creationId="{FEF434BB-1430-78F0-8328-B04A5F235E04}"/>
          </ac:picMkLst>
        </pc:picChg>
      </pc:sldChg>
    </pc:docChg>
  </pc:docChgLst>
  <pc:docChgLst>
    <pc:chgData name="Usuario invitado" userId="S::urn:spo:anon#1bb0c738866755815460777964d5fb7cd53df3d6933eae37ab22056d4158ef6f::" providerId="AD" clId="Web-{351FD226-0174-CA70-39EB-C838841F1859}"/>
    <pc:docChg chg="modSld">
      <pc:chgData name="Usuario invitado" userId="S::urn:spo:anon#1bb0c738866755815460777964d5fb7cd53df3d6933eae37ab22056d4158ef6f::" providerId="AD" clId="Web-{351FD226-0174-CA70-39EB-C838841F1859}" dt="2024-09-04T01:05:03.756" v="91"/>
      <pc:docMkLst>
        <pc:docMk/>
      </pc:docMkLst>
      <pc:sldChg chg="modSp">
        <pc:chgData name="Usuario invitado" userId="S::urn:spo:anon#1bb0c738866755815460777964d5fb7cd53df3d6933eae37ab22056d4158ef6f::" providerId="AD" clId="Web-{351FD226-0174-CA70-39EB-C838841F1859}" dt="2024-09-03T21:10:08.213" v="25" actId="20577"/>
        <pc:sldMkLst>
          <pc:docMk/>
          <pc:sldMk cId="0" sldId="258"/>
        </pc:sldMkLst>
        <pc:spChg chg="mod">
          <ac:chgData name="Usuario invitado" userId="S::urn:spo:anon#1bb0c738866755815460777964d5fb7cd53df3d6933eae37ab22056d4158ef6f::" providerId="AD" clId="Web-{351FD226-0174-CA70-39EB-C838841F1859}" dt="2024-09-03T21:10:08.213" v="25" actId="20577"/>
          <ac:spMkLst>
            <pc:docMk/>
            <pc:sldMk cId="0" sldId="258"/>
            <ac:spMk id="427" creationId="{00000000-0000-0000-0000-000000000000}"/>
          </ac:spMkLst>
        </pc:spChg>
      </pc:sldChg>
      <pc:sldChg chg="modSp">
        <pc:chgData name="Usuario invitado" userId="S::urn:spo:anon#1bb0c738866755815460777964d5fb7cd53df3d6933eae37ab22056d4158ef6f::" providerId="AD" clId="Web-{351FD226-0174-CA70-39EB-C838841F1859}" dt="2024-09-03T21:10:02.166" v="11" actId="20577"/>
        <pc:sldMkLst>
          <pc:docMk/>
          <pc:sldMk cId="2238899023" sldId="666"/>
        </pc:sldMkLst>
        <pc:spChg chg="mod">
          <ac:chgData name="Usuario invitado" userId="S::urn:spo:anon#1bb0c738866755815460777964d5fb7cd53df3d6933eae37ab22056d4158ef6f::" providerId="AD" clId="Web-{351FD226-0174-CA70-39EB-C838841F1859}" dt="2024-09-03T21:10:02.166" v="11" actId="20577"/>
          <ac:spMkLst>
            <pc:docMk/>
            <pc:sldMk cId="2238899023" sldId="666"/>
            <ac:spMk id="457" creationId="{00000000-0000-0000-0000-000000000000}"/>
          </ac:spMkLst>
        </pc:spChg>
      </pc:sldChg>
      <pc:sldChg chg="modSp">
        <pc:chgData name="Usuario invitado" userId="S::urn:spo:anon#1bb0c738866755815460777964d5fb7cd53df3d6933eae37ab22056d4158ef6f::" providerId="AD" clId="Web-{351FD226-0174-CA70-39EB-C838841F1859}" dt="2024-09-03T21:11:10.685" v="27" actId="1076"/>
        <pc:sldMkLst>
          <pc:docMk/>
          <pc:sldMk cId="318125274" sldId="673"/>
        </pc:sldMkLst>
        <pc:spChg chg="mod">
          <ac:chgData name="Usuario invitado" userId="S::urn:spo:anon#1bb0c738866755815460777964d5fb7cd53df3d6933eae37ab22056d4158ef6f::" providerId="AD" clId="Web-{351FD226-0174-CA70-39EB-C838841F1859}" dt="2024-09-03T21:11:10.685" v="27" actId="1076"/>
          <ac:spMkLst>
            <pc:docMk/>
            <pc:sldMk cId="318125274" sldId="673"/>
            <ac:spMk id="8" creationId="{55641DD3-DAE0-B8E9-2BFC-3D7E45D22137}"/>
          </ac:spMkLst>
        </pc:spChg>
      </pc:sldChg>
      <pc:sldChg chg="modSp">
        <pc:chgData name="Usuario invitado" userId="S::urn:spo:anon#1bb0c738866755815460777964d5fb7cd53df3d6933eae37ab22056d4158ef6f::" providerId="AD" clId="Web-{351FD226-0174-CA70-39EB-C838841F1859}" dt="2024-09-04T01:05:03.756" v="91"/>
        <pc:sldMkLst>
          <pc:docMk/>
          <pc:sldMk cId="805963928" sldId="684"/>
        </pc:sldMkLst>
        <pc:spChg chg="mod">
          <ac:chgData name="Usuario invitado" userId="S::urn:spo:anon#1bb0c738866755815460777964d5fb7cd53df3d6933eae37ab22056d4158ef6f::" providerId="AD" clId="Web-{351FD226-0174-CA70-39EB-C838841F1859}" dt="2024-09-04T01:05:00.006" v="90"/>
          <ac:spMkLst>
            <pc:docMk/>
            <pc:sldMk cId="805963928" sldId="684"/>
            <ac:spMk id="4" creationId="{73B2507B-F328-C732-94E2-1CC057134586}"/>
          </ac:spMkLst>
        </pc:spChg>
        <pc:spChg chg="mod">
          <ac:chgData name="Usuario invitado" userId="S::urn:spo:anon#1bb0c738866755815460777964d5fb7cd53df3d6933eae37ab22056d4158ef6f::" providerId="AD" clId="Web-{351FD226-0174-CA70-39EB-C838841F1859}" dt="2024-09-04T01:04:51.068" v="88" actId="1076"/>
          <ac:spMkLst>
            <pc:docMk/>
            <pc:sldMk cId="805963928" sldId="684"/>
            <ac:spMk id="6" creationId="{D9BB61D9-10AB-F6BE-F75E-0D1721FC17E3}"/>
          </ac:spMkLst>
        </pc:spChg>
        <pc:spChg chg="mod">
          <ac:chgData name="Usuario invitado" userId="S::urn:spo:anon#1bb0c738866755815460777964d5fb7cd53df3d6933eae37ab22056d4158ef6f::" providerId="AD" clId="Web-{351FD226-0174-CA70-39EB-C838841F1859}" dt="2024-09-04T01:04:55.459" v="89"/>
          <ac:spMkLst>
            <pc:docMk/>
            <pc:sldMk cId="805963928" sldId="684"/>
            <ac:spMk id="9" creationId="{2A16FDD4-AD85-27B1-A08A-EFE2768C2769}"/>
          </ac:spMkLst>
        </pc:spChg>
        <pc:spChg chg="mod">
          <ac:chgData name="Usuario invitado" userId="S::urn:spo:anon#1bb0c738866755815460777964d5fb7cd53df3d6933eae37ab22056d4158ef6f::" providerId="AD" clId="Web-{351FD226-0174-CA70-39EB-C838841F1859}" dt="2024-09-04T01:05:03.756" v="91"/>
          <ac:spMkLst>
            <pc:docMk/>
            <pc:sldMk cId="805963928" sldId="684"/>
            <ac:spMk id="12" creationId="{1BFB58AF-3037-00CF-2341-FFB640D9BD1D}"/>
          </ac:spMkLst>
        </pc:spChg>
        <pc:picChg chg="mod">
          <ac:chgData name="Usuario invitado" userId="S::urn:spo:anon#1bb0c738866755815460777964d5fb7cd53df3d6933eae37ab22056d4158ef6f::" providerId="AD" clId="Web-{351FD226-0174-CA70-39EB-C838841F1859}" dt="2024-09-04T01:03:45.536" v="74" actId="14100"/>
          <ac:picMkLst>
            <pc:docMk/>
            <pc:sldMk cId="805963928" sldId="684"/>
            <ac:picMk id="13" creationId="{4E908E1F-172D-4A67-1A16-50C8A95DD723}"/>
          </ac:picMkLst>
        </pc:picChg>
      </pc:sldChg>
      <pc:sldChg chg="addSp delSp modSp">
        <pc:chgData name="Usuario invitado" userId="S::urn:spo:anon#1bb0c738866755815460777964d5fb7cd53df3d6933eae37ab22056d4158ef6f::" providerId="AD" clId="Web-{351FD226-0174-CA70-39EB-C838841F1859}" dt="2024-09-03T21:12:41.470" v="50" actId="1076"/>
        <pc:sldMkLst>
          <pc:docMk/>
          <pc:sldMk cId="2626700248" sldId="687"/>
        </pc:sldMkLst>
        <pc:spChg chg="add del">
          <ac:chgData name="Usuario invitado" userId="S::urn:spo:anon#1bb0c738866755815460777964d5fb7cd53df3d6933eae37ab22056d4158ef6f::" providerId="AD" clId="Web-{351FD226-0174-CA70-39EB-C838841F1859}" dt="2024-09-03T21:11:43.092" v="40"/>
          <ac:spMkLst>
            <pc:docMk/>
            <pc:sldMk cId="2626700248" sldId="687"/>
            <ac:spMk id="3" creationId="{8C785D41-459B-E614-2DF6-98B5ADB8B6AB}"/>
          </ac:spMkLst>
        </pc:spChg>
        <pc:spChg chg="mod">
          <ac:chgData name="Usuario invitado" userId="S::urn:spo:anon#1bb0c738866755815460777964d5fb7cd53df3d6933eae37ab22056d4158ef6f::" providerId="AD" clId="Web-{351FD226-0174-CA70-39EB-C838841F1859}" dt="2024-09-03T21:12:38.298" v="49" actId="1076"/>
          <ac:spMkLst>
            <pc:docMk/>
            <pc:sldMk cId="2626700248" sldId="687"/>
            <ac:spMk id="4" creationId="{7498BC84-F9DC-11A5-CDDC-0E604890AEB6}"/>
          </ac:spMkLst>
        </pc:spChg>
        <pc:spChg chg="mod">
          <ac:chgData name="Usuario invitado" userId="S::urn:spo:anon#1bb0c738866755815460777964d5fb7cd53df3d6933eae37ab22056d4158ef6f::" providerId="AD" clId="Web-{351FD226-0174-CA70-39EB-C838841F1859}" dt="2024-09-03T21:11:26.451" v="35" actId="20577"/>
          <ac:spMkLst>
            <pc:docMk/>
            <pc:sldMk cId="2626700248" sldId="687"/>
            <ac:spMk id="6" creationId="{62314811-167C-A0B4-2356-0435918A3AD7}"/>
          </ac:spMkLst>
        </pc:spChg>
        <pc:spChg chg="mod">
          <ac:chgData name="Usuario invitado" userId="S::urn:spo:anon#1bb0c738866755815460777964d5fb7cd53df3d6933eae37ab22056d4158ef6f::" providerId="AD" clId="Web-{351FD226-0174-CA70-39EB-C838841F1859}" dt="2024-09-03T21:11:27.154" v="36" actId="20577"/>
          <ac:spMkLst>
            <pc:docMk/>
            <pc:sldMk cId="2626700248" sldId="687"/>
            <ac:spMk id="9" creationId="{0F093BC4-1CFB-BA94-116A-A3EF9F5FD735}"/>
          </ac:spMkLst>
        </pc:spChg>
        <pc:spChg chg="mod">
          <ac:chgData name="Usuario invitado" userId="S::urn:spo:anon#1bb0c738866755815460777964d5fb7cd53df3d6933eae37ab22056d4158ef6f::" providerId="AD" clId="Web-{351FD226-0174-CA70-39EB-C838841F1859}" dt="2024-09-03T21:11:30.373" v="38" actId="20577"/>
          <ac:spMkLst>
            <pc:docMk/>
            <pc:sldMk cId="2626700248" sldId="687"/>
            <ac:spMk id="12" creationId="{3CB02E43-9DA8-EB5F-0758-3F9D5B3532ED}"/>
          </ac:spMkLst>
        </pc:spChg>
        <pc:spChg chg="mod">
          <ac:chgData name="Usuario invitado" userId="S::urn:spo:anon#1bb0c738866755815460777964d5fb7cd53df3d6933eae37ab22056d4158ef6f::" providerId="AD" clId="Web-{351FD226-0174-CA70-39EB-C838841F1859}" dt="2024-09-03T21:12:41.470" v="50" actId="1076"/>
          <ac:spMkLst>
            <pc:docMk/>
            <pc:sldMk cId="2626700248" sldId="687"/>
            <ac:spMk id="14" creationId="{8F87A918-17E6-37C8-560E-1277AD91F49D}"/>
          </ac:spMkLst>
        </pc:spChg>
        <pc:spChg chg="mod">
          <ac:chgData name="Usuario invitado" userId="S::urn:spo:anon#1bb0c738866755815460777964d5fb7cd53df3d6933eae37ab22056d4158ef6f::" providerId="AD" clId="Web-{351FD226-0174-CA70-39EB-C838841F1859}" dt="2024-09-03T21:12:19.094" v="43"/>
          <ac:spMkLst>
            <pc:docMk/>
            <pc:sldMk cId="2626700248" sldId="687"/>
            <ac:spMk id="17" creationId="{8B40E6DC-3432-A8A8-14F5-3A8C8D2AADCC}"/>
          </ac:spMkLst>
        </pc:spChg>
      </pc:sldChg>
      <pc:sldChg chg="modSp">
        <pc:chgData name="Usuario invitado" userId="S::urn:spo:anon#1bb0c738866755815460777964d5fb7cd53df3d6933eae37ab22056d4158ef6f::" providerId="AD" clId="Web-{351FD226-0174-CA70-39EB-C838841F1859}" dt="2024-09-04T01:03:22.082" v="71" actId="1076"/>
        <pc:sldMkLst>
          <pc:docMk/>
          <pc:sldMk cId="965755592" sldId="693"/>
        </pc:sldMkLst>
        <pc:spChg chg="mod">
          <ac:chgData name="Usuario invitado" userId="S::urn:spo:anon#1bb0c738866755815460777964d5fb7cd53df3d6933eae37ab22056d4158ef6f::" providerId="AD" clId="Web-{351FD226-0174-CA70-39EB-C838841F1859}" dt="2024-09-04T01:02:59.535" v="67" actId="1076"/>
          <ac:spMkLst>
            <pc:docMk/>
            <pc:sldMk cId="965755592" sldId="693"/>
            <ac:spMk id="22" creationId="{66BE0CF2-A131-1CD3-EA81-2E915F05718D}"/>
          </ac:spMkLst>
        </pc:spChg>
        <pc:spChg chg="mod">
          <ac:chgData name="Usuario invitado" userId="S::urn:spo:anon#1bb0c738866755815460777964d5fb7cd53df3d6933eae37ab22056d4158ef6f::" providerId="AD" clId="Web-{351FD226-0174-CA70-39EB-C838841F1859}" dt="2024-09-04T01:02:10.112" v="57" actId="1076"/>
          <ac:spMkLst>
            <pc:docMk/>
            <pc:sldMk cId="965755592" sldId="693"/>
            <ac:spMk id="23" creationId="{F61C7F4F-B22A-6AE5-2495-57D27D9905D3}"/>
          </ac:spMkLst>
        </pc:spChg>
        <pc:spChg chg="mod">
          <ac:chgData name="Usuario invitado" userId="S::urn:spo:anon#1bb0c738866755815460777964d5fb7cd53df3d6933eae37ab22056d4158ef6f::" providerId="AD" clId="Web-{351FD226-0174-CA70-39EB-C838841F1859}" dt="2024-09-04T01:03:22.082" v="71" actId="1076"/>
          <ac:spMkLst>
            <pc:docMk/>
            <pc:sldMk cId="965755592" sldId="693"/>
            <ac:spMk id="24" creationId="{F2E4C9AE-38C9-1D94-4DF2-C5037DE6238B}"/>
          </ac:spMkLst>
        </pc:spChg>
        <pc:spChg chg="mod">
          <ac:chgData name="Usuario invitado" userId="S::urn:spo:anon#1bb0c738866755815460777964d5fb7cd53df3d6933eae37ab22056d4158ef6f::" providerId="AD" clId="Web-{351FD226-0174-CA70-39EB-C838841F1859}" dt="2024-09-04T01:03:03.144" v="68" actId="1076"/>
          <ac:spMkLst>
            <pc:docMk/>
            <pc:sldMk cId="965755592" sldId="693"/>
            <ac:spMk id="34" creationId="{2BAB42F9-96BD-B87B-4182-E393AF955422}"/>
          </ac:spMkLst>
        </pc:spChg>
        <pc:spChg chg="mod">
          <ac:chgData name="Usuario invitado" userId="S::urn:spo:anon#1bb0c738866755815460777964d5fb7cd53df3d6933eae37ab22056d4158ef6f::" providerId="AD" clId="Web-{351FD226-0174-CA70-39EB-C838841F1859}" dt="2024-09-04T01:03:07.285" v="69" actId="1076"/>
          <ac:spMkLst>
            <pc:docMk/>
            <pc:sldMk cId="965755592" sldId="693"/>
            <ac:spMk id="36" creationId="{E18033EB-E2F2-00A9-9D88-33429C6E5CF2}"/>
          </ac:spMkLst>
        </pc:spChg>
        <pc:spChg chg="mod">
          <ac:chgData name="Usuario invitado" userId="S::urn:spo:anon#1bb0c738866755815460777964d5fb7cd53df3d6933eae37ab22056d4158ef6f::" providerId="AD" clId="Web-{351FD226-0174-CA70-39EB-C838841F1859}" dt="2024-09-04T01:03:10.894" v="70" actId="1076"/>
          <ac:spMkLst>
            <pc:docMk/>
            <pc:sldMk cId="965755592" sldId="693"/>
            <ac:spMk id="39" creationId="{3AEA269B-BBDA-1C4E-BD45-E825FE78C03C}"/>
          </ac:spMkLst>
        </pc:spChg>
      </pc:sldChg>
    </pc:docChg>
  </pc:docChgLst>
  <pc:docChgLst>
    <pc:chgData name="Usuario invitado" userId="S::urn:spo:anon#1bb0c738866755815460777964d5fb7cd53df3d6933eae37ab22056d4158ef6f::" providerId="AD" clId="Web-{1D29CA9E-5CB9-F2E0-7870-2EDB63B7FAB2}"/>
    <pc:docChg chg="addSld delSld modSld sldOrd">
      <pc:chgData name="Usuario invitado" userId="S::urn:spo:anon#1bb0c738866755815460777964d5fb7cd53df3d6933eae37ab22056d4158ef6f::" providerId="AD" clId="Web-{1D29CA9E-5CB9-F2E0-7870-2EDB63B7FAB2}" dt="2024-09-03T17:46:23.729" v="2425" actId="1076"/>
      <pc:docMkLst>
        <pc:docMk/>
      </pc:docMkLst>
      <pc:sldChg chg="addSp delSp modSp ord addAnim delAnim">
        <pc:chgData name="Usuario invitado" userId="S::urn:spo:anon#1bb0c738866755815460777964d5fb7cd53df3d6933eae37ab22056d4158ef6f::" providerId="AD" clId="Web-{1D29CA9E-5CB9-F2E0-7870-2EDB63B7FAB2}" dt="2024-09-03T17:46:23.729" v="2425" actId="1076"/>
        <pc:sldMkLst>
          <pc:docMk/>
          <pc:sldMk cId="0" sldId="271"/>
        </pc:sldMkLst>
        <pc:spChg chg="add mod">
          <ac:chgData name="Usuario invitado" userId="S::urn:spo:anon#1bb0c738866755815460777964d5fb7cd53df3d6933eae37ab22056d4158ef6f::" providerId="AD" clId="Web-{1D29CA9E-5CB9-F2E0-7870-2EDB63B7FAB2}" dt="2024-09-03T15:12:06.716" v="444" actId="14100"/>
          <ac:spMkLst>
            <pc:docMk/>
            <pc:sldMk cId="0" sldId="271"/>
            <ac:spMk id="3" creationId="{502615A0-38B8-BA46-43C3-7327C63DAD11}"/>
          </ac:spMkLst>
        </pc:spChg>
        <pc:spChg chg="mod">
          <ac:chgData name="Usuario invitado" userId="S::urn:spo:anon#1bb0c738866755815460777964d5fb7cd53df3d6933eae37ab22056d4158ef6f::" providerId="AD" clId="Web-{1D29CA9E-5CB9-F2E0-7870-2EDB63B7FAB2}" dt="2024-09-03T15:12:45.249" v="447" actId="20577"/>
          <ac:spMkLst>
            <pc:docMk/>
            <pc:sldMk cId="0" sldId="271"/>
            <ac:spMk id="4" creationId="{40FC6FE6-F34A-50BE-784F-9A3FB9052E88}"/>
          </ac:spMkLst>
        </pc:spChg>
        <pc:spChg chg="add del mod">
          <ac:chgData name="Usuario invitado" userId="S::urn:spo:anon#1bb0c738866755815460777964d5fb7cd53df3d6933eae37ab22056d4158ef6f::" providerId="AD" clId="Web-{1D29CA9E-5CB9-F2E0-7870-2EDB63B7FAB2}" dt="2024-09-03T15:00:30.692" v="237"/>
          <ac:spMkLst>
            <pc:docMk/>
            <pc:sldMk cId="0" sldId="271"/>
            <ac:spMk id="5" creationId="{626DCB00-B23D-CBAA-431B-26444366EF1F}"/>
          </ac:spMkLst>
        </pc:spChg>
        <pc:spChg chg="mod">
          <ac:chgData name="Usuario invitado" userId="S::urn:spo:anon#1bb0c738866755815460777964d5fb7cd53df3d6933eae37ab22056d4158ef6f::" providerId="AD" clId="Web-{1D29CA9E-5CB9-F2E0-7870-2EDB63B7FAB2}" dt="2024-09-03T16:46:53.745" v="1299" actId="20577"/>
          <ac:spMkLst>
            <pc:docMk/>
            <pc:sldMk cId="0" sldId="271"/>
            <ac:spMk id="6" creationId="{98672E4B-1867-A4D7-E6DD-1B96CD48863F}"/>
          </ac:spMkLst>
        </pc:spChg>
        <pc:spChg chg="add mod">
          <ac:chgData name="Usuario invitado" userId="S::urn:spo:anon#1bb0c738866755815460777964d5fb7cd53df3d6933eae37ab22056d4158ef6f::" providerId="AD" clId="Web-{1D29CA9E-5CB9-F2E0-7870-2EDB63B7FAB2}" dt="2024-09-03T17:46:23.729" v="2425" actId="1076"/>
          <ac:spMkLst>
            <pc:docMk/>
            <pc:sldMk cId="0" sldId="271"/>
            <ac:spMk id="7" creationId="{8545D6F7-83C9-7C23-9D1D-DFC44EC4FB9C}"/>
          </ac:spMkLst>
        </pc:spChg>
        <pc:spChg chg="add del mod">
          <ac:chgData name="Usuario invitado" userId="S::urn:spo:anon#1bb0c738866755815460777964d5fb7cd53df3d6933eae37ab22056d4158ef6f::" providerId="AD" clId="Web-{1D29CA9E-5CB9-F2E0-7870-2EDB63B7FAB2}" dt="2024-09-03T15:02:20.993" v="243"/>
          <ac:spMkLst>
            <pc:docMk/>
            <pc:sldMk cId="0" sldId="271"/>
            <ac:spMk id="8" creationId="{C7DD97CF-EC3B-B4CF-2812-453788BB5148}"/>
          </ac:spMkLst>
        </pc:spChg>
        <pc:spChg chg="add mod">
          <ac:chgData name="Usuario invitado" userId="S::urn:spo:anon#1bb0c738866755815460777964d5fb7cd53df3d6933eae37ab22056d4158ef6f::" providerId="AD" clId="Web-{1D29CA9E-5CB9-F2E0-7870-2EDB63B7FAB2}" dt="2024-09-03T15:13:53.954" v="464" actId="20577"/>
          <ac:spMkLst>
            <pc:docMk/>
            <pc:sldMk cId="0" sldId="271"/>
            <ac:spMk id="9" creationId="{EE69811C-3C49-9017-3834-7EC880A1F74D}"/>
          </ac:spMkLst>
        </pc:spChg>
        <pc:picChg chg="mod">
          <ac:chgData name="Usuario invitado" userId="S::urn:spo:anon#1bb0c738866755815460777964d5fb7cd53df3d6933eae37ab22056d4158ef6f::" providerId="AD" clId="Web-{1D29CA9E-5CB9-F2E0-7870-2EDB63B7FAB2}" dt="2024-09-03T15:13:39.845" v="460" actId="1076"/>
          <ac:picMkLst>
            <pc:docMk/>
            <pc:sldMk cId="0" sldId="271"/>
            <ac:picMk id="635" creationId="{00000000-0000-0000-0000-000000000000}"/>
          </ac:picMkLst>
        </pc:picChg>
      </pc:sldChg>
      <pc:sldChg chg="del">
        <pc:chgData name="Usuario invitado" userId="S::urn:spo:anon#1bb0c738866755815460777964d5fb7cd53df3d6933eae37ab22056d4158ef6f::" providerId="AD" clId="Web-{1D29CA9E-5CB9-F2E0-7870-2EDB63B7FAB2}" dt="2024-09-03T16:45:34.602" v="1248"/>
        <pc:sldMkLst>
          <pc:docMk/>
          <pc:sldMk cId="0" sldId="281"/>
        </pc:sldMkLst>
      </pc:sldChg>
      <pc:sldChg chg="del">
        <pc:chgData name="Usuario invitado" userId="S::urn:spo:anon#1bb0c738866755815460777964d5fb7cd53df3d6933eae37ab22056d4158ef6f::" providerId="AD" clId="Web-{1D29CA9E-5CB9-F2E0-7870-2EDB63B7FAB2}" dt="2024-09-03T16:45:35.868" v="1249"/>
        <pc:sldMkLst>
          <pc:docMk/>
          <pc:sldMk cId="3673936100" sldId="662"/>
        </pc:sldMkLst>
      </pc:sldChg>
      <pc:sldChg chg="del">
        <pc:chgData name="Usuario invitado" userId="S::urn:spo:anon#1bb0c738866755815460777964d5fb7cd53df3d6933eae37ab22056d4158ef6f::" providerId="AD" clId="Web-{1D29CA9E-5CB9-F2E0-7870-2EDB63B7FAB2}" dt="2024-09-03T16:45:33.321" v="1247"/>
        <pc:sldMkLst>
          <pc:docMk/>
          <pc:sldMk cId="1649163850" sldId="664"/>
        </pc:sldMkLst>
      </pc:sldChg>
      <pc:sldChg chg="addSp delSp modSp ord addAnim">
        <pc:chgData name="Usuario invitado" userId="S::urn:spo:anon#1bb0c738866755815460777964d5fb7cd53df3d6933eae37ab22056d4158ef6f::" providerId="AD" clId="Web-{1D29CA9E-5CB9-F2E0-7870-2EDB63B7FAB2}" dt="2024-09-03T17:17:48.826" v="1944"/>
        <pc:sldMkLst>
          <pc:docMk/>
          <pc:sldMk cId="0" sldId="665"/>
        </pc:sldMkLst>
        <pc:spChg chg="add mod">
          <ac:chgData name="Usuario invitado" userId="S::urn:spo:anon#1bb0c738866755815460777964d5fb7cd53df3d6933eae37ab22056d4158ef6f::" providerId="AD" clId="Web-{1D29CA9E-5CB9-F2E0-7870-2EDB63B7FAB2}" dt="2024-09-03T15:47:25.933" v="663" actId="1076"/>
          <ac:spMkLst>
            <pc:docMk/>
            <pc:sldMk cId="0" sldId="665"/>
            <ac:spMk id="3" creationId="{F20E7F59-A3F3-DD0E-AD55-E63CCE4C5836}"/>
          </ac:spMkLst>
        </pc:spChg>
        <pc:spChg chg="add del mod">
          <ac:chgData name="Usuario invitado" userId="S::urn:spo:anon#1bb0c738866755815460777964d5fb7cd53df3d6933eae37ab22056d4158ef6f::" providerId="AD" clId="Web-{1D29CA9E-5CB9-F2E0-7870-2EDB63B7FAB2}" dt="2024-09-03T15:45:24.101" v="637"/>
          <ac:spMkLst>
            <pc:docMk/>
            <pc:sldMk cId="0" sldId="665"/>
            <ac:spMk id="4" creationId="{4450A30D-B9D5-2564-23C4-4C11F4C1DDA1}"/>
          </ac:spMkLst>
        </pc:spChg>
        <pc:spChg chg="add mod">
          <ac:chgData name="Usuario invitado" userId="S::urn:spo:anon#1bb0c738866755815460777964d5fb7cd53df3d6933eae37ab22056d4158ef6f::" providerId="AD" clId="Web-{1D29CA9E-5CB9-F2E0-7870-2EDB63B7FAB2}" dt="2024-09-03T15:47:27.308" v="664" actId="1076"/>
          <ac:spMkLst>
            <pc:docMk/>
            <pc:sldMk cId="0" sldId="665"/>
            <ac:spMk id="5" creationId="{9C3BA1E8-5E6D-C245-0460-7100C5940494}"/>
          </ac:spMkLst>
        </pc:spChg>
        <pc:spChg chg="add mod">
          <ac:chgData name="Usuario invitado" userId="S::urn:spo:anon#1bb0c738866755815460777964d5fb7cd53df3d6933eae37ab22056d4158ef6f::" providerId="AD" clId="Web-{1D29CA9E-5CB9-F2E0-7870-2EDB63B7FAB2}" dt="2024-09-03T15:47:30.621" v="666" actId="1076"/>
          <ac:spMkLst>
            <pc:docMk/>
            <pc:sldMk cId="0" sldId="665"/>
            <ac:spMk id="7" creationId="{45D8E0DD-9024-6E4A-F721-6825CC44C58D}"/>
          </ac:spMkLst>
        </pc:spChg>
        <pc:spChg chg="add mod">
          <ac:chgData name="Usuario invitado" userId="S::urn:spo:anon#1bb0c738866755815460777964d5fb7cd53df3d6933eae37ab22056d4158ef6f::" providerId="AD" clId="Web-{1D29CA9E-5CB9-F2E0-7870-2EDB63B7FAB2}" dt="2024-09-03T15:47:30.621" v="665" actId="1076"/>
          <ac:spMkLst>
            <pc:docMk/>
            <pc:sldMk cId="0" sldId="665"/>
            <ac:spMk id="8" creationId="{2950C0C5-77A1-579F-2769-ED1F95308A41}"/>
          </ac:spMkLst>
        </pc:spChg>
        <pc:spChg chg="add mod">
          <ac:chgData name="Usuario invitado" userId="S::urn:spo:anon#1bb0c738866755815460777964d5fb7cd53df3d6933eae37ab22056d4158ef6f::" providerId="AD" clId="Web-{1D29CA9E-5CB9-F2E0-7870-2EDB63B7FAB2}" dt="2024-09-03T15:47:44.200" v="670" actId="1076"/>
          <ac:spMkLst>
            <pc:docMk/>
            <pc:sldMk cId="0" sldId="665"/>
            <ac:spMk id="9" creationId="{31938866-4C8E-67FC-665C-648B3C9C3613}"/>
          </ac:spMkLst>
        </pc:spChg>
        <pc:spChg chg="add mod">
          <ac:chgData name="Usuario invitado" userId="S::urn:spo:anon#1bb0c738866755815460777964d5fb7cd53df3d6933eae37ab22056d4158ef6f::" providerId="AD" clId="Web-{1D29CA9E-5CB9-F2E0-7870-2EDB63B7FAB2}" dt="2024-09-03T15:50:09.439" v="708" actId="14100"/>
          <ac:spMkLst>
            <pc:docMk/>
            <pc:sldMk cId="0" sldId="665"/>
            <ac:spMk id="10" creationId="{5060416A-F160-DF44-DCC2-C1D9C7F6DEF8}"/>
          </ac:spMkLst>
        </pc:spChg>
        <pc:spChg chg="mod">
          <ac:chgData name="Usuario invitado" userId="S::urn:spo:anon#1bb0c738866755815460777964d5fb7cd53df3d6933eae37ab22056d4158ef6f::" providerId="AD" clId="Web-{1D29CA9E-5CB9-F2E0-7870-2EDB63B7FAB2}" dt="2024-09-03T15:43:44.269" v="614" actId="20577"/>
          <ac:spMkLst>
            <pc:docMk/>
            <pc:sldMk cId="0" sldId="665"/>
            <ac:spMk id="437" creationId="{00000000-0000-0000-0000-000000000000}"/>
          </ac:spMkLst>
        </pc:spChg>
        <pc:spChg chg="mod">
          <ac:chgData name="Usuario invitado" userId="S::urn:spo:anon#1bb0c738866755815460777964d5fb7cd53df3d6933eae37ab22056d4158ef6f::" providerId="AD" clId="Web-{1D29CA9E-5CB9-F2E0-7870-2EDB63B7FAB2}" dt="2024-09-03T15:43:52.207" v="620" actId="20577"/>
          <ac:spMkLst>
            <pc:docMk/>
            <pc:sldMk cId="0" sldId="665"/>
            <ac:spMk id="438" creationId="{00000000-0000-0000-0000-000000000000}"/>
          </ac:spMkLst>
        </pc:spChg>
        <pc:grpChg chg="mod">
          <ac:chgData name="Usuario invitado" userId="S::urn:spo:anon#1bb0c738866755815460777964d5fb7cd53df3d6933eae37ab22056d4158ef6f::" providerId="AD" clId="Web-{1D29CA9E-5CB9-F2E0-7870-2EDB63B7FAB2}" dt="2024-09-03T15:47:24.464" v="662" actId="1076"/>
          <ac:grpSpMkLst>
            <pc:docMk/>
            <pc:sldMk cId="0" sldId="665"/>
            <ac:grpSpMk id="439" creationId="{00000000-0000-0000-0000-000000000000}"/>
          </ac:grpSpMkLst>
        </pc:grpChg>
        <pc:grpChg chg="mod">
          <ac:chgData name="Usuario invitado" userId="S::urn:spo:anon#1bb0c738866755815460777964d5fb7cd53df3d6933eae37ab22056d4158ef6f::" providerId="AD" clId="Web-{1D29CA9E-5CB9-F2E0-7870-2EDB63B7FAB2}" dt="2024-09-03T15:47:41.215" v="669" actId="1076"/>
          <ac:grpSpMkLst>
            <pc:docMk/>
            <pc:sldMk cId="0" sldId="665"/>
            <ac:grpSpMk id="444" creationId="{00000000-0000-0000-0000-000000000000}"/>
          </ac:grpSpMkLst>
        </pc:grpChg>
        <pc:picChg chg="add del mod">
          <ac:chgData name="Usuario invitado" userId="S::urn:spo:anon#1bb0c738866755815460777964d5fb7cd53df3d6933eae37ab22056d4158ef6f::" providerId="AD" clId="Web-{1D29CA9E-5CB9-F2E0-7870-2EDB63B7FAB2}" dt="2024-09-03T15:46:23.415" v="641"/>
          <ac:picMkLst>
            <pc:docMk/>
            <pc:sldMk cId="0" sldId="665"/>
            <ac:picMk id="6" creationId="{4AD1D439-BDAB-14D9-BDF9-46661892ECE9}"/>
          </ac:picMkLst>
        </pc:picChg>
        <pc:picChg chg="del">
          <ac:chgData name="Usuario invitado" userId="S::urn:spo:anon#1bb0c738866755815460777964d5fb7cd53df3d6933eae37ab22056d4158ef6f::" providerId="AD" clId="Web-{1D29CA9E-5CB9-F2E0-7870-2EDB63B7FAB2}" dt="2024-09-03T15:44:50.772" v="629"/>
          <ac:picMkLst>
            <pc:docMk/>
            <pc:sldMk cId="0" sldId="665"/>
            <ac:picMk id="452" creationId="{00000000-0000-0000-0000-000000000000}"/>
          </ac:picMkLst>
        </pc:picChg>
        <pc:cxnChg chg="add mod">
          <ac:chgData name="Usuario invitado" userId="S::urn:spo:anon#1bb0c738866755815460777964d5fb7cd53df3d6933eae37ab22056d4158ef6f::" providerId="AD" clId="Web-{1D29CA9E-5CB9-F2E0-7870-2EDB63B7FAB2}" dt="2024-09-03T15:49:16.468" v="693" actId="14100"/>
          <ac:cxnSpMkLst>
            <pc:docMk/>
            <pc:sldMk cId="0" sldId="665"/>
            <ac:cxnSpMk id="11" creationId="{90F95A34-2A98-9A61-E856-723D9DAC7D0F}"/>
          </ac:cxnSpMkLst>
        </pc:cxnChg>
        <pc:cxnChg chg="add del mod ord">
          <ac:chgData name="Usuario invitado" userId="S::urn:spo:anon#1bb0c738866755815460777964d5fb7cd53df3d6933eae37ab22056d4158ef6f::" providerId="AD" clId="Web-{1D29CA9E-5CB9-F2E0-7870-2EDB63B7FAB2}" dt="2024-09-03T15:49:23.125" v="695"/>
          <ac:cxnSpMkLst>
            <pc:docMk/>
            <pc:sldMk cId="0" sldId="665"/>
            <ac:cxnSpMk id="12" creationId="{7BF72EB1-8723-1DEC-A768-8443F28C136B}"/>
          </ac:cxnSpMkLst>
        </pc:cxnChg>
        <pc:cxnChg chg="add mod">
          <ac:chgData name="Usuario invitado" userId="S::urn:spo:anon#1bb0c738866755815460777964d5fb7cd53df3d6933eae37ab22056d4158ef6f::" providerId="AD" clId="Web-{1D29CA9E-5CB9-F2E0-7870-2EDB63B7FAB2}" dt="2024-09-03T15:49:46.704" v="702" actId="14100"/>
          <ac:cxnSpMkLst>
            <pc:docMk/>
            <pc:sldMk cId="0" sldId="665"/>
            <ac:cxnSpMk id="13" creationId="{6A06C951-F1C2-4C98-3391-C46D5B9350F1}"/>
          </ac:cxnSpMkLst>
        </pc:cxnChg>
        <pc:cxnChg chg="add mod">
          <ac:chgData name="Usuario invitado" userId="S::urn:spo:anon#1bb0c738866755815460777964d5fb7cd53df3d6933eae37ab22056d4158ef6f::" providerId="AD" clId="Web-{1D29CA9E-5CB9-F2E0-7870-2EDB63B7FAB2}" dt="2024-09-03T15:50:06.111" v="707" actId="14100"/>
          <ac:cxnSpMkLst>
            <pc:docMk/>
            <pc:sldMk cId="0" sldId="665"/>
            <ac:cxnSpMk id="14" creationId="{7A6F200D-A5CC-9AA5-9388-2EE276B1CDC1}"/>
          </ac:cxnSpMkLst>
        </pc:cxnChg>
      </pc:sldChg>
      <pc:sldChg chg="modSp">
        <pc:chgData name="Usuario invitado" userId="S::urn:spo:anon#1bb0c738866755815460777964d5fb7cd53df3d6933eae37ab22056d4158ef6f::" providerId="AD" clId="Web-{1D29CA9E-5CB9-F2E0-7870-2EDB63B7FAB2}" dt="2024-09-03T15:42:01.188" v="598" actId="20577"/>
        <pc:sldMkLst>
          <pc:docMk/>
          <pc:sldMk cId="2238899023" sldId="666"/>
        </pc:sldMkLst>
        <pc:spChg chg="mod">
          <ac:chgData name="Usuario invitado" userId="S::urn:spo:anon#1bb0c738866755815460777964d5fb7cd53df3d6933eae37ab22056d4158ef6f::" providerId="AD" clId="Web-{1D29CA9E-5CB9-F2E0-7870-2EDB63B7FAB2}" dt="2024-09-03T15:42:01.188" v="598" actId="20577"/>
          <ac:spMkLst>
            <pc:docMk/>
            <pc:sldMk cId="2238899023" sldId="666"/>
            <ac:spMk id="457" creationId="{00000000-0000-0000-0000-000000000000}"/>
          </ac:spMkLst>
        </pc:spChg>
      </pc:sldChg>
      <pc:sldChg chg="del">
        <pc:chgData name="Usuario invitado" userId="S::urn:spo:anon#1bb0c738866755815460777964d5fb7cd53df3d6933eae37ab22056d4158ef6f::" providerId="AD" clId="Web-{1D29CA9E-5CB9-F2E0-7870-2EDB63B7FAB2}" dt="2024-09-03T16:45:32.352" v="1246"/>
        <pc:sldMkLst>
          <pc:docMk/>
          <pc:sldMk cId="3440574690" sldId="671"/>
        </pc:sldMkLst>
      </pc:sldChg>
      <pc:sldChg chg="modSp">
        <pc:chgData name="Usuario invitado" userId="S::urn:spo:anon#1bb0c738866755815460777964d5fb7cd53df3d6933eae37ab22056d4158ef6f::" providerId="AD" clId="Web-{1D29CA9E-5CB9-F2E0-7870-2EDB63B7FAB2}" dt="2024-09-03T14:46:44.484" v="6" actId="20577"/>
        <pc:sldMkLst>
          <pc:docMk/>
          <pc:sldMk cId="2840520209" sldId="676"/>
        </pc:sldMkLst>
        <pc:spChg chg="mod">
          <ac:chgData name="Usuario invitado" userId="S::urn:spo:anon#1bb0c738866755815460777964d5fb7cd53df3d6933eae37ab22056d4158ef6f::" providerId="AD" clId="Web-{1D29CA9E-5CB9-F2E0-7870-2EDB63B7FAB2}" dt="2024-09-03T14:46:44.484" v="6" actId="20577"/>
          <ac:spMkLst>
            <pc:docMk/>
            <pc:sldMk cId="2840520209" sldId="676"/>
            <ac:spMk id="3" creationId="{8F4D0A86-7FD6-1E99-3702-BFBD86C01E65}"/>
          </ac:spMkLst>
        </pc:spChg>
      </pc:sldChg>
      <pc:sldChg chg="addSp delSp modSp add ord replId addAnim">
        <pc:chgData name="Usuario invitado" userId="S::urn:spo:anon#1bb0c738866755815460777964d5fb7cd53df3d6933eae37ab22056d4158ef6f::" providerId="AD" clId="Web-{1D29CA9E-5CB9-F2E0-7870-2EDB63B7FAB2}" dt="2024-09-03T16:36:56.428" v="1236" actId="20577"/>
        <pc:sldMkLst>
          <pc:docMk/>
          <pc:sldMk cId="664100064" sldId="681"/>
        </pc:sldMkLst>
        <pc:spChg chg="add del mod">
          <ac:chgData name="Usuario invitado" userId="S::urn:spo:anon#1bb0c738866755815460777964d5fb7cd53df3d6933eae37ab22056d4158ef6f::" providerId="AD" clId="Web-{1D29CA9E-5CB9-F2E0-7870-2EDB63B7FAB2}" dt="2024-09-03T15:19:06.512" v="476"/>
          <ac:spMkLst>
            <pc:docMk/>
            <pc:sldMk cId="664100064" sldId="681"/>
            <ac:spMk id="4" creationId="{B36E1A39-9C30-DC42-A024-573C6FD94159}"/>
          </ac:spMkLst>
        </pc:spChg>
        <pc:spChg chg="add del">
          <ac:chgData name="Usuario invitado" userId="S::urn:spo:anon#1bb0c738866755815460777964d5fb7cd53df3d6933eae37ab22056d4158ef6f::" providerId="AD" clId="Web-{1D29CA9E-5CB9-F2E0-7870-2EDB63B7FAB2}" dt="2024-09-03T15:18:53.059" v="475"/>
          <ac:spMkLst>
            <pc:docMk/>
            <pc:sldMk cId="664100064" sldId="681"/>
            <ac:spMk id="6" creationId="{75EC065E-8895-22B0-ED96-C4921C31B458}"/>
          </ac:spMkLst>
        </pc:spChg>
        <pc:spChg chg="add mod">
          <ac:chgData name="Usuario invitado" userId="S::urn:spo:anon#1bb0c738866755815460777964d5fb7cd53df3d6933eae37ab22056d4158ef6f::" providerId="AD" clId="Web-{1D29CA9E-5CB9-F2E0-7870-2EDB63B7FAB2}" dt="2024-09-03T16:36:56.428" v="1236" actId="20577"/>
          <ac:spMkLst>
            <pc:docMk/>
            <pc:sldMk cId="664100064" sldId="681"/>
            <ac:spMk id="8" creationId="{A554C93A-BBD4-EE47-1698-34FA1510E18D}"/>
          </ac:spMkLst>
        </pc:spChg>
        <pc:spChg chg="add mod">
          <ac:chgData name="Usuario invitado" userId="S::urn:spo:anon#1bb0c738866755815460777964d5fb7cd53df3d6933eae37ab22056d4158ef6f::" providerId="AD" clId="Web-{1D29CA9E-5CB9-F2E0-7870-2EDB63B7FAB2}" dt="2024-09-03T16:33:10.295" v="1146" actId="20577"/>
          <ac:spMkLst>
            <pc:docMk/>
            <pc:sldMk cId="664100064" sldId="681"/>
            <ac:spMk id="10" creationId="{A7E3A469-2148-177D-2F33-108CB2685840}"/>
          </ac:spMkLst>
        </pc:spChg>
        <pc:spChg chg="add del mod">
          <ac:chgData name="Usuario invitado" userId="S::urn:spo:anon#1bb0c738866755815460777964d5fb7cd53df3d6933eae37ab22056d4158ef6f::" providerId="AD" clId="Web-{1D29CA9E-5CB9-F2E0-7870-2EDB63B7FAB2}" dt="2024-09-03T16:14:28.115" v="908"/>
          <ac:spMkLst>
            <pc:docMk/>
            <pc:sldMk cId="664100064" sldId="681"/>
            <ac:spMk id="13" creationId="{62448FDD-709E-1D16-BCEF-CD8EB976483B}"/>
          </ac:spMkLst>
        </pc:spChg>
        <pc:spChg chg="add mod">
          <ac:chgData name="Usuario invitado" userId="S::urn:spo:anon#1bb0c738866755815460777964d5fb7cd53df3d6933eae37ab22056d4158ef6f::" providerId="AD" clId="Web-{1D29CA9E-5CB9-F2E0-7870-2EDB63B7FAB2}" dt="2024-09-03T16:18:51.983" v="1008" actId="1076"/>
          <ac:spMkLst>
            <pc:docMk/>
            <pc:sldMk cId="664100064" sldId="681"/>
            <ac:spMk id="15" creationId="{48E280CB-5447-AF68-DAB4-6D786E8FE609}"/>
          </ac:spMkLst>
        </pc:spChg>
        <pc:spChg chg="add mod">
          <ac:chgData name="Usuario invitado" userId="S::urn:spo:anon#1bb0c738866755815460777964d5fb7cd53df3d6933eae37ab22056d4158ef6f::" providerId="AD" clId="Web-{1D29CA9E-5CB9-F2E0-7870-2EDB63B7FAB2}" dt="2024-09-03T16:31:59.933" v="1111" actId="20577"/>
          <ac:spMkLst>
            <pc:docMk/>
            <pc:sldMk cId="664100064" sldId="681"/>
            <ac:spMk id="17" creationId="{8B40E6DC-3432-A8A8-14F5-3A8C8D2AADCC}"/>
          </ac:spMkLst>
        </pc:spChg>
        <pc:spChg chg="add mod">
          <ac:chgData name="Usuario invitado" userId="S::urn:spo:anon#1bb0c738866755815460777964d5fb7cd53df3d6933eae37ab22056d4158ef6f::" providerId="AD" clId="Web-{1D29CA9E-5CB9-F2E0-7870-2EDB63B7FAB2}" dt="2024-09-03T16:21:19.864" v="1029" actId="1076"/>
          <ac:spMkLst>
            <pc:docMk/>
            <pc:sldMk cId="664100064" sldId="681"/>
            <ac:spMk id="20" creationId="{ABEE7845-10CA-BD61-E9F2-6DEEDB92EA8E}"/>
          </ac:spMkLst>
        </pc:spChg>
        <pc:spChg chg="add mod">
          <ac:chgData name="Usuario invitado" userId="S::urn:spo:anon#1bb0c738866755815460777964d5fb7cd53df3d6933eae37ab22056d4158ef6f::" providerId="AD" clId="Web-{1D29CA9E-5CB9-F2E0-7870-2EDB63B7FAB2}" dt="2024-09-03T16:21:17.317" v="1028" actId="1076"/>
          <ac:spMkLst>
            <pc:docMk/>
            <pc:sldMk cId="664100064" sldId="681"/>
            <ac:spMk id="22" creationId="{44C26918-58D8-B76C-0DDA-CC510E9408D8}"/>
          </ac:spMkLst>
        </pc:spChg>
        <pc:spChg chg="del mod">
          <ac:chgData name="Usuario invitado" userId="S::urn:spo:anon#1bb0c738866755815460777964d5fb7cd53df3d6933eae37ab22056d4158ef6f::" providerId="AD" clId="Web-{1D29CA9E-5CB9-F2E0-7870-2EDB63B7FAB2}" dt="2024-09-03T15:14:25.846" v="467"/>
          <ac:spMkLst>
            <pc:docMk/>
            <pc:sldMk cId="664100064" sldId="681"/>
            <ac:spMk id="438" creationId="{00000000-0000-0000-0000-000000000000}"/>
          </ac:spMkLst>
        </pc:spChg>
        <pc:grpChg chg="mod">
          <ac:chgData name="Usuario invitado" userId="S::urn:spo:anon#1bb0c738866755815460777964d5fb7cd53df3d6933eae37ab22056d4158ef6f::" providerId="AD" clId="Web-{1D29CA9E-5CB9-F2E0-7870-2EDB63B7FAB2}" dt="2024-09-03T15:18:50.246" v="474" actId="14100"/>
          <ac:grpSpMkLst>
            <pc:docMk/>
            <pc:sldMk cId="664100064" sldId="681"/>
            <ac:grpSpMk id="444" creationId="{00000000-0000-0000-0000-000000000000}"/>
          </ac:grpSpMkLst>
        </pc:grpChg>
        <pc:picChg chg="add del mod">
          <ac:chgData name="Usuario invitado" userId="S::urn:spo:anon#1bb0c738866755815460777964d5fb7cd53df3d6933eae37ab22056d4158ef6f::" providerId="AD" clId="Web-{1D29CA9E-5CB9-F2E0-7870-2EDB63B7FAB2}" dt="2024-09-03T15:38:24.461" v="595"/>
          <ac:picMkLst>
            <pc:docMk/>
            <pc:sldMk cId="664100064" sldId="681"/>
            <ac:picMk id="11" creationId="{12E87A95-0872-0B81-308D-6B5E090BAB33}"/>
          </ac:picMkLst>
        </pc:picChg>
        <pc:picChg chg="add del mod">
          <ac:chgData name="Usuario invitado" userId="S::urn:spo:anon#1bb0c738866755815460777964d5fb7cd53df3d6933eae37ab22056d4158ef6f::" providerId="AD" clId="Web-{1D29CA9E-5CB9-F2E0-7870-2EDB63B7FAB2}" dt="2024-09-03T16:20:20.737" v="1010"/>
          <ac:picMkLst>
            <pc:docMk/>
            <pc:sldMk cId="664100064" sldId="681"/>
            <ac:picMk id="18" creationId="{86E97508-C24B-0885-C2F6-58B7C1D666A3}"/>
          </ac:picMkLst>
        </pc:picChg>
      </pc:sldChg>
      <pc:sldChg chg="add del replId">
        <pc:chgData name="Usuario invitado" userId="S::urn:spo:anon#1bb0c738866755815460777964d5fb7cd53df3d6933eae37ab22056d4158ef6f::" providerId="AD" clId="Web-{1D29CA9E-5CB9-F2E0-7870-2EDB63B7FAB2}" dt="2024-09-03T16:07:26.335" v="831"/>
        <pc:sldMkLst>
          <pc:docMk/>
          <pc:sldMk cId="529019713" sldId="682"/>
        </pc:sldMkLst>
      </pc:sldChg>
      <pc:sldChg chg="add del replId">
        <pc:chgData name="Usuario invitado" userId="S::urn:spo:anon#1bb0c738866755815460777964d5fb7cd53df3d6933eae37ab22056d4158ef6f::" providerId="AD" clId="Web-{1D29CA9E-5CB9-F2E0-7870-2EDB63B7FAB2}" dt="2024-09-03T16:45:31.336" v="1245"/>
        <pc:sldMkLst>
          <pc:docMk/>
          <pc:sldMk cId="98913340" sldId="683"/>
        </pc:sldMkLst>
      </pc:sldChg>
      <pc:sldChg chg="addSp delSp modSp add del replId">
        <pc:chgData name="Usuario invitado" userId="S::urn:spo:anon#1bb0c738866755815460777964d5fb7cd53df3d6933eae37ab22056d4158ef6f::" providerId="AD" clId="Web-{1D29CA9E-5CB9-F2E0-7870-2EDB63B7FAB2}" dt="2024-09-03T15:44:28.302" v="624"/>
        <pc:sldMkLst>
          <pc:docMk/>
          <pc:sldMk cId="644287719" sldId="684"/>
        </pc:sldMkLst>
        <pc:spChg chg="add mod">
          <ac:chgData name="Usuario invitado" userId="S::urn:spo:anon#1bb0c738866755815460777964d5fb7cd53df3d6933eae37ab22056d4158ef6f::" providerId="AD" clId="Web-{1D29CA9E-5CB9-F2E0-7870-2EDB63B7FAB2}" dt="2024-09-03T15:44:24.614" v="623"/>
          <ac:spMkLst>
            <pc:docMk/>
            <pc:sldMk cId="644287719" sldId="684"/>
            <ac:spMk id="4" creationId="{24CB210B-B604-E732-BDF4-8F8BD7E063D4}"/>
          </ac:spMkLst>
        </pc:spChg>
        <pc:spChg chg="del mod">
          <ac:chgData name="Usuario invitado" userId="S::urn:spo:anon#1bb0c738866755815460777964d5fb7cd53df3d6933eae37ab22056d4158ef6f::" providerId="AD" clId="Web-{1D29CA9E-5CB9-F2E0-7870-2EDB63B7FAB2}" dt="2024-09-03T15:44:24.614" v="623"/>
          <ac:spMkLst>
            <pc:docMk/>
            <pc:sldMk cId="644287719" sldId="684"/>
            <ac:spMk id="438" creationId="{00000000-0000-0000-0000-000000000000}"/>
          </ac:spMkLst>
        </pc:spChg>
      </pc:sldChg>
      <pc:sldChg chg="addSp delSp modSp add ord replId addAnim delAnim">
        <pc:chgData name="Usuario invitado" userId="S::urn:spo:anon#1bb0c738866755815460777964d5fb7cd53df3d6933eae37ab22056d4158ef6f::" providerId="AD" clId="Web-{1D29CA9E-5CB9-F2E0-7870-2EDB63B7FAB2}" dt="2024-09-03T17:17:24.106" v="1942"/>
        <pc:sldMkLst>
          <pc:docMk/>
          <pc:sldMk cId="805963928" sldId="684"/>
        </pc:sldMkLst>
        <pc:spChg chg="add del mod">
          <ac:chgData name="Usuario invitado" userId="S::urn:spo:anon#1bb0c738866755815460777964d5fb7cd53df3d6933eae37ab22056d4158ef6f::" providerId="AD" clId="Web-{1D29CA9E-5CB9-F2E0-7870-2EDB63B7FAB2}" dt="2024-09-03T16:49:25.563" v="1382" actId="20577"/>
          <ac:spMkLst>
            <pc:docMk/>
            <pc:sldMk cId="805963928" sldId="684"/>
            <ac:spMk id="4" creationId="{73B2507B-F328-C732-94E2-1CC057134586}"/>
          </ac:spMkLst>
        </pc:spChg>
        <pc:spChg chg="add mod">
          <ac:chgData name="Usuario invitado" userId="S::urn:spo:anon#1bb0c738866755815460777964d5fb7cd53df3d6933eae37ab22056d4158ef6f::" providerId="AD" clId="Web-{1D29CA9E-5CB9-F2E0-7870-2EDB63B7FAB2}" dt="2024-09-03T16:49:46.673" v="1384"/>
          <ac:spMkLst>
            <pc:docMk/>
            <pc:sldMk cId="805963928" sldId="684"/>
            <ac:spMk id="6" creationId="{D9BB61D9-10AB-F6BE-F75E-0D1721FC17E3}"/>
          </ac:spMkLst>
        </pc:spChg>
        <pc:spChg chg="del mod">
          <ac:chgData name="Usuario invitado" userId="S::urn:spo:anon#1bb0c738866755815460777964d5fb7cd53df3d6933eae37ab22056d4158ef6f::" providerId="AD" clId="Web-{1D29CA9E-5CB9-F2E0-7870-2EDB63B7FAB2}" dt="2024-09-03T16:47:29.840" v="1304"/>
          <ac:spMkLst>
            <pc:docMk/>
            <pc:sldMk cId="805963928" sldId="684"/>
            <ac:spMk id="8" creationId="{A554C93A-BBD4-EE47-1698-34FA1510E18D}"/>
          </ac:spMkLst>
        </pc:spChg>
        <pc:spChg chg="add del mod">
          <ac:chgData name="Usuario invitado" userId="S::urn:spo:anon#1bb0c738866755815460777964d5fb7cd53df3d6933eae37ab22056d4158ef6f::" providerId="AD" clId="Web-{1D29CA9E-5CB9-F2E0-7870-2EDB63B7FAB2}" dt="2024-09-03T16:49:52.689" v="1385" actId="20577"/>
          <ac:spMkLst>
            <pc:docMk/>
            <pc:sldMk cId="805963928" sldId="684"/>
            <ac:spMk id="9" creationId="{2A16FDD4-AD85-27B1-A08A-EFE2768C2769}"/>
          </ac:spMkLst>
        </pc:spChg>
        <pc:spChg chg="mod">
          <ac:chgData name="Usuario invitado" userId="S::urn:spo:anon#1bb0c738866755815460777964d5fb7cd53df3d6933eae37ab22056d4158ef6f::" providerId="AD" clId="Web-{1D29CA9E-5CB9-F2E0-7870-2EDB63B7FAB2}" dt="2024-09-03T16:49:19.985" v="1381" actId="1076"/>
          <ac:spMkLst>
            <pc:docMk/>
            <pc:sldMk cId="805963928" sldId="684"/>
            <ac:spMk id="10" creationId="{A7E3A469-2148-177D-2F33-108CB2685840}"/>
          </ac:spMkLst>
        </pc:spChg>
        <pc:spChg chg="add mod">
          <ac:chgData name="Usuario invitado" userId="S::urn:spo:anon#1bb0c738866755815460777964d5fb7cd53df3d6933eae37ab22056d4158ef6f::" providerId="AD" clId="Web-{1D29CA9E-5CB9-F2E0-7870-2EDB63B7FAB2}" dt="2024-09-03T16:49:57.111" v="1386" actId="20577"/>
          <ac:spMkLst>
            <pc:docMk/>
            <pc:sldMk cId="805963928" sldId="684"/>
            <ac:spMk id="12" creationId="{1BFB58AF-3037-00CF-2341-FFB640D9BD1D}"/>
          </ac:spMkLst>
        </pc:spChg>
        <pc:spChg chg="add mod">
          <ac:chgData name="Usuario invitado" userId="S::urn:spo:anon#1bb0c738866755815460777964d5fb7cd53df3d6933eae37ab22056d4158ef6f::" providerId="AD" clId="Web-{1D29CA9E-5CB9-F2E0-7870-2EDB63B7FAB2}" dt="2024-09-03T16:50:21.034" v="1407" actId="1076"/>
          <ac:spMkLst>
            <pc:docMk/>
            <pc:sldMk cId="805963928" sldId="684"/>
            <ac:spMk id="15" creationId="{5429804F-990C-B681-B9B5-6C914EBE2F38}"/>
          </ac:spMkLst>
        </pc:spChg>
        <pc:grpChg chg="mod">
          <ac:chgData name="Usuario invitado" userId="S::urn:spo:anon#1bb0c738866755815460777964d5fb7cd53df3d6933eae37ab22056d4158ef6f::" providerId="AD" clId="Web-{1D29CA9E-5CB9-F2E0-7870-2EDB63B7FAB2}" dt="2024-09-03T16:06:59.896" v="829" actId="1076"/>
          <ac:grpSpMkLst>
            <pc:docMk/>
            <pc:sldMk cId="805963928" sldId="684"/>
            <ac:grpSpMk id="439" creationId="{00000000-0000-0000-0000-000000000000}"/>
          </ac:grpSpMkLst>
        </pc:grpChg>
        <pc:picChg chg="add mod">
          <ac:chgData name="Usuario invitado" userId="S::urn:spo:anon#1bb0c738866755815460777964d5fb7cd53df3d6933eae37ab22056d4158ef6f::" providerId="AD" clId="Web-{1D29CA9E-5CB9-F2E0-7870-2EDB63B7FAB2}" dt="2024-09-03T16:48:02.576" v="1313" actId="1076"/>
          <ac:picMkLst>
            <pc:docMk/>
            <pc:sldMk cId="805963928" sldId="684"/>
            <ac:picMk id="13" creationId="{4E908E1F-172D-4A67-1A16-50C8A95DD723}"/>
          </ac:picMkLst>
        </pc:picChg>
      </pc:sldChg>
      <pc:sldChg chg="add del replId">
        <pc:chgData name="Usuario invitado" userId="S::urn:spo:anon#1bb0c738866755815460777964d5fb7cd53df3d6933eae37ab22056d4158ef6f::" providerId="AD" clId="Web-{1D29CA9E-5CB9-F2E0-7870-2EDB63B7FAB2}" dt="2024-09-03T15:44:41.349" v="628"/>
        <pc:sldMkLst>
          <pc:docMk/>
          <pc:sldMk cId="1277317275" sldId="684"/>
        </pc:sldMkLst>
      </pc:sldChg>
      <pc:sldChg chg="add del replId">
        <pc:chgData name="Usuario invitado" userId="S::urn:spo:anon#1bb0c738866755815460777964d5fb7cd53df3d6933eae37ab22056d4158ef6f::" providerId="AD" clId="Web-{1D29CA9E-5CB9-F2E0-7870-2EDB63B7FAB2}" dt="2024-09-03T15:44:35.068" v="626"/>
        <pc:sldMkLst>
          <pc:docMk/>
          <pc:sldMk cId="2082322056" sldId="684"/>
        </pc:sldMkLst>
      </pc:sldChg>
      <pc:sldChg chg="add del replId">
        <pc:chgData name="Usuario invitado" userId="S::urn:spo:anon#1bb0c738866755815460777964d5fb7cd53df3d6933eae37ab22056d4158ef6f::" providerId="AD" clId="Web-{1D29CA9E-5CB9-F2E0-7870-2EDB63B7FAB2}" dt="2024-09-03T16:21:30.348" v="1031"/>
        <pc:sldMkLst>
          <pc:docMk/>
          <pc:sldMk cId="3064128300" sldId="685"/>
        </pc:sldMkLst>
      </pc:sldChg>
      <pc:sldChg chg="addSp delSp modSp add replId addAnim">
        <pc:chgData name="Usuario invitado" userId="S::urn:spo:anon#1bb0c738866755815460777964d5fb7cd53df3d6933eae37ab22056d4158ef6f::" providerId="AD" clId="Web-{1D29CA9E-5CB9-F2E0-7870-2EDB63B7FAB2}" dt="2024-09-03T16:36:49.709" v="1235"/>
        <pc:sldMkLst>
          <pc:docMk/>
          <pc:sldMk cId="3408594012" sldId="685"/>
        </pc:sldMkLst>
        <pc:spChg chg="add mod">
          <ac:chgData name="Usuario invitado" userId="S::urn:spo:anon#1bb0c738866755815460777964d5fb7cd53df3d6933eae37ab22056d4158ef6f::" providerId="AD" clId="Web-{1D29CA9E-5CB9-F2E0-7870-2EDB63B7FAB2}" dt="2024-09-03T16:35:48.644" v="1220" actId="1076"/>
          <ac:spMkLst>
            <pc:docMk/>
            <pc:sldMk cId="3408594012" sldId="685"/>
            <ac:spMk id="4" creationId="{FB8190B1-928C-7B9D-E083-F5A1E733497B}"/>
          </ac:spMkLst>
        </pc:spChg>
        <pc:spChg chg="add mod">
          <ac:chgData name="Usuario invitado" userId="S::urn:spo:anon#1bb0c738866755815460777964d5fb7cd53df3d6933eae37ab22056d4158ef6f::" providerId="AD" clId="Web-{1D29CA9E-5CB9-F2E0-7870-2EDB63B7FAB2}" dt="2024-09-03T16:35:49.691" v="1221" actId="1076"/>
          <ac:spMkLst>
            <pc:docMk/>
            <pc:sldMk cId="3408594012" sldId="685"/>
            <ac:spMk id="6" creationId="{74EF2942-B449-3F67-14B1-67D08BEA8A75}"/>
          </ac:spMkLst>
        </pc:spChg>
        <pc:spChg chg="add del">
          <ac:chgData name="Usuario invitado" userId="S::urn:spo:anon#1bb0c738866755815460777964d5fb7cd53df3d6933eae37ab22056d4158ef6f::" providerId="AD" clId="Web-{1D29CA9E-5CB9-F2E0-7870-2EDB63B7FAB2}" dt="2024-09-03T16:21:54.396" v="1040"/>
          <ac:spMkLst>
            <pc:docMk/>
            <pc:sldMk cId="3408594012" sldId="685"/>
            <ac:spMk id="9" creationId="{42B1C151-B091-A820-755F-5A50CBD1B113}"/>
          </ac:spMkLst>
        </pc:spChg>
        <pc:spChg chg="add del mod">
          <ac:chgData name="Usuario invitado" userId="S::urn:spo:anon#1bb0c738866755815460777964d5fb7cd53df3d6933eae37ab22056d4158ef6f::" providerId="AD" clId="Web-{1D29CA9E-5CB9-F2E0-7870-2EDB63B7FAB2}" dt="2024-09-03T16:22:23.163" v="1055"/>
          <ac:spMkLst>
            <pc:docMk/>
            <pc:sldMk cId="3408594012" sldId="685"/>
            <ac:spMk id="11" creationId="{0833567C-C73F-78D1-3E03-67B6DC81433D}"/>
          </ac:spMkLst>
        </pc:spChg>
        <pc:spChg chg="del mod">
          <ac:chgData name="Usuario invitado" userId="S::urn:spo:anon#1bb0c738866755815460777964d5fb7cd53df3d6933eae37ab22056d4158ef6f::" providerId="AD" clId="Web-{1D29CA9E-5CB9-F2E0-7870-2EDB63B7FAB2}" dt="2024-09-03T16:22:19.803" v="1054"/>
          <ac:spMkLst>
            <pc:docMk/>
            <pc:sldMk cId="3408594012" sldId="685"/>
            <ac:spMk id="13" creationId="{771E70CE-9D55-529E-520D-7E93889ECA99}"/>
          </ac:spMkLst>
        </pc:spChg>
        <pc:spChg chg="add mod">
          <ac:chgData name="Usuario invitado" userId="S::urn:spo:anon#1bb0c738866755815460777964d5fb7cd53df3d6933eae37ab22056d4158ef6f::" providerId="AD" clId="Web-{1D29CA9E-5CB9-F2E0-7870-2EDB63B7FAB2}" dt="2024-09-03T16:36:49.709" v="1235"/>
          <ac:spMkLst>
            <pc:docMk/>
            <pc:sldMk cId="3408594012" sldId="685"/>
            <ac:spMk id="14" creationId="{E8B23131-3D96-54A4-CD9D-8B8ECE703764}"/>
          </ac:spMkLst>
        </pc:spChg>
        <pc:spChg chg="add mod">
          <ac:chgData name="Usuario invitado" userId="S::urn:spo:anon#1bb0c738866755815460777964d5fb7cd53df3d6933eae37ab22056d4158ef6f::" providerId="AD" clId="Web-{1D29CA9E-5CB9-F2E0-7870-2EDB63B7FAB2}" dt="2024-09-03T16:33:17.123" v="1150" actId="20577"/>
          <ac:spMkLst>
            <pc:docMk/>
            <pc:sldMk cId="3408594012" sldId="685"/>
            <ac:spMk id="16" creationId="{D8030557-FF08-868E-776D-47D77FFF1F93}"/>
          </ac:spMkLst>
        </pc:spChg>
        <pc:spChg chg="add mod">
          <ac:chgData name="Usuario invitado" userId="S::urn:spo:anon#1bb0c738866755815460777964d5fb7cd53df3d6933eae37ab22056d4158ef6f::" providerId="AD" clId="Web-{1D29CA9E-5CB9-F2E0-7870-2EDB63B7FAB2}" dt="2024-09-03T16:32:16.480" v="1130" actId="20577"/>
          <ac:spMkLst>
            <pc:docMk/>
            <pc:sldMk cId="3408594012" sldId="685"/>
            <ac:spMk id="18" creationId="{E8B8D59E-38DA-265D-336D-BF980CB080A0}"/>
          </ac:spMkLst>
        </pc:spChg>
        <pc:spChg chg="add mod">
          <ac:chgData name="Usuario invitado" userId="S::urn:spo:anon#1bb0c738866755815460777964d5fb7cd53df3d6933eae37ab22056d4158ef6f::" providerId="AD" clId="Web-{1D29CA9E-5CB9-F2E0-7870-2EDB63B7FAB2}" dt="2024-09-03T16:31:48.229" v="1093" actId="20577"/>
          <ac:spMkLst>
            <pc:docMk/>
            <pc:sldMk cId="3408594012" sldId="685"/>
            <ac:spMk id="20" creationId="{301FBD62-21A2-A1E8-D99E-CC9E10C4D38D}"/>
          </ac:spMkLst>
        </pc:spChg>
        <pc:spChg chg="del mod">
          <ac:chgData name="Usuario invitado" userId="S::urn:spo:anon#1bb0c738866755815460777964d5fb7cd53df3d6933eae37ab22056d4158ef6f::" providerId="AD" clId="Web-{1D29CA9E-5CB9-F2E0-7870-2EDB63B7FAB2}" dt="2024-09-03T16:21:56.115" v="1041"/>
          <ac:spMkLst>
            <pc:docMk/>
            <pc:sldMk cId="3408594012" sldId="685"/>
            <ac:spMk id="655" creationId="{00000000-0000-0000-0000-000000000000}"/>
          </ac:spMkLst>
        </pc:spChg>
        <pc:picChg chg="del">
          <ac:chgData name="Usuario invitado" userId="S::urn:spo:anon#1bb0c738866755815460777964d5fb7cd53df3d6933eae37ab22056d4158ef6f::" providerId="AD" clId="Web-{1D29CA9E-5CB9-F2E0-7870-2EDB63B7FAB2}" dt="2024-09-03T16:21:44.833" v="1033"/>
          <ac:picMkLst>
            <pc:docMk/>
            <pc:sldMk cId="3408594012" sldId="685"/>
            <ac:picMk id="8" creationId="{24DBABE0-F4C2-BBCD-1336-848D8CB16810}"/>
          </ac:picMkLst>
        </pc:picChg>
      </pc:sldChg>
      <pc:sldChg chg="addSp delSp modSp add replId addAnim delAnim">
        <pc:chgData name="Usuario invitado" userId="S::urn:spo:anon#1bb0c738866755815460777964d5fb7cd53df3d6933eae37ab22056d4158ef6f::" providerId="AD" clId="Web-{1D29CA9E-5CB9-F2E0-7870-2EDB63B7FAB2}" dt="2024-09-03T16:37:26.335" v="1244" actId="1076"/>
        <pc:sldMkLst>
          <pc:docMk/>
          <pc:sldMk cId="748703204" sldId="686"/>
        </pc:sldMkLst>
        <pc:spChg chg="add mod">
          <ac:chgData name="Usuario invitado" userId="S::urn:spo:anon#1bb0c738866755815460777964d5fb7cd53df3d6933eae37ab22056d4158ef6f::" providerId="AD" clId="Web-{1D29CA9E-5CB9-F2E0-7870-2EDB63B7FAB2}" dt="2024-09-03T16:37:26.304" v="1240" actId="1076"/>
          <ac:spMkLst>
            <pc:docMk/>
            <pc:sldMk cId="748703204" sldId="686"/>
            <ac:spMk id="4" creationId="{D61A02BE-61C2-F71E-705D-36CD7EB3E743}"/>
          </ac:spMkLst>
        </pc:spChg>
        <pc:spChg chg="add mod">
          <ac:chgData name="Usuario invitado" userId="S::urn:spo:anon#1bb0c738866755815460777964d5fb7cd53df3d6933eae37ab22056d4158ef6f::" providerId="AD" clId="Web-{1D29CA9E-5CB9-F2E0-7870-2EDB63B7FAB2}" dt="2024-09-03T16:37:26.304" v="1241" actId="1076"/>
          <ac:spMkLst>
            <pc:docMk/>
            <pc:sldMk cId="748703204" sldId="686"/>
            <ac:spMk id="6" creationId="{20887C5E-7EEC-6BEC-3271-A8A6ACCC43D8}"/>
          </ac:spMkLst>
        </pc:spChg>
        <pc:spChg chg="mod">
          <ac:chgData name="Usuario invitado" userId="S::urn:spo:anon#1bb0c738866755815460777964d5fb7cd53df3d6933eae37ab22056d4158ef6f::" providerId="AD" clId="Web-{1D29CA9E-5CB9-F2E0-7870-2EDB63B7FAB2}" dt="2024-09-03T16:37:02.615" v="1237" actId="20577"/>
          <ac:spMkLst>
            <pc:docMk/>
            <pc:sldMk cId="748703204" sldId="686"/>
            <ac:spMk id="8" creationId="{A554C93A-BBD4-EE47-1698-34FA1510E18D}"/>
          </ac:spMkLst>
        </pc:spChg>
        <pc:spChg chg="add mod">
          <ac:chgData name="Usuario invitado" userId="S::urn:spo:anon#1bb0c738866755815460777964d5fb7cd53df3d6933eae37ab22056d4158ef6f::" providerId="AD" clId="Web-{1D29CA9E-5CB9-F2E0-7870-2EDB63B7FAB2}" dt="2024-09-03T16:37:26.319" v="1242" actId="1076"/>
          <ac:spMkLst>
            <pc:docMk/>
            <pc:sldMk cId="748703204" sldId="686"/>
            <ac:spMk id="9" creationId="{A3D435B3-22A6-0158-A171-C37F56D7E847}"/>
          </ac:spMkLst>
        </pc:spChg>
        <pc:spChg chg="mod">
          <ac:chgData name="Usuario invitado" userId="S::urn:spo:anon#1bb0c738866755815460777964d5fb7cd53df3d6933eae37ab22056d4158ef6f::" providerId="AD" clId="Web-{1D29CA9E-5CB9-F2E0-7870-2EDB63B7FAB2}" dt="2024-09-03T16:37:17.256" v="1239" actId="1076"/>
          <ac:spMkLst>
            <pc:docMk/>
            <pc:sldMk cId="748703204" sldId="686"/>
            <ac:spMk id="10" creationId="{A7E3A469-2148-177D-2F33-108CB2685840}"/>
          </ac:spMkLst>
        </pc:spChg>
        <pc:spChg chg="mod">
          <ac:chgData name="Usuario invitado" userId="S::urn:spo:anon#1bb0c738866755815460777964d5fb7cd53df3d6933eae37ab22056d4158ef6f::" providerId="AD" clId="Web-{1D29CA9E-5CB9-F2E0-7870-2EDB63B7FAB2}" dt="2024-09-03T16:36:34.192" v="1234" actId="20577"/>
          <ac:spMkLst>
            <pc:docMk/>
            <pc:sldMk cId="748703204" sldId="686"/>
            <ac:spMk id="15" creationId="{48E280CB-5447-AF68-DAB4-6D786E8FE609}"/>
          </ac:spMkLst>
        </pc:spChg>
        <pc:spChg chg="mod">
          <ac:chgData name="Usuario invitado" userId="S::urn:spo:anon#1bb0c738866755815460777964d5fb7cd53df3d6933eae37ab22056d4158ef6f::" providerId="AD" clId="Web-{1D29CA9E-5CB9-F2E0-7870-2EDB63B7FAB2}" dt="2024-09-03T16:34:15.766" v="1192" actId="20577"/>
          <ac:spMkLst>
            <pc:docMk/>
            <pc:sldMk cId="748703204" sldId="686"/>
            <ac:spMk id="17" creationId="{8B40E6DC-3432-A8A8-14F5-3A8C8D2AADCC}"/>
          </ac:spMkLst>
        </pc:spChg>
        <pc:spChg chg="del">
          <ac:chgData name="Usuario invitado" userId="S::urn:spo:anon#1bb0c738866755815460777964d5fb7cd53df3d6933eae37ab22056d4158ef6f::" providerId="AD" clId="Web-{1D29CA9E-5CB9-F2E0-7870-2EDB63B7FAB2}" dt="2024-09-03T16:34:33.626" v="1194"/>
          <ac:spMkLst>
            <pc:docMk/>
            <pc:sldMk cId="748703204" sldId="686"/>
            <ac:spMk id="20" creationId="{ABEE7845-10CA-BD61-E9F2-6DEEDB92EA8E}"/>
          </ac:spMkLst>
        </pc:spChg>
        <pc:spChg chg="del">
          <ac:chgData name="Usuario invitado" userId="S::urn:spo:anon#1bb0c738866755815460777964d5fb7cd53df3d6933eae37ab22056d4158ef6f::" providerId="AD" clId="Web-{1D29CA9E-5CB9-F2E0-7870-2EDB63B7FAB2}" dt="2024-09-03T16:34:33.626" v="1193"/>
          <ac:spMkLst>
            <pc:docMk/>
            <pc:sldMk cId="748703204" sldId="686"/>
            <ac:spMk id="22" creationId="{44C26918-58D8-B76C-0DDA-CC510E9408D8}"/>
          </ac:spMkLst>
        </pc:spChg>
        <pc:cxnChg chg="add mod">
          <ac:chgData name="Usuario invitado" userId="S::urn:spo:anon#1bb0c738866755815460777964d5fb7cd53df3d6933eae37ab22056d4158ef6f::" providerId="AD" clId="Web-{1D29CA9E-5CB9-F2E0-7870-2EDB63B7FAB2}" dt="2024-09-03T16:37:26.335" v="1243" actId="1076"/>
          <ac:cxnSpMkLst>
            <pc:docMk/>
            <pc:sldMk cId="748703204" sldId="686"/>
            <ac:cxnSpMk id="12" creationId="{A9533657-58CD-97AA-DADC-21D7BAAFFFEF}"/>
          </ac:cxnSpMkLst>
        </pc:cxnChg>
        <pc:cxnChg chg="add mod">
          <ac:chgData name="Usuario invitado" userId="S::urn:spo:anon#1bb0c738866755815460777964d5fb7cd53df3d6933eae37ab22056d4158ef6f::" providerId="AD" clId="Web-{1D29CA9E-5CB9-F2E0-7870-2EDB63B7FAB2}" dt="2024-09-03T16:37:26.335" v="1244" actId="1076"/>
          <ac:cxnSpMkLst>
            <pc:docMk/>
            <pc:sldMk cId="748703204" sldId="686"/>
            <ac:cxnSpMk id="14" creationId="{B9E8AE0F-0F7B-8F3F-F353-809EF319DF48}"/>
          </ac:cxnSpMkLst>
        </pc:cxnChg>
      </pc:sldChg>
      <pc:sldChg chg="addSp delSp modSp add replId addAnim delAnim modAnim">
        <pc:chgData name="Usuario invitado" userId="S::urn:spo:anon#1bb0c738866755815460777964d5fb7cd53df3d6933eae37ab22056d4158ef6f::" providerId="AD" clId="Web-{1D29CA9E-5CB9-F2E0-7870-2EDB63B7FAB2}" dt="2024-09-03T17:20:14.268" v="1973"/>
        <pc:sldMkLst>
          <pc:docMk/>
          <pc:sldMk cId="2626700248" sldId="687"/>
        </pc:sldMkLst>
        <pc:spChg chg="add del mod">
          <ac:chgData name="Usuario invitado" userId="S::urn:spo:anon#1bb0c738866755815460777964d5fb7cd53df3d6933eae37ab22056d4158ef6f::" providerId="AD" clId="Web-{1D29CA9E-5CB9-F2E0-7870-2EDB63B7FAB2}" dt="2024-09-03T17:16:09.572" v="1940" actId="20577"/>
          <ac:spMkLst>
            <pc:docMk/>
            <pc:sldMk cId="2626700248" sldId="687"/>
            <ac:spMk id="4" creationId="{7498BC84-F9DC-11A5-CDDC-0E604890AEB6}"/>
          </ac:spMkLst>
        </pc:spChg>
        <pc:spChg chg="add mod">
          <ac:chgData name="Usuario invitado" userId="S::urn:spo:anon#1bb0c738866755815460777964d5fb7cd53df3d6933eae37ab22056d4158ef6f::" providerId="AD" clId="Web-{1D29CA9E-5CB9-F2E0-7870-2EDB63B7FAB2}" dt="2024-09-03T17:11:52.501" v="1894" actId="1076"/>
          <ac:spMkLst>
            <pc:docMk/>
            <pc:sldMk cId="2626700248" sldId="687"/>
            <ac:spMk id="6" creationId="{62314811-167C-A0B4-2356-0435918A3AD7}"/>
          </ac:spMkLst>
        </pc:spChg>
        <pc:spChg chg="del">
          <ac:chgData name="Usuario invitado" userId="S::urn:spo:anon#1bb0c738866755815460777964d5fb7cd53df3d6933eae37ab22056d4158ef6f::" providerId="AD" clId="Web-{1D29CA9E-5CB9-F2E0-7870-2EDB63B7FAB2}" dt="2024-09-03T16:55:25.560" v="1409"/>
          <ac:spMkLst>
            <pc:docMk/>
            <pc:sldMk cId="2626700248" sldId="687"/>
            <ac:spMk id="8" creationId="{A554C93A-BBD4-EE47-1698-34FA1510E18D}"/>
          </ac:spMkLst>
        </pc:spChg>
        <pc:spChg chg="add mod">
          <ac:chgData name="Usuario invitado" userId="S::urn:spo:anon#1bb0c738866755815460777964d5fb7cd53df3d6933eae37ab22056d4158ef6f::" providerId="AD" clId="Web-{1D29CA9E-5CB9-F2E0-7870-2EDB63B7FAB2}" dt="2024-09-03T17:14:17.896" v="1928" actId="20577"/>
          <ac:spMkLst>
            <pc:docMk/>
            <pc:sldMk cId="2626700248" sldId="687"/>
            <ac:spMk id="9" creationId="{0F093BC4-1CFB-BA94-116A-A3EF9F5FD735}"/>
          </ac:spMkLst>
        </pc:spChg>
        <pc:spChg chg="mod">
          <ac:chgData name="Usuario invitado" userId="S::urn:spo:anon#1bb0c738866755815460777964d5fb7cd53df3d6933eae37ab22056d4158ef6f::" providerId="AD" clId="Web-{1D29CA9E-5CB9-F2E0-7870-2EDB63B7FAB2}" dt="2024-09-03T17:15:22.149" v="1936" actId="1076"/>
          <ac:spMkLst>
            <pc:docMk/>
            <pc:sldMk cId="2626700248" sldId="687"/>
            <ac:spMk id="10" creationId="{A7E3A469-2148-177D-2F33-108CB2685840}"/>
          </ac:spMkLst>
        </pc:spChg>
        <pc:spChg chg="add mod">
          <ac:chgData name="Usuario invitado" userId="S::urn:spo:anon#1bb0c738866755815460777964d5fb7cd53df3d6933eae37ab22056d4158ef6f::" providerId="AD" clId="Web-{1D29CA9E-5CB9-F2E0-7870-2EDB63B7FAB2}" dt="2024-09-03T17:14:21.475" v="1929" actId="14100"/>
          <ac:spMkLst>
            <pc:docMk/>
            <pc:sldMk cId="2626700248" sldId="687"/>
            <ac:spMk id="12" creationId="{3CB02E43-9DA8-EB5F-0758-3F9D5B3532ED}"/>
          </ac:spMkLst>
        </pc:spChg>
        <pc:spChg chg="add mod">
          <ac:chgData name="Usuario invitado" userId="S::urn:spo:anon#1bb0c738866755815460777964d5fb7cd53df3d6933eae37ab22056d4158ef6f::" providerId="AD" clId="Web-{1D29CA9E-5CB9-F2E0-7870-2EDB63B7FAB2}" dt="2024-09-03T17:11:41.328" v="1891" actId="14100"/>
          <ac:spMkLst>
            <pc:docMk/>
            <pc:sldMk cId="2626700248" sldId="687"/>
            <ac:spMk id="14" creationId="{8F87A918-17E6-37C8-560E-1277AD91F49D}"/>
          </ac:spMkLst>
        </pc:spChg>
        <pc:spChg chg="del mod">
          <ac:chgData name="Usuario invitado" userId="S::urn:spo:anon#1bb0c738866755815460777964d5fb7cd53df3d6933eae37ab22056d4158ef6f::" providerId="AD" clId="Web-{1D29CA9E-5CB9-F2E0-7870-2EDB63B7FAB2}" dt="2024-09-03T16:57:18.392" v="1521"/>
          <ac:spMkLst>
            <pc:docMk/>
            <pc:sldMk cId="2626700248" sldId="687"/>
            <ac:spMk id="15" creationId="{48E280CB-5447-AF68-DAB4-6D786E8FE609}"/>
          </ac:spMkLst>
        </pc:spChg>
        <pc:spChg chg="mod">
          <ac:chgData name="Usuario invitado" userId="S::urn:spo:anon#1bb0c738866755815460777964d5fb7cd53df3d6933eae37ab22056d4158ef6f::" providerId="AD" clId="Web-{1D29CA9E-5CB9-F2E0-7870-2EDB63B7FAB2}" dt="2024-09-03T17:15:26.024" v="1937" actId="1076"/>
          <ac:spMkLst>
            <pc:docMk/>
            <pc:sldMk cId="2626700248" sldId="687"/>
            <ac:spMk id="17" creationId="{8B40E6DC-3432-A8A8-14F5-3A8C8D2AADCC}"/>
          </ac:spMkLst>
        </pc:spChg>
        <pc:spChg chg="add del mod">
          <ac:chgData name="Usuario invitado" userId="S::urn:spo:anon#1bb0c738866755815460777964d5fb7cd53df3d6933eae37ab22056d4158ef6f::" providerId="AD" clId="Web-{1D29CA9E-5CB9-F2E0-7870-2EDB63B7FAB2}" dt="2024-09-03T17:20:14.268" v="1973"/>
          <ac:spMkLst>
            <pc:docMk/>
            <pc:sldMk cId="2626700248" sldId="687"/>
            <ac:spMk id="18" creationId="{DE5DC1CD-215C-3CFC-52CE-695DD3A1452C}"/>
          </ac:spMkLst>
        </pc:spChg>
        <pc:spChg chg="mod">
          <ac:chgData name="Usuario invitado" userId="S::urn:spo:anon#1bb0c738866755815460777964d5fb7cd53df3d6933eae37ab22056d4158ef6f::" providerId="AD" clId="Web-{1D29CA9E-5CB9-F2E0-7870-2EDB63B7FAB2}" dt="2024-09-03T17:14:26.365" v="1930" actId="1076"/>
          <ac:spMkLst>
            <pc:docMk/>
            <pc:sldMk cId="2626700248" sldId="687"/>
            <ac:spMk id="20" creationId="{ABEE7845-10CA-BD61-E9F2-6DEEDB92EA8E}"/>
          </ac:spMkLst>
        </pc:spChg>
        <pc:spChg chg="mod">
          <ac:chgData name="Usuario invitado" userId="S::urn:spo:anon#1bb0c738866755815460777964d5fb7cd53df3d6933eae37ab22056d4158ef6f::" providerId="AD" clId="Web-{1D29CA9E-5CB9-F2E0-7870-2EDB63B7FAB2}" dt="2024-09-03T17:12:50.987" v="1903" actId="1076"/>
          <ac:spMkLst>
            <pc:docMk/>
            <pc:sldMk cId="2626700248" sldId="687"/>
            <ac:spMk id="22" creationId="{44C26918-58D8-B76C-0DDA-CC510E9408D8}"/>
          </ac:spMkLst>
        </pc:spChg>
        <pc:grpChg chg="mod">
          <ac:chgData name="Usuario invitado" userId="S::urn:spo:anon#1bb0c738866755815460777964d5fb7cd53df3d6933eae37ab22056d4158ef6f::" providerId="AD" clId="Web-{1D29CA9E-5CB9-F2E0-7870-2EDB63B7FAB2}" dt="2024-09-03T16:59:03.177" v="1561" actId="1076"/>
          <ac:grpSpMkLst>
            <pc:docMk/>
            <pc:sldMk cId="2626700248" sldId="687"/>
            <ac:grpSpMk id="439" creationId="{00000000-0000-0000-0000-000000000000}"/>
          </ac:grpSpMkLst>
        </pc:grpChg>
        <pc:grpChg chg="mod">
          <ac:chgData name="Usuario invitado" userId="S::urn:spo:anon#1bb0c738866755815460777964d5fb7cd53df3d6933eae37ab22056d4158ef6f::" providerId="AD" clId="Web-{1D29CA9E-5CB9-F2E0-7870-2EDB63B7FAB2}" dt="2024-09-03T17:10:47.733" v="1875" actId="14100"/>
          <ac:grpSpMkLst>
            <pc:docMk/>
            <pc:sldMk cId="2626700248" sldId="687"/>
            <ac:grpSpMk id="444" creationId="{00000000-0000-0000-0000-000000000000}"/>
          </ac:grpSpMkLst>
        </pc:grpChg>
      </pc:sldChg>
      <pc:sldChg chg="addSp delSp modSp add replId addAnim delAnim">
        <pc:chgData name="Usuario invitado" userId="S::urn:spo:anon#1bb0c738866755815460777964d5fb7cd53df3d6933eae37ab22056d4158ef6f::" providerId="AD" clId="Web-{1D29CA9E-5CB9-F2E0-7870-2EDB63B7FAB2}" dt="2024-09-03T17:44:50.320" v="2403" actId="1076"/>
        <pc:sldMkLst>
          <pc:docMk/>
          <pc:sldMk cId="2408060699" sldId="688"/>
        </pc:sldMkLst>
        <pc:spChg chg="del mod">
          <ac:chgData name="Usuario invitado" userId="S::urn:spo:anon#1bb0c738866755815460777964d5fb7cd53df3d6933eae37ab22056d4158ef6f::" providerId="AD" clId="Web-{1D29CA9E-5CB9-F2E0-7870-2EDB63B7FAB2}" dt="2024-09-03T17:28:35.364" v="2149"/>
          <ac:spMkLst>
            <pc:docMk/>
            <pc:sldMk cId="2408060699" sldId="688"/>
            <ac:spMk id="4" creationId="{FB8190B1-928C-7B9D-E083-F5A1E733497B}"/>
          </ac:spMkLst>
        </pc:spChg>
        <pc:spChg chg="add mod">
          <ac:chgData name="Usuario invitado" userId="S::urn:spo:anon#1bb0c738866755815460777964d5fb7cd53df3d6933eae37ab22056d4158ef6f::" providerId="AD" clId="Web-{1D29CA9E-5CB9-F2E0-7870-2EDB63B7FAB2}" dt="2024-09-03T17:20:05.705" v="1971" actId="20577"/>
          <ac:spMkLst>
            <pc:docMk/>
            <pc:sldMk cId="2408060699" sldId="688"/>
            <ac:spMk id="5" creationId="{919775F2-EEED-C9C2-350A-7AED85FA3CAE}"/>
          </ac:spMkLst>
        </pc:spChg>
        <pc:spChg chg="add del mod">
          <ac:chgData name="Usuario invitado" userId="S::urn:spo:anon#1bb0c738866755815460777964d5fb7cd53df3d6933eae37ab22056d4158ef6f::" providerId="AD" clId="Web-{1D29CA9E-5CB9-F2E0-7870-2EDB63B7FAB2}" dt="2024-09-03T17:32:33.278" v="2259"/>
          <ac:spMkLst>
            <pc:docMk/>
            <pc:sldMk cId="2408060699" sldId="688"/>
            <ac:spMk id="6" creationId="{74EF2942-B449-3F67-14B1-67D08BEA8A75}"/>
          </ac:spMkLst>
        </pc:spChg>
        <pc:spChg chg="add del mod">
          <ac:chgData name="Usuario invitado" userId="S::urn:spo:anon#1bb0c738866755815460777964d5fb7cd53df3d6933eae37ab22056d4158ef6f::" providerId="AD" clId="Web-{1D29CA9E-5CB9-F2E0-7870-2EDB63B7FAB2}" dt="2024-09-03T17:20:32.066" v="1978"/>
          <ac:spMkLst>
            <pc:docMk/>
            <pc:sldMk cId="2408060699" sldId="688"/>
            <ac:spMk id="8" creationId="{F3B5825C-E307-4CCC-F9B4-02D56A8784B5}"/>
          </ac:spMkLst>
        </pc:spChg>
        <pc:spChg chg="add del mod">
          <ac:chgData name="Usuario invitado" userId="S::urn:spo:anon#1bb0c738866755815460777964d5fb7cd53df3d6933eae37ab22056d4158ef6f::" providerId="AD" clId="Web-{1D29CA9E-5CB9-F2E0-7870-2EDB63B7FAB2}" dt="2024-09-03T17:21:44.803" v="1981"/>
          <ac:spMkLst>
            <pc:docMk/>
            <pc:sldMk cId="2408060699" sldId="688"/>
            <ac:spMk id="10" creationId="{87C2429C-1172-4D6A-019D-82DA59F43D67}"/>
          </ac:spMkLst>
        </pc:spChg>
        <pc:spChg chg="add mod">
          <ac:chgData name="Usuario invitado" userId="S::urn:spo:anon#1bb0c738866755815460777964d5fb7cd53df3d6933eae37ab22056d4158ef6f::" providerId="AD" clId="Web-{1D29CA9E-5CB9-F2E0-7870-2EDB63B7FAB2}" dt="2024-09-03T17:41:40.344" v="2385" actId="1076"/>
          <ac:spMkLst>
            <pc:docMk/>
            <pc:sldMk cId="2408060699" sldId="688"/>
            <ac:spMk id="12" creationId="{E5A23066-DDC1-058E-ED34-59D304D5B237}"/>
          </ac:spMkLst>
        </pc:spChg>
        <pc:spChg chg="del mod">
          <ac:chgData name="Usuario invitado" userId="S::urn:spo:anon#1bb0c738866755815460777964d5fb7cd53df3d6933eae37ab22056d4158ef6f::" providerId="AD" clId="Web-{1D29CA9E-5CB9-F2E0-7870-2EDB63B7FAB2}" dt="2024-09-03T17:19:04.281" v="1946"/>
          <ac:spMkLst>
            <pc:docMk/>
            <pc:sldMk cId="2408060699" sldId="688"/>
            <ac:spMk id="14" creationId="{E8B23131-3D96-54A4-CD9D-8B8ECE703764}"/>
          </ac:spMkLst>
        </pc:spChg>
        <pc:spChg chg="add mod">
          <ac:chgData name="Usuario invitado" userId="S::urn:spo:anon#1bb0c738866755815460777964d5fb7cd53df3d6933eae37ab22056d4158ef6f::" providerId="AD" clId="Web-{1D29CA9E-5CB9-F2E0-7870-2EDB63B7FAB2}" dt="2024-09-03T17:41:46.188" v="2387" actId="1076"/>
          <ac:spMkLst>
            <pc:docMk/>
            <pc:sldMk cId="2408060699" sldId="688"/>
            <ac:spMk id="15" creationId="{8A970225-C8EC-7556-F6A7-8AE4540AAB8A}"/>
          </ac:spMkLst>
        </pc:spChg>
        <pc:spChg chg="del mod">
          <ac:chgData name="Usuario invitado" userId="S::urn:spo:anon#1bb0c738866755815460777964d5fb7cd53df3d6933eae37ab22056d4158ef6f::" providerId="AD" clId="Web-{1D29CA9E-5CB9-F2E0-7870-2EDB63B7FAB2}" dt="2024-09-03T17:20:24.925" v="1976"/>
          <ac:spMkLst>
            <pc:docMk/>
            <pc:sldMk cId="2408060699" sldId="688"/>
            <ac:spMk id="16" creationId="{D8030557-FF08-868E-776D-47D77FFF1F93}"/>
          </ac:spMkLst>
        </pc:spChg>
        <pc:spChg chg="del mod">
          <ac:chgData name="Usuario invitado" userId="S::urn:spo:anon#1bb0c738866755815460777964d5fb7cd53df3d6933eae37ab22056d4158ef6f::" providerId="AD" clId="Web-{1D29CA9E-5CB9-F2E0-7870-2EDB63B7FAB2}" dt="2024-09-03T17:19:58.018" v="1956"/>
          <ac:spMkLst>
            <pc:docMk/>
            <pc:sldMk cId="2408060699" sldId="688"/>
            <ac:spMk id="18" creationId="{E8B8D59E-38DA-265D-336D-BF980CB080A0}"/>
          </ac:spMkLst>
        </pc:spChg>
        <pc:spChg chg="add mod">
          <ac:chgData name="Usuario invitado" userId="S::urn:spo:anon#1bb0c738866755815460777964d5fb7cd53df3d6933eae37ab22056d4158ef6f::" providerId="AD" clId="Web-{1D29CA9E-5CB9-F2E0-7870-2EDB63B7FAB2}" dt="2024-09-03T17:41:42.610" v="2386" actId="1076"/>
          <ac:spMkLst>
            <pc:docMk/>
            <pc:sldMk cId="2408060699" sldId="688"/>
            <ac:spMk id="19" creationId="{5FF33A1F-05C0-EA8B-E8D5-C2AC7939EBBA}"/>
          </ac:spMkLst>
        </pc:spChg>
        <pc:spChg chg="del mod">
          <ac:chgData name="Usuario invitado" userId="S::urn:spo:anon#1bb0c738866755815460777964d5fb7cd53df3d6933eae37ab22056d4158ef6f::" providerId="AD" clId="Web-{1D29CA9E-5CB9-F2E0-7870-2EDB63B7FAB2}" dt="2024-09-03T17:19:57.768" v="1953"/>
          <ac:spMkLst>
            <pc:docMk/>
            <pc:sldMk cId="2408060699" sldId="688"/>
            <ac:spMk id="20" creationId="{301FBD62-21A2-A1E8-D99E-CC9E10C4D38D}"/>
          </ac:spMkLst>
        </pc:spChg>
        <pc:spChg chg="add mod">
          <ac:chgData name="Usuario invitado" userId="S::urn:spo:anon#1bb0c738866755815460777964d5fb7cd53df3d6933eae37ab22056d4158ef6f::" providerId="AD" clId="Web-{1D29CA9E-5CB9-F2E0-7870-2EDB63B7FAB2}" dt="2024-09-03T17:44:38.788" v="2400" actId="20577"/>
          <ac:spMkLst>
            <pc:docMk/>
            <pc:sldMk cId="2408060699" sldId="688"/>
            <ac:spMk id="22" creationId="{66BE0CF2-A131-1CD3-EA81-2E915F05718D}"/>
          </ac:spMkLst>
        </pc:spChg>
        <pc:spChg chg="add mod">
          <ac:chgData name="Usuario invitado" userId="S::urn:spo:anon#1bb0c738866755815460777964d5fb7cd53df3d6933eae37ab22056d4158ef6f::" providerId="AD" clId="Web-{1D29CA9E-5CB9-F2E0-7870-2EDB63B7FAB2}" dt="2024-09-03T17:43:20.785" v="2394" actId="20577"/>
          <ac:spMkLst>
            <pc:docMk/>
            <pc:sldMk cId="2408060699" sldId="688"/>
            <ac:spMk id="23" creationId="{F61C7F4F-B22A-6AE5-2495-57D27D9905D3}"/>
          </ac:spMkLst>
        </pc:spChg>
        <pc:spChg chg="add mod">
          <ac:chgData name="Usuario invitado" userId="S::urn:spo:anon#1bb0c738866755815460777964d5fb7cd53df3d6933eae37ab22056d4158ef6f::" providerId="AD" clId="Web-{1D29CA9E-5CB9-F2E0-7870-2EDB63B7FAB2}" dt="2024-09-03T17:43:41.130" v="2395" actId="20577"/>
          <ac:spMkLst>
            <pc:docMk/>
            <pc:sldMk cId="2408060699" sldId="688"/>
            <ac:spMk id="24" creationId="{F2E4C9AE-38C9-1D94-4DF2-C5037DE6238B}"/>
          </ac:spMkLst>
        </pc:spChg>
        <pc:spChg chg="add mod">
          <ac:chgData name="Usuario invitado" userId="S::urn:spo:anon#1bb0c738866755815460777964d5fb7cd53df3d6933eae37ab22056d4158ef6f::" providerId="AD" clId="Web-{1D29CA9E-5CB9-F2E0-7870-2EDB63B7FAB2}" dt="2024-09-03T17:32:18.981" v="2250" actId="1076"/>
          <ac:spMkLst>
            <pc:docMk/>
            <pc:sldMk cId="2408060699" sldId="688"/>
            <ac:spMk id="26" creationId="{73A5CAC5-33C4-78D4-BDC7-5A05A4E5B3CB}"/>
          </ac:spMkLst>
        </pc:spChg>
        <pc:spChg chg="add mod">
          <ac:chgData name="Usuario invitado" userId="S::urn:spo:anon#1bb0c738866755815460777964d5fb7cd53df3d6933eae37ab22056d4158ef6f::" providerId="AD" clId="Web-{1D29CA9E-5CB9-F2E0-7870-2EDB63B7FAB2}" dt="2024-09-03T17:38:57.651" v="2342" actId="1076"/>
          <ac:spMkLst>
            <pc:docMk/>
            <pc:sldMk cId="2408060699" sldId="688"/>
            <ac:spMk id="28" creationId="{3241A235-7B67-1E50-A747-E0465D654882}"/>
          </ac:spMkLst>
        </pc:spChg>
        <pc:spChg chg="add del">
          <ac:chgData name="Usuario invitado" userId="S::urn:spo:anon#1bb0c738866755815460777964d5fb7cd53df3d6933eae37ab22056d4158ef6f::" providerId="AD" clId="Web-{1D29CA9E-5CB9-F2E0-7870-2EDB63B7FAB2}" dt="2024-09-03T17:32:51.795" v="2265"/>
          <ac:spMkLst>
            <pc:docMk/>
            <pc:sldMk cId="2408060699" sldId="688"/>
            <ac:spMk id="30" creationId="{308994FE-EADC-7F4D-54BE-18436AD0E87C}"/>
          </ac:spMkLst>
        </pc:spChg>
        <pc:spChg chg="add del">
          <ac:chgData name="Usuario invitado" userId="S::urn:spo:anon#1bb0c738866755815460777964d5fb7cd53df3d6933eae37ab22056d4158ef6f::" providerId="AD" clId="Web-{1D29CA9E-5CB9-F2E0-7870-2EDB63B7FAB2}" dt="2024-09-03T17:33:23.608" v="2272"/>
          <ac:spMkLst>
            <pc:docMk/>
            <pc:sldMk cId="2408060699" sldId="688"/>
            <ac:spMk id="32" creationId="{12E8E974-5644-253C-B17F-D3914EE81C34}"/>
          </ac:spMkLst>
        </pc:spChg>
        <pc:spChg chg="add mod">
          <ac:chgData name="Usuario invitado" userId="S::urn:spo:anon#1bb0c738866755815460777964d5fb7cd53df3d6933eae37ab22056d4158ef6f::" providerId="AD" clId="Web-{1D29CA9E-5CB9-F2E0-7870-2EDB63B7FAB2}" dt="2024-09-03T17:44:43.288" v="2401" actId="1076"/>
          <ac:spMkLst>
            <pc:docMk/>
            <pc:sldMk cId="2408060699" sldId="688"/>
            <ac:spMk id="34" creationId="{2BAB42F9-96BD-B87B-4182-E393AF955422}"/>
          </ac:spMkLst>
        </pc:spChg>
        <pc:spChg chg="add mod">
          <ac:chgData name="Usuario invitado" userId="S::urn:spo:anon#1bb0c738866755815460777964d5fb7cd53df3d6933eae37ab22056d4158ef6f::" providerId="AD" clId="Web-{1D29CA9E-5CB9-F2E0-7870-2EDB63B7FAB2}" dt="2024-09-03T17:44:46.491" v="2402" actId="1076"/>
          <ac:spMkLst>
            <pc:docMk/>
            <pc:sldMk cId="2408060699" sldId="688"/>
            <ac:spMk id="36" creationId="{E18033EB-E2F2-00A9-9D88-33429C6E5CF2}"/>
          </ac:spMkLst>
        </pc:spChg>
        <pc:spChg chg="add del mod">
          <ac:chgData name="Usuario invitado" userId="S::urn:spo:anon#1bb0c738866755815460777964d5fb7cd53df3d6933eae37ab22056d4158ef6f::" providerId="AD" clId="Web-{1D29CA9E-5CB9-F2E0-7870-2EDB63B7FAB2}" dt="2024-09-03T17:35:32.441" v="2309"/>
          <ac:spMkLst>
            <pc:docMk/>
            <pc:sldMk cId="2408060699" sldId="688"/>
            <ac:spMk id="37" creationId="{593030E2-4497-0B1F-9BAD-B3C0D4B03898}"/>
          </ac:spMkLst>
        </pc:spChg>
        <pc:spChg chg="add mod">
          <ac:chgData name="Usuario invitado" userId="S::urn:spo:anon#1bb0c738866755815460777964d5fb7cd53df3d6933eae37ab22056d4158ef6f::" providerId="AD" clId="Web-{1D29CA9E-5CB9-F2E0-7870-2EDB63B7FAB2}" dt="2024-09-03T17:44:50.320" v="2403" actId="1076"/>
          <ac:spMkLst>
            <pc:docMk/>
            <pc:sldMk cId="2408060699" sldId="688"/>
            <ac:spMk id="39" creationId="{3AEA269B-BBDA-1C4E-BD45-E825FE78C03C}"/>
          </ac:spMkLst>
        </pc:spChg>
      </pc:sldChg>
    </pc:docChg>
  </pc:docChgLst>
  <pc:docChgLst>
    <pc:chgData name="Victoria Gabriela Garcés López (victoria.garces)" userId="S::victoria.garces@uchile.cl::8a17058b-d66f-400f-b496-61dcd32ecb41" providerId="AD" clId="Web-{8F04E51D-B25A-5EE3-5F89-EB14229DAEE3}"/>
    <pc:docChg chg="modSld">
      <pc:chgData name="Victoria Gabriela Garcés López (victoria.garces)" userId="S::victoria.garces@uchile.cl::8a17058b-d66f-400f-b496-61dcd32ecb41" providerId="AD" clId="Web-{8F04E51D-B25A-5EE3-5F89-EB14229DAEE3}" dt="2024-08-28T12:54:29.807" v="1" actId="20577"/>
      <pc:docMkLst>
        <pc:docMk/>
      </pc:docMkLst>
      <pc:sldChg chg="modSp">
        <pc:chgData name="Victoria Gabriela Garcés López (victoria.garces)" userId="S::victoria.garces@uchile.cl::8a17058b-d66f-400f-b496-61dcd32ecb41" providerId="AD" clId="Web-{8F04E51D-B25A-5EE3-5F89-EB14229DAEE3}" dt="2024-08-28T12:54:29.807" v="1" actId="20577"/>
        <pc:sldMkLst>
          <pc:docMk/>
          <pc:sldMk cId="0" sldId="261"/>
        </pc:sldMkLst>
        <pc:spChg chg="mod">
          <ac:chgData name="Victoria Gabriela Garcés López (victoria.garces)" userId="S::victoria.garces@uchile.cl::8a17058b-d66f-400f-b496-61dcd32ecb41" providerId="AD" clId="Web-{8F04E51D-B25A-5EE3-5F89-EB14229DAEE3}" dt="2024-08-28T12:54:29.807" v="1" actId="20577"/>
          <ac:spMkLst>
            <pc:docMk/>
            <pc:sldMk cId="0" sldId="261"/>
            <ac:spMk id="13" creationId="{2FA139A0-7648-CBFC-7B05-6BF1A0F253E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948f2327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948f2327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i="1"/>
          </a:p>
        </p:txBody>
      </p:sp>
    </p:spTree>
    <p:extLst>
      <p:ext uri="{BB962C8B-B14F-4D97-AF65-F5344CB8AC3E}">
        <p14:creationId xmlns:p14="http://schemas.microsoft.com/office/powerpoint/2010/main" val="2424187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54dda1946d_6_3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54dda1946d_6_3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a:t>OCUPAR </a:t>
            </a:r>
            <a:r>
              <a:rPr lang="es-CL" sz="1800" b="0" i="0" u="none" strike="noStrike" baseline="0" err="1">
                <a:latin typeface="Martel-Regular"/>
              </a:rPr>
              <a:t>Learning</a:t>
            </a:r>
            <a:r>
              <a:rPr lang="es-CL" sz="1800" b="0" i="0" u="none" strike="noStrike" baseline="0">
                <a:latin typeface="Martel-Regular"/>
              </a:rPr>
              <a:t> and </a:t>
            </a:r>
            <a:r>
              <a:rPr lang="es-CL" sz="1800" b="0" i="0" u="none" strike="noStrike" baseline="0" err="1">
                <a:latin typeface="Martel-Regular"/>
              </a:rPr>
              <a:t>Teaching</a:t>
            </a:r>
            <a:r>
              <a:rPr lang="es-CL" sz="1800" b="0" i="0" u="none" strike="noStrike" baseline="0">
                <a:latin typeface="Martel-Regular"/>
              </a:rPr>
              <a:t> </a:t>
            </a:r>
            <a:r>
              <a:rPr lang="es-CL" sz="1800" b="0" i="0" u="none" strike="noStrike" baseline="0" err="1">
                <a:latin typeface="Martel-Regular"/>
              </a:rPr>
              <a:t>Measurement</a:t>
            </a:r>
            <a:endParaRPr/>
          </a:p>
        </p:txBody>
      </p:sp>
    </p:spTree>
    <p:extLst>
      <p:ext uri="{BB962C8B-B14F-4D97-AF65-F5344CB8AC3E}">
        <p14:creationId xmlns:p14="http://schemas.microsoft.com/office/powerpoint/2010/main" val="29960261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La idea es que las y los estudiantes lleguen a definiciones desde su saberes previos antes de los que traemos.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Problematizar la pertenencia a las categorías, ya que pertenecerían a las tres primeras dependiendo del problema o ejercicio que se trabaje.</a:t>
            </a:r>
            <a:endParaRPr/>
          </a:p>
        </p:txBody>
      </p:sp>
    </p:spTree>
    <p:extLst>
      <p:ext uri="{BB962C8B-B14F-4D97-AF65-F5344CB8AC3E}">
        <p14:creationId xmlns:p14="http://schemas.microsoft.com/office/powerpoint/2010/main" val="4058006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1" name="Google Shape;631;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Esto fue sacado de un diccionario de conceptos matemáticos realizado por el autor señalado.</a:t>
            </a:r>
          </a:p>
        </p:txBody>
      </p:sp>
    </p:spTree>
    <p:extLst>
      <p:ext uri="{BB962C8B-B14F-4D97-AF65-F5344CB8AC3E}">
        <p14:creationId xmlns:p14="http://schemas.microsoft.com/office/powerpoint/2010/main" val="37787522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Para </a:t>
            </a:r>
            <a:r>
              <a:rPr lang="es-ES" err="1"/>
              <a:t>considerar</a:t>
            </a:r>
            <a:r>
              <a:rPr lang="es-ES"/>
              <a:t> </a:t>
            </a:r>
            <a:r>
              <a:rPr lang="es-ES" err="1"/>
              <a:t>conceptos</a:t>
            </a:r>
            <a:r>
              <a:rPr lang="es-ES"/>
              <a:t> </a:t>
            </a:r>
            <a:r>
              <a:rPr lang="es-ES" err="1"/>
              <a:t>importantes</a:t>
            </a:r>
            <a:r>
              <a:rPr lang="es-ES"/>
              <a:t> de la </a:t>
            </a:r>
            <a:r>
              <a:rPr lang="es-ES" err="1"/>
              <a:t>medición</a:t>
            </a:r>
            <a:r>
              <a:rPr lang="es-ES"/>
              <a:t> de la longitud. Estos conceptos debieran revisarse o abordarse al momento de realizar medidas de longitud.</a:t>
            </a:r>
            <a:endParaRPr/>
          </a:p>
        </p:txBody>
      </p:sp>
    </p:spTree>
    <p:extLst>
      <p:ext uri="{BB962C8B-B14F-4D97-AF65-F5344CB8AC3E}">
        <p14:creationId xmlns:p14="http://schemas.microsoft.com/office/powerpoint/2010/main" val="598407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s-ES"/>
          </a:p>
          <a:p>
            <a:pPr marL="0" indent="0">
              <a:buNone/>
            </a:pPr>
            <a:endParaRPr lang="es-ES"/>
          </a:p>
        </p:txBody>
      </p:sp>
    </p:spTree>
    <p:extLst>
      <p:ext uri="{BB962C8B-B14F-4D97-AF65-F5344CB8AC3E}">
        <p14:creationId xmlns:p14="http://schemas.microsoft.com/office/powerpoint/2010/main" val="3013226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s-ES"/>
          </a:p>
          <a:p>
            <a:pPr marL="0" indent="0">
              <a:buNone/>
            </a:pPr>
            <a:endParaRPr lang="es-ES"/>
          </a:p>
        </p:txBody>
      </p:sp>
    </p:spTree>
    <p:extLst>
      <p:ext uri="{BB962C8B-B14F-4D97-AF65-F5344CB8AC3E}">
        <p14:creationId xmlns:p14="http://schemas.microsoft.com/office/powerpoint/2010/main" val="2237969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31838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316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30269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CL"/>
              <a:t>La idea acá es preguntar ¿Cómo les enseñaron estos conceptos?, Cuando les ha tocado enseñarlos ¿Cómo lo han hecho? ¿A qué desafíos se han enfrentado? ¿Cuáles son los obstáculos que reconocen en su propio aprendizaje en la apropiación de estos conceptos? ¿Cuáles son los obstáculos que reconocen en el estudiantado con el que han compartido?</a:t>
            </a:r>
          </a:p>
        </p:txBody>
      </p:sp>
    </p:spTree>
    <p:extLst>
      <p:ext uri="{BB962C8B-B14F-4D97-AF65-F5344CB8AC3E}">
        <p14:creationId xmlns:p14="http://schemas.microsoft.com/office/powerpoint/2010/main" val="803572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CL"/>
              <a:t>La idea acá es evidenciar el obstáculo común que existe al trabajar estas medidas y que tiene que ver, en primera instancia, con una confusión entre la concepción de área y de perímetro. </a:t>
            </a:r>
            <a:endParaRPr lang="es-ES"/>
          </a:p>
        </p:txBody>
      </p:sp>
    </p:spTree>
    <p:extLst>
      <p:ext uri="{BB962C8B-B14F-4D97-AF65-F5344CB8AC3E}">
        <p14:creationId xmlns:p14="http://schemas.microsoft.com/office/powerpoint/2010/main" val="3063427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CL"/>
              <a:t>La idea es que se pueda dialogar con estos elementos. ¿Qué piensan de ello? ¿Qué inquietudes les genera estas afirmaciones? ¿Cómo piensan el trabajo de estos conceptos en sus clases?</a:t>
            </a:r>
          </a:p>
        </p:txBody>
      </p:sp>
    </p:spTree>
    <p:extLst>
      <p:ext uri="{BB962C8B-B14F-4D97-AF65-F5344CB8AC3E}">
        <p14:creationId xmlns:p14="http://schemas.microsoft.com/office/powerpoint/2010/main" val="6544062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n-US">
                <a:latin typeface="Calibri"/>
                <a:ea typeface="Calibri"/>
                <a:cs typeface="Calibri"/>
              </a:rPr>
              <a:t>La idea de </a:t>
            </a:r>
            <a:r>
              <a:rPr lang="en-US" err="1">
                <a:latin typeface="Calibri"/>
                <a:ea typeface="Calibri"/>
                <a:cs typeface="Calibri"/>
              </a:rPr>
              <a:t>exponer</a:t>
            </a:r>
            <a:r>
              <a:rPr lang="en-US">
                <a:latin typeface="Calibri"/>
                <a:ea typeface="Calibri"/>
                <a:cs typeface="Calibri"/>
              </a:rPr>
              <a:t> </a:t>
            </a:r>
            <a:r>
              <a:rPr lang="en-US" err="1">
                <a:latin typeface="Calibri"/>
                <a:ea typeface="Calibri"/>
                <a:cs typeface="Calibri"/>
              </a:rPr>
              <a:t>esta</a:t>
            </a:r>
            <a:r>
              <a:rPr lang="en-US">
                <a:latin typeface="Calibri"/>
                <a:ea typeface="Calibri"/>
                <a:cs typeface="Calibri"/>
              </a:rPr>
              <a:t> </a:t>
            </a:r>
            <a:r>
              <a:rPr lang="en-US" err="1">
                <a:latin typeface="Calibri"/>
                <a:ea typeface="Calibri"/>
                <a:cs typeface="Calibri"/>
              </a:rPr>
              <a:t>actividad</a:t>
            </a:r>
            <a:r>
              <a:rPr lang="en-US">
                <a:latin typeface="Calibri"/>
                <a:ea typeface="Calibri"/>
                <a:cs typeface="Calibri"/>
              </a:rPr>
              <a:t> es que </a:t>
            </a:r>
            <a:r>
              <a:rPr lang="en-US" err="1">
                <a:latin typeface="Calibri"/>
                <a:ea typeface="Calibri"/>
                <a:cs typeface="Calibri"/>
              </a:rPr>
              <a:t>puedan</a:t>
            </a:r>
            <a:r>
              <a:rPr lang="en-US">
                <a:latin typeface="Calibri"/>
                <a:ea typeface="Calibri"/>
                <a:cs typeface="Calibri"/>
              </a:rPr>
              <a:t> </a:t>
            </a:r>
            <a:r>
              <a:rPr lang="en-US" err="1">
                <a:latin typeface="Calibri"/>
                <a:ea typeface="Calibri"/>
                <a:cs typeface="Calibri"/>
              </a:rPr>
              <a:t>imaginarse</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la </a:t>
            </a:r>
            <a:r>
              <a:rPr lang="en-US" err="1">
                <a:latin typeface="Calibri"/>
                <a:ea typeface="Calibri"/>
                <a:cs typeface="Calibri"/>
              </a:rPr>
              <a:t>situación</a:t>
            </a:r>
            <a:r>
              <a:rPr lang="en-US">
                <a:latin typeface="Calibri"/>
                <a:ea typeface="Calibri"/>
                <a:cs typeface="Calibri"/>
              </a:rPr>
              <a:t> del taller para luego </a:t>
            </a:r>
            <a:r>
              <a:rPr lang="en-US" err="1">
                <a:latin typeface="Calibri"/>
                <a:ea typeface="Calibri"/>
                <a:cs typeface="Calibri"/>
              </a:rPr>
              <a:t>dialogar</a:t>
            </a:r>
            <a:r>
              <a:rPr lang="en-US">
                <a:latin typeface="Calibri"/>
                <a:ea typeface="Calibri"/>
                <a:cs typeface="Calibri"/>
              </a:rPr>
              <a:t> </a:t>
            </a:r>
            <a:r>
              <a:rPr lang="en-US" err="1">
                <a:latin typeface="Calibri"/>
                <a:ea typeface="Calibri"/>
                <a:cs typeface="Calibri"/>
              </a:rPr>
              <a:t>sobre</a:t>
            </a:r>
            <a:r>
              <a:rPr lang="en-US">
                <a:latin typeface="Calibri"/>
                <a:ea typeface="Calibri"/>
                <a:cs typeface="Calibri"/>
              </a:rPr>
              <a:t> </a:t>
            </a:r>
            <a:r>
              <a:rPr lang="en-US" err="1">
                <a:latin typeface="Calibri"/>
                <a:ea typeface="Calibri"/>
                <a:cs typeface="Calibri"/>
              </a:rPr>
              <a:t>los</a:t>
            </a:r>
            <a:r>
              <a:rPr lang="en-US">
                <a:latin typeface="Calibri"/>
                <a:ea typeface="Calibri"/>
                <a:cs typeface="Calibri"/>
              </a:rPr>
              <a:t> </a:t>
            </a:r>
            <a:r>
              <a:rPr lang="en-US" err="1">
                <a:latin typeface="Calibri"/>
                <a:ea typeface="Calibri"/>
                <a:cs typeface="Calibri"/>
              </a:rPr>
              <a:t>comentarios</a:t>
            </a:r>
            <a:r>
              <a:rPr lang="en-US">
                <a:latin typeface="Calibri"/>
                <a:ea typeface="Calibri"/>
                <a:cs typeface="Calibri"/>
              </a:rPr>
              <a:t> de las y </a:t>
            </a:r>
            <a:r>
              <a:rPr lang="en-US" err="1">
                <a:latin typeface="Calibri"/>
                <a:ea typeface="Calibri"/>
                <a:cs typeface="Calibri"/>
              </a:rPr>
              <a:t>los</a:t>
            </a:r>
            <a:r>
              <a:rPr lang="en-US">
                <a:latin typeface="Calibri"/>
                <a:ea typeface="Calibri"/>
                <a:cs typeface="Calibri"/>
              </a:rPr>
              <a:t> </a:t>
            </a:r>
            <a:r>
              <a:rPr lang="en-US" err="1">
                <a:latin typeface="Calibri"/>
                <a:ea typeface="Calibri"/>
                <a:cs typeface="Calibri"/>
              </a:rPr>
              <a:t>estudiantes</a:t>
            </a:r>
            <a:r>
              <a:rPr lang="en-US">
                <a:latin typeface="Calibri"/>
                <a:ea typeface="Calibri"/>
                <a:cs typeface="Calibri"/>
              </a:rPr>
              <a:t> que </a:t>
            </a:r>
            <a:r>
              <a:rPr lang="en-US" err="1">
                <a:latin typeface="Calibri"/>
                <a:ea typeface="Calibri"/>
                <a:cs typeface="Calibri"/>
              </a:rPr>
              <a:t>vivenciaron</a:t>
            </a:r>
            <a:r>
              <a:rPr lang="en-US">
                <a:latin typeface="Calibri"/>
                <a:ea typeface="Calibri"/>
                <a:cs typeface="Calibri"/>
              </a:rPr>
              <a:t> ese taller. </a:t>
            </a:r>
            <a:r>
              <a:rPr lang="en-US" err="1">
                <a:latin typeface="Calibri"/>
                <a:ea typeface="Calibri"/>
                <a:cs typeface="Calibri"/>
              </a:rPr>
              <a:t>Qué</a:t>
            </a:r>
            <a:r>
              <a:rPr lang="en-US">
                <a:latin typeface="Calibri"/>
                <a:ea typeface="Calibri"/>
                <a:cs typeface="Calibri"/>
              </a:rPr>
              <a:t> les </a:t>
            </a:r>
            <a:r>
              <a:rPr lang="en-US" err="1">
                <a:latin typeface="Calibri"/>
                <a:ea typeface="Calibri"/>
                <a:cs typeface="Calibri"/>
              </a:rPr>
              <a:t>parece</a:t>
            </a:r>
            <a:r>
              <a:rPr lang="en-US">
                <a:latin typeface="Calibri"/>
                <a:ea typeface="Calibri"/>
                <a:cs typeface="Calibri"/>
              </a:rPr>
              <a:t> la </a:t>
            </a:r>
            <a:r>
              <a:rPr lang="en-US" err="1">
                <a:latin typeface="Calibri"/>
                <a:ea typeface="Calibri"/>
                <a:cs typeface="Calibri"/>
              </a:rPr>
              <a:t>actividad</a:t>
            </a:r>
            <a:r>
              <a:rPr lang="en-US">
                <a:latin typeface="Calibri"/>
                <a:ea typeface="Calibri"/>
                <a:cs typeface="Calibri"/>
              </a:rPr>
              <a:t>, de </a:t>
            </a:r>
            <a:r>
              <a:rPr lang="en-US" err="1">
                <a:latin typeface="Calibri"/>
                <a:ea typeface="Calibri"/>
                <a:cs typeface="Calibri"/>
              </a:rPr>
              <a:t>qué</a:t>
            </a:r>
            <a:r>
              <a:rPr lang="en-US">
                <a:latin typeface="Calibri"/>
                <a:ea typeface="Calibri"/>
                <a:cs typeface="Calibri"/>
              </a:rPr>
              <a:t> </a:t>
            </a:r>
            <a:r>
              <a:rPr lang="en-US" err="1">
                <a:latin typeface="Calibri"/>
                <a:ea typeface="Calibri"/>
                <a:cs typeface="Calibri"/>
              </a:rPr>
              <a:t>manera</a:t>
            </a:r>
            <a:r>
              <a:rPr lang="en-US">
                <a:latin typeface="Calibri"/>
                <a:ea typeface="Calibri"/>
                <a:cs typeface="Calibri"/>
              </a:rPr>
              <a:t> la </a:t>
            </a:r>
            <a:r>
              <a:rPr lang="en-US" err="1">
                <a:latin typeface="Calibri"/>
                <a:ea typeface="Calibri"/>
                <a:cs typeface="Calibri"/>
              </a:rPr>
              <a:t>modificarían</a:t>
            </a:r>
            <a:r>
              <a:rPr lang="en-US">
                <a:latin typeface="Calibri"/>
                <a:ea typeface="Calibri"/>
                <a:cs typeface="Calibri"/>
              </a:rPr>
              <a:t> </a:t>
            </a:r>
            <a:r>
              <a:rPr lang="en-US" err="1">
                <a:latin typeface="Calibri"/>
                <a:ea typeface="Calibri"/>
                <a:cs typeface="Calibri"/>
              </a:rPr>
              <a:t>si</a:t>
            </a:r>
            <a:r>
              <a:rPr lang="en-US">
                <a:latin typeface="Calibri"/>
                <a:ea typeface="Calibri"/>
                <a:cs typeface="Calibri"/>
              </a:rPr>
              <a:t> </a:t>
            </a:r>
            <a:r>
              <a:rPr lang="en-US" err="1">
                <a:latin typeface="Calibri"/>
                <a:ea typeface="Calibri"/>
                <a:cs typeface="Calibri"/>
              </a:rPr>
              <a:t>quisieran</a:t>
            </a:r>
            <a:r>
              <a:rPr lang="en-US">
                <a:latin typeface="Calibri"/>
                <a:ea typeface="Calibri"/>
                <a:cs typeface="Calibri"/>
              </a:rPr>
              <a:t> </a:t>
            </a:r>
            <a:r>
              <a:rPr lang="en-US" err="1">
                <a:latin typeface="Calibri"/>
                <a:ea typeface="Calibri"/>
                <a:cs typeface="Calibri"/>
              </a:rPr>
              <a:t>ocuparla</a:t>
            </a:r>
            <a:r>
              <a:rPr lang="en-US">
                <a:latin typeface="Calibri"/>
                <a:ea typeface="Calibri"/>
                <a:cs typeface="Calibri"/>
              </a:rPr>
              <a:t>, </a:t>
            </a:r>
            <a:r>
              <a:rPr lang="en-US" err="1">
                <a:latin typeface="Calibri"/>
                <a:ea typeface="Calibri"/>
                <a:cs typeface="Calibri"/>
              </a:rPr>
              <a:t>si</a:t>
            </a:r>
            <a:r>
              <a:rPr lang="en-US">
                <a:latin typeface="Calibri"/>
                <a:ea typeface="Calibri"/>
                <a:cs typeface="Calibri"/>
              </a:rPr>
              <a:t> es la que </a:t>
            </a:r>
            <a:r>
              <a:rPr lang="en-US" err="1">
                <a:latin typeface="Calibri"/>
                <a:ea typeface="Calibri"/>
                <a:cs typeface="Calibri"/>
              </a:rPr>
              <a:t>ocuparían</a:t>
            </a:r>
            <a:r>
              <a:rPr lang="en-US">
                <a:latin typeface="Calibri"/>
                <a:ea typeface="Calibri"/>
                <a:cs typeface="Calibri"/>
              </a:rPr>
              <a:t> </a:t>
            </a:r>
            <a:r>
              <a:rPr lang="en-US" err="1">
                <a:latin typeface="Calibri"/>
                <a:ea typeface="Calibri"/>
                <a:cs typeface="Calibri"/>
              </a:rPr>
              <a:t>tal</a:t>
            </a:r>
            <a:r>
              <a:rPr lang="en-US">
                <a:latin typeface="Calibri"/>
                <a:ea typeface="Calibri"/>
                <a:cs typeface="Calibri"/>
              </a:rPr>
              <a:t> </a:t>
            </a:r>
            <a:r>
              <a:rPr lang="en-US" err="1">
                <a:latin typeface="Calibri"/>
                <a:ea typeface="Calibri"/>
                <a:cs typeface="Calibri"/>
              </a:rPr>
              <a:t>cual</a:t>
            </a:r>
            <a:r>
              <a:rPr lang="en-US">
                <a:latin typeface="Calibri"/>
                <a:ea typeface="Calibri"/>
                <a:cs typeface="Calibri"/>
              </a:rPr>
              <a:t>, etc. Junto con </a:t>
            </a:r>
            <a:r>
              <a:rPr lang="en-US" err="1">
                <a:latin typeface="Calibri"/>
                <a:ea typeface="Calibri"/>
                <a:cs typeface="Calibri"/>
              </a:rPr>
              <a:t>ver</a:t>
            </a:r>
            <a:r>
              <a:rPr lang="en-US">
                <a:latin typeface="Calibri"/>
                <a:ea typeface="Calibri"/>
                <a:cs typeface="Calibri"/>
              </a:rPr>
              <a:t> </a:t>
            </a:r>
            <a:r>
              <a:rPr lang="en-US" err="1">
                <a:latin typeface="Calibri"/>
                <a:ea typeface="Calibri"/>
                <a:cs typeface="Calibri"/>
              </a:rPr>
              <a:t>qué</a:t>
            </a:r>
            <a:r>
              <a:rPr lang="en-US">
                <a:latin typeface="Calibri"/>
                <a:ea typeface="Calibri"/>
                <a:cs typeface="Calibri"/>
              </a:rPr>
              <a:t> les llama la </a:t>
            </a:r>
            <a:r>
              <a:rPr lang="en-US" err="1">
                <a:latin typeface="Calibri"/>
                <a:ea typeface="Calibri"/>
                <a:cs typeface="Calibri"/>
              </a:rPr>
              <a:t>atención</a:t>
            </a:r>
            <a:r>
              <a:rPr lang="en-US">
                <a:latin typeface="Calibri"/>
                <a:ea typeface="Calibri"/>
                <a:cs typeface="Calibri"/>
              </a:rPr>
              <a:t> de </a:t>
            </a:r>
            <a:r>
              <a:rPr lang="en-US" err="1">
                <a:latin typeface="Calibri"/>
                <a:ea typeface="Calibri"/>
                <a:cs typeface="Calibri"/>
              </a:rPr>
              <a:t>los</a:t>
            </a:r>
            <a:r>
              <a:rPr lang="en-US">
                <a:latin typeface="Calibri"/>
                <a:ea typeface="Calibri"/>
                <a:cs typeface="Calibri"/>
              </a:rPr>
              <a:t> </a:t>
            </a:r>
            <a:r>
              <a:rPr lang="en-US" err="1">
                <a:latin typeface="Calibri"/>
                <a:ea typeface="Calibri"/>
                <a:cs typeface="Calibri"/>
              </a:rPr>
              <a:t>comentarios</a:t>
            </a:r>
            <a:r>
              <a:rPr lang="en-US">
                <a:latin typeface="Calibri"/>
                <a:ea typeface="Calibri"/>
                <a:cs typeface="Calibri"/>
              </a:rPr>
              <a:t> que </a:t>
            </a:r>
            <a:r>
              <a:rPr lang="en-US" err="1">
                <a:latin typeface="Calibri"/>
                <a:ea typeface="Calibri"/>
                <a:cs typeface="Calibri"/>
              </a:rPr>
              <a:t>hacen</a:t>
            </a:r>
            <a:r>
              <a:rPr lang="en-US">
                <a:latin typeface="Calibri"/>
                <a:ea typeface="Calibri"/>
                <a:cs typeface="Calibri"/>
              </a:rPr>
              <a:t> les </a:t>
            </a:r>
            <a:r>
              <a:rPr lang="en-US" err="1">
                <a:latin typeface="Calibri"/>
                <a:ea typeface="Calibri"/>
                <a:cs typeface="Calibri"/>
              </a:rPr>
              <a:t>estudiantes</a:t>
            </a:r>
            <a:r>
              <a:rPr lang="en-US">
                <a:latin typeface="Calibri"/>
                <a:ea typeface="Calibri"/>
                <a:cs typeface="Calibri"/>
              </a:rPr>
              <a:t>. Y que </a:t>
            </a:r>
            <a:r>
              <a:rPr lang="en-US" err="1">
                <a:latin typeface="Calibri"/>
                <a:ea typeface="Calibri"/>
                <a:cs typeface="Calibri"/>
              </a:rPr>
              <a:t>aparecen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las </a:t>
            </a:r>
            <a:r>
              <a:rPr lang="en-US" err="1">
                <a:latin typeface="Calibri"/>
                <a:ea typeface="Calibri"/>
                <a:cs typeface="Calibri"/>
              </a:rPr>
              <a:t>láminas</a:t>
            </a:r>
            <a:r>
              <a:rPr lang="en-US">
                <a:latin typeface="Calibri"/>
                <a:ea typeface="Calibri"/>
                <a:cs typeface="Calibri"/>
              </a:rPr>
              <a:t> </a:t>
            </a:r>
            <a:r>
              <a:rPr lang="en-US" err="1">
                <a:latin typeface="Calibri"/>
                <a:ea typeface="Calibri"/>
                <a:cs typeface="Calibri"/>
              </a:rPr>
              <a:t>siguientes</a:t>
            </a:r>
            <a:r>
              <a:rPr lang="en-US">
                <a:latin typeface="Calibri"/>
                <a:ea typeface="Calibri"/>
                <a:cs typeface="Calibri"/>
              </a:rPr>
              <a:t>.</a:t>
            </a:r>
          </a:p>
        </p:txBody>
      </p:sp>
    </p:spTree>
    <p:extLst>
      <p:ext uri="{BB962C8B-B14F-4D97-AF65-F5344CB8AC3E}">
        <p14:creationId xmlns:p14="http://schemas.microsoft.com/office/powerpoint/2010/main" val="458645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n-US">
                <a:latin typeface="Calibri"/>
                <a:ea typeface="Calibri"/>
                <a:cs typeface="Calibri"/>
              </a:rPr>
              <a:t>¿</a:t>
            </a:r>
            <a:r>
              <a:rPr lang="en-US" err="1">
                <a:latin typeface="Calibri"/>
                <a:ea typeface="Calibri"/>
                <a:cs typeface="Calibri"/>
              </a:rPr>
              <a:t>Qué</a:t>
            </a:r>
            <a:r>
              <a:rPr lang="en-US">
                <a:latin typeface="Calibri"/>
                <a:ea typeface="Calibri"/>
                <a:cs typeface="Calibri"/>
              </a:rPr>
              <a:t> es lo que </a:t>
            </a:r>
            <a:r>
              <a:rPr lang="en-US" err="1">
                <a:latin typeface="Calibri"/>
                <a:ea typeface="Calibri"/>
                <a:cs typeface="Calibri"/>
              </a:rPr>
              <a:t>están</a:t>
            </a:r>
            <a:r>
              <a:rPr lang="en-US">
                <a:latin typeface="Calibri"/>
                <a:ea typeface="Calibri"/>
                <a:cs typeface="Calibri"/>
              </a:rPr>
              <a:t> </a:t>
            </a:r>
            <a:r>
              <a:rPr lang="en-US" err="1">
                <a:latin typeface="Calibri"/>
                <a:ea typeface="Calibri"/>
                <a:cs typeface="Calibri"/>
              </a:rPr>
              <a:t>pensando</a:t>
            </a:r>
            <a:r>
              <a:rPr lang="en-US">
                <a:latin typeface="Calibri"/>
                <a:ea typeface="Calibri"/>
                <a:cs typeface="Calibri"/>
              </a:rPr>
              <a:t> las y </a:t>
            </a:r>
            <a:r>
              <a:rPr lang="en-US" err="1">
                <a:latin typeface="Calibri"/>
                <a:ea typeface="Calibri"/>
                <a:cs typeface="Calibri"/>
              </a:rPr>
              <a:t>los</a:t>
            </a:r>
            <a:r>
              <a:rPr lang="en-US">
                <a:latin typeface="Calibri"/>
                <a:ea typeface="Calibri"/>
                <a:cs typeface="Calibri"/>
              </a:rPr>
              <a:t> </a:t>
            </a:r>
            <a:r>
              <a:rPr lang="en-US" err="1">
                <a:latin typeface="Calibri"/>
                <a:ea typeface="Calibri"/>
                <a:cs typeface="Calibri"/>
              </a:rPr>
              <a:t>estudiantes</a:t>
            </a:r>
            <a:r>
              <a:rPr lang="en-US">
                <a:latin typeface="Calibri"/>
                <a:ea typeface="Calibri"/>
                <a:cs typeface="Calibri"/>
              </a:rPr>
              <a:t> que </a:t>
            </a:r>
            <a:r>
              <a:rPr lang="en-US" err="1">
                <a:latin typeface="Calibri"/>
                <a:ea typeface="Calibri"/>
                <a:cs typeface="Calibri"/>
              </a:rPr>
              <a:t>vivieron</a:t>
            </a:r>
            <a:r>
              <a:rPr lang="en-US">
                <a:latin typeface="Calibri"/>
                <a:ea typeface="Calibri"/>
                <a:cs typeface="Calibri"/>
              </a:rPr>
              <a:t> </a:t>
            </a:r>
            <a:r>
              <a:rPr lang="en-US" err="1">
                <a:latin typeface="Calibri"/>
                <a:ea typeface="Calibri"/>
                <a:cs typeface="Calibri"/>
              </a:rPr>
              <a:t>esta</a:t>
            </a:r>
            <a:r>
              <a:rPr lang="en-US">
                <a:latin typeface="Calibri"/>
                <a:ea typeface="Calibri"/>
                <a:cs typeface="Calibri"/>
              </a:rPr>
              <a:t> </a:t>
            </a:r>
            <a:r>
              <a:rPr lang="en-US" err="1">
                <a:latin typeface="Calibri"/>
                <a:ea typeface="Calibri"/>
                <a:cs typeface="Calibri"/>
              </a:rPr>
              <a:t>experiencia</a:t>
            </a:r>
            <a:r>
              <a:rPr lang="en-US">
                <a:latin typeface="Calibri"/>
                <a:ea typeface="Calibri"/>
                <a:cs typeface="Calibri"/>
              </a:rPr>
              <a:t>? ¿</a:t>
            </a:r>
            <a:r>
              <a:rPr lang="en-US" err="1">
                <a:latin typeface="Calibri"/>
                <a:ea typeface="Calibri"/>
                <a:cs typeface="Calibri"/>
              </a:rPr>
              <a:t>Qué</a:t>
            </a:r>
            <a:r>
              <a:rPr lang="en-US">
                <a:latin typeface="Calibri"/>
                <a:ea typeface="Calibri"/>
                <a:cs typeface="Calibri"/>
              </a:rPr>
              <a:t> </a:t>
            </a:r>
            <a:r>
              <a:rPr lang="en-US" err="1">
                <a:latin typeface="Calibri"/>
                <a:ea typeface="Calibri"/>
                <a:cs typeface="Calibri"/>
              </a:rPr>
              <a:t>entendimiento</a:t>
            </a:r>
            <a:r>
              <a:rPr lang="en-US">
                <a:latin typeface="Calibri"/>
                <a:ea typeface="Calibri"/>
                <a:cs typeface="Calibri"/>
              </a:rPr>
              <a:t> </a:t>
            </a:r>
            <a:r>
              <a:rPr lang="en-US" err="1">
                <a:latin typeface="Calibri"/>
                <a:ea typeface="Calibri"/>
                <a:cs typeface="Calibri"/>
              </a:rPr>
              <a:t>están</a:t>
            </a:r>
            <a:r>
              <a:rPr lang="en-US">
                <a:latin typeface="Calibri"/>
                <a:ea typeface="Calibri"/>
                <a:cs typeface="Calibri"/>
              </a:rPr>
              <a:t> </a:t>
            </a:r>
            <a:r>
              <a:rPr lang="en-US" err="1">
                <a:latin typeface="Calibri"/>
                <a:ea typeface="Calibri"/>
                <a:cs typeface="Calibri"/>
              </a:rPr>
              <a:t>teniendo</a:t>
            </a:r>
            <a:r>
              <a:rPr lang="en-US">
                <a:latin typeface="Calibri"/>
                <a:ea typeface="Calibri"/>
                <a:cs typeface="Calibri"/>
              </a:rPr>
              <a:t> del </a:t>
            </a:r>
            <a:r>
              <a:rPr lang="en-US" err="1">
                <a:latin typeface="Calibri"/>
                <a:ea typeface="Calibri"/>
                <a:cs typeface="Calibri"/>
              </a:rPr>
              <a:t>concepto</a:t>
            </a:r>
            <a:r>
              <a:rPr lang="en-US">
                <a:latin typeface="Calibri"/>
                <a:ea typeface="Calibri"/>
                <a:cs typeface="Calibri"/>
              </a:rPr>
              <a:t> de </a:t>
            </a:r>
            <a:r>
              <a:rPr lang="en-US" err="1">
                <a:latin typeface="Calibri"/>
                <a:ea typeface="Calibri"/>
                <a:cs typeface="Calibri"/>
              </a:rPr>
              <a:t>perímetro</a:t>
            </a:r>
            <a:r>
              <a:rPr lang="en-US">
                <a:latin typeface="Calibri"/>
                <a:ea typeface="Calibri"/>
                <a:cs typeface="Calibri"/>
              </a:rPr>
              <a:t> que les </a:t>
            </a:r>
            <a:r>
              <a:rPr lang="en-US" err="1">
                <a:latin typeface="Calibri"/>
                <a:ea typeface="Calibri"/>
                <a:cs typeface="Calibri"/>
              </a:rPr>
              <a:t>lleva</a:t>
            </a:r>
            <a:r>
              <a:rPr lang="en-US">
                <a:latin typeface="Calibri"/>
                <a:ea typeface="Calibri"/>
                <a:cs typeface="Calibri"/>
              </a:rPr>
              <a:t> a </a:t>
            </a:r>
            <a:r>
              <a:rPr lang="en-US" err="1">
                <a:latin typeface="Calibri"/>
                <a:ea typeface="Calibri"/>
                <a:cs typeface="Calibri"/>
              </a:rPr>
              <a:t>establecer</a:t>
            </a:r>
            <a:r>
              <a:rPr lang="en-US">
                <a:latin typeface="Calibri"/>
                <a:ea typeface="Calibri"/>
                <a:cs typeface="Calibri"/>
              </a:rPr>
              <a:t> </a:t>
            </a:r>
            <a:r>
              <a:rPr lang="en-US" err="1">
                <a:latin typeface="Calibri"/>
                <a:ea typeface="Calibri"/>
                <a:cs typeface="Calibri"/>
              </a:rPr>
              <a:t>estas</a:t>
            </a:r>
            <a:r>
              <a:rPr lang="en-US">
                <a:latin typeface="Calibri"/>
                <a:ea typeface="Calibri"/>
                <a:cs typeface="Calibri"/>
              </a:rPr>
              <a:t> </a:t>
            </a:r>
            <a:r>
              <a:rPr lang="en-US" err="1">
                <a:latin typeface="Calibri"/>
                <a:ea typeface="Calibri"/>
                <a:cs typeface="Calibri"/>
              </a:rPr>
              <a:t>afirmaciones</a:t>
            </a:r>
            <a:r>
              <a:rPr lang="en-US">
                <a:latin typeface="Calibri"/>
                <a:ea typeface="Calibri"/>
                <a:cs typeface="Calibri"/>
              </a:rPr>
              <a:t>?</a:t>
            </a:r>
          </a:p>
        </p:txBody>
      </p:sp>
    </p:spTree>
    <p:extLst>
      <p:ext uri="{BB962C8B-B14F-4D97-AF65-F5344CB8AC3E}">
        <p14:creationId xmlns:p14="http://schemas.microsoft.com/office/powerpoint/2010/main" val="20308744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n-US" err="1">
                <a:latin typeface="Calibri"/>
                <a:ea typeface="Calibri"/>
                <a:cs typeface="Calibri"/>
              </a:rPr>
              <a:t>Plantear</a:t>
            </a:r>
            <a:r>
              <a:rPr lang="en-US">
                <a:latin typeface="Calibri"/>
                <a:ea typeface="Calibri"/>
                <a:cs typeface="Calibri"/>
              </a:rPr>
              <a:t> </a:t>
            </a:r>
            <a:r>
              <a:rPr lang="en-US" err="1">
                <a:latin typeface="Calibri"/>
                <a:ea typeface="Calibri"/>
                <a:cs typeface="Calibri"/>
              </a:rPr>
              <a:t>discusión</a:t>
            </a:r>
            <a:r>
              <a:rPr lang="en-US">
                <a:latin typeface="Calibri"/>
                <a:ea typeface="Calibri"/>
                <a:cs typeface="Calibri"/>
              </a:rPr>
              <a:t> similar a la de la </a:t>
            </a:r>
            <a:r>
              <a:rPr lang="en-US" err="1">
                <a:latin typeface="Calibri"/>
                <a:ea typeface="Calibri"/>
                <a:cs typeface="Calibri"/>
              </a:rPr>
              <a:t>lámina</a:t>
            </a:r>
            <a:r>
              <a:rPr lang="en-US">
                <a:latin typeface="Calibri"/>
                <a:ea typeface="Calibri"/>
                <a:cs typeface="Calibri"/>
              </a:rPr>
              <a:t> anterior</a:t>
            </a:r>
          </a:p>
        </p:txBody>
      </p:sp>
    </p:spTree>
    <p:extLst>
      <p:ext uri="{BB962C8B-B14F-4D97-AF65-F5344CB8AC3E}">
        <p14:creationId xmlns:p14="http://schemas.microsoft.com/office/powerpoint/2010/main" val="13399045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endParaRPr lang="es-CL"/>
          </a:p>
        </p:txBody>
      </p:sp>
    </p:spTree>
    <p:extLst>
      <p:ext uri="{BB962C8B-B14F-4D97-AF65-F5344CB8AC3E}">
        <p14:creationId xmlns:p14="http://schemas.microsoft.com/office/powerpoint/2010/main" val="2510308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a:buNone/>
            </a:pPr>
            <a:r>
              <a:rPr lang="en-US">
                <a:latin typeface="Calibri"/>
                <a:ea typeface="Calibri"/>
                <a:cs typeface="Calibri"/>
              </a:rPr>
              <a:t>Esta </a:t>
            </a:r>
            <a:r>
              <a:rPr lang="en-US" err="1">
                <a:latin typeface="Calibri"/>
                <a:ea typeface="Calibri"/>
                <a:cs typeface="Calibri"/>
              </a:rPr>
              <a:t>cita</a:t>
            </a:r>
            <a:r>
              <a:rPr lang="en-US">
                <a:latin typeface="Calibri"/>
                <a:ea typeface="Calibri"/>
                <a:cs typeface="Calibri"/>
              </a:rPr>
              <a:t> es </a:t>
            </a:r>
            <a:r>
              <a:rPr lang="en-US" err="1">
                <a:latin typeface="Calibri"/>
                <a:ea typeface="Calibri"/>
                <a:cs typeface="Calibri"/>
              </a:rPr>
              <a:t>antigua</a:t>
            </a:r>
            <a:r>
              <a:rPr lang="en-US">
                <a:latin typeface="Calibri"/>
                <a:ea typeface="Calibri"/>
                <a:cs typeface="Calibri"/>
              </a:rPr>
              <a:t>, </a:t>
            </a:r>
            <a:r>
              <a:rPr lang="en-US" err="1">
                <a:latin typeface="Calibri"/>
                <a:ea typeface="Calibri"/>
                <a:cs typeface="Calibri"/>
              </a:rPr>
              <a:t>por</a:t>
            </a:r>
            <a:r>
              <a:rPr lang="en-US">
                <a:latin typeface="Calibri"/>
                <a:ea typeface="Calibri"/>
                <a:cs typeface="Calibri"/>
              </a:rPr>
              <a:t> lo que hasta ese </a:t>
            </a:r>
            <a:r>
              <a:rPr lang="en-US" err="1">
                <a:latin typeface="Calibri"/>
                <a:ea typeface="Calibri"/>
                <a:cs typeface="Calibri"/>
              </a:rPr>
              <a:t>entonces</a:t>
            </a:r>
            <a:r>
              <a:rPr lang="en-US">
                <a:latin typeface="Calibri"/>
                <a:ea typeface="Calibri"/>
                <a:cs typeface="Calibri"/>
              </a:rPr>
              <a:t> no se </a:t>
            </a:r>
            <a:r>
              <a:rPr lang="en-US" err="1">
                <a:latin typeface="Calibri"/>
                <a:ea typeface="Calibri"/>
                <a:cs typeface="Calibri"/>
              </a:rPr>
              <a:t>habían</a:t>
            </a:r>
            <a:r>
              <a:rPr lang="en-US">
                <a:latin typeface="Calibri"/>
                <a:ea typeface="Calibri"/>
                <a:cs typeface="Calibri"/>
              </a:rPr>
              <a:t> </a:t>
            </a:r>
            <a:r>
              <a:rPr lang="en-US" err="1">
                <a:latin typeface="Calibri"/>
                <a:ea typeface="Calibri"/>
                <a:cs typeface="Calibri"/>
              </a:rPr>
              <a:t>encontrado</a:t>
            </a:r>
            <a:r>
              <a:rPr lang="en-US">
                <a:latin typeface="Calibri"/>
                <a:ea typeface="Calibri"/>
                <a:cs typeface="Calibri"/>
              </a:rPr>
              <a:t> </a:t>
            </a:r>
            <a:r>
              <a:rPr lang="en-US" err="1">
                <a:latin typeface="Calibri"/>
                <a:ea typeface="Calibri"/>
                <a:cs typeface="Calibri"/>
              </a:rPr>
              <a:t>estudios</a:t>
            </a:r>
            <a:r>
              <a:rPr lang="en-US">
                <a:latin typeface="Calibri"/>
                <a:ea typeface="Calibri"/>
                <a:cs typeface="Calibri"/>
              </a:rPr>
              <a:t> que </a:t>
            </a:r>
            <a:r>
              <a:rPr lang="en-US" err="1">
                <a:latin typeface="Calibri"/>
                <a:ea typeface="Calibri"/>
                <a:cs typeface="Calibri"/>
              </a:rPr>
              <a:t>relacionaran</a:t>
            </a:r>
            <a:r>
              <a:rPr lang="en-US">
                <a:latin typeface="Calibri"/>
                <a:ea typeface="Calibri"/>
                <a:cs typeface="Calibri"/>
              </a:rPr>
              <a:t> las tres, sino que de a pares.</a:t>
            </a:r>
          </a:p>
        </p:txBody>
      </p:sp>
    </p:spTree>
    <p:extLst>
      <p:ext uri="{BB962C8B-B14F-4D97-AF65-F5344CB8AC3E}">
        <p14:creationId xmlns:p14="http://schemas.microsoft.com/office/powerpoint/2010/main" val="2328889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g1e9784de2bf_3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4" name="Google Shape;1044;g1e9784de2bf_3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2"/>
        <p:cNvGrpSpPr/>
        <p:nvPr/>
      </p:nvGrpSpPr>
      <p:grpSpPr>
        <a:xfrm>
          <a:off x="0" y="0"/>
          <a:ext cx="0" cy="0"/>
          <a:chOff x="0" y="0"/>
          <a:chExt cx="0" cy="0"/>
        </a:xfrm>
      </p:grpSpPr>
      <p:sp>
        <p:nvSpPr>
          <p:cNvPr id="1043" name="Google Shape;1043;g1e9784de2bf_3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4" name="Google Shape;1044;g1e9784de2bf_3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3941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De acuerdo a lo anterior se puede concluir que los babilonios determinaron de algún modo las magnitudes de </a:t>
            </a:r>
            <a:r>
              <a:rPr lang="es-ES" b="1"/>
              <a:t>perímetro, área y volumen</a:t>
            </a:r>
            <a:r>
              <a:rPr lang="es-ES"/>
              <a:t>, pues los problemas de carácter geométrico evidencian el dominio de la solución de triángulos semejantes, la relación pitagórica, el cálculo de áreas de triángulos y trapecios, así como a la determinación del volumen de prismas y cilindros.</a:t>
            </a:r>
            <a:br>
              <a:rPr lang="es-ES"/>
            </a:br>
            <a:br>
              <a:rPr lang="es-ES"/>
            </a:br>
            <a:r>
              <a:rPr lang="es-ES" b="1"/>
              <a:t>Importante recalcar</a:t>
            </a:r>
            <a:r>
              <a:rPr lang="es-ES"/>
              <a:t>: </a:t>
            </a:r>
            <a:br>
              <a:rPr lang="es-ES"/>
            </a:br>
            <a:r>
              <a:rPr lang="es-ES"/>
              <a:t>   Estos cálculos resultaron correctos en unos casos e incorrectos en otros.</a:t>
            </a:r>
            <a:br>
              <a:rPr lang="es-ES"/>
            </a:br>
            <a:br>
              <a:rPr lang="es-ES"/>
            </a:br>
            <a:r>
              <a:rPr lang="es-ES"/>
              <a:t>     La geometría babilónica la comprenden un conjunto de métodos o recetas para calcular el área de polígonos sencillos y el volumen de solidos no      complejos.</a:t>
            </a:r>
            <a:br>
              <a:rPr lang="es-ES"/>
            </a:br>
            <a:br>
              <a:rPr lang="es-ES"/>
            </a:br>
            <a:r>
              <a:rPr lang="es-ES" b="1"/>
              <a:t>Para profundizar:</a:t>
            </a:r>
            <a:r>
              <a:rPr lang="es-ES"/>
              <a:t> </a:t>
            </a:r>
            <a:br>
              <a:rPr lang="es-ES"/>
            </a:br>
            <a:r>
              <a:rPr lang="es-ES"/>
              <a:t>Para el perímetro de la circunferencia se hace una aproximación equivalente a tres veces el diámetro de ésta y para el área del círculo, el triple del cuadrado del radio. </a:t>
            </a:r>
            <a:br>
              <a:rPr lang="es-ES"/>
            </a:br>
            <a:br>
              <a:rPr lang="es-ES"/>
            </a:br>
            <a:endParaRPr lang="es-ES"/>
          </a:p>
        </p:txBody>
      </p:sp>
    </p:spTree>
    <p:extLst>
      <p:ext uri="{BB962C8B-B14F-4D97-AF65-F5344CB8AC3E}">
        <p14:creationId xmlns:p14="http://schemas.microsoft.com/office/powerpoint/2010/main" val="1712280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14072739ea5_1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3" name="Google Shape;463;g14072739ea5_1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Se puede hacer referencia a la etimología de  Geo - </a:t>
            </a:r>
            <a:r>
              <a:rPr lang="es-ES" err="1"/>
              <a:t>Metría</a:t>
            </a:r>
            <a:r>
              <a:rPr lang="es-ES"/>
              <a:t> del griego “geo”, que significa tierra, y “</a:t>
            </a:r>
            <a:r>
              <a:rPr lang="es-ES" err="1"/>
              <a:t>metría</a:t>
            </a:r>
            <a:r>
              <a:rPr lang="es-ES"/>
              <a:t>”, que significa medir, definiéndose como la parte de las matemáticas que se encarga de estudiar las propiedades del espacio, es decir, elementalmente perímetros, áreas y volúmenes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47664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54dda1946d_6_3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54dda1946d_6_3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indent="0">
              <a:buNone/>
            </a:pPr>
            <a:r>
              <a:rPr lang="es-ES"/>
              <a:t>¿Qué geometría enseñamos?</a:t>
            </a:r>
          </a:p>
          <a:p>
            <a:pPr marL="0" indent="0">
              <a:buNone/>
            </a:pPr>
            <a:r>
              <a:rPr lang="es-ES"/>
              <a:t>--- Más preguntas</a:t>
            </a:r>
          </a:p>
          <a:p>
            <a:pPr marL="0" indent="0">
              <a:buNone/>
            </a:pPr>
            <a:endParaRPr lang="es-ES"/>
          </a:p>
        </p:txBody>
      </p:sp>
    </p:spTree>
    <p:extLst>
      <p:ext uri="{BB962C8B-B14F-4D97-AF65-F5344CB8AC3E}">
        <p14:creationId xmlns:p14="http://schemas.microsoft.com/office/powerpoint/2010/main" val="3267278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54dda1946d_6_2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54dda1946d_6_2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1391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hyperlink" Target="https://bit.ly/3A1uf1Q" TargetMode="External"/><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710275" y="1152475"/>
            <a:ext cx="7723500" cy="3454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2549136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One Column 1">
  <p:cSld name="Title + One Column 1">
    <p:spTree>
      <p:nvGrpSpPr>
        <p:cNvPr id="1" name="Shape 46"/>
        <p:cNvGrpSpPr/>
        <p:nvPr/>
      </p:nvGrpSpPr>
      <p:grpSpPr>
        <a:xfrm>
          <a:off x="0" y="0"/>
          <a:ext cx="0" cy="0"/>
          <a:chOff x="0" y="0"/>
          <a:chExt cx="0" cy="0"/>
        </a:xfrm>
      </p:grpSpPr>
      <p:sp>
        <p:nvSpPr>
          <p:cNvPr id="47" name="Google Shape;47;p13"/>
          <p:cNvSpPr txBox="1">
            <a:spLocks noGrp="1"/>
          </p:cNvSpPr>
          <p:nvPr>
            <p:ph type="title"/>
          </p:nvPr>
        </p:nvSpPr>
        <p:spPr>
          <a:xfrm>
            <a:off x="5985575" y="1068897"/>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326903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One Column 2">
  <p:cSld name="Title + One Column 2">
    <p:spTree>
      <p:nvGrpSpPr>
        <p:cNvPr id="1" name="Shape 48"/>
        <p:cNvGrpSpPr/>
        <p:nvPr/>
      </p:nvGrpSpPr>
      <p:grpSpPr>
        <a:xfrm>
          <a:off x="0" y="0"/>
          <a:ext cx="0" cy="0"/>
          <a:chOff x="0" y="0"/>
          <a:chExt cx="0" cy="0"/>
        </a:xfrm>
      </p:grpSpPr>
      <p:sp>
        <p:nvSpPr>
          <p:cNvPr id="49" name="Google Shape;49;p14"/>
          <p:cNvSpPr txBox="1">
            <a:spLocks noGrp="1"/>
          </p:cNvSpPr>
          <p:nvPr>
            <p:ph type="title"/>
          </p:nvPr>
        </p:nvSpPr>
        <p:spPr>
          <a:xfrm>
            <a:off x="673375" y="1068900"/>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0" name="Google Shape;50;p14"/>
          <p:cNvSpPr txBox="1">
            <a:spLocks noGrp="1"/>
          </p:cNvSpPr>
          <p:nvPr>
            <p:ph type="subTitle" idx="1"/>
          </p:nvPr>
        </p:nvSpPr>
        <p:spPr>
          <a:xfrm>
            <a:off x="658800" y="2872488"/>
            <a:ext cx="2513400" cy="1202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43250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1_Section title and description">
    <p:spTree>
      <p:nvGrpSpPr>
        <p:cNvPr id="1" name="Shape 85"/>
        <p:cNvGrpSpPr/>
        <p:nvPr/>
      </p:nvGrpSpPr>
      <p:grpSpPr>
        <a:xfrm>
          <a:off x="0" y="0"/>
          <a:ext cx="0" cy="0"/>
          <a:chOff x="0" y="0"/>
          <a:chExt cx="0" cy="0"/>
        </a:xfrm>
      </p:grpSpPr>
      <p:pic>
        <p:nvPicPr>
          <p:cNvPr id="86" name="Google Shape;86;p9"/>
          <p:cNvPicPr preferRelativeResize="0"/>
          <p:nvPr/>
        </p:nvPicPr>
        <p:blipFill>
          <a:blip r:embed="rId2">
            <a:alphaModFix/>
          </a:blip>
          <a:stretch>
            <a:fillRect/>
          </a:stretch>
        </p:blipFill>
        <p:spPr>
          <a:xfrm>
            <a:off x="0" y="0"/>
            <a:ext cx="9144000" cy="5143500"/>
          </a:xfrm>
          <a:prstGeom prst="rect">
            <a:avLst/>
          </a:prstGeom>
          <a:noFill/>
          <a:ln>
            <a:noFill/>
          </a:ln>
        </p:spPr>
      </p:pic>
      <p:sp>
        <p:nvSpPr>
          <p:cNvPr id="87" name="Google Shape;87;p9"/>
          <p:cNvSpPr txBox="1">
            <a:spLocks noGrp="1"/>
          </p:cNvSpPr>
          <p:nvPr>
            <p:ph type="title"/>
          </p:nvPr>
        </p:nvSpPr>
        <p:spPr>
          <a:xfrm>
            <a:off x="2135550" y="539488"/>
            <a:ext cx="4872900" cy="1161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100"/>
              <a:buNone/>
              <a:defRPr sz="6500"/>
            </a:lvl1pPr>
            <a:lvl2pPr lvl="1" algn="ctr" rtl="0">
              <a:spcBef>
                <a:spcPts val="0"/>
              </a:spcBef>
              <a:spcAft>
                <a:spcPts val="0"/>
              </a:spcAft>
              <a:buSzPts val="3100"/>
              <a:buNone/>
              <a:defRPr/>
            </a:lvl2pPr>
            <a:lvl3pPr lvl="2" algn="ctr" rtl="0">
              <a:spcBef>
                <a:spcPts val="0"/>
              </a:spcBef>
              <a:spcAft>
                <a:spcPts val="0"/>
              </a:spcAft>
              <a:buSzPts val="3100"/>
              <a:buNone/>
              <a:defRPr/>
            </a:lvl3pPr>
            <a:lvl4pPr lvl="3" algn="ctr" rtl="0">
              <a:spcBef>
                <a:spcPts val="0"/>
              </a:spcBef>
              <a:spcAft>
                <a:spcPts val="0"/>
              </a:spcAft>
              <a:buSzPts val="3100"/>
              <a:buNone/>
              <a:defRPr/>
            </a:lvl4pPr>
            <a:lvl5pPr lvl="4" algn="ctr" rtl="0">
              <a:spcBef>
                <a:spcPts val="0"/>
              </a:spcBef>
              <a:spcAft>
                <a:spcPts val="0"/>
              </a:spcAft>
              <a:buSzPts val="3100"/>
              <a:buNone/>
              <a:defRPr/>
            </a:lvl5pPr>
            <a:lvl6pPr lvl="5" algn="ctr" rtl="0">
              <a:spcBef>
                <a:spcPts val="0"/>
              </a:spcBef>
              <a:spcAft>
                <a:spcPts val="0"/>
              </a:spcAft>
              <a:buSzPts val="3100"/>
              <a:buNone/>
              <a:defRPr/>
            </a:lvl6pPr>
            <a:lvl7pPr lvl="6" algn="ctr" rtl="0">
              <a:spcBef>
                <a:spcPts val="0"/>
              </a:spcBef>
              <a:spcAft>
                <a:spcPts val="0"/>
              </a:spcAft>
              <a:buSzPts val="3100"/>
              <a:buNone/>
              <a:defRPr/>
            </a:lvl7pPr>
            <a:lvl8pPr lvl="7" algn="ctr" rtl="0">
              <a:spcBef>
                <a:spcPts val="0"/>
              </a:spcBef>
              <a:spcAft>
                <a:spcPts val="0"/>
              </a:spcAft>
              <a:buSzPts val="3100"/>
              <a:buNone/>
              <a:defRPr/>
            </a:lvl8pPr>
            <a:lvl9pPr lvl="8" algn="ctr" rtl="0">
              <a:spcBef>
                <a:spcPts val="0"/>
              </a:spcBef>
              <a:spcAft>
                <a:spcPts val="0"/>
              </a:spcAft>
              <a:buSzPts val="3100"/>
              <a:buNone/>
              <a:defRPr/>
            </a:lvl9pPr>
          </a:lstStyle>
          <a:p>
            <a:endParaRPr/>
          </a:p>
        </p:txBody>
      </p:sp>
      <p:sp>
        <p:nvSpPr>
          <p:cNvPr id="88" name="Google Shape;88;p9"/>
          <p:cNvSpPr txBox="1">
            <a:spLocks noGrp="1"/>
          </p:cNvSpPr>
          <p:nvPr>
            <p:ph type="subTitle" idx="1"/>
          </p:nvPr>
        </p:nvSpPr>
        <p:spPr>
          <a:xfrm>
            <a:off x="2135550" y="1700913"/>
            <a:ext cx="4872900" cy="671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596881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pic>
        <p:nvPicPr>
          <p:cNvPr id="19" name="Google Shape;19;p3"/>
          <p:cNvPicPr preferRelativeResize="0"/>
          <p:nvPr/>
        </p:nvPicPr>
        <p:blipFill>
          <a:blip r:embed="rId2">
            <a:alphaModFix/>
          </a:blip>
          <a:stretch>
            <a:fillRect/>
          </a:stretch>
        </p:blipFill>
        <p:spPr>
          <a:xfrm>
            <a:off x="0" y="0"/>
            <a:ext cx="9144000" cy="5143500"/>
          </a:xfrm>
          <a:prstGeom prst="rect">
            <a:avLst/>
          </a:prstGeom>
          <a:noFill/>
          <a:ln>
            <a:noFill/>
          </a:ln>
        </p:spPr>
      </p:pic>
      <p:sp>
        <p:nvSpPr>
          <p:cNvPr id="20" name="Google Shape;20;p3"/>
          <p:cNvSpPr txBox="1">
            <a:spLocks noGrp="1"/>
          </p:cNvSpPr>
          <p:nvPr>
            <p:ph type="title"/>
          </p:nvPr>
        </p:nvSpPr>
        <p:spPr>
          <a:xfrm>
            <a:off x="872400" y="2173700"/>
            <a:ext cx="4050000" cy="15114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1" name="Google Shape;21;p3"/>
          <p:cNvSpPr txBox="1">
            <a:spLocks noGrp="1"/>
          </p:cNvSpPr>
          <p:nvPr>
            <p:ph type="title" idx="2" hasCustomPrompt="1"/>
          </p:nvPr>
        </p:nvSpPr>
        <p:spPr>
          <a:xfrm>
            <a:off x="872400" y="1189466"/>
            <a:ext cx="1652100" cy="9159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solidFill>
                  <a:schemeClr val="accent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2" name="Google Shape;22;p3"/>
          <p:cNvSpPr txBox="1">
            <a:spLocks noGrp="1"/>
          </p:cNvSpPr>
          <p:nvPr>
            <p:ph type="subTitle" idx="1"/>
          </p:nvPr>
        </p:nvSpPr>
        <p:spPr>
          <a:xfrm>
            <a:off x="872400" y="3572803"/>
            <a:ext cx="4050000" cy="375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3" name="Google Shape;23;p3"/>
          <p:cNvGrpSpPr/>
          <p:nvPr/>
        </p:nvGrpSpPr>
        <p:grpSpPr>
          <a:xfrm>
            <a:off x="85763" y="-253275"/>
            <a:ext cx="5920438" cy="5639225"/>
            <a:chOff x="85763" y="-253275"/>
            <a:chExt cx="5920438" cy="5639225"/>
          </a:xfrm>
        </p:grpSpPr>
        <p:sp>
          <p:nvSpPr>
            <p:cNvPr id="24" name="Google Shape;24;p3"/>
            <p:cNvSpPr/>
            <p:nvPr/>
          </p:nvSpPr>
          <p:spPr>
            <a:xfrm>
              <a:off x="128825" y="-253275"/>
              <a:ext cx="5877375" cy="5639225"/>
            </a:xfrm>
            <a:custGeom>
              <a:avLst/>
              <a:gdLst/>
              <a:ahLst/>
              <a:cxnLst/>
              <a:rect l="l" t="t" r="r" b="b"/>
              <a:pathLst>
                <a:path w="235095" h="225569" extrusionOk="0">
                  <a:moveTo>
                    <a:pt x="235095" y="225569"/>
                  </a:moveTo>
                  <a:lnTo>
                    <a:pt x="220833" y="201737"/>
                  </a:lnTo>
                  <a:lnTo>
                    <a:pt x="128155" y="211715"/>
                  </a:lnTo>
                  <a:lnTo>
                    <a:pt x="65216" y="201737"/>
                  </a:lnTo>
                  <a:lnTo>
                    <a:pt x="13422" y="212148"/>
                  </a:lnTo>
                  <a:lnTo>
                    <a:pt x="0" y="168852"/>
                  </a:lnTo>
                  <a:lnTo>
                    <a:pt x="12286" y="77123"/>
                  </a:lnTo>
                  <a:lnTo>
                    <a:pt x="866" y="25112"/>
                  </a:lnTo>
                  <a:lnTo>
                    <a:pt x="27276" y="0"/>
                  </a:lnTo>
                </a:path>
              </a:pathLst>
            </a:custGeom>
            <a:noFill/>
            <a:ln w="9525" cap="flat" cmpd="sng">
              <a:solidFill>
                <a:schemeClr val="dk1"/>
              </a:solidFill>
              <a:prstDash val="solid"/>
              <a:round/>
              <a:headEnd type="none" w="med" len="med"/>
              <a:tailEnd type="none" w="med" len="med"/>
            </a:ln>
          </p:spPr>
        </p:sp>
        <p:sp>
          <p:nvSpPr>
            <p:cNvPr id="25" name="Google Shape;25;p3"/>
            <p:cNvSpPr/>
            <p:nvPr/>
          </p:nvSpPr>
          <p:spPr>
            <a:xfrm rot="-5400000" flipH="1">
              <a:off x="109750" y="3321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6" name="Google Shape;26;p3"/>
            <p:cNvSpPr/>
            <p:nvPr/>
          </p:nvSpPr>
          <p:spPr>
            <a:xfrm rot="-5400000" flipH="1">
              <a:off x="3288538" y="4996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 name="Google Shape;27;p3"/>
            <p:cNvSpPr/>
            <p:nvPr/>
          </p:nvSpPr>
          <p:spPr>
            <a:xfrm rot="-5400000" flipH="1">
              <a:off x="85763" y="39265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8" name="Google Shape;28;p3"/>
            <p:cNvSpPr/>
            <p:nvPr/>
          </p:nvSpPr>
          <p:spPr>
            <a:xfrm rot="-5400000" flipH="1">
              <a:off x="390063" y="16293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 name="Google Shape;29;p3"/>
            <p:cNvSpPr/>
            <p:nvPr/>
          </p:nvSpPr>
          <p:spPr>
            <a:xfrm rot="-5400000" flipH="1">
              <a:off x="1711013" y="47475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0" name="Google Shape;30;p3"/>
            <p:cNvSpPr/>
            <p:nvPr/>
          </p:nvSpPr>
          <p:spPr>
            <a:xfrm rot="-5400000" flipH="1">
              <a:off x="418638" y="4996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 name="Google Shape;31;p3"/>
            <p:cNvSpPr/>
            <p:nvPr/>
          </p:nvSpPr>
          <p:spPr>
            <a:xfrm rot="-5400000" flipH="1">
              <a:off x="5598263" y="47475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890880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244"/>
        <p:cNvGrpSpPr/>
        <p:nvPr/>
      </p:nvGrpSpPr>
      <p:grpSpPr>
        <a:xfrm>
          <a:off x="0" y="0"/>
          <a:ext cx="0" cy="0"/>
          <a:chOff x="0" y="0"/>
          <a:chExt cx="0" cy="0"/>
        </a:xfrm>
      </p:grpSpPr>
      <p:pic>
        <p:nvPicPr>
          <p:cNvPr id="245" name="Google Shape;245;p23"/>
          <p:cNvPicPr preferRelativeResize="0"/>
          <p:nvPr/>
        </p:nvPicPr>
        <p:blipFill>
          <a:blip r:embed="rId2">
            <a:alphaModFix/>
          </a:blip>
          <a:stretch>
            <a:fillRect/>
          </a:stretch>
        </p:blipFill>
        <p:spPr>
          <a:xfrm>
            <a:off x="0" y="0"/>
            <a:ext cx="9144000" cy="5143500"/>
          </a:xfrm>
          <a:prstGeom prst="rect">
            <a:avLst/>
          </a:prstGeom>
          <a:noFill/>
          <a:ln>
            <a:noFill/>
          </a:ln>
        </p:spPr>
      </p:pic>
      <p:sp>
        <p:nvSpPr>
          <p:cNvPr id="246" name="Google Shape;246;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47" name="Google Shape;247;p23"/>
          <p:cNvSpPr txBox="1">
            <a:spLocks noGrp="1"/>
          </p:cNvSpPr>
          <p:nvPr>
            <p:ph type="subTitle" idx="1"/>
          </p:nvPr>
        </p:nvSpPr>
        <p:spPr>
          <a:xfrm>
            <a:off x="4832039" y="1809975"/>
            <a:ext cx="3254100" cy="1943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48" name="Google Shape;248;p23"/>
          <p:cNvSpPr txBox="1">
            <a:spLocks noGrp="1"/>
          </p:cNvSpPr>
          <p:nvPr>
            <p:ph type="subTitle" idx="2"/>
          </p:nvPr>
        </p:nvSpPr>
        <p:spPr>
          <a:xfrm>
            <a:off x="1057861" y="1809975"/>
            <a:ext cx="3254100" cy="1943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49" name="Google Shape;249;p23"/>
          <p:cNvGrpSpPr/>
          <p:nvPr/>
        </p:nvGrpSpPr>
        <p:grpSpPr>
          <a:xfrm flipH="1">
            <a:off x="3667525" y="-245625"/>
            <a:ext cx="5404900" cy="6082225"/>
            <a:chOff x="113725" y="-245625"/>
            <a:chExt cx="5404900" cy="6082225"/>
          </a:xfrm>
        </p:grpSpPr>
        <p:sp>
          <p:nvSpPr>
            <p:cNvPr id="250" name="Google Shape;250;p23"/>
            <p:cNvSpPr/>
            <p:nvPr/>
          </p:nvSpPr>
          <p:spPr>
            <a:xfrm>
              <a:off x="170875" y="-245625"/>
              <a:ext cx="5347750" cy="6082225"/>
            </a:xfrm>
            <a:custGeom>
              <a:avLst/>
              <a:gdLst/>
              <a:ahLst/>
              <a:cxnLst/>
              <a:rect l="l" t="t" r="r" b="b"/>
              <a:pathLst>
                <a:path w="213910" h="243289" extrusionOk="0">
                  <a:moveTo>
                    <a:pt x="114759" y="0"/>
                  </a:moveTo>
                  <a:lnTo>
                    <a:pt x="37011" y="20140"/>
                  </a:lnTo>
                  <a:lnTo>
                    <a:pt x="1836" y="16526"/>
                  </a:lnTo>
                  <a:lnTo>
                    <a:pt x="13718" y="76209"/>
                  </a:lnTo>
                  <a:lnTo>
                    <a:pt x="0" y="160204"/>
                  </a:lnTo>
                  <a:lnTo>
                    <a:pt x="20656" y="211616"/>
                  </a:lnTo>
                  <a:lnTo>
                    <a:pt x="66101" y="200140"/>
                  </a:lnTo>
                  <a:lnTo>
                    <a:pt x="129760" y="222352"/>
                  </a:lnTo>
                  <a:lnTo>
                    <a:pt x="213910" y="243289"/>
                  </a:lnTo>
                </a:path>
              </a:pathLst>
            </a:custGeom>
            <a:noFill/>
            <a:ln w="9525" cap="flat" cmpd="sng">
              <a:solidFill>
                <a:schemeClr val="dk1"/>
              </a:solidFill>
              <a:prstDash val="solid"/>
              <a:round/>
              <a:headEnd type="none" w="med" len="med"/>
              <a:tailEnd type="none" w="med" len="med"/>
            </a:ln>
          </p:spPr>
        </p:sp>
        <p:sp>
          <p:nvSpPr>
            <p:cNvPr id="251" name="Google Shape;251;p23"/>
            <p:cNvSpPr/>
            <p:nvPr/>
          </p:nvSpPr>
          <p:spPr>
            <a:xfrm flipH="1">
              <a:off x="1053225" y="2132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2" name="Google Shape;252;p23"/>
            <p:cNvSpPr/>
            <p:nvPr/>
          </p:nvSpPr>
          <p:spPr>
            <a:xfrm flipH="1">
              <a:off x="113725" y="37187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3" name="Google Shape;253;p23"/>
            <p:cNvSpPr/>
            <p:nvPr/>
          </p:nvSpPr>
          <p:spPr>
            <a:xfrm flipH="1">
              <a:off x="1772875" y="47216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4" name="Google Shape;254;p23"/>
            <p:cNvSpPr/>
            <p:nvPr/>
          </p:nvSpPr>
          <p:spPr>
            <a:xfrm flipH="1">
              <a:off x="170875" y="128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5" name="Google Shape;255;p23"/>
            <p:cNvSpPr/>
            <p:nvPr/>
          </p:nvSpPr>
          <p:spPr>
            <a:xfrm flipH="1">
              <a:off x="465250" y="16096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6" name="Google Shape;256;p23"/>
            <p:cNvSpPr/>
            <p:nvPr/>
          </p:nvSpPr>
          <p:spPr>
            <a:xfrm flipH="1">
              <a:off x="654150" y="4997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4068327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7"/>
        <p:cNvGrpSpPr/>
        <p:nvPr/>
      </p:nvGrpSpPr>
      <p:grpSpPr>
        <a:xfrm>
          <a:off x="0" y="0"/>
          <a:ext cx="0" cy="0"/>
          <a:chOff x="0" y="0"/>
          <a:chExt cx="0" cy="0"/>
        </a:xfrm>
      </p:grpSpPr>
      <p:pic>
        <p:nvPicPr>
          <p:cNvPr id="98" name="Google Shape;98;p13"/>
          <p:cNvPicPr preferRelativeResize="0"/>
          <p:nvPr/>
        </p:nvPicPr>
        <p:blipFill>
          <a:blip r:embed="rId2">
            <a:alphaModFix/>
          </a:blip>
          <a:stretch>
            <a:fillRect/>
          </a:stretch>
        </p:blipFill>
        <p:spPr>
          <a:xfrm>
            <a:off x="0" y="0"/>
            <a:ext cx="9144000" cy="5143500"/>
          </a:xfrm>
          <a:prstGeom prst="rect">
            <a:avLst/>
          </a:prstGeom>
          <a:noFill/>
          <a:ln>
            <a:noFill/>
          </a:ln>
        </p:spPr>
      </p:pic>
      <p:sp>
        <p:nvSpPr>
          <p:cNvPr id="99" name="Google Shape;99;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00" name="Google Shape;100;p13"/>
          <p:cNvSpPr txBox="1">
            <a:spLocks noGrp="1"/>
          </p:cNvSpPr>
          <p:nvPr>
            <p:ph type="subTitle" idx="1"/>
          </p:nvPr>
        </p:nvSpPr>
        <p:spPr>
          <a:xfrm>
            <a:off x="809175" y="2226531"/>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 name="Google Shape;101;p13"/>
          <p:cNvSpPr txBox="1">
            <a:spLocks noGrp="1"/>
          </p:cNvSpPr>
          <p:nvPr>
            <p:ph type="subTitle" idx="2"/>
          </p:nvPr>
        </p:nvSpPr>
        <p:spPr>
          <a:xfrm>
            <a:off x="3687117" y="2226531"/>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2" name="Google Shape;102;p13"/>
          <p:cNvSpPr txBox="1">
            <a:spLocks noGrp="1"/>
          </p:cNvSpPr>
          <p:nvPr>
            <p:ph type="subTitle" idx="3"/>
          </p:nvPr>
        </p:nvSpPr>
        <p:spPr>
          <a:xfrm>
            <a:off x="809175" y="3927928"/>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 name="Google Shape;103;p13"/>
          <p:cNvSpPr txBox="1">
            <a:spLocks noGrp="1"/>
          </p:cNvSpPr>
          <p:nvPr>
            <p:ph type="subTitle" idx="4"/>
          </p:nvPr>
        </p:nvSpPr>
        <p:spPr>
          <a:xfrm>
            <a:off x="3687117" y="3927928"/>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4" name="Google Shape;104;p13"/>
          <p:cNvSpPr txBox="1">
            <a:spLocks noGrp="1"/>
          </p:cNvSpPr>
          <p:nvPr>
            <p:ph type="subTitle" idx="5"/>
          </p:nvPr>
        </p:nvSpPr>
        <p:spPr>
          <a:xfrm>
            <a:off x="6331669" y="2226531"/>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5" name="Google Shape;105;p13"/>
          <p:cNvSpPr txBox="1">
            <a:spLocks noGrp="1"/>
          </p:cNvSpPr>
          <p:nvPr>
            <p:ph type="subTitle" idx="6"/>
          </p:nvPr>
        </p:nvSpPr>
        <p:spPr>
          <a:xfrm>
            <a:off x="6331669" y="3927928"/>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6" name="Google Shape;106;p13"/>
          <p:cNvSpPr txBox="1">
            <a:spLocks noGrp="1"/>
          </p:cNvSpPr>
          <p:nvPr>
            <p:ph type="title" idx="7" hasCustomPrompt="1"/>
          </p:nvPr>
        </p:nvSpPr>
        <p:spPr>
          <a:xfrm>
            <a:off x="809175" y="1130506"/>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7" name="Google Shape;107;p13"/>
          <p:cNvSpPr txBox="1">
            <a:spLocks noGrp="1"/>
          </p:cNvSpPr>
          <p:nvPr>
            <p:ph type="title" idx="8" hasCustomPrompt="1"/>
          </p:nvPr>
        </p:nvSpPr>
        <p:spPr>
          <a:xfrm>
            <a:off x="809175" y="2868458"/>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8" name="Google Shape;108;p13"/>
          <p:cNvSpPr txBox="1">
            <a:spLocks noGrp="1"/>
          </p:cNvSpPr>
          <p:nvPr>
            <p:ph type="title" idx="9" hasCustomPrompt="1"/>
          </p:nvPr>
        </p:nvSpPr>
        <p:spPr>
          <a:xfrm>
            <a:off x="3687117" y="1130506"/>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9" name="Google Shape;109;p13"/>
          <p:cNvSpPr txBox="1">
            <a:spLocks noGrp="1"/>
          </p:cNvSpPr>
          <p:nvPr>
            <p:ph type="title" idx="13" hasCustomPrompt="1"/>
          </p:nvPr>
        </p:nvSpPr>
        <p:spPr>
          <a:xfrm>
            <a:off x="3687117" y="2868458"/>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 name="Google Shape;110;p13"/>
          <p:cNvSpPr txBox="1">
            <a:spLocks noGrp="1"/>
          </p:cNvSpPr>
          <p:nvPr>
            <p:ph type="title" idx="14" hasCustomPrompt="1"/>
          </p:nvPr>
        </p:nvSpPr>
        <p:spPr>
          <a:xfrm>
            <a:off x="6331669" y="1130506"/>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1" name="Google Shape;111;p13"/>
          <p:cNvSpPr txBox="1">
            <a:spLocks noGrp="1"/>
          </p:cNvSpPr>
          <p:nvPr>
            <p:ph type="title" idx="15" hasCustomPrompt="1"/>
          </p:nvPr>
        </p:nvSpPr>
        <p:spPr>
          <a:xfrm>
            <a:off x="6331669" y="2868458"/>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2" name="Google Shape;112;p13"/>
          <p:cNvSpPr txBox="1">
            <a:spLocks noGrp="1"/>
          </p:cNvSpPr>
          <p:nvPr>
            <p:ph type="subTitle" idx="16"/>
          </p:nvPr>
        </p:nvSpPr>
        <p:spPr>
          <a:xfrm>
            <a:off x="809175" y="1573966"/>
            <a:ext cx="2099100" cy="778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3" name="Google Shape;113;p13"/>
          <p:cNvSpPr txBox="1">
            <a:spLocks noGrp="1"/>
          </p:cNvSpPr>
          <p:nvPr>
            <p:ph type="subTitle" idx="17"/>
          </p:nvPr>
        </p:nvSpPr>
        <p:spPr>
          <a:xfrm>
            <a:off x="3687117" y="1573966"/>
            <a:ext cx="2099100" cy="778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4" name="Google Shape;114;p13"/>
          <p:cNvSpPr txBox="1">
            <a:spLocks noGrp="1"/>
          </p:cNvSpPr>
          <p:nvPr>
            <p:ph type="subTitle" idx="18"/>
          </p:nvPr>
        </p:nvSpPr>
        <p:spPr>
          <a:xfrm>
            <a:off x="6331669" y="1573966"/>
            <a:ext cx="2099100" cy="778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5" name="Google Shape;115;p13"/>
          <p:cNvSpPr txBox="1">
            <a:spLocks noGrp="1"/>
          </p:cNvSpPr>
          <p:nvPr>
            <p:ph type="subTitle" idx="19"/>
          </p:nvPr>
        </p:nvSpPr>
        <p:spPr>
          <a:xfrm>
            <a:off x="809175" y="3311914"/>
            <a:ext cx="2099100" cy="741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6" name="Google Shape;116;p13"/>
          <p:cNvSpPr txBox="1">
            <a:spLocks noGrp="1"/>
          </p:cNvSpPr>
          <p:nvPr>
            <p:ph type="subTitle" idx="20"/>
          </p:nvPr>
        </p:nvSpPr>
        <p:spPr>
          <a:xfrm>
            <a:off x="3687117" y="3311914"/>
            <a:ext cx="2099100" cy="741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7" name="Google Shape;117;p13"/>
          <p:cNvSpPr txBox="1">
            <a:spLocks noGrp="1"/>
          </p:cNvSpPr>
          <p:nvPr>
            <p:ph type="subTitle" idx="21"/>
          </p:nvPr>
        </p:nvSpPr>
        <p:spPr>
          <a:xfrm>
            <a:off x="6331669" y="3311914"/>
            <a:ext cx="2099100" cy="741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118" name="Google Shape;118;p13"/>
          <p:cNvGrpSpPr/>
          <p:nvPr/>
        </p:nvGrpSpPr>
        <p:grpSpPr>
          <a:xfrm>
            <a:off x="113725" y="-245625"/>
            <a:ext cx="5404900" cy="6082225"/>
            <a:chOff x="113725" y="-245625"/>
            <a:chExt cx="5404900" cy="6082225"/>
          </a:xfrm>
        </p:grpSpPr>
        <p:sp>
          <p:nvSpPr>
            <p:cNvPr id="119" name="Google Shape;119;p13"/>
            <p:cNvSpPr/>
            <p:nvPr/>
          </p:nvSpPr>
          <p:spPr>
            <a:xfrm>
              <a:off x="170875" y="-245625"/>
              <a:ext cx="5347750" cy="6082225"/>
            </a:xfrm>
            <a:custGeom>
              <a:avLst/>
              <a:gdLst/>
              <a:ahLst/>
              <a:cxnLst/>
              <a:rect l="l" t="t" r="r" b="b"/>
              <a:pathLst>
                <a:path w="213910" h="243289" extrusionOk="0">
                  <a:moveTo>
                    <a:pt x="114759" y="0"/>
                  </a:moveTo>
                  <a:lnTo>
                    <a:pt x="50644" y="22055"/>
                  </a:lnTo>
                  <a:lnTo>
                    <a:pt x="1836" y="16526"/>
                  </a:lnTo>
                  <a:lnTo>
                    <a:pt x="12356" y="76053"/>
                  </a:lnTo>
                  <a:lnTo>
                    <a:pt x="0" y="160204"/>
                  </a:lnTo>
                  <a:lnTo>
                    <a:pt x="20656" y="211616"/>
                  </a:lnTo>
                  <a:lnTo>
                    <a:pt x="66166" y="202959"/>
                  </a:lnTo>
                  <a:lnTo>
                    <a:pt x="129760" y="222352"/>
                  </a:lnTo>
                  <a:lnTo>
                    <a:pt x="213910" y="243289"/>
                  </a:lnTo>
                </a:path>
              </a:pathLst>
            </a:custGeom>
            <a:noFill/>
            <a:ln w="9525" cap="flat" cmpd="sng">
              <a:solidFill>
                <a:schemeClr val="dk1"/>
              </a:solidFill>
              <a:prstDash val="solid"/>
              <a:round/>
              <a:headEnd type="none" w="med" len="med"/>
              <a:tailEnd type="none" w="med" len="med"/>
            </a:ln>
          </p:spPr>
        </p:sp>
        <p:sp>
          <p:nvSpPr>
            <p:cNvPr id="120" name="Google Shape;120;p13"/>
            <p:cNvSpPr/>
            <p:nvPr/>
          </p:nvSpPr>
          <p:spPr>
            <a:xfrm flipH="1">
              <a:off x="1388275" y="2632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1" name="Google Shape;121;p13"/>
            <p:cNvSpPr/>
            <p:nvPr/>
          </p:nvSpPr>
          <p:spPr>
            <a:xfrm flipH="1">
              <a:off x="113725" y="37187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2" name="Google Shape;122;p13"/>
            <p:cNvSpPr/>
            <p:nvPr/>
          </p:nvSpPr>
          <p:spPr>
            <a:xfrm flipH="1">
              <a:off x="1777600" y="4787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3" name="Google Shape;123;p13"/>
            <p:cNvSpPr/>
            <p:nvPr/>
          </p:nvSpPr>
          <p:spPr>
            <a:xfrm flipH="1">
              <a:off x="170875" y="128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4" name="Google Shape;124;p13"/>
            <p:cNvSpPr/>
            <p:nvPr/>
          </p:nvSpPr>
          <p:spPr>
            <a:xfrm flipH="1">
              <a:off x="425775" y="16120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5" name="Google Shape;125;p13"/>
            <p:cNvSpPr/>
            <p:nvPr/>
          </p:nvSpPr>
          <p:spPr>
            <a:xfrm flipH="1">
              <a:off x="654150" y="4997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5526979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50"/>
        <p:cNvGrpSpPr/>
        <p:nvPr/>
      </p:nvGrpSpPr>
      <p:grpSpPr>
        <a:xfrm>
          <a:off x="0" y="0"/>
          <a:ext cx="0" cy="0"/>
          <a:chOff x="0" y="0"/>
          <a:chExt cx="0" cy="0"/>
        </a:xfrm>
      </p:grpSpPr>
      <p:pic>
        <p:nvPicPr>
          <p:cNvPr id="151" name="Google Shape;151;p16"/>
          <p:cNvPicPr preferRelativeResize="0"/>
          <p:nvPr/>
        </p:nvPicPr>
        <p:blipFill>
          <a:blip r:embed="rId2">
            <a:alphaModFix/>
          </a:blip>
          <a:stretch>
            <a:fillRect/>
          </a:stretch>
        </p:blipFill>
        <p:spPr>
          <a:xfrm>
            <a:off x="0" y="0"/>
            <a:ext cx="9144000" cy="5143500"/>
          </a:xfrm>
          <a:prstGeom prst="rect">
            <a:avLst/>
          </a:prstGeom>
          <a:noFill/>
          <a:ln>
            <a:noFill/>
          </a:ln>
        </p:spPr>
      </p:pic>
      <p:sp>
        <p:nvSpPr>
          <p:cNvPr id="152" name="Google Shape;152;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153" name="Google Shape;153;p16"/>
          <p:cNvGrpSpPr/>
          <p:nvPr/>
        </p:nvGrpSpPr>
        <p:grpSpPr>
          <a:xfrm>
            <a:off x="5586650" y="-173475"/>
            <a:ext cx="3990100" cy="5450400"/>
            <a:chOff x="5586650" y="-173475"/>
            <a:chExt cx="3990100" cy="5450400"/>
          </a:xfrm>
        </p:grpSpPr>
        <p:sp>
          <p:nvSpPr>
            <p:cNvPr id="154" name="Google Shape;154;p16"/>
            <p:cNvSpPr/>
            <p:nvPr/>
          </p:nvSpPr>
          <p:spPr>
            <a:xfrm>
              <a:off x="5586650" y="-173475"/>
              <a:ext cx="3990100" cy="5450400"/>
            </a:xfrm>
            <a:custGeom>
              <a:avLst/>
              <a:gdLst/>
              <a:ahLst/>
              <a:cxnLst/>
              <a:rect l="l" t="t" r="r" b="b"/>
              <a:pathLst>
                <a:path w="159604" h="218016" extrusionOk="0">
                  <a:moveTo>
                    <a:pt x="0" y="218016"/>
                  </a:moveTo>
                  <a:lnTo>
                    <a:pt x="50242" y="201657"/>
                  </a:lnTo>
                  <a:lnTo>
                    <a:pt x="121497" y="204046"/>
                  </a:lnTo>
                  <a:lnTo>
                    <a:pt x="137590" y="187536"/>
                  </a:lnTo>
                  <a:lnTo>
                    <a:pt x="124770" y="154421"/>
                  </a:lnTo>
                  <a:lnTo>
                    <a:pt x="140123" y="133350"/>
                  </a:lnTo>
                  <a:lnTo>
                    <a:pt x="127430" y="125730"/>
                  </a:lnTo>
                  <a:lnTo>
                    <a:pt x="130817" y="24130"/>
                  </a:lnTo>
                  <a:lnTo>
                    <a:pt x="159604" y="0"/>
                  </a:lnTo>
                </a:path>
              </a:pathLst>
            </a:custGeom>
            <a:noFill/>
            <a:ln w="9525" cap="flat" cmpd="sng">
              <a:solidFill>
                <a:schemeClr val="dk1"/>
              </a:solidFill>
              <a:prstDash val="solid"/>
              <a:round/>
              <a:headEnd type="none" w="med" len="med"/>
              <a:tailEnd type="none" w="med" len="med"/>
            </a:ln>
          </p:spPr>
        </p:sp>
        <p:sp>
          <p:nvSpPr>
            <p:cNvPr id="155" name="Google Shape;155;p16"/>
            <p:cNvSpPr/>
            <p:nvPr/>
          </p:nvSpPr>
          <p:spPr>
            <a:xfrm flipH="1">
              <a:off x="8810950" y="3923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6" name="Google Shape;156;p16"/>
            <p:cNvSpPr/>
            <p:nvPr/>
          </p:nvSpPr>
          <p:spPr>
            <a:xfrm flipH="1">
              <a:off x="8745800" y="293090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7" name="Google Shape;157;p16"/>
            <p:cNvSpPr/>
            <p:nvPr/>
          </p:nvSpPr>
          <p:spPr>
            <a:xfrm flipH="1">
              <a:off x="9048525" y="31181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8" name="Google Shape;158;p16"/>
            <p:cNvSpPr/>
            <p:nvPr/>
          </p:nvSpPr>
          <p:spPr>
            <a:xfrm flipH="1">
              <a:off x="8668725" y="364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9" name="Google Shape;159;p16"/>
            <p:cNvSpPr/>
            <p:nvPr/>
          </p:nvSpPr>
          <p:spPr>
            <a:xfrm flipH="1">
              <a:off x="8963625" y="4470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0" name="Google Shape;160;p16"/>
            <p:cNvSpPr/>
            <p:nvPr/>
          </p:nvSpPr>
          <p:spPr>
            <a:xfrm flipH="1">
              <a:off x="6790675" y="4830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1" name="Google Shape;161;p16"/>
            <p:cNvSpPr/>
            <p:nvPr/>
          </p:nvSpPr>
          <p:spPr>
            <a:xfrm flipH="1">
              <a:off x="8583825" y="4884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130873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74"/>
        <p:cNvGrpSpPr/>
        <p:nvPr/>
      </p:nvGrpSpPr>
      <p:grpSpPr>
        <a:xfrm>
          <a:off x="0" y="0"/>
          <a:ext cx="0" cy="0"/>
          <a:chOff x="0" y="0"/>
          <a:chExt cx="0" cy="0"/>
        </a:xfrm>
      </p:grpSpPr>
      <p:pic>
        <p:nvPicPr>
          <p:cNvPr id="175" name="Google Shape;175;p18"/>
          <p:cNvPicPr preferRelativeResize="0"/>
          <p:nvPr/>
        </p:nvPicPr>
        <p:blipFill>
          <a:blip r:embed="rId2">
            <a:alphaModFix/>
          </a:blip>
          <a:stretch>
            <a:fillRect/>
          </a:stretch>
        </p:blipFill>
        <p:spPr>
          <a:xfrm>
            <a:off x="0" y="0"/>
            <a:ext cx="9144000" cy="5143500"/>
          </a:xfrm>
          <a:prstGeom prst="rect">
            <a:avLst/>
          </a:prstGeom>
          <a:noFill/>
          <a:ln>
            <a:noFill/>
          </a:ln>
        </p:spPr>
      </p:pic>
      <p:sp>
        <p:nvSpPr>
          <p:cNvPr id="176" name="Google Shape;176;p18"/>
          <p:cNvSpPr txBox="1">
            <a:spLocks noGrp="1"/>
          </p:cNvSpPr>
          <p:nvPr>
            <p:ph type="title"/>
          </p:nvPr>
        </p:nvSpPr>
        <p:spPr>
          <a:xfrm>
            <a:off x="872400" y="1119838"/>
            <a:ext cx="3519600" cy="2043600"/>
          </a:xfrm>
          <a:prstGeom prst="rect">
            <a:avLst/>
          </a:prstGeom>
        </p:spPr>
        <p:txBody>
          <a:bodyPr spcFirstLastPara="1" wrap="square" lIns="91425" tIns="91425" rIns="91425" bIns="91425"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77" name="Google Shape;177;p18"/>
          <p:cNvSpPr txBox="1">
            <a:spLocks noGrp="1"/>
          </p:cNvSpPr>
          <p:nvPr>
            <p:ph type="subTitle" idx="1"/>
          </p:nvPr>
        </p:nvSpPr>
        <p:spPr>
          <a:xfrm>
            <a:off x="872400" y="3163263"/>
            <a:ext cx="3519600" cy="860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 name="Google Shape;178;p18"/>
          <p:cNvSpPr>
            <a:spLocks noGrp="1"/>
          </p:cNvSpPr>
          <p:nvPr>
            <p:ph type="pic" idx="2"/>
          </p:nvPr>
        </p:nvSpPr>
        <p:spPr>
          <a:xfrm>
            <a:off x="4586575" y="649650"/>
            <a:ext cx="3844200" cy="3844200"/>
          </a:xfrm>
          <a:prstGeom prst="ellipse">
            <a:avLst/>
          </a:prstGeom>
          <a:noFill/>
          <a:ln w="9525" cap="flat" cmpd="sng">
            <a:solidFill>
              <a:schemeClr val="dk1"/>
            </a:solidFill>
            <a:prstDash val="solid"/>
            <a:round/>
            <a:headEnd type="none" w="sm" len="sm"/>
            <a:tailEnd type="none" w="sm" len="sm"/>
          </a:ln>
        </p:spPr>
      </p:sp>
      <p:grpSp>
        <p:nvGrpSpPr>
          <p:cNvPr id="179" name="Google Shape;179;p18"/>
          <p:cNvGrpSpPr/>
          <p:nvPr/>
        </p:nvGrpSpPr>
        <p:grpSpPr>
          <a:xfrm>
            <a:off x="40338" y="-478200"/>
            <a:ext cx="3186400" cy="6060150"/>
            <a:chOff x="40338" y="-478200"/>
            <a:chExt cx="3186400" cy="6060150"/>
          </a:xfrm>
        </p:grpSpPr>
        <p:sp>
          <p:nvSpPr>
            <p:cNvPr id="180" name="Google Shape;180;p18"/>
            <p:cNvSpPr/>
            <p:nvPr/>
          </p:nvSpPr>
          <p:spPr>
            <a:xfrm>
              <a:off x="77075" y="-478200"/>
              <a:ext cx="3117275" cy="6060150"/>
            </a:xfrm>
            <a:custGeom>
              <a:avLst/>
              <a:gdLst/>
              <a:ahLst/>
              <a:cxnLst/>
              <a:rect l="l" t="t" r="r" b="b"/>
              <a:pathLst>
                <a:path w="124691" h="242406" extrusionOk="0">
                  <a:moveTo>
                    <a:pt x="92220" y="242406"/>
                  </a:moveTo>
                  <a:lnTo>
                    <a:pt x="0" y="203440"/>
                  </a:lnTo>
                  <a:lnTo>
                    <a:pt x="16007" y="90056"/>
                  </a:lnTo>
                  <a:lnTo>
                    <a:pt x="2598" y="75286"/>
                  </a:lnTo>
                  <a:lnTo>
                    <a:pt x="11690" y="25929"/>
                  </a:lnTo>
                  <a:lnTo>
                    <a:pt x="51805" y="31593"/>
                  </a:lnTo>
                  <a:lnTo>
                    <a:pt x="94241" y="23948"/>
                  </a:lnTo>
                  <a:lnTo>
                    <a:pt x="124691" y="29826"/>
                  </a:lnTo>
                  <a:lnTo>
                    <a:pt x="119977" y="0"/>
                  </a:lnTo>
                </a:path>
              </a:pathLst>
            </a:custGeom>
            <a:noFill/>
            <a:ln w="9525" cap="flat" cmpd="sng">
              <a:solidFill>
                <a:schemeClr val="dk1"/>
              </a:solidFill>
              <a:prstDash val="solid"/>
              <a:round/>
              <a:headEnd type="none" w="med" len="med"/>
              <a:tailEnd type="none" w="med" len="med"/>
            </a:ln>
          </p:spPr>
        </p:sp>
        <p:sp>
          <p:nvSpPr>
            <p:cNvPr id="181" name="Google Shape;181;p18"/>
            <p:cNvSpPr/>
            <p:nvPr/>
          </p:nvSpPr>
          <p:spPr>
            <a:xfrm rot="-5400000" flipH="1">
              <a:off x="102075" y="13682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2" name="Google Shape;182;p18"/>
            <p:cNvSpPr/>
            <p:nvPr/>
          </p:nvSpPr>
          <p:spPr>
            <a:xfrm rot="-5400000" flipH="1">
              <a:off x="40338" y="456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3" name="Google Shape;183;p18"/>
            <p:cNvSpPr/>
            <p:nvPr/>
          </p:nvSpPr>
          <p:spPr>
            <a:xfrm rot="-5400000" flipH="1">
              <a:off x="428563" y="1738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4" name="Google Shape;184;p18"/>
            <p:cNvSpPr/>
            <p:nvPr/>
          </p:nvSpPr>
          <p:spPr>
            <a:xfrm rot="-5400000" flipH="1">
              <a:off x="3141838" y="2206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5" name="Google Shape;185;p18"/>
            <p:cNvSpPr/>
            <p:nvPr/>
          </p:nvSpPr>
          <p:spPr>
            <a:xfrm rot="-5400000" flipH="1">
              <a:off x="326663" y="1357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6" name="Google Shape;186;p18"/>
            <p:cNvSpPr/>
            <p:nvPr/>
          </p:nvSpPr>
          <p:spPr>
            <a:xfrm rot="-5400000" flipH="1">
              <a:off x="2386513" y="7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7" name="Google Shape;187;p18"/>
            <p:cNvSpPr/>
            <p:nvPr/>
          </p:nvSpPr>
          <p:spPr>
            <a:xfrm rot="-5400000" flipH="1">
              <a:off x="1318363" y="2669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398220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257"/>
        <p:cNvGrpSpPr/>
        <p:nvPr/>
      </p:nvGrpSpPr>
      <p:grpSpPr>
        <a:xfrm>
          <a:off x="0" y="0"/>
          <a:ext cx="0" cy="0"/>
          <a:chOff x="0" y="0"/>
          <a:chExt cx="0" cy="0"/>
        </a:xfrm>
      </p:grpSpPr>
      <p:pic>
        <p:nvPicPr>
          <p:cNvPr id="258" name="Google Shape;258;p24"/>
          <p:cNvPicPr preferRelativeResize="0"/>
          <p:nvPr/>
        </p:nvPicPr>
        <p:blipFill>
          <a:blip r:embed="rId2">
            <a:alphaModFix/>
          </a:blip>
          <a:stretch>
            <a:fillRect/>
          </a:stretch>
        </p:blipFill>
        <p:spPr>
          <a:xfrm>
            <a:off x="0" y="0"/>
            <a:ext cx="9144000" cy="5143500"/>
          </a:xfrm>
          <a:prstGeom prst="rect">
            <a:avLst/>
          </a:prstGeom>
          <a:noFill/>
          <a:ln>
            <a:noFill/>
          </a:ln>
        </p:spPr>
      </p:pic>
      <p:sp>
        <p:nvSpPr>
          <p:cNvPr id="259" name="Google Shape;259;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60" name="Google Shape;260;p24"/>
          <p:cNvSpPr txBox="1">
            <a:spLocks noGrp="1"/>
          </p:cNvSpPr>
          <p:nvPr>
            <p:ph type="subTitle" idx="1"/>
          </p:nvPr>
        </p:nvSpPr>
        <p:spPr>
          <a:xfrm>
            <a:off x="937625" y="2883400"/>
            <a:ext cx="2175300" cy="862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1" name="Google Shape;261;p24"/>
          <p:cNvSpPr txBox="1">
            <a:spLocks noGrp="1"/>
          </p:cNvSpPr>
          <p:nvPr>
            <p:ph type="subTitle" idx="2"/>
          </p:nvPr>
        </p:nvSpPr>
        <p:spPr>
          <a:xfrm>
            <a:off x="3493936" y="2883400"/>
            <a:ext cx="2175300" cy="862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2" name="Google Shape;262;p24"/>
          <p:cNvSpPr txBox="1">
            <a:spLocks noGrp="1"/>
          </p:cNvSpPr>
          <p:nvPr>
            <p:ph type="subTitle" idx="3"/>
          </p:nvPr>
        </p:nvSpPr>
        <p:spPr>
          <a:xfrm>
            <a:off x="6050225" y="2883400"/>
            <a:ext cx="2175300" cy="862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3" name="Google Shape;263;p24"/>
          <p:cNvSpPr txBox="1">
            <a:spLocks noGrp="1"/>
          </p:cNvSpPr>
          <p:nvPr>
            <p:ph type="subTitle" idx="4"/>
          </p:nvPr>
        </p:nvSpPr>
        <p:spPr>
          <a:xfrm>
            <a:off x="937625" y="2462671"/>
            <a:ext cx="2175300" cy="420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64" name="Google Shape;264;p24"/>
          <p:cNvSpPr txBox="1">
            <a:spLocks noGrp="1"/>
          </p:cNvSpPr>
          <p:nvPr>
            <p:ph type="subTitle" idx="5"/>
          </p:nvPr>
        </p:nvSpPr>
        <p:spPr>
          <a:xfrm>
            <a:off x="3493936" y="2462671"/>
            <a:ext cx="2175300" cy="420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65" name="Google Shape;265;p24"/>
          <p:cNvSpPr txBox="1">
            <a:spLocks noGrp="1"/>
          </p:cNvSpPr>
          <p:nvPr>
            <p:ph type="subTitle" idx="6"/>
          </p:nvPr>
        </p:nvSpPr>
        <p:spPr>
          <a:xfrm>
            <a:off x="6050225" y="2462671"/>
            <a:ext cx="2175300" cy="420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266" name="Google Shape;266;p24"/>
          <p:cNvGrpSpPr/>
          <p:nvPr/>
        </p:nvGrpSpPr>
        <p:grpSpPr>
          <a:xfrm>
            <a:off x="-141875" y="2231225"/>
            <a:ext cx="9463375" cy="2859300"/>
            <a:chOff x="-141875" y="2231225"/>
            <a:chExt cx="9463375" cy="2859300"/>
          </a:xfrm>
        </p:grpSpPr>
        <p:sp>
          <p:nvSpPr>
            <p:cNvPr id="267" name="Google Shape;267;p24"/>
            <p:cNvSpPr/>
            <p:nvPr/>
          </p:nvSpPr>
          <p:spPr>
            <a:xfrm>
              <a:off x="-141875" y="2231225"/>
              <a:ext cx="9463375" cy="2821600"/>
            </a:xfrm>
            <a:custGeom>
              <a:avLst/>
              <a:gdLst/>
              <a:ahLst/>
              <a:cxnLst/>
              <a:rect l="l" t="t" r="r" b="b"/>
              <a:pathLst>
                <a:path w="378535" h="112864" extrusionOk="0">
                  <a:moveTo>
                    <a:pt x="378535" y="0"/>
                  </a:moveTo>
                  <a:lnTo>
                    <a:pt x="355321" y="36793"/>
                  </a:lnTo>
                  <a:lnTo>
                    <a:pt x="366476" y="94588"/>
                  </a:lnTo>
                  <a:lnTo>
                    <a:pt x="290896" y="112864"/>
                  </a:lnTo>
                  <a:lnTo>
                    <a:pt x="260196" y="99200"/>
                  </a:lnTo>
                  <a:lnTo>
                    <a:pt x="159296" y="110405"/>
                  </a:lnTo>
                  <a:lnTo>
                    <a:pt x="30357" y="100129"/>
                  </a:lnTo>
                  <a:lnTo>
                    <a:pt x="20278" y="62028"/>
                  </a:lnTo>
                  <a:lnTo>
                    <a:pt x="0" y="73180"/>
                  </a:lnTo>
                </a:path>
              </a:pathLst>
            </a:custGeom>
            <a:noFill/>
            <a:ln w="9525" cap="flat" cmpd="sng">
              <a:solidFill>
                <a:schemeClr val="dk1"/>
              </a:solidFill>
              <a:prstDash val="solid"/>
              <a:round/>
              <a:headEnd type="none" w="med" len="med"/>
              <a:tailEnd type="none" w="med" len="med"/>
            </a:ln>
          </p:spPr>
        </p:sp>
        <p:sp>
          <p:nvSpPr>
            <p:cNvPr id="268" name="Google Shape;268;p24"/>
            <p:cNvSpPr/>
            <p:nvPr/>
          </p:nvSpPr>
          <p:spPr>
            <a:xfrm>
              <a:off x="8987525" y="456155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69" name="Google Shape;269;p24"/>
            <p:cNvSpPr/>
            <p:nvPr/>
          </p:nvSpPr>
          <p:spPr>
            <a:xfrm>
              <a:off x="3792725" y="494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0" name="Google Shape;270;p24"/>
            <p:cNvSpPr/>
            <p:nvPr/>
          </p:nvSpPr>
          <p:spPr>
            <a:xfrm>
              <a:off x="6310550" y="46704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1" name="Google Shape;271;p24"/>
            <p:cNvSpPr/>
            <p:nvPr/>
          </p:nvSpPr>
          <p:spPr>
            <a:xfrm>
              <a:off x="315650" y="37459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2" name="Google Shape;272;p24"/>
            <p:cNvSpPr/>
            <p:nvPr/>
          </p:nvSpPr>
          <p:spPr>
            <a:xfrm>
              <a:off x="8693175" y="31019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3" name="Google Shape;273;p24"/>
            <p:cNvSpPr/>
            <p:nvPr/>
          </p:nvSpPr>
          <p:spPr>
            <a:xfrm>
              <a:off x="7095425" y="50056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4" name="Google Shape;274;p24"/>
            <p:cNvSpPr/>
            <p:nvPr/>
          </p:nvSpPr>
          <p:spPr>
            <a:xfrm>
              <a:off x="566975" y="46842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324173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26"/>
        <p:cNvGrpSpPr/>
        <p:nvPr/>
      </p:nvGrpSpPr>
      <p:grpSpPr>
        <a:xfrm>
          <a:off x="0" y="0"/>
          <a:ext cx="0" cy="0"/>
          <a:chOff x="0" y="0"/>
          <a:chExt cx="0" cy="0"/>
        </a:xfrm>
      </p:grpSpPr>
      <p:pic>
        <p:nvPicPr>
          <p:cNvPr id="127" name="Google Shape;127;p14"/>
          <p:cNvPicPr preferRelativeResize="0"/>
          <p:nvPr/>
        </p:nvPicPr>
        <p:blipFill>
          <a:blip r:embed="rId2">
            <a:alphaModFix/>
          </a:blip>
          <a:stretch>
            <a:fillRect/>
          </a:stretch>
        </p:blipFill>
        <p:spPr>
          <a:xfrm>
            <a:off x="0" y="0"/>
            <a:ext cx="9144000" cy="5143500"/>
          </a:xfrm>
          <a:prstGeom prst="rect">
            <a:avLst/>
          </a:prstGeom>
          <a:noFill/>
          <a:ln>
            <a:noFill/>
          </a:ln>
        </p:spPr>
      </p:pic>
      <p:sp>
        <p:nvSpPr>
          <p:cNvPr id="128" name="Google Shape;128;p14"/>
          <p:cNvSpPr txBox="1">
            <a:spLocks noGrp="1"/>
          </p:cNvSpPr>
          <p:nvPr>
            <p:ph type="title"/>
          </p:nvPr>
        </p:nvSpPr>
        <p:spPr>
          <a:xfrm>
            <a:off x="872400" y="3450601"/>
            <a:ext cx="4698300" cy="661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29" name="Google Shape;129;p14"/>
          <p:cNvSpPr txBox="1">
            <a:spLocks noGrp="1"/>
          </p:cNvSpPr>
          <p:nvPr>
            <p:ph type="subTitle" idx="1"/>
          </p:nvPr>
        </p:nvSpPr>
        <p:spPr>
          <a:xfrm>
            <a:off x="872400" y="1031100"/>
            <a:ext cx="4698300" cy="23088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7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130" name="Google Shape;130;p14"/>
          <p:cNvGrpSpPr/>
          <p:nvPr/>
        </p:nvGrpSpPr>
        <p:grpSpPr>
          <a:xfrm>
            <a:off x="-498475" y="-79400"/>
            <a:ext cx="5154075" cy="5088225"/>
            <a:chOff x="-498475" y="-79400"/>
            <a:chExt cx="5154075" cy="5088225"/>
          </a:xfrm>
        </p:grpSpPr>
        <p:sp>
          <p:nvSpPr>
            <p:cNvPr id="131" name="Google Shape;131;p14"/>
            <p:cNvSpPr/>
            <p:nvPr/>
          </p:nvSpPr>
          <p:spPr>
            <a:xfrm>
              <a:off x="-498475" y="-79400"/>
              <a:ext cx="5154075" cy="5088225"/>
            </a:xfrm>
            <a:custGeom>
              <a:avLst/>
              <a:gdLst/>
              <a:ahLst/>
              <a:cxnLst/>
              <a:rect l="l" t="t" r="r" b="b"/>
              <a:pathLst>
                <a:path w="206163" h="203529" extrusionOk="0">
                  <a:moveTo>
                    <a:pt x="0" y="198825"/>
                  </a:moveTo>
                  <a:lnTo>
                    <a:pt x="3386" y="203529"/>
                  </a:lnTo>
                  <a:lnTo>
                    <a:pt x="35274" y="121428"/>
                  </a:lnTo>
                  <a:lnTo>
                    <a:pt x="24130" y="88852"/>
                  </a:lnTo>
                  <a:lnTo>
                    <a:pt x="40216" y="37488"/>
                  </a:lnTo>
                  <a:lnTo>
                    <a:pt x="30480" y="22389"/>
                  </a:lnTo>
                  <a:lnTo>
                    <a:pt x="117263" y="7996"/>
                  </a:lnTo>
                  <a:lnTo>
                    <a:pt x="140970" y="17309"/>
                  </a:lnTo>
                  <a:lnTo>
                    <a:pt x="206163" y="0"/>
                  </a:lnTo>
                </a:path>
              </a:pathLst>
            </a:custGeom>
            <a:noFill/>
            <a:ln w="9525" cap="flat" cmpd="sng">
              <a:solidFill>
                <a:schemeClr val="dk1"/>
              </a:solidFill>
              <a:prstDash val="solid"/>
              <a:round/>
              <a:headEnd type="none" w="med" len="med"/>
              <a:tailEnd type="none" w="med" len="med"/>
            </a:ln>
          </p:spPr>
        </p:sp>
        <p:sp>
          <p:nvSpPr>
            <p:cNvPr id="132" name="Google Shape;132;p14"/>
            <p:cNvSpPr/>
            <p:nvPr/>
          </p:nvSpPr>
          <p:spPr>
            <a:xfrm rot="-5400000" flipH="1">
              <a:off x="460425" y="8177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3" name="Google Shape;133;p14"/>
            <p:cNvSpPr/>
            <p:nvPr/>
          </p:nvSpPr>
          <p:spPr>
            <a:xfrm rot="-5400000" flipH="1">
              <a:off x="335088" y="29166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4" name="Google Shape;134;p14"/>
            <p:cNvSpPr/>
            <p:nvPr/>
          </p:nvSpPr>
          <p:spPr>
            <a:xfrm rot="-5400000" flipH="1">
              <a:off x="75988" y="20914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5" name="Google Shape;135;p14"/>
            <p:cNvSpPr/>
            <p:nvPr/>
          </p:nvSpPr>
          <p:spPr>
            <a:xfrm rot="-5400000" flipH="1">
              <a:off x="2982588" y="3033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6" name="Google Shape;136;p14"/>
            <p:cNvSpPr/>
            <p:nvPr/>
          </p:nvSpPr>
          <p:spPr>
            <a:xfrm rot="-5400000" flipH="1">
              <a:off x="219488" y="4450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7" name="Google Shape;137;p14"/>
            <p:cNvSpPr/>
            <p:nvPr/>
          </p:nvSpPr>
          <p:spPr>
            <a:xfrm rot="-5400000" flipH="1">
              <a:off x="2386513" y="7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058665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42549998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a:blip r:embed="rId2">
            <a:alphaModFix/>
          </a:blip>
          <a:stretch>
            <a:fillRect/>
          </a:stretch>
        </p:blipFill>
        <p:spPr>
          <a:xfrm>
            <a:off x="0" y="0"/>
            <a:ext cx="9144000" cy="5143500"/>
          </a:xfrm>
          <a:prstGeom prst="rect">
            <a:avLst/>
          </a:prstGeom>
          <a:noFill/>
          <a:ln>
            <a:noFill/>
          </a:ln>
        </p:spPr>
      </p:pic>
      <p:sp>
        <p:nvSpPr>
          <p:cNvPr id="10" name="Google Shape;10;p2"/>
          <p:cNvSpPr txBox="1">
            <a:spLocks noGrp="1"/>
          </p:cNvSpPr>
          <p:nvPr>
            <p:ph type="ctrTitle"/>
          </p:nvPr>
        </p:nvSpPr>
        <p:spPr>
          <a:xfrm>
            <a:off x="4103600" y="880688"/>
            <a:ext cx="3993000" cy="28659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191919"/>
              </a:buClr>
              <a:buSzPts val="5200"/>
              <a:buNone/>
              <a:defRPr sz="7000"/>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sp>
        <p:nvSpPr>
          <p:cNvPr id="11" name="Google Shape;11;p2"/>
          <p:cNvSpPr txBox="1">
            <a:spLocks noGrp="1"/>
          </p:cNvSpPr>
          <p:nvPr>
            <p:ph type="subTitle" idx="1"/>
          </p:nvPr>
        </p:nvSpPr>
        <p:spPr>
          <a:xfrm>
            <a:off x="4103655" y="3787013"/>
            <a:ext cx="3993000" cy="4758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sz="1600">
                <a:solidFill>
                  <a:schemeClr val="dk1"/>
                </a:solidFill>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grpSp>
        <p:nvGrpSpPr>
          <p:cNvPr id="12" name="Google Shape;12;p2"/>
          <p:cNvGrpSpPr/>
          <p:nvPr/>
        </p:nvGrpSpPr>
        <p:grpSpPr>
          <a:xfrm>
            <a:off x="2221425" y="-279325"/>
            <a:ext cx="7355425" cy="5630350"/>
            <a:chOff x="2221425" y="-279325"/>
            <a:chExt cx="7355425" cy="5630350"/>
          </a:xfrm>
        </p:grpSpPr>
        <p:sp>
          <p:nvSpPr>
            <p:cNvPr id="13" name="Google Shape;13;p2"/>
            <p:cNvSpPr/>
            <p:nvPr/>
          </p:nvSpPr>
          <p:spPr>
            <a:xfrm>
              <a:off x="2221425" y="-279325"/>
              <a:ext cx="7355425" cy="5630350"/>
            </a:xfrm>
            <a:custGeom>
              <a:avLst/>
              <a:gdLst/>
              <a:ahLst/>
              <a:cxnLst/>
              <a:rect l="l" t="t" r="r" b="b"/>
              <a:pathLst>
                <a:path w="294217" h="225214" extrusionOk="0">
                  <a:moveTo>
                    <a:pt x="104987" y="0"/>
                  </a:moveTo>
                  <a:lnTo>
                    <a:pt x="202354" y="25400"/>
                  </a:lnTo>
                  <a:lnTo>
                    <a:pt x="281940" y="12700"/>
                  </a:lnTo>
                  <a:lnTo>
                    <a:pt x="294217" y="118534"/>
                  </a:lnTo>
                  <a:lnTo>
                    <a:pt x="259080" y="181187"/>
                  </a:lnTo>
                  <a:lnTo>
                    <a:pt x="269240" y="209127"/>
                  </a:lnTo>
                  <a:lnTo>
                    <a:pt x="157436" y="205594"/>
                  </a:lnTo>
                  <a:lnTo>
                    <a:pt x="98743" y="224180"/>
                  </a:lnTo>
                  <a:lnTo>
                    <a:pt x="0" y="225214"/>
                  </a:lnTo>
                </a:path>
              </a:pathLst>
            </a:custGeom>
            <a:noFill/>
            <a:ln w="9525" cap="flat" cmpd="sng">
              <a:solidFill>
                <a:schemeClr val="dk1"/>
              </a:solidFill>
              <a:prstDash val="solid"/>
              <a:round/>
              <a:headEnd type="none" w="med" len="med"/>
              <a:tailEnd type="none" w="med" len="med"/>
            </a:ln>
          </p:spPr>
        </p:sp>
        <p:sp>
          <p:nvSpPr>
            <p:cNvPr id="14" name="Google Shape;14;p2"/>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 name="Google Shape;15;p2"/>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 name="Google Shape;16;p2"/>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7" name="Google Shape;17;p2"/>
            <p:cNvSpPr/>
            <p:nvPr/>
          </p:nvSpPr>
          <p:spPr>
            <a:xfrm>
              <a:off x="6113350" y="48144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6908359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8"/>
        <p:cNvGrpSpPr/>
        <p:nvPr/>
      </p:nvGrpSpPr>
      <p:grpSpPr>
        <a:xfrm>
          <a:off x="0" y="0"/>
          <a:ext cx="0" cy="0"/>
          <a:chOff x="0" y="0"/>
          <a:chExt cx="0" cy="0"/>
        </a:xfrm>
      </p:grpSpPr>
      <p:pic>
        <p:nvPicPr>
          <p:cNvPr id="19" name="Google Shape;19;p3"/>
          <p:cNvPicPr preferRelativeResize="0"/>
          <p:nvPr/>
        </p:nvPicPr>
        <p:blipFill>
          <a:blip r:embed="rId2">
            <a:alphaModFix/>
          </a:blip>
          <a:stretch>
            <a:fillRect/>
          </a:stretch>
        </p:blipFill>
        <p:spPr>
          <a:xfrm>
            <a:off x="0" y="0"/>
            <a:ext cx="9144000" cy="5143500"/>
          </a:xfrm>
          <a:prstGeom prst="rect">
            <a:avLst/>
          </a:prstGeom>
          <a:noFill/>
          <a:ln>
            <a:noFill/>
          </a:ln>
        </p:spPr>
      </p:pic>
      <p:sp>
        <p:nvSpPr>
          <p:cNvPr id="20" name="Google Shape;20;p3"/>
          <p:cNvSpPr txBox="1">
            <a:spLocks noGrp="1"/>
          </p:cNvSpPr>
          <p:nvPr>
            <p:ph type="title"/>
          </p:nvPr>
        </p:nvSpPr>
        <p:spPr>
          <a:xfrm>
            <a:off x="872400" y="2173700"/>
            <a:ext cx="4050000" cy="15114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1" name="Google Shape;21;p3"/>
          <p:cNvSpPr txBox="1">
            <a:spLocks noGrp="1"/>
          </p:cNvSpPr>
          <p:nvPr>
            <p:ph type="title" idx="2" hasCustomPrompt="1"/>
          </p:nvPr>
        </p:nvSpPr>
        <p:spPr>
          <a:xfrm>
            <a:off x="872400" y="1189466"/>
            <a:ext cx="1652100" cy="915900"/>
          </a:xfrm>
          <a:prstGeom prst="rect">
            <a:avLst/>
          </a:prstGeom>
          <a:noFill/>
        </p:spPr>
        <p:txBody>
          <a:bodyPr spcFirstLastPara="1" wrap="square" lIns="91425" tIns="91425" rIns="91425" bIns="91425" anchor="ctr" anchorCtr="0">
            <a:noAutofit/>
          </a:bodyPr>
          <a:lstStyle>
            <a:lvl1pPr lvl="0" rtl="0">
              <a:spcBef>
                <a:spcPts val="0"/>
              </a:spcBef>
              <a:spcAft>
                <a:spcPts val="0"/>
              </a:spcAft>
              <a:buClr>
                <a:schemeClr val="lt1"/>
              </a:buClr>
              <a:buSzPts val="6000"/>
              <a:buNone/>
              <a:defRPr sz="6000">
                <a:solidFill>
                  <a:schemeClr val="accent2"/>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2" name="Google Shape;22;p3"/>
          <p:cNvSpPr txBox="1">
            <a:spLocks noGrp="1"/>
          </p:cNvSpPr>
          <p:nvPr>
            <p:ph type="subTitle" idx="1"/>
          </p:nvPr>
        </p:nvSpPr>
        <p:spPr>
          <a:xfrm>
            <a:off x="872400" y="3572803"/>
            <a:ext cx="4050000" cy="375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3" name="Google Shape;23;p3"/>
          <p:cNvGrpSpPr/>
          <p:nvPr/>
        </p:nvGrpSpPr>
        <p:grpSpPr>
          <a:xfrm>
            <a:off x="85763" y="-253275"/>
            <a:ext cx="5920438" cy="5639225"/>
            <a:chOff x="85763" y="-253275"/>
            <a:chExt cx="5920438" cy="5639225"/>
          </a:xfrm>
        </p:grpSpPr>
        <p:sp>
          <p:nvSpPr>
            <p:cNvPr id="24" name="Google Shape;24;p3"/>
            <p:cNvSpPr/>
            <p:nvPr/>
          </p:nvSpPr>
          <p:spPr>
            <a:xfrm>
              <a:off x="128825" y="-253275"/>
              <a:ext cx="5877375" cy="5639225"/>
            </a:xfrm>
            <a:custGeom>
              <a:avLst/>
              <a:gdLst/>
              <a:ahLst/>
              <a:cxnLst/>
              <a:rect l="l" t="t" r="r" b="b"/>
              <a:pathLst>
                <a:path w="235095" h="225569" extrusionOk="0">
                  <a:moveTo>
                    <a:pt x="235095" y="225569"/>
                  </a:moveTo>
                  <a:lnTo>
                    <a:pt x="220833" y="201737"/>
                  </a:lnTo>
                  <a:lnTo>
                    <a:pt x="128155" y="211715"/>
                  </a:lnTo>
                  <a:lnTo>
                    <a:pt x="65216" y="201737"/>
                  </a:lnTo>
                  <a:lnTo>
                    <a:pt x="13422" y="212148"/>
                  </a:lnTo>
                  <a:lnTo>
                    <a:pt x="0" y="168852"/>
                  </a:lnTo>
                  <a:lnTo>
                    <a:pt x="12286" y="77123"/>
                  </a:lnTo>
                  <a:lnTo>
                    <a:pt x="866" y="25112"/>
                  </a:lnTo>
                  <a:lnTo>
                    <a:pt x="27276" y="0"/>
                  </a:lnTo>
                </a:path>
              </a:pathLst>
            </a:custGeom>
            <a:noFill/>
            <a:ln w="9525" cap="flat" cmpd="sng">
              <a:solidFill>
                <a:schemeClr val="dk1"/>
              </a:solidFill>
              <a:prstDash val="solid"/>
              <a:round/>
              <a:headEnd type="none" w="med" len="med"/>
              <a:tailEnd type="none" w="med" len="med"/>
            </a:ln>
          </p:spPr>
        </p:sp>
        <p:sp>
          <p:nvSpPr>
            <p:cNvPr id="25" name="Google Shape;25;p3"/>
            <p:cNvSpPr/>
            <p:nvPr/>
          </p:nvSpPr>
          <p:spPr>
            <a:xfrm rot="-5400000" flipH="1">
              <a:off x="109750" y="3321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6" name="Google Shape;26;p3"/>
            <p:cNvSpPr/>
            <p:nvPr/>
          </p:nvSpPr>
          <p:spPr>
            <a:xfrm rot="-5400000" flipH="1">
              <a:off x="3288538" y="4996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 name="Google Shape;27;p3"/>
            <p:cNvSpPr/>
            <p:nvPr/>
          </p:nvSpPr>
          <p:spPr>
            <a:xfrm rot="-5400000" flipH="1">
              <a:off x="85763" y="39265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8" name="Google Shape;28;p3"/>
            <p:cNvSpPr/>
            <p:nvPr/>
          </p:nvSpPr>
          <p:spPr>
            <a:xfrm rot="-5400000" flipH="1">
              <a:off x="390063" y="16293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 name="Google Shape;29;p3"/>
            <p:cNvSpPr/>
            <p:nvPr/>
          </p:nvSpPr>
          <p:spPr>
            <a:xfrm rot="-5400000" flipH="1">
              <a:off x="1711013" y="47475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0" name="Google Shape;30;p3"/>
            <p:cNvSpPr/>
            <p:nvPr/>
          </p:nvSpPr>
          <p:spPr>
            <a:xfrm rot="-5400000" flipH="1">
              <a:off x="418638" y="4996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 name="Google Shape;31;p3"/>
            <p:cNvSpPr/>
            <p:nvPr/>
          </p:nvSpPr>
          <p:spPr>
            <a:xfrm rot="-5400000" flipH="1">
              <a:off x="5598263" y="47475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924556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2"/>
        <p:cNvGrpSpPr/>
        <p:nvPr/>
      </p:nvGrpSpPr>
      <p:grpSpPr>
        <a:xfrm>
          <a:off x="0" y="0"/>
          <a:ext cx="0" cy="0"/>
          <a:chOff x="0" y="0"/>
          <a:chExt cx="0" cy="0"/>
        </a:xfrm>
      </p:grpSpPr>
      <p:pic>
        <p:nvPicPr>
          <p:cNvPr id="33" name="Google Shape;33;p4"/>
          <p:cNvPicPr preferRelativeResize="0"/>
          <p:nvPr/>
        </p:nvPicPr>
        <p:blipFill>
          <a:blip r:embed="rId2">
            <a:alphaModFix/>
          </a:blip>
          <a:stretch>
            <a:fillRect/>
          </a:stretch>
        </p:blipFill>
        <p:spPr>
          <a:xfrm>
            <a:off x="0" y="0"/>
            <a:ext cx="9144000" cy="5143500"/>
          </a:xfrm>
          <a:prstGeom prst="rect">
            <a:avLst/>
          </a:prstGeom>
          <a:noFill/>
          <a:ln>
            <a:noFill/>
          </a:ln>
        </p:spPr>
      </p:pic>
      <p:sp>
        <p:nvSpPr>
          <p:cNvPr id="34" name="Google Shape;34;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5" name="Google Shape;35;p4"/>
          <p:cNvSpPr txBox="1">
            <a:spLocks noGrp="1"/>
          </p:cNvSpPr>
          <p:nvPr>
            <p:ph type="body" idx="1"/>
          </p:nvPr>
        </p:nvSpPr>
        <p:spPr>
          <a:xfrm>
            <a:off x="720000" y="1001150"/>
            <a:ext cx="7710900" cy="1203900"/>
          </a:xfrm>
          <a:prstGeom prst="rect">
            <a:avLst/>
          </a:prstGeom>
        </p:spPr>
        <p:txBody>
          <a:bodyPr spcFirstLastPara="1" wrap="square" lIns="91425" tIns="91425" rIns="91425" bIns="91425" anchor="t" anchorCtr="0">
            <a:noAutofit/>
          </a:bodyPr>
          <a:lstStyle>
            <a:lvl1pPr marL="457200" lvl="0" indent="-317500" rtl="0">
              <a:spcBef>
                <a:spcPts val="300"/>
              </a:spcBef>
              <a:spcAft>
                <a:spcPts val="0"/>
              </a:spcAft>
              <a:buClr>
                <a:schemeClr val="accent3"/>
              </a:buClr>
              <a:buSzPts val="1400"/>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36" name="Google Shape;36;p4"/>
          <p:cNvGrpSpPr/>
          <p:nvPr/>
        </p:nvGrpSpPr>
        <p:grpSpPr>
          <a:xfrm>
            <a:off x="2553350" y="-47650"/>
            <a:ext cx="6458563" cy="5282050"/>
            <a:chOff x="2553350" y="-47650"/>
            <a:chExt cx="6458563" cy="5282050"/>
          </a:xfrm>
        </p:grpSpPr>
        <p:sp>
          <p:nvSpPr>
            <p:cNvPr id="37" name="Google Shape;37;p4"/>
            <p:cNvSpPr/>
            <p:nvPr/>
          </p:nvSpPr>
          <p:spPr>
            <a:xfrm>
              <a:off x="2553350" y="-47650"/>
              <a:ext cx="6418550" cy="5282050"/>
            </a:xfrm>
            <a:custGeom>
              <a:avLst/>
              <a:gdLst/>
              <a:ahLst/>
              <a:cxnLst/>
              <a:rect l="l" t="t" r="r" b="b"/>
              <a:pathLst>
                <a:path w="256742" h="211282" extrusionOk="0">
                  <a:moveTo>
                    <a:pt x="228600" y="0"/>
                  </a:moveTo>
                  <a:lnTo>
                    <a:pt x="255443" y="28575"/>
                  </a:lnTo>
                  <a:lnTo>
                    <a:pt x="242021" y="33337"/>
                  </a:lnTo>
                  <a:lnTo>
                    <a:pt x="255443" y="151101"/>
                  </a:lnTo>
                  <a:lnTo>
                    <a:pt x="243320" y="160193"/>
                  </a:lnTo>
                  <a:lnTo>
                    <a:pt x="256742" y="193963"/>
                  </a:lnTo>
                  <a:lnTo>
                    <a:pt x="216369" y="193576"/>
                  </a:lnTo>
                  <a:lnTo>
                    <a:pt x="168419" y="202190"/>
                  </a:lnTo>
                  <a:lnTo>
                    <a:pt x="0" y="211282"/>
                  </a:lnTo>
                </a:path>
              </a:pathLst>
            </a:custGeom>
            <a:noFill/>
            <a:ln w="9525" cap="flat" cmpd="sng">
              <a:solidFill>
                <a:schemeClr val="dk1"/>
              </a:solidFill>
              <a:prstDash val="solid"/>
              <a:round/>
              <a:headEnd type="none" w="med" len="med"/>
              <a:tailEnd type="none" w="med" len="med"/>
            </a:ln>
          </p:spPr>
        </p:sp>
        <p:sp>
          <p:nvSpPr>
            <p:cNvPr id="38" name="Google Shape;38;p4"/>
            <p:cNvSpPr/>
            <p:nvPr/>
          </p:nvSpPr>
          <p:spPr>
            <a:xfrm rot="5400000" flipH="1">
              <a:off x="8887000" y="36872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9" name="Google Shape;39;p4"/>
            <p:cNvSpPr/>
            <p:nvPr/>
          </p:nvSpPr>
          <p:spPr>
            <a:xfrm rot="5400000" flipH="1">
              <a:off x="8886988" y="6129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0" name="Google Shape;40;p4"/>
            <p:cNvSpPr/>
            <p:nvPr/>
          </p:nvSpPr>
          <p:spPr>
            <a:xfrm rot="5400000" flipH="1">
              <a:off x="8563638" y="7380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1" name="Google Shape;41;p4"/>
            <p:cNvSpPr/>
            <p:nvPr/>
          </p:nvSpPr>
          <p:spPr>
            <a:xfrm rot="5400000" flipH="1">
              <a:off x="7916913" y="4754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2" name="Google Shape;42;p4"/>
            <p:cNvSpPr/>
            <p:nvPr/>
          </p:nvSpPr>
          <p:spPr>
            <a:xfrm rot="5400000" flipH="1">
              <a:off x="8592288" y="39108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3" name="Google Shape;43;p4"/>
            <p:cNvSpPr/>
            <p:nvPr/>
          </p:nvSpPr>
          <p:spPr>
            <a:xfrm rot="5400000" flipH="1">
              <a:off x="8927013" y="4754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 name="Google Shape;44;p4"/>
            <p:cNvSpPr/>
            <p:nvPr/>
          </p:nvSpPr>
          <p:spPr>
            <a:xfrm rot="5400000" flipH="1">
              <a:off x="6708638" y="49533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6367777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45"/>
        <p:cNvGrpSpPr/>
        <p:nvPr/>
      </p:nvGrpSpPr>
      <p:grpSpPr>
        <a:xfrm>
          <a:off x="0" y="0"/>
          <a:ext cx="0" cy="0"/>
          <a:chOff x="0" y="0"/>
          <a:chExt cx="0" cy="0"/>
        </a:xfrm>
      </p:grpSpPr>
      <p:pic>
        <p:nvPicPr>
          <p:cNvPr id="46" name="Google Shape;46;p5"/>
          <p:cNvPicPr preferRelativeResize="0"/>
          <p:nvPr/>
        </p:nvPicPr>
        <p:blipFill>
          <a:blip r:embed="rId2">
            <a:alphaModFix/>
          </a:blip>
          <a:stretch>
            <a:fillRect/>
          </a:stretch>
        </p:blipFill>
        <p:spPr>
          <a:xfrm>
            <a:off x="0" y="0"/>
            <a:ext cx="9144000" cy="5143500"/>
          </a:xfrm>
          <a:prstGeom prst="rect">
            <a:avLst/>
          </a:prstGeom>
          <a:noFill/>
          <a:ln>
            <a:noFill/>
          </a:ln>
        </p:spPr>
      </p:pic>
      <p:sp>
        <p:nvSpPr>
          <p:cNvPr id="47" name="Google Shape;47;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48" name="Google Shape;48;p5"/>
          <p:cNvSpPr txBox="1">
            <a:spLocks noGrp="1"/>
          </p:cNvSpPr>
          <p:nvPr>
            <p:ph type="subTitle" idx="1"/>
          </p:nvPr>
        </p:nvSpPr>
        <p:spPr>
          <a:xfrm>
            <a:off x="5925184" y="3686463"/>
            <a:ext cx="2505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49" name="Google Shape;49;p5"/>
          <p:cNvSpPr txBox="1">
            <a:spLocks noGrp="1"/>
          </p:cNvSpPr>
          <p:nvPr>
            <p:ph type="subTitle" idx="2"/>
          </p:nvPr>
        </p:nvSpPr>
        <p:spPr>
          <a:xfrm>
            <a:off x="2556825" y="2078513"/>
            <a:ext cx="2505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14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0" name="Google Shape;50;p5"/>
          <p:cNvSpPr txBox="1">
            <a:spLocks noGrp="1"/>
          </p:cNvSpPr>
          <p:nvPr>
            <p:ph type="subTitle" idx="3"/>
          </p:nvPr>
        </p:nvSpPr>
        <p:spPr>
          <a:xfrm>
            <a:off x="5925175" y="3315938"/>
            <a:ext cx="2505600" cy="46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51" name="Google Shape;51;p5"/>
          <p:cNvSpPr txBox="1">
            <a:spLocks noGrp="1"/>
          </p:cNvSpPr>
          <p:nvPr>
            <p:ph type="subTitle" idx="4"/>
          </p:nvPr>
        </p:nvSpPr>
        <p:spPr>
          <a:xfrm>
            <a:off x="2556600" y="1707988"/>
            <a:ext cx="2505600" cy="4611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Tree>
    <p:extLst>
      <p:ext uri="{BB962C8B-B14F-4D97-AF65-F5344CB8AC3E}">
        <p14:creationId xmlns:p14="http://schemas.microsoft.com/office/powerpoint/2010/main" val="31312274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2"/>
        <p:cNvGrpSpPr/>
        <p:nvPr/>
      </p:nvGrpSpPr>
      <p:grpSpPr>
        <a:xfrm>
          <a:off x="0" y="0"/>
          <a:ext cx="0" cy="0"/>
          <a:chOff x="0" y="0"/>
          <a:chExt cx="0" cy="0"/>
        </a:xfrm>
      </p:grpSpPr>
      <p:pic>
        <p:nvPicPr>
          <p:cNvPr id="53" name="Google Shape;53;p6"/>
          <p:cNvPicPr preferRelativeResize="0"/>
          <p:nvPr/>
        </p:nvPicPr>
        <p:blipFill>
          <a:blip r:embed="rId2">
            <a:alphaModFix/>
          </a:blip>
          <a:stretch>
            <a:fillRect/>
          </a:stretch>
        </p:blipFill>
        <p:spPr>
          <a:xfrm>
            <a:off x="0" y="0"/>
            <a:ext cx="9144000" cy="5143500"/>
          </a:xfrm>
          <a:prstGeom prst="rect">
            <a:avLst/>
          </a:prstGeom>
          <a:noFill/>
          <a:ln>
            <a:noFill/>
          </a:ln>
        </p:spPr>
      </p:pic>
      <p:sp>
        <p:nvSpPr>
          <p:cNvPr id="54" name="Google Shape;54;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55" name="Google Shape;55;p6"/>
          <p:cNvGrpSpPr/>
          <p:nvPr/>
        </p:nvGrpSpPr>
        <p:grpSpPr>
          <a:xfrm>
            <a:off x="-498475" y="-79400"/>
            <a:ext cx="5154075" cy="5088225"/>
            <a:chOff x="-498475" y="-79400"/>
            <a:chExt cx="5154075" cy="5088225"/>
          </a:xfrm>
        </p:grpSpPr>
        <p:sp>
          <p:nvSpPr>
            <p:cNvPr id="56" name="Google Shape;56;p6"/>
            <p:cNvSpPr/>
            <p:nvPr/>
          </p:nvSpPr>
          <p:spPr>
            <a:xfrm rot="-5400000" flipH="1">
              <a:off x="-465550" y="-112325"/>
              <a:ext cx="5088225" cy="5154075"/>
            </a:xfrm>
            <a:custGeom>
              <a:avLst/>
              <a:gdLst/>
              <a:ahLst/>
              <a:cxnLst/>
              <a:rect l="l" t="t" r="r" b="b"/>
              <a:pathLst>
                <a:path w="203529" h="206163" extrusionOk="0">
                  <a:moveTo>
                    <a:pt x="198825" y="0"/>
                  </a:moveTo>
                  <a:lnTo>
                    <a:pt x="203529" y="3386"/>
                  </a:lnTo>
                  <a:lnTo>
                    <a:pt x="121402" y="40640"/>
                  </a:lnTo>
                  <a:lnTo>
                    <a:pt x="88852" y="24130"/>
                  </a:lnTo>
                  <a:lnTo>
                    <a:pt x="37488" y="40216"/>
                  </a:lnTo>
                  <a:lnTo>
                    <a:pt x="22389" y="30480"/>
                  </a:lnTo>
                  <a:lnTo>
                    <a:pt x="7996" y="117263"/>
                  </a:lnTo>
                  <a:lnTo>
                    <a:pt x="17309" y="140970"/>
                  </a:lnTo>
                  <a:lnTo>
                    <a:pt x="0" y="206163"/>
                  </a:lnTo>
                </a:path>
              </a:pathLst>
            </a:custGeom>
            <a:noFill/>
            <a:ln w="9525" cap="flat" cmpd="sng">
              <a:solidFill>
                <a:schemeClr val="dk1"/>
              </a:solidFill>
              <a:prstDash val="solid"/>
              <a:round/>
              <a:headEnd type="none" w="med" len="med"/>
              <a:tailEnd type="none" w="med" len="med"/>
            </a:ln>
          </p:spPr>
        </p:sp>
        <p:sp>
          <p:nvSpPr>
            <p:cNvPr id="57" name="Google Shape;57;p6"/>
            <p:cNvSpPr/>
            <p:nvPr/>
          </p:nvSpPr>
          <p:spPr>
            <a:xfrm rot="-5400000" flipH="1">
              <a:off x="460425" y="8177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58" name="Google Shape;58;p6"/>
            <p:cNvSpPr/>
            <p:nvPr/>
          </p:nvSpPr>
          <p:spPr>
            <a:xfrm rot="-5400000" flipH="1">
              <a:off x="487488" y="29166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59" name="Google Shape;59;p6"/>
            <p:cNvSpPr/>
            <p:nvPr/>
          </p:nvSpPr>
          <p:spPr>
            <a:xfrm rot="-5400000" flipH="1">
              <a:off x="75988" y="20914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60" name="Google Shape;60;p6"/>
            <p:cNvSpPr/>
            <p:nvPr/>
          </p:nvSpPr>
          <p:spPr>
            <a:xfrm rot="-5400000" flipH="1">
              <a:off x="2982588" y="3033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61" name="Google Shape;61;p6"/>
            <p:cNvSpPr/>
            <p:nvPr/>
          </p:nvSpPr>
          <p:spPr>
            <a:xfrm rot="-5400000" flipH="1">
              <a:off x="219488" y="4450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62" name="Google Shape;62;p6"/>
            <p:cNvSpPr/>
            <p:nvPr/>
          </p:nvSpPr>
          <p:spPr>
            <a:xfrm rot="-5400000" flipH="1">
              <a:off x="2386513" y="7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39820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63"/>
        <p:cNvGrpSpPr/>
        <p:nvPr/>
      </p:nvGrpSpPr>
      <p:grpSpPr>
        <a:xfrm>
          <a:off x="0" y="0"/>
          <a:ext cx="0" cy="0"/>
          <a:chOff x="0" y="0"/>
          <a:chExt cx="0" cy="0"/>
        </a:xfrm>
      </p:grpSpPr>
      <p:pic>
        <p:nvPicPr>
          <p:cNvPr id="64" name="Google Shape;64;p7"/>
          <p:cNvPicPr preferRelativeResize="0"/>
          <p:nvPr/>
        </p:nvPicPr>
        <p:blipFill>
          <a:blip r:embed="rId2">
            <a:alphaModFix/>
          </a:blip>
          <a:stretch>
            <a:fillRect/>
          </a:stretch>
        </p:blipFill>
        <p:spPr>
          <a:xfrm>
            <a:off x="0" y="0"/>
            <a:ext cx="9144000" cy="5143500"/>
          </a:xfrm>
          <a:prstGeom prst="rect">
            <a:avLst/>
          </a:prstGeom>
          <a:noFill/>
          <a:ln>
            <a:noFill/>
          </a:ln>
        </p:spPr>
      </p:pic>
      <p:sp>
        <p:nvSpPr>
          <p:cNvPr id="65" name="Google Shape;65;p7"/>
          <p:cNvSpPr txBox="1">
            <a:spLocks noGrp="1"/>
          </p:cNvSpPr>
          <p:nvPr>
            <p:ph type="title"/>
          </p:nvPr>
        </p:nvSpPr>
        <p:spPr>
          <a:xfrm>
            <a:off x="3674075" y="445025"/>
            <a:ext cx="4756800" cy="1157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66" name="Google Shape;66;p7"/>
          <p:cNvGrpSpPr/>
          <p:nvPr/>
        </p:nvGrpSpPr>
        <p:grpSpPr>
          <a:xfrm flipH="1">
            <a:off x="4055600" y="112200"/>
            <a:ext cx="5538500" cy="5724400"/>
            <a:chOff x="-19875" y="112200"/>
            <a:chExt cx="5538500" cy="5724400"/>
          </a:xfrm>
        </p:grpSpPr>
        <p:sp>
          <p:nvSpPr>
            <p:cNvPr id="67" name="Google Shape;67;p7"/>
            <p:cNvSpPr/>
            <p:nvPr/>
          </p:nvSpPr>
          <p:spPr>
            <a:xfrm>
              <a:off x="-19875" y="112200"/>
              <a:ext cx="5538500" cy="5724400"/>
            </a:xfrm>
            <a:custGeom>
              <a:avLst/>
              <a:gdLst/>
              <a:ahLst/>
              <a:cxnLst/>
              <a:rect l="l" t="t" r="r" b="b"/>
              <a:pathLst>
                <a:path w="221540" h="228976" extrusionOk="0">
                  <a:moveTo>
                    <a:pt x="11701" y="0"/>
                  </a:moveTo>
                  <a:lnTo>
                    <a:pt x="10008" y="30056"/>
                  </a:lnTo>
                  <a:lnTo>
                    <a:pt x="7468" y="39793"/>
                  </a:lnTo>
                  <a:lnTo>
                    <a:pt x="0" y="45508"/>
                  </a:lnTo>
                  <a:lnTo>
                    <a:pt x="39360" y="89759"/>
                  </a:lnTo>
                  <a:lnTo>
                    <a:pt x="29441" y="178281"/>
                  </a:lnTo>
                  <a:lnTo>
                    <a:pt x="113145" y="196754"/>
                  </a:lnTo>
                  <a:lnTo>
                    <a:pt x="172097" y="187000"/>
                  </a:lnTo>
                  <a:lnTo>
                    <a:pt x="221540" y="228976"/>
                  </a:lnTo>
                </a:path>
              </a:pathLst>
            </a:custGeom>
            <a:noFill/>
            <a:ln w="9525" cap="flat" cmpd="sng">
              <a:solidFill>
                <a:schemeClr val="dk1"/>
              </a:solidFill>
              <a:prstDash val="solid"/>
              <a:round/>
              <a:headEnd type="none" w="med" len="med"/>
              <a:tailEnd type="none" w="med" len="med"/>
            </a:ln>
          </p:spPr>
        </p:sp>
        <p:sp>
          <p:nvSpPr>
            <p:cNvPr id="68" name="Google Shape;68;p7"/>
            <p:cNvSpPr/>
            <p:nvPr/>
          </p:nvSpPr>
          <p:spPr>
            <a:xfrm flipH="1">
              <a:off x="670850"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69" name="Google Shape;69;p7"/>
            <p:cNvSpPr/>
            <p:nvPr/>
          </p:nvSpPr>
          <p:spPr>
            <a:xfrm flipH="1">
              <a:off x="4242625" y="4752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70" name="Google Shape;70;p7"/>
            <p:cNvSpPr/>
            <p:nvPr/>
          </p:nvSpPr>
          <p:spPr>
            <a:xfrm flipH="1">
              <a:off x="920700" y="23078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71" name="Google Shape;71;p7"/>
            <p:cNvSpPr/>
            <p:nvPr/>
          </p:nvSpPr>
          <p:spPr>
            <a:xfrm flipH="1">
              <a:off x="2768225" y="4989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72" name="Google Shape;72;p7"/>
          <p:cNvSpPr txBox="1">
            <a:spLocks noGrp="1"/>
          </p:cNvSpPr>
          <p:nvPr>
            <p:ph type="body" idx="1"/>
          </p:nvPr>
        </p:nvSpPr>
        <p:spPr>
          <a:xfrm>
            <a:off x="3667200" y="1919650"/>
            <a:ext cx="4756800" cy="21510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accent3"/>
              </a:buClr>
              <a:buSzPts val="14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24790119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73"/>
        <p:cNvGrpSpPr/>
        <p:nvPr/>
      </p:nvGrpSpPr>
      <p:grpSpPr>
        <a:xfrm>
          <a:off x="0" y="0"/>
          <a:ext cx="0" cy="0"/>
          <a:chOff x="0" y="0"/>
          <a:chExt cx="0" cy="0"/>
        </a:xfrm>
      </p:grpSpPr>
      <p:pic>
        <p:nvPicPr>
          <p:cNvPr id="74" name="Google Shape;74;p8"/>
          <p:cNvPicPr preferRelativeResize="0"/>
          <p:nvPr/>
        </p:nvPicPr>
        <p:blipFill>
          <a:blip r:embed="rId2">
            <a:alphaModFix/>
          </a:blip>
          <a:stretch>
            <a:fillRect/>
          </a:stretch>
        </p:blipFill>
        <p:spPr>
          <a:xfrm>
            <a:off x="0" y="0"/>
            <a:ext cx="9144000" cy="5143500"/>
          </a:xfrm>
          <a:prstGeom prst="rect">
            <a:avLst/>
          </a:prstGeom>
          <a:noFill/>
          <a:ln>
            <a:noFill/>
          </a:ln>
        </p:spPr>
      </p:pic>
      <p:sp>
        <p:nvSpPr>
          <p:cNvPr id="75" name="Google Shape;75;p8"/>
          <p:cNvSpPr txBox="1">
            <a:spLocks noGrp="1"/>
          </p:cNvSpPr>
          <p:nvPr>
            <p:ph type="title"/>
          </p:nvPr>
        </p:nvSpPr>
        <p:spPr>
          <a:xfrm>
            <a:off x="3479263" y="1645200"/>
            <a:ext cx="4791300" cy="1853100"/>
          </a:xfrm>
          <a:prstGeom prst="rect">
            <a:avLst/>
          </a:prstGeom>
        </p:spPr>
        <p:txBody>
          <a:bodyPr spcFirstLastPara="1" wrap="square" lIns="91425" tIns="91425" rIns="91425" bIns="91425" anchor="ctr" anchorCtr="0">
            <a:noAutofit/>
          </a:bodyPr>
          <a:lstStyle>
            <a:lvl1pPr lvl="0" algn="ctr">
              <a:lnSpc>
                <a:spcPct val="90000"/>
              </a:lnSpc>
              <a:spcBef>
                <a:spcPts val="0"/>
              </a:spcBef>
              <a:spcAft>
                <a:spcPts val="0"/>
              </a:spcAft>
              <a:buSzPts val="4800"/>
              <a:buNone/>
              <a:defRPr sz="6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76" name="Google Shape;76;p8"/>
          <p:cNvGrpSpPr/>
          <p:nvPr/>
        </p:nvGrpSpPr>
        <p:grpSpPr>
          <a:xfrm>
            <a:off x="1863500" y="-224500"/>
            <a:ext cx="7433850" cy="5162200"/>
            <a:chOff x="1863500" y="-224500"/>
            <a:chExt cx="7433850" cy="5162200"/>
          </a:xfrm>
        </p:grpSpPr>
        <p:sp>
          <p:nvSpPr>
            <p:cNvPr id="77" name="Google Shape;77;p8"/>
            <p:cNvSpPr/>
            <p:nvPr/>
          </p:nvSpPr>
          <p:spPr>
            <a:xfrm>
              <a:off x="1863500" y="-224500"/>
              <a:ext cx="7433850" cy="5162200"/>
            </a:xfrm>
            <a:custGeom>
              <a:avLst/>
              <a:gdLst/>
              <a:ahLst/>
              <a:cxnLst/>
              <a:rect l="l" t="t" r="r" b="b"/>
              <a:pathLst>
                <a:path w="297354" h="206488" extrusionOk="0">
                  <a:moveTo>
                    <a:pt x="297354" y="206488"/>
                  </a:moveTo>
                  <a:lnTo>
                    <a:pt x="270102" y="166007"/>
                  </a:lnTo>
                  <a:lnTo>
                    <a:pt x="279287" y="148317"/>
                  </a:lnTo>
                  <a:lnTo>
                    <a:pt x="269989" y="91948"/>
                  </a:lnTo>
                  <a:lnTo>
                    <a:pt x="286431" y="50006"/>
                  </a:lnTo>
                  <a:lnTo>
                    <a:pt x="260199" y="16668"/>
                  </a:lnTo>
                  <a:lnTo>
                    <a:pt x="227932" y="23373"/>
                  </a:lnTo>
                  <a:lnTo>
                    <a:pt x="173454" y="14967"/>
                  </a:lnTo>
                  <a:lnTo>
                    <a:pt x="0" y="0"/>
                  </a:lnTo>
                </a:path>
              </a:pathLst>
            </a:custGeom>
            <a:noFill/>
            <a:ln w="9525" cap="flat" cmpd="sng">
              <a:solidFill>
                <a:schemeClr val="dk1"/>
              </a:solidFill>
              <a:prstDash val="solid"/>
              <a:round/>
              <a:headEnd type="none" w="med" len="med"/>
              <a:tailEnd type="none" w="med" len="med"/>
            </a:ln>
          </p:spPr>
        </p:sp>
        <p:sp>
          <p:nvSpPr>
            <p:cNvPr id="78" name="Google Shape;78;p8"/>
            <p:cNvSpPr/>
            <p:nvPr/>
          </p:nvSpPr>
          <p:spPr>
            <a:xfrm flipH="1">
              <a:off x="8796325" y="344072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79" name="Google Shape;79;p8"/>
            <p:cNvSpPr/>
            <p:nvPr/>
          </p:nvSpPr>
          <p:spPr>
            <a:xfrm flipH="1">
              <a:off x="7514000" y="3138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80" name="Google Shape;80;p8"/>
            <p:cNvSpPr/>
            <p:nvPr/>
          </p:nvSpPr>
          <p:spPr>
            <a:xfrm flipH="1">
              <a:off x="8315400" y="1446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81" name="Google Shape;81;p8"/>
            <p:cNvSpPr/>
            <p:nvPr/>
          </p:nvSpPr>
          <p:spPr>
            <a:xfrm flipH="1">
              <a:off x="8575000" y="2026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82" name="Google Shape;82;p8"/>
            <p:cNvSpPr/>
            <p:nvPr/>
          </p:nvSpPr>
          <p:spPr>
            <a:xfrm flipH="1">
              <a:off x="8974750" y="9837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83" name="Google Shape;83;p8"/>
            <p:cNvSpPr/>
            <p:nvPr/>
          </p:nvSpPr>
          <p:spPr>
            <a:xfrm flipH="1">
              <a:off x="8575000" y="38862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84" name="Google Shape;84;p8"/>
            <p:cNvSpPr/>
            <p:nvPr/>
          </p:nvSpPr>
          <p:spPr>
            <a:xfrm flipH="1">
              <a:off x="6127050" y="1088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40903253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5"/>
        <p:cNvGrpSpPr/>
        <p:nvPr/>
      </p:nvGrpSpPr>
      <p:grpSpPr>
        <a:xfrm>
          <a:off x="0" y="0"/>
          <a:ext cx="0" cy="0"/>
          <a:chOff x="0" y="0"/>
          <a:chExt cx="0" cy="0"/>
        </a:xfrm>
      </p:grpSpPr>
      <p:pic>
        <p:nvPicPr>
          <p:cNvPr id="86" name="Google Shape;86;p9"/>
          <p:cNvPicPr preferRelativeResize="0"/>
          <p:nvPr/>
        </p:nvPicPr>
        <p:blipFill>
          <a:blip r:embed="rId2">
            <a:alphaModFix/>
          </a:blip>
          <a:stretch>
            <a:fillRect/>
          </a:stretch>
        </p:blipFill>
        <p:spPr>
          <a:xfrm>
            <a:off x="0" y="0"/>
            <a:ext cx="9144000" cy="5143500"/>
          </a:xfrm>
          <a:prstGeom prst="rect">
            <a:avLst/>
          </a:prstGeom>
          <a:noFill/>
          <a:ln>
            <a:noFill/>
          </a:ln>
        </p:spPr>
      </p:pic>
      <p:sp>
        <p:nvSpPr>
          <p:cNvPr id="87" name="Google Shape;87;p9"/>
          <p:cNvSpPr txBox="1">
            <a:spLocks noGrp="1"/>
          </p:cNvSpPr>
          <p:nvPr>
            <p:ph type="title"/>
          </p:nvPr>
        </p:nvSpPr>
        <p:spPr>
          <a:xfrm>
            <a:off x="2135550" y="539488"/>
            <a:ext cx="4872900" cy="1161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100"/>
              <a:buNone/>
              <a:defRPr sz="6500"/>
            </a:lvl1pPr>
            <a:lvl2pPr lvl="1" algn="ctr" rtl="0">
              <a:spcBef>
                <a:spcPts val="0"/>
              </a:spcBef>
              <a:spcAft>
                <a:spcPts val="0"/>
              </a:spcAft>
              <a:buSzPts val="3100"/>
              <a:buNone/>
              <a:defRPr/>
            </a:lvl2pPr>
            <a:lvl3pPr lvl="2" algn="ctr" rtl="0">
              <a:spcBef>
                <a:spcPts val="0"/>
              </a:spcBef>
              <a:spcAft>
                <a:spcPts val="0"/>
              </a:spcAft>
              <a:buSzPts val="3100"/>
              <a:buNone/>
              <a:defRPr/>
            </a:lvl3pPr>
            <a:lvl4pPr lvl="3" algn="ctr" rtl="0">
              <a:spcBef>
                <a:spcPts val="0"/>
              </a:spcBef>
              <a:spcAft>
                <a:spcPts val="0"/>
              </a:spcAft>
              <a:buSzPts val="3100"/>
              <a:buNone/>
              <a:defRPr/>
            </a:lvl4pPr>
            <a:lvl5pPr lvl="4" algn="ctr" rtl="0">
              <a:spcBef>
                <a:spcPts val="0"/>
              </a:spcBef>
              <a:spcAft>
                <a:spcPts val="0"/>
              </a:spcAft>
              <a:buSzPts val="3100"/>
              <a:buNone/>
              <a:defRPr/>
            </a:lvl5pPr>
            <a:lvl6pPr lvl="5" algn="ctr" rtl="0">
              <a:spcBef>
                <a:spcPts val="0"/>
              </a:spcBef>
              <a:spcAft>
                <a:spcPts val="0"/>
              </a:spcAft>
              <a:buSzPts val="3100"/>
              <a:buNone/>
              <a:defRPr/>
            </a:lvl6pPr>
            <a:lvl7pPr lvl="6" algn="ctr" rtl="0">
              <a:spcBef>
                <a:spcPts val="0"/>
              </a:spcBef>
              <a:spcAft>
                <a:spcPts val="0"/>
              </a:spcAft>
              <a:buSzPts val="3100"/>
              <a:buNone/>
              <a:defRPr/>
            </a:lvl7pPr>
            <a:lvl8pPr lvl="7" algn="ctr" rtl="0">
              <a:spcBef>
                <a:spcPts val="0"/>
              </a:spcBef>
              <a:spcAft>
                <a:spcPts val="0"/>
              </a:spcAft>
              <a:buSzPts val="3100"/>
              <a:buNone/>
              <a:defRPr/>
            </a:lvl8pPr>
            <a:lvl9pPr lvl="8" algn="ctr" rtl="0">
              <a:spcBef>
                <a:spcPts val="0"/>
              </a:spcBef>
              <a:spcAft>
                <a:spcPts val="0"/>
              </a:spcAft>
              <a:buSzPts val="3100"/>
              <a:buNone/>
              <a:defRPr/>
            </a:lvl9pPr>
          </a:lstStyle>
          <a:p>
            <a:endParaRPr/>
          </a:p>
        </p:txBody>
      </p:sp>
      <p:sp>
        <p:nvSpPr>
          <p:cNvPr id="88" name="Google Shape;88;p9"/>
          <p:cNvSpPr txBox="1">
            <a:spLocks noGrp="1"/>
          </p:cNvSpPr>
          <p:nvPr>
            <p:ph type="subTitle" idx="1"/>
          </p:nvPr>
        </p:nvSpPr>
        <p:spPr>
          <a:xfrm>
            <a:off x="2135550" y="1700913"/>
            <a:ext cx="4872900" cy="671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3816118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9"/>
        <p:cNvGrpSpPr/>
        <p:nvPr/>
      </p:nvGrpSpPr>
      <p:grpSpPr>
        <a:xfrm>
          <a:off x="0" y="0"/>
          <a:ext cx="0" cy="0"/>
          <a:chOff x="0" y="0"/>
          <a:chExt cx="0" cy="0"/>
        </a:xfrm>
      </p:grpSpPr>
      <p:sp>
        <p:nvSpPr>
          <p:cNvPr id="90" name="Google Shape;90;p10"/>
          <p:cNvSpPr>
            <a:spLocks noGrp="1"/>
          </p:cNvSpPr>
          <p:nvPr>
            <p:ph type="pic" idx="2"/>
          </p:nvPr>
        </p:nvSpPr>
        <p:spPr>
          <a:xfrm flipH="1">
            <a:off x="-25" y="-13725"/>
            <a:ext cx="9144000" cy="5157300"/>
          </a:xfrm>
          <a:prstGeom prst="rect">
            <a:avLst/>
          </a:prstGeom>
          <a:noFill/>
          <a:ln>
            <a:noFill/>
          </a:ln>
        </p:spPr>
      </p:sp>
      <p:sp>
        <p:nvSpPr>
          <p:cNvPr id="91" name="Google Shape;91;p10"/>
          <p:cNvSpPr txBox="1">
            <a:spLocks noGrp="1"/>
          </p:cNvSpPr>
          <p:nvPr>
            <p:ph type="title"/>
          </p:nvPr>
        </p:nvSpPr>
        <p:spPr>
          <a:xfrm>
            <a:off x="3589375" y="1319375"/>
            <a:ext cx="4841400" cy="1128900"/>
          </a:xfrm>
          <a:prstGeom prst="rect">
            <a:avLst/>
          </a:prstGeom>
          <a:solidFill>
            <a:schemeClr val="lt1"/>
          </a:solidFill>
        </p:spPr>
        <p:txBody>
          <a:bodyPr spcFirstLastPara="1" wrap="square" lIns="91425" tIns="91425" rIns="91425" bIns="91425" anchor="t" anchorCtr="0">
            <a:noAutofit/>
          </a:bodyPr>
          <a:lstStyle>
            <a:lvl1pPr lvl="0" algn="r" rtl="0">
              <a:spcBef>
                <a:spcPts val="0"/>
              </a:spcBef>
              <a:spcAft>
                <a:spcPts val="0"/>
              </a:spcAft>
              <a:buSzPts val="3100"/>
              <a:buNone/>
              <a:defRPr sz="3000"/>
            </a:lvl1pPr>
            <a:lvl2pPr lvl="1" algn="ctr" rtl="0">
              <a:spcBef>
                <a:spcPts val="0"/>
              </a:spcBef>
              <a:spcAft>
                <a:spcPts val="0"/>
              </a:spcAft>
              <a:buSzPts val="3100"/>
              <a:buNone/>
              <a:defRPr/>
            </a:lvl2pPr>
            <a:lvl3pPr lvl="2" algn="ctr" rtl="0">
              <a:spcBef>
                <a:spcPts val="0"/>
              </a:spcBef>
              <a:spcAft>
                <a:spcPts val="0"/>
              </a:spcAft>
              <a:buSzPts val="3100"/>
              <a:buNone/>
              <a:defRPr/>
            </a:lvl3pPr>
            <a:lvl4pPr lvl="3" algn="ctr" rtl="0">
              <a:spcBef>
                <a:spcPts val="0"/>
              </a:spcBef>
              <a:spcAft>
                <a:spcPts val="0"/>
              </a:spcAft>
              <a:buSzPts val="3100"/>
              <a:buNone/>
              <a:defRPr/>
            </a:lvl4pPr>
            <a:lvl5pPr lvl="4" algn="ctr" rtl="0">
              <a:spcBef>
                <a:spcPts val="0"/>
              </a:spcBef>
              <a:spcAft>
                <a:spcPts val="0"/>
              </a:spcAft>
              <a:buSzPts val="3100"/>
              <a:buNone/>
              <a:defRPr/>
            </a:lvl5pPr>
            <a:lvl6pPr lvl="5" algn="ctr" rtl="0">
              <a:spcBef>
                <a:spcPts val="0"/>
              </a:spcBef>
              <a:spcAft>
                <a:spcPts val="0"/>
              </a:spcAft>
              <a:buSzPts val="3100"/>
              <a:buNone/>
              <a:defRPr/>
            </a:lvl6pPr>
            <a:lvl7pPr lvl="6" algn="ctr" rtl="0">
              <a:spcBef>
                <a:spcPts val="0"/>
              </a:spcBef>
              <a:spcAft>
                <a:spcPts val="0"/>
              </a:spcAft>
              <a:buSzPts val="3100"/>
              <a:buNone/>
              <a:defRPr/>
            </a:lvl7pPr>
            <a:lvl8pPr lvl="7" algn="ctr" rtl="0">
              <a:spcBef>
                <a:spcPts val="0"/>
              </a:spcBef>
              <a:spcAft>
                <a:spcPts val="0"/>
              </a:spcAft>
              <a:buSzPts val="3100"/>
              <a:buNone/>
              <a:defRPr/>
            </a:lvl8pPr>
            <a:lvl9pPr lvl="8" algn="ctr" rtl="0">
              <a:spcBef>
                <a:spcPts val="0"/>
              </a:spcBef>
              <a:spcAft>
                <a:spcPts val="0"/>
              </a:spcAft>
              <a:buSzPts val="3100"/>
              <a:buNone/>
              <a:defRPr/>
            </a:lvl9pPr>
          </a:lstStyle>
          <a:p>
            <a:endParaRPr/>
          </a:p>
        </p:txBody>
      </p:sp>
    </p:spTree>
    <p:extLst>
      <p:ext uri="{BB962C8B-B14F-4D97-AF65-F5344CB8AC3E}">
        <p14:creationId xmlns:p14="http://schemas.microsoft.com/office/powerpoint/2010/main" val="19514796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92"/>
        <p:cNvGrpSpPr/>
        <p:nvPr/>
      </p:nvGrpSpPr>
      <p:grpSpPr>
        <a:xfrm>
          <a:off x="0" y="0"/>
          <a:ext cx="0" cy="0"/>
          <a:chOff x="0" y="0"/>
          <a:chExt cx="0" cy="0"/>
        </a:xfrm>
      </p:grpSpPr>
      <p:pic>
        <p:nvPicPr>
          <p:cNvPr id="93" name="Google Shape;93;p11"/>
          <p:cNvPicPr preferRelativeResize="0"/>
          <p:nvPr/>
        </p:nvPicPr>
        <p:blipFill>
          <a:blip r:embed="rId2">
            <a:alphaModFix/>
          </a:blip>
          <a:stretch>
            <a:fillRect/>
          </a:stretch>
        </p:blipFill>
        <p:spPr>
          <a:xfrm>
            <a:off x="0" y="0"/>
            <a:ext cx="9144000" cy="5143500"/>
          </a:xfrm>
          <a:prstGeom prst="rect">
            <a:avLst/>
          </a:prstGeom>
          <a:noFill/>
          <a:ln>
            <a:noFill/>
          </a:ln>
        </p:spPr>
      </p:pic>
      <p:sp>
        <p:nvSpPr>
          <p:cNvPr id="94" name="Google Shape;94;p11"/>
          <p:cNvSpPr txBox="1">
            <a:spLocks noGrp="1"/>
          </p:cNvSpPr>
          <p:nvPr>
            <p:ph type="title" hasCustomPrompt="1"/>
          </p:nvPr>
        </p:nvSpPr>
        <p:spPr>
          <a:xfrm>
            <a:off x="1284000" y="3247225"/>
            <a:ext cx="6576000" cy="9435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95" name="Google Shape;95;p11"/>
          <p:cNvSpPr txBox="1">
            <a:spLocks noGrp="1"/>
          </p:cNvSpPr>
          <p:nvPr>
            <p:ph type="subTitle" idx="1"/>
          </p:nvPr>
        </p:nvSpPr>
        <p:spPr>
          <a:xfrm>
            <a:off x="1284000" y="4190900"/>
            <a:ext cx="6576000" cy="41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1868874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282274" y="299378"/>
            <a:ext cx="6579300" cy="4812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1"/>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Tree>
    <p:extLst>
      <p:ext uri="{BB962C8B-B14F-4D97-AF65-F5344CB8AC3E}">
        <p14:creationId xmlns:p14="http://schemas.microsoft.com/office/powerpoint/2010/main" val="687332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96"/>
        <p:cNvGrpSpPr/>
        <p:nvPr/>
      </p:nvGrpSpPr>
      <p:grpSpPr>
        <a:xfrm>
          <a:off x="0" y="0"/>
          <a:ext cx="0" cy="0"/>
          <a:chOff x="0" y="0"/>
          <a:chExt cx="0" cy="0"/>
        </a:xfrm>
      </p:grpSpPr>
    </p:spTree>
    <p:extLst>
      <p:ext uri="{BB962C8B-B14F-4D97-AF65-F5344CB8AC3E}">
        <p14:creationId xmlns:p14="http://schemas.microsoft.com/office/powerpoint/2010/main" val="6295471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97"/>
        <p:cNvGrpSpPr/>
        <p:nvPr/>
      </p:nvGrpSpPr>
      <p:grpSpPr>
        <a:xfrm>
          <a:off x="0" y="0"/>
          <a:ext cx="0" cy="0"/>
          <a:chOff x="0" y="0"/>
          <a:chExt cx="0" cy="0"/>
        </a:xfrm>
      </p:grpSpPr>
      <p:pic>
        <p:nvPicPr>
          <p:cNvPr id="98" name="Google Shape;98;p13"/>
          <p:cNvPicPr preferRelativeResize="0"/>
          <p:nvPr/>
        </p:nvPicPr>
        <p:blipFill>
          <a:blip r:embed="rId2">
            <a:alphaModFix/>
          </a:blip>
          <a:stretch>
            <a:fillRect/>
          </a:stretch>
        </p:blipFill>
        <p:spPr>
          <a:xfrm>
            <a:off x="0" y="0"/>
            <a:ext cx="9144000" cy="5143500"/>
          </a:xfrm>
          <a:prstGeom prst="rect">
            <a:avLst/>
          </a:prstGeom>
          <a:noFill/>
          <a:ln>
            <a:noFill/>
          </a:ln>
        </p:spPr>
      </p:pic>
      <p:sp>
        <p:nvSpPr>
          <p:cNvPr id="99" name="Google Shape;99;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00" name="Google Shape;100;p13"/>
          <p:cNvSpPr txBox="1">
            <a:spLocks noGrp="1"/>
          </p:cNvSpPr>
          <p:nvPr>
            <p:ph type="subTitle" idx="1"/>
          </p:nvPr>
        </p:nvSpPr>
        <p:spPr>
          <a:xfrm>
            <a:off x="809175" y="2226531"/>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1" name="Google Shape;101;p13"/>
          <p:cNvSpPr txBox="1">
            <a:spLocks noGrp="1"/>
          </p:cNvSpPr>
          <p:nvPr>
            <p:ph type="subTitle" idx="2"/>
          </p:nvPr>
        </p:nvSpPr>
        <p:spPr>
          <a:xfrm>
            <a:off x="3687117" y="2226531"/>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2" name="Google Shape;102;p13"/>
          <p:cNvSpPr txBox="1">
            <a:spLocks noGrp="1"/>
          </p:cNvSpPr>
          <p:nvPr>
            <p:ph type="subTitle" idx="3"/>
          </p:nvPr>
        </p:nvSpPr>
        <p:spPr>
          <a:xfrm>
            <a:off x="809175" y="3927928"/>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3" name="Google Shape;103;p13"/>
          <p:cNvSpPr txBox="1">
            <a:spLocks noGrp="1"/>
          </p:cNvSpPr>
          <p:nvPr>
            <p:ph type="subTitle" idx="4"/>
          </p:nvPr>
        </p:nvSpPr>
        <p:spPr>
          <a:xfrm>
            <a:off x="3687117" y="3927928"/>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4" name="Google Shape;104;p13"/>
          <p:cNvSpPr txBox="1">
            <a:spLocks noGrp="1"/>
          </p:cNvSpPr>
          <p:nvPr>
            <p:ph type="subTitle" idx="5"/>
          </p:nvPr>
        </p:nvSpPr>
        <p:spPr>
          <a:xfrm>
            <a:off x="6331669" y="2226531"/>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5" name="Google Shape;105;p13"/>
          <p:cNvSpPr txBox="1">
            <a:spLocks noGrp="1"/>
          </p:cNvSpPr>
          <p:nvPr>
            <p:ph type="subTitle" idx="6"/>
          </p:nvPr>
        </p:nvSpPr>
        <p:spPr>
          <a:xfrm>
            <a:off x="6331669" y="3927928"/>
            <a:ext cx="20991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6" name="Google Shape;106;p13"/>
          <p:cNvSpPr txBox="1">
            <a:spLocks noGrp="1"/>
          </p:cNvSpPr>
          <p:nvPr>
            <p:ph type="title" idx="7" hasCustomPrompt="1"/>
          </p:nvPr>
        </p:nvSpPr>
        <p:spPr>
          <a:xfrm>
            <a:off x="809175" y="1130506"/>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7" name="Google Shape;107;p13"/>
          <p:cNvSpPr txBox="1">
            <a:spLocks noGrp="1"/>
          </p:cNvSpPr>
          <p:nvPr>
            <p:ph type="title" idx="8" hasCustomPrompt="1"/>
          </p:nvPr>
        </p:nvSpPr>
        <p:spPr>
          <a:xfrm>
            <a:off x="809175" y="2868458"/>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8" name="Google Shape;108;p13"/>
          <p:cNvSpPr txBox="1">
            <a:spLocks noGrp="1"/>
          </p:cNvSpPr>
          <p:nvPr>
            <p:ph type="title" idx="9" hasCustomPrompt="1"/>
          </p:nvPr>
        </p:nvSpPr>
        <p:spPr>
          <a:xfrm>
            <a:off x="3687117" y="1130506"/>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9" name="Google Shape;109;p13"/>
          <p:cNvSpPr txBox="1">
            <a:spLocks noGrp="1"/>
          </p:cNvSpPr>
          <p:nvPr>
            <p:ph type="title" idx="13" hasCustomPrompt="1"/>
          </p:nvPr>
        </p:nvSpPr>
        <p:spPr>
          <a:xfrm>
            <a:off x="3687117" y="2868458"/>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0" name="Google Shape;110;p13"/>
          <p:cNvSpPr txBox="1">
            <a:spLocks noGrp="1"/>
          </p:cNvSpPr>
          <p:nvPr>
            <p:ph type="title" idx="14" hasCustomPrompt="1"/>
          </p:nvPr>
        </p:nvSpPr>
        <p:spPr>
          <a:xfrm>
            <a:off x="6331669" y="1130506"/>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1" name="Google Shape;111;p13"/>
          <p:cNvSpPr txBox="1">
            <a:spLocks noGrp="1"/>
          </p:cNvSpPr>
          <p:nvPr>
            <p:ph type="title" idx="15" hasCustomPrompt="1"/>
          </p:nvPr>
        </p:nvSpPr>
        <p:spPr>
          <a:xfrm>
            <a:off x="6331669" y="2868458"/>
            <a:ext cx="737700" cy="4476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3000"/>
              <a:buNone/>
              <a:defRPr sz="260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2" name="Google Shape;112;p13"/>
          <p:cNvSpPr txBox="1">
            <a:spLocks noGrp="1"/>
          </p:cNvSpPr>
          <p:nvPr>
            <p:ph type="subTitle" idx="16"/>
          </p:nvPr>
        </p:nvSpPr>
        <p:spPr>
          <a:xfrm>
            <a:off x="809175" y="1573966"/>
            <a:ext cx="2099100" cy="778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3" name="Google Shape;113;p13"/>
          <p:cNvSpPr txBox="1">
            <a:spLocks noGrp="1"/>
          </p:cNvSpPr>
          <p:nvPr>
            <p:ph type="subTitle" idx="17"/>
          </p:nvPr>
        </p:nvSpPr>
        <p:spPr>
          <a:xfrm>
            <a:off x="3687117" y="1573966"/>
            <a:ext cx="2099100" cy="778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4" name="Google Shape;114;p13"/>
          <p:cNvSpPr txBox="1">
            <a:spLocks noGrp="1"/>
          </p:cNvSpPr>
          <p:nvPr>
            <p:ph type="subTitle" idx="18"/>
          </p:nvPr>
        </p:nvSpPr>
        <p:spPr>
          <a:xfrm>
            <a:off x="6331669" y="1573966"/>
            <a:ext cx="2099100" cy="7785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5" name="Google Shape;115;p13"/>
          <p:cNvSpPr txBox="1">
            <a:spLocks noGrp="1"/>
          </p:cNvSpPr>
          <p:nvPr>
            <p:ph type="subTitle" idx="19"/>
          </p:nvPr>
        </p:nvSpPr>
        <p:spPr>
          <a:xfrm>
            <a:off x="809175" y="3311914"/>
            <a:ext cx="2099100" cy="741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6" name="Google Shape;116;p13"/>
          <p:cNvSpPr txBox="1">
            <a:spLocks noGrp="1"/>
          </p:cNvSpPr>
          <p:nvPr>
            <p:ph type="subTitle" idx="20"/>
          </p:nvPr>
        </p:nvSpPr>
        <p:spPr>
          <a:xfrm>
            <a:off x="3687117" y="3311914"/>
            <a:ext cx="2099100" cy="741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117" name="Google Shape;117;p13"/>
          <p:cNvSpPr txBox="1">
            <a:spLocks noGrp="1"/>
          </p:cNvSpPr>
          <p:nvPr>
            <p:ph type="subTitle" idx="21"/>
          </p:nvPr>
        </p:nvSpPr>
        <p:spPr>
          <a:xfrm>
            <a:off x="6331669" y="3311914"/>
            <a:ext cx="2099100" cy="741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118" name="Google Shape;118;p13"/>
          <p:cNvGrpSpPr/>
          <p:nvPr/>
        </p:nvGrpSpPr>
        <p:grpSpPr>
          <a:xfrm>
            <a:off x="113725" y="-245625"/>
            <a:ext cx="5404900" cy="6082225"/>
            <a:chOff x="113725" y="-245625"/>
            <a:chExt cx="5404900" cy="6082225"/>
          </a:xfrm>
        </p:grpSpPr>
        <p:sp>
          <p:nvSpPr>
            <p:cNvPr id="119" name="Google Shape;119;p13"/>
            <p:cNvSpPr/>
            <p:nvPr/>
          </p:nvSpPr>
          <p:spPr>
            <a:xfrm>
              <a:off x="170875" y="-245625"/>
              <a:ext cx="5347750" cy="6082225"/>
            </a:xfrm>
            <a:custGeom>
              <a:avLst/>
              <a:gdLst/>
              <a:ahLst/>
              <a:cxnLst/>
              <a:rect l="l" t="t" r="r" b="b"/>
              <a:pathLst>
                <a:path w="213910" h="243289" extrusionOk="0">
                  <a:moveTo>
                    <a:pt x="114759" y="0"/>
                  </a:moveTo>
                  <a:lnTo>
                    <a:pt x="50644" y="22055"/>
                  </a:lnTo>
                  <a:lnTo>
                    <a:pt x="1836" y="16526"/>
                  </a:lnTo>
                  <a:lnTo>
                    <a:pt x="12356" y="76053"/>
                  </a:lnTo>
                  <a:lnTo>
                    <a:pt x="0" y="160204"/>
                  </a:lnTo>
                  <a:lnTo>
                    <a:pt x="20656" y="211616"/>
                  </a:lnTo>
                  <a:lnTo>
                    <a:pt x="66166" y="202959"/>
                  </a:lnTo>
                  <a:lnTo>
                    <a:pt x="129760" y="222352"/>
                  </a:lnTo>
                  <a:lnTo>
                    <a:pt x="213910" y="243289"/>
                  </a:lnTo>
                </a:path>
              </a:pathLst>
            </a:custGeom>
            <a:noFill/>
            <a:ln w="9525" cap="flat" cmpd="sng">
              <a:solidFill>
                <a:schemeClr val="dk1"/>
              </a:solidFill>
              <a:prstDash val="solid"/>
              <a:round/>
              <a:headEnd type="none" w="med" len="med"/>
              <a:tailEnd type="none" w="med" len="med"/>
            </a:ln>
          </p:spPr>
        </p:sp>
        <p:sp>
          <p:nvSpPr>
            <p:cNvPr id="120" name="Google Shape;120;p13"/>
            <p:cNvSpPr/>
            <p:nvPr/>
          </p:nvSpPr>
          <p:spPr>
            <a:xfrm flipH="1">
              <a:off x="1388275" y="2632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1" name="Google Shape;121;p13"/>
            <p:cNvSpPr/>
            <p:nvPr/>
          </p:nvSpPr>
          <p:spPr>
            <a:xfrm flipH="1">
              <a:off x="113725" y="37187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2" name="Google Shape;122;p13"/>
            <p:cNvSpPr/>
            <p:nvPr/>
          </p:nvSpPr>
          <p:spPr>
            <a:xfrm flipH="1">
              <a:off x="1777600" y="4787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3" name="Google Shape;123;p13"/>
            <p:cNvSpPr/>
            <p:nvPr/>
          </p:nvSpPr>
          <p:spPr>
            <a:xfrm flipH="1">
              <a:off x="170875" y="128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4" name="Google Shape;124;p13"/>
            <p:cNvSpPr/>
            <p:nvPr/>
          </p:nvSpPr>
          <p:spPr>
            <a:xfrm flipH="1">
              <a:off x="425775" y="16120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25" name="Google Shape;125;p13"/>
            <p:cNvSpPr/>
            <p:nvPr/>
          </p:nvSpPr>
          <p:spPr>
            <a:xfrm flipH="1">
              <a:off x="654150" y="4997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4674840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26"/>
        <p:cNvGrpSpPr/>
        <p:nvPr/>
      </p:nvGrpSpPr>
      <p:grpSpPr>
        <a:xfrm>
          <a:off x="0" y="0"/>
          <a:ext cx="0" cy="0"/>
          <a:chOff x="0" y="0"/>
          <a:chExt cx="0" cy="0"/>
        </a:xfrm>
      </p:grpSpPr>
      <p:pic>
        <p:nvPicPr>
          <p:cNvPr id="127" name="Google Shape;127;p14"/>
          <p:cNvPicPr preferRelativeResize="0"/>
          <p:nvPr/>
        </p:nvPicPr>
        <p:blipFill>
          <a:blip r:embed="rId2">
            <a:alphaModFix/>
          </a:blip>
          <a:stretch>
            <a:fillRect/>
          </a:stretch>
        </p:blipFill>
        <p:spPr>
          <a:xfrm>
            <a:off x="0" y="0"/>
            <a:ext cx="9144000" cy="5143500"/>
          </a:xfrm>
          <a:prstGeom prst="rect">
            <a:avLst/>
          </a:prstGeom>
          <a:noFill/>
          <a:ln>
            <a:noFill/>
          </a:ln>
        </p:spPr>
      </p:pic>
      <p:sp>
        <p:nvSpPr>
          <p:cNvPr id="128" name="Google Shape;128;p14"/>
          <p:cNvSpPr txBox="1">
            <a:spLocks noGrp="1"/>
          </p:cNvSpPr>
          <p:nvPr>
            <p:ph type="title"/>
          </p:nvPr>
        </p:nvSpPr>
        <p:spPr>
          <a:xfrm>
            <a:off x="872400" y="3450601"/>
            <a:ext cx="4698300" cy="6618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sz="28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29" name="Google Shape;129;p14"/>
          <p:cNvSpPr txBox="1">
            <a:spLocks noGrp="1"/>
          </p:cNvSpPr>
          <p:nvPr>
            <p:ph type="subTitle" idx="1"/>
          </p:nvPr>
        </p:nvSpPr>
        <p:spPr>
          <a:xfrm>
            <a:off x="872400" y="1031100"/>
            <a:ext cx="4698300" cy="23088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sz="27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130" name="Google Shape;130;p14"/>
          <p:cNvGrpSpPr/>
          <p:nvPr/>
        </p:nvGrpSpPr>
        <p:grpSpPr>
          <a:xfrm>
            <a:off x="-498475" y="-79400"/>
            <a:ext cx="5154075" cy="5088225"/>
            <a:chOff x="-498475" y="-79400"/>
            <a:chExt cx="5154075" cy="5088225"/>
          </a:xfrm>
        </p:grpSpPr>
        <p:sp>
          <p:nvSpPr>
            <p:cNvPr id="131" name="Google Shape;131;p14"/>
            <p:cNvSpPr/>
            <p:nvPr/>
          </p:nvSpPr>
          <p:spPr>
            <a:xfrm>
              <a:off x="-498475" y="-79400"/>
              <a:ext cx="5154075" cy="5088225"/>
            </a:xfrm>
            <a:custGeom>
              <a:avLst/>
              <a:gdLst/>
              <a:ahLst/>
              <a:cxnLst/>
              <a:rect l="l" t="t" r="r" b="b"/>
              <a:pathLst>
                <a:path w="206163" h="203529" extrusionOk="0">
                  <a:moveTo>
                    <a:pt x="0" y="198825"/>
                  </a:moveTo>
                  <a:lnTo>
                    <a:pt x="3386" y="203529"/>
                  </a:lnTo>
                  <a:lnTo>
                    <a:pt x="35274" y="121428"/>
                  </a:lnTo>
                  <a:lnTo>
                    <a:pt x="24130" y="88852"/>
                  </a:lnTo>
                  <a:lnTo>
                    <a:pt x="40216" y="37488"/>
                  </a:lnTo>
                  <a:lnTo>
                    <a:pt x="30480" y="22389"/>
                  </a:lnTo>
                  <a:lnTo>
                    <a:pt x="117263" y="7996"/>
                  </a:lnTo>
                  <a:lnTo>
                    <a:pt x="140970" y="17309"/>
                  </a:lnTo>
                  <a:lnTo>
                    <a:pt x="206163" y="0"/>
                  </a:lnTo>
                </a:path>
              </a:pathLst>
            </a:custGeom>
            <a:noFill/>
            <a:ln w="9525" cap="flat" cmpd="sng">
              <a:solidFill>
                <a:schemeClr val="dk1"/>
              </a:solidFill>
              <a:prstDash val="solid"/>
              <a:round/>
              <a:headEnd type="none" w="med" len="med"/>
              <a:tailEnd type="none" w="med" len="med"/>
            </a:ln>
          </p:spPr>
        </p:sp>
        <p:sp>
          <p:nvSpPr>
            <p:cNvPr id="132" name="Google Shape;132;p14"/>
            <p:cNvSpPr/>
            <p:nvPr/>
          </p:nvSpPr>
          <p:spPr>
            <a:xfrm rot="-5400000" flipH="1">
              <a:off x="460425" y="8177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3" name="Google Shape;133;p14"/>
            <p:cNvSpPr/>
            <p:nvPr/>
          </p:nvSpPr>
          <p:spPr>
            <a:xfrm rot="-5400000" flipH="1">
              <a:off x="335088" y="29166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4" name="Google Shape;134;p14"/>
            <p:cNvSpPr/>
            <p:nvPr/>
          </p:nvSpPr>
          <p:spPr>
            <a:xfrm rot="-5400000" flipH="1">
              <a:off x="75988" y="20914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5" name="Google Shape;135;p14"/>
            <p:cNvSpPr/>
            <p:nvPr/>
          </p:nvSpPr>
          <p:spPr>
            <a:xfrm rot="-5400000" flipH="1">
              <a:off x="2982588" y="3033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6" name="Google Shape;136;p14"/>
            <p:cNvSpPr/>
            <p:nvPr/>
          </p:nvSpPr>
          <p:spPr>
            <a:xfrm rot="-5400000" flipH="1">
              <a:off x="219488" y="4450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37" name="Google Shape;137;p14"/>
            <p:cNvSpPr/>
            <p:nvPr/>
          </p:nvSpPr>
          <p:spPr>
            <a:xfrm rot="-5400000" flipH="1">
              <a:off x="2386513" y="7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40091847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38"/>
        <p:cNvGrpSpPr/>
        <p:nvPr/>
      </p:nvGrpSpPr>
      <p:grpSpPr>
        <a:xfrm>
          <a:off x="0" y="0"/>
          <a:ext cx="0" cy="0"/>
          <a:chOff x="0" y="0"/>
          <a:chExt cx="0" cy="0"/>
        </a:xfrm>
      </p:grpSpPr>
      <p:pic>
        <p:nvPicPr>
          <p:cNvPr id="139" name="Google Shape;139;p15"/>
          <p:cNvPicPr preferRelativeResize="0"/>
          <p:nvPr/>
        </p:nvPicPr>
        <p:blipFill>
          <a:blip r:embed="rId2">
            <a:alphaModFix/>
          </a:blip>
          <a:stretch>
            <a:fillRect/>
          </a:stretch>
        </p:blipFill>
        <p:spPr>
          <a:xfrm>
            <a:off x="0" y="0"/>
            <a:ext cx="9144000" cy="5143500"/>
          </a:xfrm>
          <a:prstGeom prst="rect">
            <a:avLst/>
          </a:prstGeom>
          <a:noFill/>
          <a:ln>
            <a:noFill/>
          </a:ln>
        </p:spPr>
      </p:pic>
      <p:sp>
        <p:nvSpPr>
          <p:cNvPr id="140" name="Google Shape;140;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141" name="Google Shape;141;p15"/>
          <p:cNvGrpSpPr/>
          <p:nvPr/>
        </p:nvGrpSpPr>
        <p:grpSpPr>
          <a:xfrm>
            <a:off x="5713925" y="-766225"/>
            <a:ext cx="3379225" cy="6064250"/>
            <a:chOff x="5713925" y="-766225"/>
            <a:chExt cx="3379225" cy="6064250"/>
          </a:xfrm>
        </p:grpSpPr>
        <p:sp>
          <p:nvSpPr>
            <p:cNvPr id="142" name="Google Shape;142;p15"/>
            <p:cNvSpPr/>
            <p:nvPr/>
          </p:nvSpPr>
          <p:spPr>
            <a:xfrm>
              <a:off x="5713925" y="-766225"/>
              <a:ext cx="3333750" cy="6064250"/>
            </a:xfrm>
            <a:custGeom>
              <a:avLst/>
              <a:gdLst/>
              <a:ahLst/>
              <a:cxnLst/>
              <a:rect l="l" t="t" r="r" b="b"/>
              <a:pathLst>
                <a:path w="133350" h="242570" extrusionOk="0">
                  <a:moveTo>
                    <a:pt x="112184" y="0"/>
                  </a:moveTo>
                  <a:lnTo>
                    <a:pt x="86360" y="38947"/>
                  </a:lnTo>
                  <a:lnTo>
                    <a:pt x="129117" y="49107"/>
                  </a:lnTo>
                  <a:lnTo>
                    <a:pt x="133350" y="92710"/>
                  </a:lnTo>
                  <a:lnTo>
                    <a:pt x="123798" y="119206"/>
                  </a:lnTo>
                  <a:lnTo>
                    <a:pt x="132927" y="200660"/>
                  </a:lnTo>
                  <a:lnTo>
                    <a:pt x="92287" y="231987"/>
                  </a:lnTo>
                  <a:lnTo>
                    <a:pt x="62814" y="226146"/>
                  </a:lnTo>
                  <a:lnTo>
                    <a:pt x="0" y="242570"/>
                  </a:lnTo>
                </a:path>
              </a:pathLst>
            </a:custGeom>
            <a:noFill/>
            <a:ln w="9525" cap="flat" cmpd="sng">
              <a:solidFill>
                <a:schemeClr val="dk1"/>
              </a:solidFill>
              <a:prstDash val="solid"/>
              <a:round/>
              <a:headEnd type="none" w="med" len="med"/>
              <a:tailEnd type="none" w="med" len="med"/>
            </a:ln>
          </p:spPr>
        </p:sp>
        <p:sp>
          <p:nvSpPr>
            <p:cNvPr id="143" name="Google Shape;143;p15"/>
            <p:cNvSpPr/>
            <p:nvPr/>
          </p:nvSpPr>
          <p:spPr>
            <a:xfrm>
              <a:off x="8902625" y="42860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44" name="Google Shape;144;p15"/>
            <p:cNvSpPr/>
            <p:nvPr/>
          </p:nvSpPr>
          <p:spPr>
            <a:xfrm>
              <a:off x="8765325" y="21751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45" name="Google Shape;145;p15"/>
            <p:cNvSpPr/>
            <p:nvPr/>
          </p:nvSpPr>
          <p:spPr>
            <a:xfrm>
              <a:off x="7977050" y="4984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46" name="Google Shape;146;p15"/>
            <p:cNvSpPr/>
            <p:nvPr/>
          </p:nvSpPr>
          <p:spPr>
            <a:xfrm>
              <a:off x="7838275" y="165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47" name="Google Shape;147;p15"/>
            <p:cNvSpPr/>
            <p:nvPr/>
          </p:nvSpPr>
          <p:spPr>
            <a:xfrm>
              <a:off x="9008250" y="15070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48" name="Google Shape;148;p15"/>
            <p:cNvSpPr/>
            <p:nvPr/>
          </p:nvSpPr>
          <p:spPr>
            <a:xfrm>
              <a:off x="8987525" y="4217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49" name="Google Shape;149;p15"/>
            <p:cNvSpPr/>
            <p:nvPr/>
          </p:nvSpPr>
          <p:spPr>
            <a:xfrm>
              <a:off x="7237275" y="48429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568966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50"/>
        <p:cNvGrpSpPr/>
        <p:nvPr/>
      </p:nvGrpSpPr>
      <p:grpSpPr>
        <a:xfrm>
          <a:off x="0" y="0"/>
          <a:ext cx="0" cy="0"/>
          <a:chOff x="0" y="0"/>
          <a:chExt cx="0" cy="0"/>
        </a:xfrm>
      </p:grpSpPr>
      <p:pic>
        <p:nvPicPr>
          <p:cNvPr id="151" name="Google Shape;151;p16"/>
          <p:cNvPicPr preferRelativeResize="0"/>
          <p:nvPr/>
        </p:nvPicPr>
        <p:blipFill>
          <a:blip r:embed="rId2">
            <a:alphaModFix/>
          </a:blip>
          <a:stretch>
            <a:fillRect/>
          </a:stretch>
        </p:blipFill>
        <p:spPr>
          <a:xfrm>
            <a:off x="0" y="0"/>
            <a:ext cx="9144000" cy="5143500"/>
          </a:xfrm>
          <a:prstGeom prst="rect">
            <a:avLst/>
          </a:prstGeom>
          <a:noFill/>
          <a:ln>
            <a:noFill/>
          </a:ln>
        </p:spPr>
      </p:pic>
      <p:sp>
        <p:nvSpPr>
          <p:cNvPr id="152" name="Google Shape;152;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153" name="Google Shape;153;p16"/>
          <p:cNvGrpSpPr/>
          <p:nvPr/>
        </p:nvGrpSpPr>
        <p:grpSpPr>
          <a:xfrm>
            <a:off x="5586650" y="-173475"/>
            <a:ext cx="3990100" cy="5450400"/>
            <a:chOff x="5586650" y="-173475"/>
            <a:chExt cx="3990100" cy="5450400"/>
          </a:xfrm>
        </p:grpSpPr>
        <p:sp>
          <p:nvSpPr>
            <p:cNvPr id="154" name="Google Shape;154;p16"/>
            <p:cNvSpPr/>
            <p:nvPr/>
          </p:nvSpPr>
          <p:spPr>
            <a:xfrm>
              <a:off x="5586650" y="-173475"/>
              <a:ext cx="3990100" cy="5450400"/>
            </a:xfrm>
            <a:custGeom>
              <a:avLst/>
              <a:gdLst/>
              <a:ahLst/>
              <a:cxnLst/>
              <a:rect l="l" t="t" r="r" b="b"/>
              <a:pathLst>
                <a:path w="159604" h="218016" extrusionOk="0">
                  <a:moveTo>
                    <a:pt x="0" y="218016"/>
                  </a:moveTo>
                  <a:lnTo>
                    <a:pt x="50242" y="201657"/>
                  </a:lnTo>
                  <a:lnTo>
                    <a:pt x="121497" y="204046"/>
                  </a:lnTo>
                  <a:lnTo>
                    <a:pt x="137590" y="187536"/>
                  </a:lnTo>
                  <a:lnTo>
                    <a:pt x="124770" y="154421"/>
                  </a:lnTo>
                  <a:lnTo>
                    <a:pt x="140123" y="133350"/>
                  </a:lnTo>
                  <a:lnTo>
                    <a:pt x="127430" y="125730"/>
                  </a:lnTo>
                  <a:lnTo>
                    <a:pt x="130817" y="24130"/>
                  </a:lnTo>
                  <a:lnTo>
                    <a:pt x="159604" y="0"/>
                  </a:lnTo>
                </a:path>
              </a:pathLst>
            </a:custGeom>
            <a:noFill/>
            <a:ln w="9525" cap="flat" cmpd="sng">
              <a:solidFill>
                <a:schemeClr val="dk1"/>
              </a:solidFill>
              <a:prstDash val="solid"/>
              <a:round/>
              <a:headEnd type="none" w="med" len="med"/>
              <a:tailEnd type="none" w="med" len="med"/>
            </a:ln>
          </p:spPr>
        </p:sp>
        <p:sp>
          <p:nvSpPr>
            <p:cNvPr id="155" name="Google Shape;155;p16"/>
            <p:cNvSpPr/>
            <p:nvPr/>
          </p:nvSpPr>
          <p:spPr>
            <a:xfrm flipH="1">
              <a:off x="8810950" y="3923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6" name="Google Shape;156;p16"/>
            <p:cNvSpPr/>
            <p:nvPr/>
          </p:nvSpPr>
          <p:spPr>
            <a:xfrm flipH="1">
              <a:off x="8745800" y="293090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7" name="Google Shape;157;p16"/>
            <p:cNvSpPr/>
            <p:nvPr/>
          </p:nvSpPr>
          <p:spPr>
            <a:xfrm flipH="1">
              <a:off x="9048525" y="31181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8" name="Google Shape;158;p16"/>
            <p:cNvSpPr/>
            <p:nvPr/>
          </p:nvSpPr>
          <p:spPr>
            <a:xfrm flipH="1">
              <a:off x="8668725" y="364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59" name="Google Shape;159;p16"/>
            <p:cNvSpPr/>
            <p:nvPr/>
          </p:nvSpPr>
          <p:spPr>
            <a:xfrm flipH="1">
              <a:off x="8963625" y="4470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0" name="Google Shape;160;p16"/>
            <p:cNvSpPr/>
            <p:nvPr/>
          </p:nvSpPr>
          <p:spPr>
            <a:xfrm flipH="1">
              <a:off x="6790675" y="4830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1" name="Google Shape;161;p16"/>
            <p:cNvSpPr/>
            <p:nvPr/>
          </p:nvSpPr>
          <p:spPr>
            <a:xfrm flipH="1">
              <a:off x="8583825" y="4884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1292787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162"/>
        <p:cNvGrpSpPr/>
        <p:nvPr/>
      </p:nvGrpSpPr>
      <p:grpSpPr>
        <a:xfrm>
          <a:off x="0" y="0"/>
          <a:ext cx="0" cy="0"/>
          <a:chOff x="0" y="0"/>
          <a:chExt cx="0" cy="0"/>
        </a:xfrm>
      </p:grpSpPr>
      <p:pic>
        <p:nvPicPr>
          <p:cNvPr id="163" name="Google Shape;163;p17"/>
          <p:cNvPicPr preferRelativeResize="0"/>
          <p:nvPr/>
        </p:nvPicPr>
        <p:blipFill>
          <a:blip r:embed="rId2">
            <a:alphaModFix/>
          </a:blip>
          <a:stretch>
            <a:fillRect/>
          </a:stretch>
        </p:blipFill>
        <p:spPr>
          <a:xfrm>
            <a:off x="0" y="0"/>
            <a:ext cx="9144000" cy="5143500"/>
          </a:xfrm>
          <a:prstGeom prst="rect">
            <a:avLst/>
          </a:prstGeom>
          <a:noFill/>
          <a:ln>
            <a:noFill/>
          </a:ln>
        </p:spPr>
      </p:pic>
      <p:sp>
        <p:nvSpPr>
          <p:cNvPr id="164" name="Google Shape;164;p1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165" name="Google Shape;165;p17"/>
          <p:cNvGrpSpPr/>
          <p:nvPr/>
        </p:nvGrpSpPr>
        <p:grpSpPr>
          <a:xfrm>
            <a:off x="-477325" y="1022425"/>
            <a:ext cx="5164675" cy="4349750"/>
            <a:chOff x="-477325" y="1022425"/>
            <a:chExt cx="5164675" cy="4349750"/>
          </a:xfrm>
        </p:grpSpPr>
        <p:sp>
          <p:nvSpPr>
            <p:cNvPr id="166" name="Google Shape;166;p17"/>
            <p:cNvSpPr/>
            <p:nvPr/>
          </p:nvSpPr>
          <p:spPr>
            <a:xfrm>
              <a:off x="-477325" y="1022425"/>
              <a:ext cx="5164675" cy="4349750"/>
            </a:xfrm>
            <a:custGeom>
              <a:avLst/>
              <a:gdLst/>
              <a:ahLst/>
              <a:cxnLst/>
              <a:rect l="l" t="t" r="r" b="b"/>
              <a:pathLst>
                <a:path w="206587" h="173990" extrusionOk="0">
                  <a:moveTo>
                    <a:pt x="0" y="0"/>
                  </a:moveTo>
                  <a:lnTo>
                    <a:pt x="24067" y="51072"/>
                  </a:lnTo>
                  <a:lnTo>
                    <a:pt x="32633" y="78756"/>
                  </a:lnTo>
                  <a:lnTo>
                    <a:pt x="22859" y="115995"/>
                  </a:lnTo>
                  <a:lnTo>
                    <a:pt x="27940" y="160867"/>
                  </a:lnTo>
                  <a:lnTo>
                    <a:pt x="137584" y="150284"/>
                  </a:lnTo>
                  <a:lnTo>
                    <a:pt x="167640" y="160444"/>
                  </a:lnTo>
                  <a:lnTo>
                    <a:pt x="192194" y="157057"/>
                  </a:lnTo>
                  <a:lnTo>
                    <a:pt x="206587" y="173990"/>
                  </a:lnTo>
                </a:path>
              </a:pathLst>
            </a:custGeom>
            <a:noFill/>
            <a:ln w="9525" cap="flat" cmpd="sng">
              <a:solidFill>
                <a:schemeClr val="dk1"/>
              </a:solidFill>
              <a:prstDash val="solid"/>
              <a:round/>
              <a:headEnd type="none" w="med" len="med"/>
              <a:tailEnd type="none" w="med" len="med"/>
            </a:ln>
          </p:spPr>
        </p:sp>
        <p:sp>
          <p:nvSpPr>
            <p:cNvPr id="167" name="Google Shape;167;p17"/>
            <p:cNvSpPr/>
            <p:nvPr/>
          </p:nvSpPr>
          <p:spPr>
            <a:xfrm rot="10800000" flipH="1">
              <a:off x="81950" y="2254097"/>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8" name="Google Shape;168;p17"/>
            <p:cNvSpPr/>
            <p:nvPr/>
          </p:nvSpPr>
          <p:spPr>
            <a:xfrm rot="10800000" flipH="1">
              <a:off x="3663950" y="4995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69" name="Google Shape;169;p17"/>
            <p:cNvSpPr/>
            <p:nvPr/>
          </p:nvSpPr>
          <p:spPr>
            <a:xfrm rot="10800000" flipH="1">
              <a:off x="4291950" y="49105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70" name="Google Shape;170;p17"/>
            <p:cNvSpPr/>
            <p:nvPr/>
          </p:nvSpPr>
          <p:spPr>
            <a:xfrm rot="10800000" flipH="1">
              <a:off x="46750" y="38825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71" name="Google Shape;171;p17"/>
            <p:cNvSpPr/>
            <p:nvPr/>
          </p:nvSpPr>
          <p:spPr>
            <a:xfrm rot="10800000" flipH="1">
              <a:off x="178975" y="50075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72" name="Google Shape;172;p17"/>
            <p:cNvSpPr/>
            <p:nvPr/>
          </p:nvSpPr>
          <p:spPr>
            <a:xfrm rot="10800000" flipH="1">
              <a:off x="290025" y="29556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73" name="Google Shape;173;p17"/>
            <p:cNvSpPr/>
            <p:nvPr/>
          </p:nvSpPr>
          <p:spPr>
            <a:xfrm rot="10800000" flipH="1">
              <a:off x="2911763" y="4737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9350119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74"/>
        <p:cNvGrpSpPr/>
        <p:nvPr/>
      </p:nvGrpSpPr>
      <p:grpSpPr>
        <a:xfrm>
          <a:off x="0" y="0"/>
          <a:ext cx="0" cy="0"/>
          <a:chOff x="0" y="0"/>
          <a:chExt cx="0" cy="0"/>
        </a:xfrm>
      </p:grpSpPr>
      <p:pic>
        <p:nvPicPr>
          <p:cNvPr id="175" name="Google Shape;175;p18"/>
          <p:cNvPicPr preferRelativeResize="0"/>
          <p:nvPr/>
        </p:nvPicPr>
        <p:blipFill>
          <a:blip r:embed="rId2">
            <a:alphaModFix/>
          </a:blip>
          <a:stretch>
            <a:fillRect/>
          </a:stretch>
        </p:blipFill>
        <p:spPr>
          <a:xfrm>
            <a:off x="0" y="0"/>
            <a:ext cx="9144000" cy="5143500"/>
          </a:xfrm>
          <a:prstGeom prst="rect">
            <a:avLst/>
          </a:prstGeom>
          <a:noFill/>
          <a:ln>
            <a:noFill/>
          </a:ln>
        </p:spPr>
      </p:pic>
      <p:sp>
        <p:nvSpPr>
          <p:cNvPr id="176" name="Google Shape;176;p18"/>
          <p:cNvSpPr txBox="1">
            <a:spLocks noGrp="1"/>
          </p:cNvSpPr>
          <p:nvPr>
            <p:ph type="title"/>
          </p:nvPr>
        </p:nvSpPr>
        <p:spPr>
          <a:xfrm>
            <a:off x="872400" y="1119838"/>
            <a:ext cx="3519600" cy="2043600"/>
          </a:xfrm>
          <a:prstGeom prst="rect">
            <a:avLst/>
          </a:prstGeom>
        </p:spPr>
        <p:txBody>
          <a:bodyPr spcFirstLastPara="1" wrap="square" lIns="91425" tIns="91425" rIns="91425" bIns="91425"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77" name="Google Shape;177;p18"/>
          <p:cNvSpPr txBox="1">
            <a:spLocks noGrp="1"/>
          </p:cNvSpPr>
          <p:nvPr>
            <p:ph type="subTitle" idx="1"/>
          </p:nvPr>
        </p:nvSpPr>
        <p:spPr>
          <a:xfrm>
            <a:off x="872400" y="3163263"/>
            <a:ext cx="3519600" cy="860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8" name="Google Shape;178;p18"/>
          <p:cNvSpPr>
            <a:spLocks noGrp="1"/>
          </p:cNvSpPr>
          <p:nvPr>
            <p:ph type="pic" idx="2"/>
          </p:nvPr>
        </p:nvSpPr>
        <p:spPr>
          <a:xfrm>
            <a:off x="4586575" y="649650"/>
            <a:ext cx="3844200" cy="3844200"/>
          </a:xfrm>
          <a:prstGeom prst="ellipse">
            <a:avLst/>
          </a:prstGeom>
          <a:noFill/>
          <a:ln w="9525" cap="flat" cmpd="sng">
            <a:solidFill>
              <a:schemeClr val="dk1"/>
            </a:solidFill>
            <a:prstDash val="solid"/>
            <a:round/>
            <a:headEnd type="none" w="sm" len="sm"/>
            <a:tailEnd type="none" w="sm" len="sm"/>
          </a:ln>
        </p:spPr>
      </p:sp>
      <p:grpSp>
        <p:nvGrpSpPr>
          <p:cNvPr id="179" name="Google Shape;179;p18"/>
          <p:cNvGrpSpPr/>
          <p:nvPr/>
        </p:nvGrpSpPr>
        <p:grpSpPr>
          <a:xfrm>
            <a:off x="40338" y="-478200"/>
            <a:ext cx="3186400" cy="6060150"/>
            <a:chOff x="40338" y="-478200"/>
            <a:chExt cx="3186400" cy="6060150"/>
          </a:xfrm>
        </p:grpSpPr>
        <p:sp>
          <p:nvSpPr>
            <p:cNvPr id="180" name="Google Shape;180;p18"/>
            <p:cNvSpPr/>
            <p:nvPr/>
          </p:nvSpPr>
          <p:spPr>
            <a:xfrm>
              <a:off x="77075" y="-478200"/>
              <a:ext cx="3117275" cy="6060150"/>
            </a:xfrm>
            <a:custGeom>
              <a:avLst/>
              <a:gdLst/>
              <a:ahLst/>
              <a:cxnLst/>
              <a:rect l="l" t="t" r="r" b="b"/>
              <a:pathLst>
                <a:path w="124691" h="242406" extrusionOk="0">
                  <a:moveTo>
                    <a:pt x="92220" y="242406"/>
                  </a:moveTo>
                  <a:lnTo>
                    <a:pt x="0" y="203440"/>
                  </a:lnTo>
                  <a:lnTo>
                    <a:pt x="16007" y="90056"/>
                  </a:lnTo>
                  <a:lnTo>
                    <a:pt x="2598" y="75286"/>
                  </a:lnTo>
                  <a:lnTo>
                    <a:pt x="11690" y="25929"/>
                  </a:lnTo>
                  <a:lnTo>
                    <a:pt x="51805" y="31593"/>
                  </a:lnTo>
                  <a:lnTo>
                    <a:pt x="94241" y="23948"/>
                  </a:lnTo>
                  <a:lnTo>
                    <a:pt x="124691" y="29826"/>
                  </a:lnTo>
                  <a:lnTo>
                    <a:pt x="119977" y="0"/>
                  </a:lnTo>
                </a:path>
              </a:pathLst>
            </a:custGeom>
            <a:noFill/>
            <a:ln w="9525" cap="flat" cmpd="sng">
              <a:solidFill>
                <a:schemeClr val="dk1"/>
              </a:solidFill>
              <a:prstDash val="solid"/>
              <a:round/>
              <a:headEnd type="none" w="med" len="med"/>
              <a:tailEnd type="none" w="med" len="med"/>
            </a:ln>
          </p:spPr>
        </p:sp>
        <p:sp>
          <p:nvSpPr>
            <p:cNvPr id="181" name="Google Shape;181;p18"/>
            <p:cNvSpPr/>
            <p:nvPr/>
          </p:nvSpPr>
          <p:spPr>
            <a:xfrm rot="-5400000" flipH="1">
              <a:off x="102075" y="13682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2" name="Google Shape;182;p18"/>
            <p:cNvSpPr/>
            <p:nvPr/>
          </p:nvSpPr>
          <p:spPr>
            <a:xfrm rot="-5400000" flipH="1">
              <a:off x="40338" y="456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3" name="Google Shape;183;p18"/>
            <p:cNvSpPr/>
            <p:nvPr/>
          </p:nvSpPr>
          <p:spPr>
            <a:xfrm rot="-5400000" flipH="1">
              <a:off x="428563" y="1738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4" name="Google Shape;184;p18"/>
            <p:cNvSpPr/>
            <p:nvPr/>
          </p:nvSpPr>
          <p:spPr>
            <a:xfrm rot="-5400000" flipH="1">
              <a:off x="3141838" y="2206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5" name="Google Shape;185;p18"/>
            <p:cNvSpPr/>
            <p:nvPr/>
          </p:nvSpPr>
          <p:spPr>
            <a:xfrm rot="-5400000" flipH="1">
              <a:off x="326663" y="1357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6" name="Google Shape;186;p18"/>
            <p:cNvSpPr/>
            <p:nvPr/>
          </p:nvSpPr>
          <p:spPr>
            <a:xfrm rot="-5400000" flipH="1">
              <a:off x="2386513" y="715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87" name="Google Shape;187;p18"/>
            <p:cNvSpPr/>
            <p:nvPr/>
          </p:nvSpPr>
          <p:spPr>
            <a:xfrm rot="-5400000" flipH="1">
              <a:off x="1318363" y="2669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41519214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88"/>
        <p:cNvGrpSpPr/>
        <p:nvPr/>
      </p:nvGrpSpPr>
      <p:grpSpPr>
        <a:xfrm>
          <a:off x="0" y="0"/>
          <a:ext cx="0" cy="0"/>
          <a:chOff x="0" y="0"/>
          <a:chExt cx="0" cy="0"/>
        </a:xfrm>
      </p:grpSpPr>
      <p:pic>
        <p:nvPicPr>
          <p:cNvPr id="189" name="Google Shape;189;p19"/>
          <p:cNvPicPr preferRelativeResize="0"/>
          <p:nvPr/>
        </p:nvPicPr>
        <p:blipFill>
          <a:blip r:embed="rId2">
            <a:alphaModFix/>
          </a:blip>
          <a:stretch>
            <a:fillRect/>
          </a:stretch>
        </p:blipFill>
        <p:spPr>
          <a:xfrm>
            <a:off x="0" y="0"/>
            <a:ext cx="9144000" cy="5143500"/>
          </a:xfrm>
          <a:prstGeom prst="rect">
            <a:avLst/>
          </a:prstGeom>
          <a:noFill/>
          <a:ln>
            <a:noFill/>
          </a:ln>
        </p:spPr>
      </p:pic>
      <p:sp>
        <p:nvSpPr>
          <p:cNvPr id="190" name="Google Shape;190;p19"/>
          <p:cNvSpPr txBox="1">
            <a:spLocks noGrp="1"/>
          </p:cNvSpPr>
          <p:nvPr>
            <p:ph type="title"/>
          </p:nvPr>
        </p:nvSpPr>
        <p:spPr>
          <a:xfrm>
            <a:off x="872400" y="1453650"/>
            <a:ext cx="2811300" cy="1118100"/>
          </a:xfrm>
          <a:prstGeom prst="rect">
            <a:avLst/>
          </a:prstGeom>
        </p:spPr>
        <p:txBody>
          <a:bodyPr spcFirstLastPara="1" wrap="square" lIns="91425" tIns="91425" rIns="91425" bIns="91425"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91" name="Google Shape;191;p19"/>
          <p:cNvSpPr txBox="1">
            <a:spLocks noGrp="1"/>
          </p:cNvSpPr>
          <p:nvPr>
            <p:ph type="subTitle" idx="1"/>
          </p:nvPr>
        </p:nvSpPr>
        <p:spPr>
          <a:xfrm>
            <a:off x="872400" y="2571750"/>
            <a:ext cx="2811300" cy="11181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92" name="Google Shape;192;p19"/>
          <p:cNvGrpSpPr/>
          <p:nvPr/>
        </p:nvGrpSpPr>
        <p:grpSpPr>
          <a:xfrm>
            <a:off x="-477275" y="-152750"/>
            <a:ext cx="7739050" cy="3750475"/>
            <a:chOff x="-477275" y="-152750"/>
            <a:chExt cx="7739050" cy="3750475"/>
          </a:xfrm>
        </p:grpSpPr>
        <p:sp>
          <p:nvSpPr>
            <p:cNvPr id="193" name="Google Shape;193;p19"/>
            <p:cNvSpPr/>
            <p:nvPr/>
          </p:nvSpPr>
          <p:spPr>
            <a:xfrm>
              <a:off x="-477275" y="-152750"/>
              <a:ext cx="7739050" cy="3750475"/>
            </a:xfrm>
            <a:custGeom>
              <a:avLst/>
              <a:gdLst/>
              <a:ahLst/>
              <a:cxnLst/>
              <a:rect l="l" t="t" r="r" b="b"/>
              <a:pathLst>
                <a:path w="309562" h="150019" extrusionOk="0">
                  <a:moveTo>
                    <a:pt x="309562" y="0"/>
                  </a:moveTo>
                  <a:lnTo>
                    <a:pt x="269462" y="18854"/>
                  </a:lnTo>
                  <a:lnTo>
                    <a:pt x="235347" y="13890"/>
                  </a:lnTo>
                  <a:lnTo>
                    <a:pt x="209550" y="21034"/>
                  </a:lnTo>
                  <a:lnTo>
                    <a:pt x="49609" y="9525"/>
                  </a:lnTo>
                  <a:lnTo>
                    <a:pt x="28178" y="36909"/>
                  </a:lnTo>
                  <a:lnTo>
                    <a:pt x="40066" y="58415"/>
                  </a:lnTo>
                  <a:lnTo>
                    <a:pt x="29368" y="128984"/>
                  </a:lnTo>
                  <a:lnTo>
                    <a:pt x="0" y="150019"/>
                  </a:lnTo>
                </a:path>
              </a:pathLst>
            </a:custGeom>
            <a:noFill/>
            <a:ln w="9525" cap="flat" cmpd="sng">
              <a:solidFill>
                <a:schemeClr val="dk1"/>
              </a:solidFill>
              <a:prstDash val="solid"/>
              <a:round/>
              <a:headEnd type="none" w="med" len="med"/>
              <a:tailEnd type="none" w="med" len="med"/>
            </a:ln>
          </p:spPr>
        </p:sp>
        <p:sp>
          <p:nvSpPr>
            <p:cNvPr id="194" name="Google Shape;194;p19"/>
            <p:cNvSpPr/>
            <p:nvPr/>
          </p:nvSpPr>
          <p:spPr>
            <a:xfrm rot="10800000" flipH="1">
              <a:off x="187025" y="727422"/>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95" name="Google Shape;195;p19"/>
            <p:cNvSpPr/>
            <p:nvPr/>
          </p:nvSpPr>
          <p:spPr>
            <a:xfrm rot="10800000" flipH="1">
              <a:off x="720000" y="510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96" name="Google Shape;196;p19"/>
            <p:cNvSpPr/>
            <p:nvPr/>
          </p:nvSpPr>
          <p:spPr>
            <a:xfrm rot="10800000" flipH="1">
              <a:off x="5355100" y="1499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97" name="Google Shape;197;p19"/>
            <p:cNvSpPr/>
            <p:nvPr/>
          </p:nvSpPr>
          <p:spPr>
            <a:xfrm rot="10800000" flipH="1">
              <a:off x="226250" y="30219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98" name="Google Shape;198;p19"/>
            <p:cNvSpPr/>
            <p:nvPr/>
          </p:nvSpPr>
          <p:spPr>
            <a:xfrm rot="10800000" flipH="1">
              <a:off x="4714100" y="3171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199" name="Google Shape;199;p19"/>
            <p:cNvSpPr/>
            <p:nvPr/>
          </p:nvSpPr>
          <p:spPr>
            <a:xfrm rot="10800000" flipH="1">
              <a:off x="6217625" y="2692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00" name="Google Shape;200;p19"/>
            <p:cNvSpPr/>
            <p:nvPr/>
          </p:nvSpPr>
          <p:spPr>
            <a:xfrm rot="10800000" flipH="1">
              <a:off x="481413" y="12546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32427991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201"/>
        <p:cNvGrpSpPr/>
        <p:nvPr/>
      </p:nvGrpSpPr>
      <p:grpSpPr>
        <a:xfrm>
          <a:off x="0" y="0"/>
          <a:ext cx="0" cy="0"/>
          <a:chOff x="0" y="0"/>
          <a:chExt cx="0" cy="0"/>
        </a:xfrm>
      </p:grpSpPr>
      <p:pic>
        <p:nvPicPr>
          <p:cNvPr id="202" name="Google Shape;202;p20"/>
          <p:cNvPicPr preferRelativeResize="0"/>
          <p:nvPr/>
        </p:nvPicPr>
        <p:blipFill>
          <a:blip r:embed="rId2">
            <a:alphaModFix/>
          </a:blip>
          <a:stretch>
            <a:fillRect/>
          </a:stretch>
        </p:blipFill>
        <p:spPr>
          <a:xfrm>
            <a:off x="0" y="0"/>
            <a:ext cx="9144000" cy="5143500"/>
          </a:xfrm>
          <a:prstGeom prst="rect">
            <a:avLst/>
          </a:prstGeom>
          <a:noFill/>
          <a:ln>
            <a:noFill/>
          </a:ln>
        </p:spPr>
      </p:pic>
      <p:sp>
        <p:nvSpPr>
          <p:cNvPr id="203" name="Google Shape;203;p20"/>
          <p:cNvSpPr txBox="1">
            <a:spLocks noGrp="1"/>
          </p:cNvSpPr>
          <p:nvPr>
            <p:ph type="title"/>
          </p:nvPr>
        </p:nvSpPr>
        <p:spPr>
          <a:xfrm>
            <a:off x="5285175" y="1453650"/>
            <a:ext cx="2811300" cy="11181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04" name="Google Shape;204;p20"/>
          <p:cNvSpPr txBox="1">
            <a:spLocks noGrp="1"/>
          </p:cNvSpPr>
          <p:nvPr>
            <p:ph type="subTitle" idx="1"/>
          </p:nvPr>
        </p:nvSpPr>
        <p:spPr>
          <a:xfrm>
            <a:off x="5285312" y="2562000"/>
            <a:ext cx="2811300" cy="11181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05" name="Google Shape;205;p20"/>
          <p:cNvGrpSpPr/>
          <p:nvPr/>
        </p:nvGrpSpPr>
        <p:grpSpPr>
          <a:xfrm>
            <a:off x="5128425" y="-147500"/>
            <a:ext cx="3945500" cy="5674175"/>
            <a:chOff x="5128425" y="-147500"/>
            <a:chExt cx="3945500" cy="5674175"/>
          </a:xfrm>
        </p:grpSpPr>
        <p:sp>
          <p:nvSpPr>
            <p:cNvPr id="206" name="Google Shape;206;p20"/>
            <p:cNvSpPr/>
            <p:nvPr/>
          </p:nvSpPr>
          <p:spPr>
            <a:xfrm>
              <a:off x="5128425" y="-147500"/>
              <a:ext cx="3918850" cy="5674175"/>
            </a:xfrm>
            <a:custGeom>
              <a:avLst/>
              <a:gdLst/>
              <a:ahLst/>
              <a:cxnLst/>
              <a:rect l="l" t="t" r="r" b="b"/>
              <a:pathLst>
                <a:path w="156754" h="226967" extrusionOk="0">
                  <a:moveTo>
                    <a:pt x="0" y="0"/>
                  </a:moveTo>
                  <a:lnTo>
                    <a:pt x="113212" y="21771"/>
                  </a:lnTo>
                  <a:lnTo>
                    <a:pt x="128452" y="10341"/>
                  </a:lnTo>
                  <a:lnTo>
                    <a:pt x="151856" y="54973"/>
                  </a:lnTo>
                  <a:lnTo>
                    <a:pt x="141643" y="64492"/>
                  </a:lnTo>
                  <a:lnTo>
                    <a:pt x="156210" y="82187"/>
                  </a:lnTo>
                  <a:lnTo>
                    <a:pt x="140426" y="173627"/>
                  </a:lnTo>
                  <a:lnTo>
                    <a:pt x="156754" y="191044"/>
                  </a:lnTo>
                  <a:lnTo>
                    <a:pt x="41910" y="226967"/>
                  </a:lnTo>
                </a:path>
              </a:pathLst>
            </a:custGeom>
            <a:noFill/>
            <a:ln w="9525" cap="flat" cmpd="sng">
              <a:solidFill>
                <a:schemeClr val="dk1"/>
              </a:solidFill>
              <a:prstDash val="solid"/>
              <a:round/>
              <a:headEnd type="none" w="med" len="med"/>
              <a:tailEnd type="none" w="med" len="med"/>
            </a:ln>
          </p:spPr>
        </p:sp>
        <p:sp>
          <p:nvSpPr>
            <p:cNvPr id="207" name="Google Shape;207;p20"/>
            <p:cNvSpPr/>
            <p:nvPr/>
          </p:nvSpPr>
          <p:spPr>
            <a:xfrm rot="10800000">
              <a:off x="8879825" y="1175672"/>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08" name="Google Shape;208;p20"/>
            <p:cNvSpPr/>
            <p:nvPr/>
          </p:nvSpPr>
          <p:spPr>
            <a:xfrm rot="10800000">
              <a:off x="7918225" y="3535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09" name="Google Shape;209;p20"/>
            <p:cNvSpPr/>
            <p:nvPr/>
          </p:nvSpPr>
          <p:spPr>
            <a:xfrm rot="10800000">
              <a:off x="8592525" y="4152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10" name="Google Shape;210;p20"/>
            <p:cNvSpPr/>
            <p:nvPr/>
          </p:nvSpPr>
          <p:spPr>
            <a:xfrm rot="10800000">
              <a:off x="8989025" y="18573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11" name="Google Shape;211;p20"/>
            <p:cNvSpPr/>
            <p:nvPr/>
          </p:nvSpPr>
          <p:spPr>
            <a:xfrm rot="10800000">
              <a:off x="8289600" y="658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12" name="Google Shape;212;p20"/>
            <p:cNvSpPr/>
            <p:nvPr/>
          </p:nvSpPr>
          <p:spPr>
            <a:xfrm rot="10800000">
              <a:off x="8989025" y="45874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13" name="Google Shape;213;p20"/>
            <p:cNvSpPr/>
            <p:nvPr/>
          </p:nvSpPr>
          <p:spPr>
            <a:xfrm rot="10800000">
              <a:off x="8628488" y="14236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12810886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214"/>
        <p:cNvGrpSpPr/>
        <p:nvPr/>
      </p:nvGrpSpPr>
      <p:grpSpPr>
        <a:xfrm>
          <a:off x="0" y="0"/>
          <a:ext cx="0" cy="0"/>
          <a:chOff x="0" y="0"/>
          <a:chExt cx="0" cy="0"/>
        </a:xfrm>
      </p:grpSpPr>
      <p:pic>
        <p:nvPicPr>
          <p:cNvPr id="215" name="Google Shape;215;p21"/>
          <p:cNvPicPr preferRelativeResize="0"/>
          <p:nvPr/>
        </p:nvPicPr>
        <p:blipFill>
          <a:blip r:embed="rId2">
            <a:alphaModFix/>
          </a:blip>
          <a:stretch>
            <a:fillRect/>
          </a:stretch>
        </p:blipFill>
        <p:spPr>
          <a:xfrm>
            <a:off x="0" y="0"/>
            <a:ext cx="9144000" cy="5143500"/>
          </a:xfrm>
          <a:prstGeom prst="rect">
            <a:avLst/>
          </a:prstGeom>
          <a:noFill/>
          <a:ln>
            <a:noFill/>
          </a:ln>
        </p:spPr>
      </p:pic>
      <p:sp>
        <p:nvSpPr>
          <p:cNvPr id="216" name="Google Shape;216;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17" name="Google Shape;217;p21"/>
          <p:cNvSpPr txBox="1">
            <a:spLocks noGrp="1"/>
          </p:cNvSpPr>
          <p:nvPr>
            <p:ph type="body" idx="1"/>
          </p:nvPr>
        </p:nvSpPr>
        <p:spPr>
          <a:xfrm>
            <a:off x="720000" y="1215750"/>
            <a:ext cx="7704000" cy="3388200"/>
          </a:xfrm>
          <a:prstGeom prst="rect">
            <a:avLst/>
          </a:prstGeom>
        </p:spPr>
        <p:txBody>
          <a:bodyPr spcFirstLastPara="1" wrap="square" lIns="91425" tIns="91425" rIns="91425" bIns="91425" anchor="t" anchorCtr="0">
            <a:noAutofit/>
          </a:bodyPr>
          <a:lstStyle>
            <a:lvl1pPr marL="457200" lvl="0" indent="-317500" rtl="0">
              <a:spcBef>
                <a:spcPts val="300"/>
              </a:spcBef>
              <a:spcAft>
                <a:spcPts val="0"/>
              </a:spcAft>
              <a:buClr>
                <a:schemeClr val="accent3"/>
              </a:buClr>
              <a:buSzPts val="1400"/>
              <a:buChar char="●"/>
              <a:defRPr/>
            </a:lvl1pPr>
            <a:lvl2pPr marL="914400" lvl="1" indent="-317500" rtl="0">
              <a:lnSpc>
                <a:spcPct val="100000"/>
              </a:lnSpc>
              <a:spcBef>
                <a:spcPts val="0"/>
              </a:spcBef>
              <a:spcAft>
                <a:spcPts val="0"/>
              </a:spcAft>
              <a:buSzPts val="1400"/>
              <a:buFont typeface="Nunito Light"/>
              <a:buChar char="○"/>
              <a:defRPr/>
            </a:lvl2pPr>
            <a:lvl3pPr marL="1371600" lvl="2" indent="-317500" rtl="0">
              <a:lnSpc>
                <a:spcPct val="100000"/>
              </a:lnSpc>
              <a:spcBef>
                <a:spcPts val="0"/>
              </a:spcBef>
              <a:spcAft>
                <a:spcPts val="0"/>
              </a:spcAft>
              <a:buSzPts val="1400"/>
              <a:buFont typeface="Nunito Light"/>
              <a:buChar char="■"/>
              <a:defRPr/>
            </a:lvl3pPr>
            <a:lvl4pPr marL="1828800" lvl="3" indent="-317500" rtl="0">
              <a:lnSpc>
                <a:spcPct val="100000"/>
              </a:lnSpc>
              <a:spcBef>
                <a:spcPts val="0"/>
              </a:spcBef>
              <a:spcAft>
                <a:spcPts val="0"/>
              </a:spcAft>
              <a:buSzPts val="1400"/>
              <a:buFont typeface="Nunito Light"/>
              <a:buChar char="●"/>
              <a:defRPr/>
            </a:lvl4pPr>
            <a:lvl5pPr marL="2286000" lvl="4" indent="-317500" rtl="0">
              <a:lnSpc>
                <a:spcPct val="100000"/>
              </a:lnSpc>
              <a:spcBef>
                <a:spcPts val="0"/>
              </a:spcBef>
              <a:spcAft>
                <a:spcPts val="0"/>
              </a:spcAft>
              <a:buSzPts val="1400"/>
              <a:buFont typeface="Nunito Light"/>
              <a:buChar char="○"/>
              <a:defRPr/>
            </a:lvl5pPr>
            <a:lvl6pPr marL="2743200" lvl="5" indent="-317500" rtl="0">
              <a:lnSpc>
                <a:spcPct val="100000"/>
              </a:lnSpc>
              <a:spcBef>
                <a:spcPts val="0"/>
              </a:spcBef>
              <a:spcAft>
                <a:spcPts val="0"/>
              </a:spcAft>
              <a:buSzPts val="1400"/>
              <a:buFont typeface="Nunito Light"/>
              <a:buChar char="■"/>
              <a:defRPr/>
            </a:lvl6pPr>
            <a:lvl7pPr marL="3200400" lvl="6" indent="-317500" rtl="0">
              <a:lnSpc>
                <a:spcPct val="100000"/>
              </a:lnSpc>
              <a:spcBef>
                <a:spcPts val="0"/>
              </a:spcBef>
              <a:spcAft>
                <a:spcPts val="0"/>
              </a:spcAft>
              <a:buSzPts val="1400"/>
              <a:buFont typeface="Nunito Light"/>
              <a:buChar char="●"/>
              <a:defRPr/>
            </a:lvl7pPr>
            <a:lvl8pPr marL="3657600" lvl="7" indent="-317500" rtl="0">
              <a:lnSpc>
                <a:spcPct val="100000"/>
              </a:lnSpc>
              <a:spcBef>
                <a:spcPts val="0"/>
              </a:spcBef>
              <a:spcAft>
                <a:spcPts val="0"/>
              </a:spcAft>
              <a:buSzPts val="1400"/>
              <a:buFont typeface="Nunito Light"/>
              <a:buChar char="○"/>
              <a:defRPr/>
            </a:lvl8pPr>
            <a:lvl9pPr marL="4114800" lvl="8" indent="-317500" rtl="0">
              <a:lnSpc>
                <a:spcPct val="100000"/>
              </a:lnSpc>
              <a:spcBef>
                <a:spcPts val="0"/>
              </a:spcBef>
              <a:spcAft>
                <a:spcPts val="0"/>
              </a:spcAft>
              <a:buSzPts val="1400"/>
              <a:buFont typeface="Nunito Light"/>
              <a:buChar char="■"/>
              <a:defRPr/>
            </a:lvl9pPr>
          </a:lstStyle>
          <a:p>
            <a:endParaRPr/>
          </a:p>
        </p:txBody>
      </p:sp>
      <p:grpSp>
        <p:nvGrpSpPr>
          <p:cNvPr id="218" name="Google Shape;218;p21"/>
          <p:cNvGrpSpPr/>
          <p:nvPr/>
        </p:nvGrpSpPr>
        <p:grpSpPr>
          <a:xfrm>
            <a:off x="39725" y="-47650"/>
            <a:ext cx="6158000" cy="5282050"/>
            <a:chOff x="39725" y="-47650"/>
            <a:chExt cx="6158000" cy="5282050"/>
          </a:xfrm>
        </p:grpSpPr>
        <p:sp>
          <p:nvSpPr>
            <p:cNvPr id="219" name="Google Shape;219;p21"/>
            <p:cNvSpPr/>
            <p:nvPr/>
          </p:nvSpPr>
          <p:spPr>
            <a:xfrm>
              <a:off x="85500" y="-47650"/>
              <a:ext cx="6112225" cy="5282050"/>
            </a:xfrm>
            <a:custGeom>
              <a:avLst/>
              <a:gdLst/>
              <a:ahLst/>
              <a:cxnLst/>
              <a:rect l="l" t="t" r="r" b="b"/>
              <a:pathLst>
                <a:path w="244489" h="211282" extrusionOk="0">
                  <a:moveTo>
                    <a:pt x="124258" y="0"/>
                  </a:moveTo>
                  <a:lnTo>
                    <a:pt x="79644" y="13843"/>
                  </a:lnTo>
                  <a:lnTo>
                    <a:pt x="24245" y="8226"/>
                  </a:lnTo>
                  <a:lnTo>
                    <a:pt x="1299" y="48924"/>
                  </a:lnTo>
                  <a:lnTo>
                    <a:pt x="16452" y="61046"/>
                  </a:lnTo>
                  <a:lnTo>
                    <a:pt x="0" y="120361"/>
                  </a:lnTo>
                  <a:lnTo>
                    <a:pt x="16019" y="198293"/>
                  </a:lnTo>
                  <a:lnTo>
                    <a:pt x="71089" y="193500"/>
                  </a:lnTo>
                  <a:lnTo>
                    <a:pt x="244489" y="211282"/>
                  </a:lnTo>
                </a:path>
              </a:pathLst>
            </a:custGeom>
            <a:noFill/>
            <a:ln w="9525" cap="flat" cmpd="sng">
              <a:solidFill>
                <a:schemeClr val="dk1"/>
              </a:solidFill>
              <a:prstDash val="solid"/>
              <a:round/>
              <a:headEnd type="none" w="med" len="med"/>
              <a:tailEnd type="none" w="med" len="med"/>
            </a:ln>
          </p:spPr>
        </p:sp>
        <p:sp>
          <p:nvSpPr>
            <p:cNvPr id="220" name="Google Shape;220;p21"/>
            <p:cNvSpPr/>
            <p:nvPr/>
          </p:nvSpPr>
          <p:spPr>
            <a:xfrm rot="-5400000">
              <a:off x="85488" y="1130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21" name="Google Shape;221;p21"/>
            <p:cNvSpPr/>
            <p:nvPr/>
          </p:nvSpPr>
          <p:spPr>
            <a:xfrm rot="-5400000">
              <a:off x="2036625" y="2528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22" name="Google Shape;222;p21"/>
            <p:cNvSpPr/>
            <p:nvPr/>
          </p:nvSpPr>
          <p:spPr>
            <a:xfrm rot="-5400000">
              <a:off x="670775" y="1212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23" name="Google Shape;223;p21"/>
            <p:cNvSpPr/>
            <p:nvPr/>
          </p:nvSpPr>
          <p:spPr>
            <a:xfrm rot="-5400000">
              <a:off x="442425" y="48682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24" name="Google Shape;224;p21"/>
            <p:cNvSpPr/>
            <p:nvPr/>
          </p:nvSpPr>
          <p:spPr>
            <a:xfrm rot="-5400000">
              <a:off x="442425" y="14351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25" name="Google Shape;225;p21"/>
            <p:cNvSpPr/>
            <p:nvPr/>
          </p:nvSpPr>
          <p:spPr>
            <a:xfrm rot="-5400000">
              <a:off x="39725" y="29084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26" name="Google Shape;226;p21"/>
            <p:cNvSpPr/>
            <p:nvPr/>
          </p:nvSpPr>
          <p:spPr>
            <a:xfrm rot="-5400000">
              <a:off x="1826375" y="47579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713476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2461005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227"/>
        <p:cNvGrpSpPr/>
        <p:nvPr/>
      </p:nvGrpSpPr>
      <p:grpSpPr>
        <a:xfrm>
          <a:off x="0" y="0"/>
          <a:ext cx="0" cy="0"/>
          <a:chOff x="0" y="0"/>
          <a:chExt cx="0" cy="0"/>
        </a:xfrm>
      </p:grpSpPr>
      <p:pic>
        <p:nvPicPr>
          <p:cNvPr id="228" name="Google Shape;228;p22"/>
          <p:cNvPicPr preferRelativeResize="0"/>
          <p:nvPr/>
        </p:nvPicPr>
        <p:blipFill>
          <a:blip r:embed="rId2">
            <a:alphaModFix/>
          </a:blip>
          <a:stretch>
            <a:fillRect/>
          </a:stretch>
        </p:blipFill>
        <p:spPr>
          <a:xfrm>
            <a:off x="0" y="0"/>
            <a:ext cx="9144000" cy="5143500"/>
          </a:xfrm>
          <a:prstGeom prst="rect">
            <a:avLst/>
          </a:prstGeom>
          <a:noFill/>
          <a:ln>
            <a:noFill/>
          </a:ln>
        </p:spPr>
      </p:pic>
      <p:sp>
        <p:nvSpPr>
          <p:cNvPr id="229" name="Google Shape;229;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30" name="Google Shape;230;p22"/>
          <p:cNvSpPr txBox="1">
            <a:spLocks noGrp="1"/>
          </p:cNvSpPr>
          <p:nvPr>
            <p:ph type="subTitle" idx="1"/>
          </p:nvPr>
        </p:nvSpPr>
        <p:spPr>
          <a:xfrm>
            <a:off x="4935734" y="2752425"/>
            <a:ext cx="2640000" cy="111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1" name="Google Shape;231;p22"/>
          <p:cNvSpPr txBox="1">
            <a:spLocks noGrp="1"/>
          </p:cNvSpPr>
          <p:nvPr>
            <p:ph type="subTitle" idx="2"/>
          </p:nvPr>
        </p:nvSpPr>
        <p:spPr>
          <a:xfrm>
            <a:off x="1568266" y="2752425"/>
            <a:ext cx="2640000" cy="111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2" name="Google Shape;232;p22"/>
          <p:cNvSpPr txBox="1">
            <a:spLocks noGrp="1"/>
          </p:cNvSpPr>
          <p:nvPr>
            <p:ph type="subTitle" idx="3"/>
          </p:nvPr>
        </p:nvSpPr>
        <p:spPr>
          <a:xfrm>
            <a:off x="1568266" y="2337925"/>
            <a:ext cx="2640000" cy="414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33" name="Google Shape;233;p22"/>
          <p:cNvSpPr txBox="1">
            <a:spLocks noGrp="1"/>
          </p:cNvSpPr>
          <p:nvPr>
            <p:ph type="subTitle" idx="4"/>
          </p:nvPr>
        </p:nvSpPr>
        <p:spPr>
          <a:xfrm>
            <a:off x="4935734" y="2337925"/>
            <a:ext cx="2640000" cy="414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234" name="Google Shape;234;p22"/>
          <p:cNvGrpSpPr/>
          <p:nvPr/>
        </p:nvGrpSpPr>
        <p:grpSpPr>
          <a:xfrm>
            <a:off x="107163" y="-247650"/>
            <a:ext cx="6031350" cy="5577425"/>
            <a:chOff x="107163" y="-247650"/>
            <a:chExt cx="6031350" cy="5577425"/>
          </a:xfrm>
        </p:grpSpPr>
        <p:grpSp>
          <p:nvGrpSpPr>
            <p:cNvPr id="235" name="Google Shape;235;p22"/>
            <p:cNvGrpSpPr/>
            <p:nvPr/>
          </p:nvGrpSpPr>
          <p:grpSpPr>
            <a:xfrm rot="-5400000" flipH="1">
              <a:off x="312869" y="-453356"/>
              <a:ext cx="5577425" cy="5988838"/>
              <a:chOff x="5415513" y="4445950"/>
              <a:chExt cx="5577425" cy="5988838"/>
            </a:xfrm>
          </p:grpSpPr>
          <p:sp>
            <p:nvSpPr>
              <p:cNvPr id="236" name="Google Shape;236;p22"/>
              <p:cNvSpPr/>
              <p:nvPr/>
            </p:nvSpPr>
            <p:spPr>
              <a:xfrm>
                <a:off x="5415513" y="4484988"/>
                <a:ext cx="5577425" cy="5949800"/>
              </a:xfrm>
              <a:custGeom>
                <a:avLst/>
                <a:gdLst/>
                <a:ahLst/>
                <a:cxnLst/>
                <a:rect l="l" t="t" r="r" b="b"/>
                <a:pathLst>
                  <a:path w="223097" h="237992" extrusionOk="0">
                    <a:moveTo>
                      <a:pt x="223097" y="230331"/>
                    </a:moveTo>
                    <a:lnTo>
                      <a:pt x="203596" y="237992"/>
                    </a:lnTo>
                    <a:lnTo>
                      <a:pt x="210232" y="163130"/>
                    </a:lnTo>
                    <a:lnTo>
                      <a:pt x="203950" y="104731"/>
                    </a:lnTo>
                    <a:lnTo>
                      <a:pt x="211076" y="10610"/>
                    </a:lnTo>
                    <a:lnTo>
                      <a:pt x="147958" y="0"/>
                    </a:lnTo>
                    <a:lnTo>
                      <a:pt x="106662" y="13645"/>
                    </a:lnTo>
                    <a:lnTo>
                      <a:pt x="46567" y="884"/>
                    </a:lnTo>
                    <a:lnTo>
                      <a:pt x="0" y="50838"/>
                    </a:lnTo>
                  </a:path>
                </a:pathLst>
              </a:custGeom>
              <a:noFill/>
              <a:ln w="9525" cap="flat" cmpd="sng">
                <a:solidFill>
                  <a:schemeClr val="dk1"/>
                </a:solidFill>
                <a:prstDash val="solid"/>
                <a:round/>
                <a:headEnd type="none" w="med" len="med"/>
                <a:tailEnd type="none" w="med" len="med"/>
              </a:ln>
            </p:spPr>
          </p:sp>
          <p:sp>
            <p:nvSpPr>
              <p:cNvPr id="237" name="Google Shape;237;p22"/>
              <p:cNvSpPr/>
              <p:nvPr/>
            </p:nvSpPr>
            <p:spPr>
              <a:xfrm>
                <a:off x="6537875" y="44758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38" name="Google Shape;238;p22"/>
              <p:cNvSpPr/>
              <p:nvPr/>
            </p:nvSpPr>
            <p:spPr>
              <a:xfrm>
                <a:off x="10645550" y="47143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39" name="Google Shape;239;p22"/>
              <p:cNvSpPr/>
              <p:nvPr/>
            </p:nvSpPr>
            <p:spPr>
              <a:xfrm>
                <a:off x="9075775" y="4445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40" name="Google Shape;240;p22"/>
              <p:cNvSpPr/>
              <p:nvPr/>
            </p:nvSpPr>
            <p:spPr>
              <a:xfrm>
                <a:off x="8034825" y="47766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241" name="Google Shape;241;p22"/>
            <p:cNvSpPr/>
            <p:nvPr/>
          </p:nvSpPr>
          <p:spPr>
            <a:xfrm rot="-5400000" flipH="1">
              <a:off x="2722563" y="48091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42" name="Google Shape;242;p22"/>
            <p:cNvSpPr/>
            <p:nvPr/>
          </p:nvSpPr>
          <p:spPr>
            <a:xfrm rot="-5400000" flipH="1">
              <a:off x="4177288" y="49618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43" name="Google Shape;243;p22"/>
            <p:cNvSpPr/>
            <p:nvPr/>
          </p:nvSpPr>
          <p:spPr>
            <a:xfrm rot="-5400000" flipH="1">
              <a:off x="6053613" y="48091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41050918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244"/>
        <p:cNvGrpSpPr/>
        <p:nvPr/>
      </p:nvGrpSpPr>
      <p:grpSpPr>
        <a:xfrm>
          <a:off x="0" y="0"/>
          <a:ext cx="0" cy="0"/>
          <a:chOff x="0" y="0"/>
          <a:chExt cx="0" cy="0"/>
        </a:xfrm>
      </p:grpSpPr>
      <p:pic>
        <p:nvPicPr>
          <p:cNvPr id="245" name="Google Shape;245;p23"/>
          <p:cNvPicPr preferRelativeResize="0"/>
          <p:nvPr/>
        </p:nvPicPr>
        <p:blipFill>
          <a:blip r:embed="rId2">
            <a:alphaModFix/>
          </a:blip>
          <a:stretch>
            <a:fillRect/>
          </a:stretch>
        </p:blipFill>
        <p:spPr>
          <a:xfrm>
            <a:off x="0" y="0"/>
            <a:ext cx="9144000" cy="5143500"/>
          </a:xfrm>
          <a:prstGeom prst="rect">
            <a:avLst/>
          </a:prstGeom>
          <a:noFill/>
          <a:ln>
            <a:noFill/>
          </a:ln>
        </p:spPr>
      </p:pic>
      <p:sp>
        <p:nvSpPr>
          <p:cNvPr id="246" name="Google Shape;246;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47" name="Google Shape;247;p23"/>
          <p:cNvSpPr txBox="1">
            <a:spLocks noGrp="1"/>
          </p:cNvSpPr>
          <p:nvPr>
            <p:ph type="subTitle" idx="1"/>
          </p:nvPr>
        </p:nvSpPr>
        <p:spPr>
          <a:xfrm>
            <a:off x="4832039" y="1809975"/>
            <a:ext cx="3254100" cy="1943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48" name="Google Shape;248;p23"/>
          <p:cNvSpPr txBox="1">
            <a:spLocks noGrp="1"/>
          </p:cNvSpPr>
          <p:nvPr>
            <p:ph type="subTitle" idx="2"/>
          </p:nvPr>
        </p:nvSpPr>
        <p:spPr>
          <a:xfrm>
            <a:off x="1057861" y="1809975"/>
            <a:ext cx="3254100" cy="1943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b="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249" name="Google Shape;249;p23"/>
          <p:cNvGrpSpPr/>
          <p:nvPr/>
        </p:nvGrpSpPr>
        <p:grpSpPr>
          <a:xfrm flipH="1">
            <a:off x="3667525" y="-245625"/>
            <a:ext cx="5404900" cy="6082225"/>
            <a:chOff x="113725" y="-245625"/>
            <a:chExt cx="5404900" cy="6082225"/>
          </a:xfrm>
        </p:grpSpPr>
        <p:sp>
          <p:nvSpPr>
            <p:cNvPr id="250" name="Google Shape;250;p23"/>
            <p:cNvSpPr/>
            <p:nvPr/>
          </p:nvSpPr>
          <p:spPr>
            <a:xfrm>
              <a:off x="170875" y="-245625"/>
              <a:ext cx="5347750" cy="6082225"/>
            </a:xfrm>
            <a:custGeom>
              <a:avLst/>
              <a:gdLst/>
              <a:ahLst/>
              <a:cxnLst/>
              <a:rect l="l" t="t" r="r" b="b"/>
              <a:pathLst>
                <a:path w="213910" h="243289" extrusionOk="0">
                  <a:moveTo>
                    <a:pt x="114759" y="0"/>
                  </a:moveTo>
                  <a:lnTo>
                    <a:pt x="37011" y="20140"/>
                  </a:lnTo>
                  <a:lnTo>
                    <a:pt x="1836" y="16526"/>
                  </a:lnTo>
                  <a:lnTo>
                    <a:pt x="13718" y="76209"/>
                  </a:lnTo>
                  <a:lnTo>
                    <a:pt x="0" y="160204"/>
                  </a:lnTo>
                  <a:lnTo>
                    <a:pt x="20656" y="211616"/>
                  </a:lnTo>
                  <a:lnTo>
                    <a:pt x="66101" y="200140"/>
                  </a:lnTo>
                  <a:lnTo>
                    <a:pt x="129760" y="222352"/>
                  </a:lnTo>
                  <a:lnTo>
                    <a:pt x="213910" y="243289"/>
                  </a:lnTo>
                </a:path>
              </a:pathLst>
            </a:custGeom>
            <a:noFill/>
            <a:ln w="9525" cap="flat" cmpd="sng">
              <a:solidFill>
                <a:schemeClr val="dk1"/>
              </a:solidFill>
              <a:prstDash val="solid"/>
              <a:round/>
              <a:headEnd type="none" w="med" len="med"/>
              <a:tailEnd type="none" w="med" len="med"/>
            </a:ln>
          </p:spPr>
        </p:sp>
        <p:sp>
          <p:nvSpPr>
            <p:cNvPr id="251" name="Google Shape;251;p23"/>
            <p:cNvSpPr/>
            <p:nvPr/>
          </p:nvSpPr>
          <p:spPr>
            <a:xfrm flipH="1">
              <a:off x="1053225" y="2132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2" name="Google Shape;252;p23"/>
            <p:cNvSpPr/>
            <p:nvPr/>
          </p:nvSpPr>
          <p:spPr>
            <a:xfrm flipH="1">
              <a:off x="113725" y="37187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3" name="Google Shape;253;p23"/>
            <p:cNvSpPr/>
            <p:nvPr/>
          </p:nvSpPr>
          <p:spPr>
            <a:xfrm flipH="1">
              <a:off x="1772875" y="47216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4" name="Google Shape;254;p23"/>
            <p:cNvSpPr/>
            <p:nvPr/>
          </p:nvSpPr>
          <p:spPr>
            <a:xfrm flipH="1">
              <a:off x="170875" y="128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5" name="Google Shape;255;p23"/>
            <p:cNvSpPr/>
            <p:nvPr/>
          </p:nvSpPr>
          <p:spPr>
            <a:xfrm flipH="1">
              <a:off x="465250" y="16096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56" name="Google Shape;256;p23"/>
            <p:cNvSpPr/>
            <p:nvPr/>
          </p:nvSpPr>
          <p:spPr>
            <a:xfrm flipH="1">
              <a:off x="654150" y="4997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33600758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257"/>
        <p:cNvGrpSpPr/>
        <p:nvPr/>
      </p:nvGrpSpPr>
      <p:grpSpPr>
        <a:xfrm>
          <a:off x="0" y="0"/>
          <a:ext cx="0" cy="0"/>
          <a:chOff x="0" y="0"/>
          <a:chExt cx="0" cy="0"/>
        </a:xfrm>
      </p:grpSpPr>
      <p:pic>
        <p:nvPicPr>
          <p:cNvPr id="258" name="Google Shape;258;p24"/>
          <p:cNvPicPr preferRelativeResize="0"/>
          <p:nvPr/>
        </p:nvPicPr>
        <p:blipFill>
          <a:blip r:embed="rId2">
            <a:alphaModFix/>
          </a:blip>
          <a:stretch>
            <a:fillRect/>
          </a:stretch>
        </p:blipFill>
        <p:spPr>
          <a:xfrm>
            <a:off x="0" y="0"/>
            <a:ext cx="9144000" cy="5143500"/>
          </a:xfrm>
          <a:prstGeom prst="rect">
            <a:avLst/>
          </a:prstGeom>
          <a:noFill/>
          <a:ln>
            <a:noFill/>
          </a:ln>
        </p:spPr>
      </p:pic>
      <p:sp>
        <p:nvSpPr>
          <p:cNvPr id="259" name="Google Shape;259;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60" name="Google Shape;260;p24"/>
          <p:cNvSpPr txBox="1">
            <a:spLocks noGrp="1"/>
          </p:cNvSpPr>
          <p:nvPr>
            <p:ph type="subTitle" idx="1"/>
          </p:nvPr>
        </p:nvSpPr>
        <p:spPr>
          <a:xfrm>
            <a:off x="937625" y="2883400"/>
            <a:ext cx="2175300" cy="862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1" name="Google Shape;261;p24"/>
          <p:cNvSpPr txBox="1">
            <a:spLocks noGrp="1"/>
          </p:cNvSpPr>
          <p:nvPr>
            <p:ph type="subTitle" idx="2"/>
          </p:nvPr>
        </p:nvSpPr>
        <p:spPr>
          <a:xfrm>
            <a:off x="3493936" y="2883400"/>
            <a:ext cx="2175300" cy="862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2" name="Google Shape;262;p24"/>
          <p:cNvSpPr txBox="1">
            <a:spLocks noGrp="1"/>
          </p:cNvSpPr>
          <p:nvPr>
            <p:ph type="subTitle" idx="3"/>
          </p:nvPr>
        </p:nvSpPr>
        <p:spPr>
          <a:xfrm>
            <a:off x="6050225" y="2883400"/>
            <a:ext cx="2175300" cy="8625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3" name="Google Shape;263;p24"/>
          <p:cNvSpPr txBox="1">
            <a:spLocks noGrp="1"/>
          </p:cNvSpPr>
          <p:nvPr>
            <p:ph type="subTitle" idx="4"/>
          </p:nvPr>
        </p:nvSpPr>
        <p:spPr>
          <a:xfrm>
            <a:off x="937625" y="2462671"/>
            <a:ext cx="2175300" cy="420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64" name="Google Shape;264;p24"/>
          <p:cNvSpPr txBox="1">
            <a:spLocks noGrp="1"/>
          </p:cNvSpPr>
          <p:nvPr>
            <p:ph type="subTitle" idx="5"/>
          </p:nvPr>
        </p:nvSpPr>
        <p:spPr>
          <a:xfrm>
            <a:off x="3493936" y="2462671"/>
            <a:ext cx="2175300" cy="420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65" name="Google Shape;265;p24"/>
          <p:cNvSpPr txBox="1">
            <a:spLocks noGrp="1"/>
          </p:cNvSpPr>
          <p:nvPr>
            <p:ph type="subTitle" idx="6"/>
          </p:nvPr>
        </p:nvSpPr>
        <p:spPr>
          <a:xfrm>
            <a:off x="6050225" y="2462671"/>
            <a:ext cx="2175300" cy="420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266" name="Google Shape;266;p24"/>
          <p:cNvGrpSpPr/>
          <p:nvPr/>
        </p:nvGrpSpPr>
        <p:grpSpPr>
          <a:xfrm>
            <a:off x="-141875" y="2231225"/>
            <a:ext cx="9463375" cy="2859300"/>
            <a:chOff x="-141875" y="2231225"/>
            <a:chExt cx="9463375" cy="2859300"/>
          </a:xfrm>
        </p:grpSpPr>
        <p:sp>
          <p:nvSpPr>
            <p:cNvPr id="267" name="Google Shape;267;p24"/>
            <p:cNvSpPr/>
            <p:nvPr/>
          </p:nvSpPr>
          <p:spPr>
            <a:xfrm>
              <a:off x="-141875" y="2231225"/>
              <a:ext cx="9463375" cy="2821600"/>
            </a:xfrm>
            <a:custGeom>
              <a:avLst/>
              <a:gdLst/>
              <a:ahLst/>
              <a:cxnLst/>
              <a:rect l="l" t="t" r="r" b="b"/>
              <a:pathLst>
                <a:path w="378535" h="112864" extrusionOk="0">
                  <a:moveTo>
                    <a:pt x="378535" y="0"/>
                  </a:moveTo>
                  <a:lnTo>
                    <a:pt x="355321" y="36793"/>
                  </a:lnTo>
                  <a:lnTo>
                    <a:pt x="366476" y="94588"/>
                  </a:lnTo>
                  <a:lnTo>
                    <a:pt x="290896" y="112864"/>
                  </a:lnTo>
                  <a:lnTo>
                    <a:pt x="260196" y="99200"/>
                  </a:lnTo>
                  <a:lnTo>
                    <a:pt x="159296" y="110405"/>
                  </a:lnTo>
                  <a:lnTo>
                    <a:pt x="30357" y="100129"/>
                  </a:lnTo>
                  <a:lnTo>
                    <a:pt x="20278" y="62028"/>
                  </a:lnTo>
                  <a:lnTo>
                    <a:pt x="0" y="73180"/>
                  </a:lnTo>
                </a:path>
              </a:pathLst>
            </a:custGeom>
            <a:noFill/>
            <a:ln w="9525" cap="flat" cmpd="sng">
              <a:solidFill>
                <a:schemeClr val="dk1"/>
              </a:solidFill>
              <a:prstDash val="solid"/>
              <a:round/>
              <a:headEnd type="none" w="med" len="med"/>
              <a:tailEnd type="none" w="med" len="med"/>
            </a:ln>
          </p:spPr>
        </p:sp>
        <p:sp>
          <p:nvSpPr>
            <p:cNvPr id="268" name="Google Shape;268;p24"/>
            <p:cNvSpPr/>
            <p:nvPr/>
          </p:nvSpPr>
          <p:spPr>
            <a:xfrm>
              <a:off x="8987525" y="456155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69" name="Google Shape;269;p24"/>
            <p:cNvSpPr/>
            <p:nvPr/>
          </p:nvSpPr>
          <p:spPr>
            <a:xfrm>
              <a:off x="3792725" y="494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0" name="Google Shape;270;p24"/>
            <p:cNvSpPr/>
            <p:nvPr/>
          </p:nvSpPr>
          <p:spPr>
            <a:xfrm>
              <a:off x="6310550" y="46704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1" name="Google Shape;271;p24"/>
            <p:cNvSpPr/>
            <p:nvPr/>
          </p:nvSpPr>
          <p:spPr>
            <a:xfrm>
              <a:off x="315650" y="37459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2" name="Google Shape;272;p24"/>
            <p:cNvSpPr/>
            <p:nvPr/>
          </p:nvSpPr>
          <p:spPr>
            <a:xfrm>
              <a:off x="8693175" y="31019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3" name="Google Shape;273;p24"/>
            <p:cNvSpPr/>
            <p:nvPr/>
          </p:nvSpPr>
          <p:spPr>
            <a:xfrm>
              <a:off x="7095425" y="50056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74" name="Google Shape;274;p24"/>
            <p:cNvSpPr/>
            <p:nvPr/>
          </p:nvSpPr>
          <p:spPr>
            <a:xfrm>
              <a:off x="566975" y="46842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3055937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75"/>
        <p:cNvGrpSpPr/>
        <p:nvPr/>
      </p:nvGrpSpPr>
      <p:grpSpPr>
        <a:xfrm>
          <a:off x="0" y="0"/>
          <a:ext cx="0" cy="0"/>
          <a:chOff x="0" y="0"/>
          <a:chExt cx="0" cy="0"/>
        </a:xfrm>
      </p:grpSpPr>
      <p:pic>
        <p:nvPicPr>
          <p:cNvPr id="276" name="Google Shape;276;p25"/>
          <p:cNvPicPr preferRelativeResize="0"/>
          <p:nvPr/>
        </p:nvPicPr>
        <p:blipFill>
          <a:blip r:embed="rId2">
            <a:alphaModFix/>
          </a:blip>
          <a:stretch>
            <a:fillRect/>
          </a:stretch>
        </p:blipFill>
        <p:spPr>
          <a:xfrm>
            <a:off x="0" y="0"/>
            <a:ext cx="9144000" cy="5143500"/>
          </a:xfrm>
          <a:prstGeom prst="rect">
            <a:avLst/>
          </a:prstGeom>
          <a:noFill/>
          <a:ln>
            <a:noFill/>
          </a:ln>
        </p:spPr>
      </p:pic>
      <p:sp>
        <p:nvSpPr>
          <p:cNvPr id="277" name="Google Shape;277;p2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78" name="Google Shape;278;p25"/>
          <p:cNvSpPr txBox="1">
            <a:spLocks noGrp="1"/>
          </p:cNvSpPr>
          <p:nvPr>
            <p:ph type="subTitle" idx="1"/>
          </p:nvPr>
        </p:nvSpPr>
        <p:spPr>
          <a:xfrm>
            <a:off x="1821477" y="1910113"/>
            <a:ext cx="25107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9" name="Google Shape;279;p25"/>
          <p:cNvSpPr txBox="1">
            <a:spLocks noGrp="1"/>
          </p:cNvSpPr>
          <p:nvPr>
            <p:ph type="subTitle" idx="2"/>
          </p:nvPr>
        </p:nvSpPr>
        <p:spPr>
          <a:xfrm>
            <a:off x="5371192" y="1910113"/>
            <a:ext cx="25107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0" name="Google Shape;280;p25"/>
          <p:cNvSpPr txBox="1">
            <a:spLocks noGrp="1"/>
          </p:cNvSpPr>
          <p:nvPr>
            <p:ph type="subTitle" idx="3"/>
          </p:nvPr>
        </p:nvSpPr>
        <p:spPr>
          <a:xfrm>
            <a:off x="1821477" y="3281913"/>
            <a:ext cx="25107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1" name="Google Shape;281;p25"/>
          <p:cNvSpPr txBox="1">
            <a:spLocks noGrp="1"/>
          </p:cNvSpPr>
          <p:nvPr>
            <p:ph type="subTitle" idx="4"/>
          </p:nvPr>
        </p:nvSpPr>
        <p:spPr>
          <a:xfrm>
            <a:off x="5371192" y="3281913"/>
            <a:ext cx="2510700" cy="665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2" name="Google Shape;282;p25"/>
          <p:cNvSpPr txBox="1">
            <a:spLocks noGrp="1"/>
          </p:cNvSpPr>
          <p:nvPr>
            <p:ph type="subTitle" idx="5"/>
          </p:nvPr>
        </p:nvSpPr>
        <p:spPr>
          <a:xfrm>
            <a:off x="1821464" y="1616325"/>
            <a:ext cx="2510700" cy="414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83" name="Google Shape;283;p25"/>
          <p:cNvSpPr txBox="1">
            <a:spLocks noGrp="1"/>
          </p:cNvSpPr>
          <p:nvPr>
            <p:ph type="subTitle" idx="6"/>
          </p:nvPr>
        </p:nvSpPr>
        <p:spPr>
          <a:xfrm>
            <a:off x="1821464" y="2988225"/>
            <a:ext cx="2510700" cy="414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84" name="Google Shape;284;p25"/>
          <p:cNvSpPr txBox="1">
            <a:spLocks noGrp="1"/>
          </p:cNvSpPr>
          <p:nvPr>
            <p:ph type="subTitle" idx="7"/>
          </p:nvPr>
        </p:nvSpPr>
        <p:spPr>
          <a:xfrm>
            <a:off x="5371178" y="1616325"/>
            <a:ext cx="2510700" cy="414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285" name="Google Shape;285;p25"/>
          <p:cNvSpPr txBox="1">
            <a:spLocks noGrp="1"/>
          </p:cNvSpPr>
          <p:nvPr>
            <p:ph type="subTitle" idx="8"/>
          </p:nvPr>
        </p:nvSpPr>
        <p:spPr>
          <a:xfrm>
            <a:off x="5371178" y="2988225"/>
            <a:ext cx="2510700" cy="414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286" name="Google Shape;286;p25"/>
          <p:cNvGrpSpPr/>
          <p:nvPr/>
        </p:nvGrpSpPr>
        <p:grpSpPr>
          <a:xfrm>
            <a:off x="61075" y="-88825"/>
            <a:ext cx="3546775" cy="5365750"/>
            <a:chOff x="61075" y="-88825"/>
            <a:chExt cx="3546775" cy="5365750"/>
          </a:xfrm>
        </p:grpSpPr>
        <p:sp>
          <p:nvSpPr>
            <p:cNvPr id="287" name="Google Shape;287;p25"/>
            <p:cNvSpPr/>
            <p:nvPr/>
          </p:nvSpPr>
          <p:spPr>
            <a:xfrm>
              <a:off x="104775" y="-88825"/>
              <a:ext cx="3503075" cy="5365750"/>
            </a:xfrm>
            <a:custGeom>
              <a:avLst/>
              <a:gdLst/>
              <a:ahLst/>
              <a:cxnLst/>
              <a:rect l="l" t="t" r="r" b="b"/>
              <a:pathLst>
                <a:path w="140123" h="214630" extrusionOk="0">
                  <a:moveTo>
                    <a:pt x="140123" y="214630"/>
                  </a:moveTo>
                  <a:lnTo>
                    <a:pt x="127846" y="200237"/>
                  </a:lnTo>
                  <a:lnTo>
                    <a:pt x="18626" y="200660"/>
                  </a:lnTo>
                  <a:lnTo>
                    <a:pt x="11853" y="158750"/>
                  </a:lnTo>
                  <a:lnTo>
                    <a:pt x="14547" y="139089"/>
                  </a:lnTo>
                  <a:lnTo>
                    <a:pt x="0" y="129964"/>
                  </a:lnTo>
                  <a:lnTo>
                    <a:pt x="13546" y="6774"/>
                  </a:lnTo>
                  <a:lnTo>
                    <a:pt x="55033" y="17780"/>
                  </a:lnTo>
                  <a:lnTo>
                    <a:pt x="95673" y="0"/>
                  </a:lnTo>
                </a:path>
              </a:pathLst>
            </a:custGeom>
            <a:noFill/>
            <a:ln w="9525" cap="flat" cmpd="sng">
              <a:solidFill>
                <a:schemeClr val="dk1"/>
              </a:solidFill>
              <a:prstDash val="solid"/>
              <a:round/>
              <a:headEnd type="none" w="med" len="med"/>
              <a:tailEnd type="none" w="med" len="med"/>
            </a:ln>
          </p:spPr>
        </p:sp>
        <p:sp>
          <p:nvSpPr>
            <p:cNvPr id="288" name="Google Shape;288;p25"/>
            <p:cNvSpPr/>
            <p:nvPr/>
          </p:nvSpPr>
          <p:spPr>
            <a:xfrm>
              <a:off x="1430450" y="30740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89" name="Google Shape;289;p25"/>
            <p:cNvSpPr/>
            <p:nvPr/>
          </p:nvSpPr>
          <p:spPr>
            <a:xfrm>
              <a:off x="525775" y="4884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0" name="Google Shape;290;p25"/>
            <p:cNvSpPr/>
            <p:nvPr/>
          </p:nvSpPr>
          <p:spPr>
            <a:xfrm>
              <a:off x="3259350" y="48843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1" name="Google Shape;291;p25"/>
            <p:cNvSpPr/>
            <p:nvPr/>
          </p:nvSpPr>
          <p:spPr>
            <a:xfrm>
              <a:off x="423275" y="33442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2" name="Google Shape;292;p25"/>
            <p:cNvSpPr/>
            <p:nvPr/>
          </p:nvSpPr>
          <p:spPr>
            <a:xfrm>
              <a:off x="397175" y="415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3" name="Google Shape;293;p25"/>
            <p:cNvSpPr/>
            <p:nvPr/>
          </p:nvSpPr>
          <p:spPr>
            <a:xfrm>
              <a:off x="61075" y="31181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294" name="Google Shape;294;p25"/>
            <p:cNvSpPr/>
            <p:nvPr/>
          </p:nvSpPr>
          <p:spPr>
            <a:xfrm>
              <a:off x="363800" y="38365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408669217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95"/>
        <p:cNvGrpSpPr/>
        <p:nvPr/>
      </p:nvGrpSpPr>
      <p:grpSpPr>
        <a:xfrm>
          <a:off x="0" y="0"/>
          <a:ext cx="0" cy="0"/>
          <a:chOff x="0" y="0"/>
          <a:chExt cx="0" cy="0"/>
        </a:xfrm>
      </p:grpSpPr>
      <p:pic>
        <p:nvPicPr>
          <p:cNvPr id="296" name="Google Shape;296;p26"/>
          <p:cNvPicPr preferRelativeResize="0"/>
          <p:nvPr/>
        </p:nvPicPr>
        <p:blipFill>
          <a:blip r:embed="rId2">
            <a:alphaModFix/>
          </a:blip>
          <a:stretch>
            <a:fillRect/>
          </a:stretch>
        </p:blipFill>
        <p:spPr>
          <a:xfrm>
            <a:off x="0" y="0"/>
            <a:ext cx="9144000" cy="5143500"/>
          </a:xfrm>
          <a:prstGeom prst="rect">
            <a:avLst/>
          </a:prstGeom>
          <a:noFill/>
          <a:ln>
            <a:noFill/>
          </a:ln>
        </p:spPr>
      </p:pic>
      <p:sp>
        <p:nvSpPr>
          <p:cNvPr id="297" name="Google Shape;297;p2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98" name="Google Shape;298;p26"/>
          <p:cNvSpPr txBox="1">
            <a:spLocks noGrp="1"/>
          </p:cNvSpPr>
          <p:nvPr>
            <p:ph type="subTitle" idx="1"/>
          </p:nvPr>
        </p:nvSpPr>
        <p:spPr>
          <a:xfrm>
            <a:off x="827801" y="1779928"/>
            <a:ext cx="2191200" cy="8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9" name="Google Shape;299;p26"/>
          <p:cNvSpPr txBox="1">
            <a:spLocks noGrp="1"/>
          </p:cNvSpPr>
          <p:nvPr>
            <p:ph type="subTitle" idx="2"/>
          </p:nvPr>
        </p:nvSpPr>
        <p:spPr>
          <a:xfrm>
            <a:off x="3476400" y="1779928"/>
            <a:ext cx="2191200" cy="8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0" name="Google Shape;300;p26"/>
          <p:cNvSpPr txBox="1">
            <a:spLocks noGrp="1"/>
          </p:cNvSpPr>
          <p:nvPr>
            <p:ph type="subTitle" idx="3"/>
          </p:nvPr>
        </p:nvSpPr>
        <p:spPr>
          <a:xfrm>
            <a:off x="827801" y="3362553"/>
            <a:ext cx="2191200" cy="8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1" name="Google Shape;301;p26"/>
          <p:cNvSpPr txBox="1">
            <a:spLocks noGrp="1"/>
          </p:cNvSpPr>
          <p:nvPr>
            <p:ph type="subTitle" idx="4"/>
          </p:nvPr>
        </p:nvSpPr>
        <p:spPr>
          <a:xfrm>
            <a:off x="3476400" y="3362553"/>
            <a:ext cx="2191200" cy="8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2" name="Google Shape;302;p26"/>
          <p:cNvSpPr txBox="1">
            <a:spLocks noGrp="1"/>
          </p:cNvSpPr>
          <p:nvPr>
            <p:ph type="subTitle" idx="5"/>
          </p:nvPr>
        </p:nvSpPr>
        <p:spPr>
          <a:xfrm>
            <a:off x="6124999" y="1779928"/>
            <a:ext cx="2191200" cy="8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3" name="Google Shape;303;p26"/>
          <p:cNvSpPr txBox="1">
            <a:spLocks noGrp="1"/>
          </p:cNvSpPr>
          <p:nvPr>
            <p:ph type="subTitle" idx="6"/>
          </p:nvPr>
        </p:nvSpPr>
        <p:spPr>
          <a:xfrm>
            <a:off x="6124999" y="3362553"/>
            <a:ext cx="2191200" cy="8631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4" name="Google Shape;304;p26"/>
          <p:cNvSpPr txBox="1">
            <a:spLocks noGrp="1"/>
          </p:cNvSpPr>
          <p:nvPr>
            <p:ph type="subTitle" idx="7"/>
          </p:nvPr>
        </p:nvSpPr>
        <p:spPr>
          <a:xfrm>
            <a:off x="827801" y="1464225"/>
            <a:ext cx="2191200" cy="421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305" name="Google Shape;305;p26"/>
          <p:cNvSpPr txBox="1">
            <a:spLocks noGrp="1"/>
          </p:cNvSpPr>
          <p:nvPr>
            <p:ph type="subTitle" idx="8"/>
          </p:nvPr>
        </p:nvSpPr>
        <p:spPr>
          <a:xfrm>
            <a:off x="3476398" y="1464225"/>
            <a:ext cx="2191200" cy="421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306" name="Google Shape;306;p26"/>
          <p:cNvSpPr txBox="1">
            <a:spLocks noGrp="1"/>
          </p:cNvSpPr>
          <p:nvPr>
            <p:ph type="subTitle" idx="9"/>
          </p:nvPr>
        </p:nvSpPr>
        <p:spPr>
          <a:xfrm>
            <a:off x="6124995" y="1464225"/>
            <a:ext cx="2191200" cy="421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307" name="Google Shape;307;p26"/>
          <p:cNvSpPr txBox="1">
            <a:spLocks noGrp="1"/>
          </p:cNvSpPr>
          <p:nvPr>
            <p:ph type="subTitle" idx="13"/>
          </p:nvPr>
        </p:nvSpPr>
        <p:spPr>
          <a:xfrm>
            <a:off x="827801" y="3046925"/>
            <a:ext cx="2191200" cy="421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308" name="Google Shape;308;p26"/>
          <p:cNvSpPr txBox="1">
            <a:spLocks noGrp="1"/>
          </p:cNvSpPr>
          <p:nvPr>
            <p:ph type="subTitle" idx="14"/>
          </p:nvPr>
        </p:nvSpPr>
        <p:spPr>
          <a:xfrm>
            <a:off x="3476398" y="3046925"/>
            <a:ext cx="2191200" cy="421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sp>
        <p:nvSpPr>
          <p:cNvPr id="309" name="Google Shape;309;p26"/>
          <p:cNvSpPr txBox="1">
            <a:spLocks noGrp="1"/>
          </p:cNvSpPr>
          <p:nvPr>
            <p:ph type="subTitle" idx="15"/>
          </p:nvPr>
        </p:nvSpPr>
        <p:spPr>
          <a:xfrm>
            <a:off x="6124995" y="3046925"/>
            <a:ext cx="2191200" cy="4212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Red Hat Display"/>
              <a:buNone/>
              <a:defRPr sz="2300">
                <a:solidFill>
                  <a:schemeClr val="accent3"/>
                </a:solidFill>
                <a:latin typeface="Red Hat Display SemiBold"/>
                <a:ea typeface="Red Hat Display SemiBold"/>
                <a:cs typeface="Red Hat Display SemiBold"/>
                <a:sym typeface="Red Hat Display SemiBold"/>
              </a:defRPr>
            </a:lvl1pPr>
            <a:lvl2pPr lvl="1"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2pPr>
            <a:lvl3pPr lvl="2"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3pPr>
            <a:lvl4pPr lvl="3"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4pPr>
            <a:lvl5pPr lvl="4"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5pPr>
            <a:lvl6pPr lvl="5"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6pPr>
            <a:lvl7pPr lvl="6"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7pPr>
            <a:lvl8pPr lvl="7"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8pPr>
            <a:lvl9pPr lvl="8" algn="ctr" rtl="0">
              <a:lnSpc>
                <a:spcPct val="100000"/>
              </a:lnSpc>
              <a:spcBef>
                <a:spcPts val="0"/>
              </a:spcBef>
              <a:spcAft>
                <a:spcPts val="0"/>
              </a:spcAft>
              <a:buSzPts val="2400"/>
              <a:buFont typeface="Red Hat Display"/>
              <a:buNone/>
              <a:defRPr sz="2400" b="1">
                <a:latin typeface="Red Hat Display"/>
                <a:ea typeface="Red Hat Display"/>
                <a:cs typeface="Red Hat Display"/>
                <a:sym typeface="Red Hat Display"/>
              </a:defRPr>
            </a:lvl9pPr>
          </a:lstStyle>
          <a:p>
            <a:endParaRPr/>
          </a:p>
        </p:txBody>
      </p:sp>
      <p:grpSp>
        <p:nvGrpSpPr>
          <p:cNvPr id="310" name="Google Shape;310;p26"/>
          <p:cNvGrpSpPr/>
          <p:nvPr/>
        </p:nvGrpSpPr>
        <p:grpSpPr>
          <a:xfrm>
            <a:off x="-152750" y="2565250"/>
            <a:ext cx="7676400" cy="2679975"/>
            <a:chOff x="-152750" y="2565250"/>
            <a:chExt cx="7676400" cy="2679975"/>
          </a:xfrm>
        </p:grpSpPr>
        <p:sp>
          <p:nvSpPr>
            <p:cNvPr id="311" name="Google Shape;311;p26"/>
            <p:cNvSpPr/>
            <p:nvPr/>
          </p:nvSpPr>
          <p:spPr>
            <a:xfrm>
              <a:off x="-152750" y="2565250"/>
              <a:ext cx="7676400" cy="2679975"/>
            </a:xfrm>
            <a:custGeom>
              <a:avLst/>
              <a:gdLst/>
              <a:ahLst/>
              <a:cxnLst/>
              <a:rect l="l" t="t" r="r" b="b"/>
              <a:pathLst>
                <a:path w="307056" h="107199" extrusionOk="0">
                  <a:moveTo>
                    <a:pt x="0" y="0"/>
                  </a:moveTo>
                  <a:lnTo>
                    <a:pt x="21729" y="16605"/>
                  </a:lnTo>
                  <a:lnTo>
                    <a:pt x="27656" y="37349"/>
                  </a:lnTo>
                  <a:lnTo>
                    <a:pt x="9876" y="54282"/>
                  </a:lnTo>
                  <a:lnTo>
                    <a:pt x="23846" y="100425"/>
                  </a:lnTo>
                  <a:lnTo>
                    <a:pt x="152612" y="89762"/>
                  </a:lnTo>
                  <a:lnTo>
                    <a:pt x="245249" y="99155"/>
                  </a:lnTo>
                  <a:lnTo>
                    <a:pt x="292663" y="88995"/>
                  </a:lnTo>
                  <a:lnTo>
                    <a:pt x="307056" y="107199"/>
                  </a:lnTo>
                </a:path>
              </a:pathLst>
            </a:custGeom>
            <a:noFill/>
            <a:ln w="9525" cap="flat" cmpd="sng">
              <a:solidFill>
                <a:schemeClr val="dk1"/>
              </a:solidFill>
              <a:prstDash val="solid"/>
              <a:round/>
              <a:headEnd type="none" w="med" len="med"/>
              <a:tailEnd type="none" w="med" len="med"/>
            </a:ln>
          </p:spPr>
        </p:sp>
        <p:sp>
          <p:nvSpPr>
            <p:cNvPr id="312" name="Google Shape;312;p26"/>
            <p:cNvSpPr/>
            <p:nvPr/>
          </p:nvSpPr>
          <p:spPr>
            <a:xfrm rot="10800000" flipH="1">
              <a:off x="336375" y="2934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3" name="Google Shape;313;p26"/>
            <p:cNvSpPr/>
            <p:nvPr/>
          </p:nvSpPr>
          <p:spPr>
            <a:xfrm rot="10800000" flipH="1">
              <a:off x="502525" y="3447697"/>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4" name="Google Shape;314;p26"/>
            <p:cNvSpPr/>
            <p:nvPr/>
          </p:nvSpPr>
          <p:spPr>
            <a:xfrm rot="10800000" flipH="1">
              <a:off x="46750" y="38825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5" name="Google Shape;315;p26"/>
            <p:cNvSpPr/>
            <p:nvPr/>
          </p:nvSpPr>
          <p:spPr>
            <a:xfrm rot="10800000" flipH="1">
              <a:off x="3616150" y="4765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6" name="Google Shape;316;p26"/>
            <p:cNvSpPr/>
            <p:nvPr/>
          </p:nvSpPr>
          <p:spPr>
            <a:xfrm rot="10800000" flipH="1">
              <a:off x="7129350" y="47478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7" name="Google Shape;317;p26"/>
            <p:cNvSpPr/>
            <p:nvPr/>
          </p:nvSpPr>
          <p:spPr>
            <a:xfrm rot="10800000" flipH="1">
              <a:off x="5939575" y="4995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18" name="Google Shape;318;p26"/>
            <p:cNvSpPr/>
            <p:nvPr/>
          </p:nvSpPr>
          <p:spPr>
            <a:xfrm rot="10800000" flipH="1">
              <a:off x="401225" y="50156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7048979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319"/>
        <p:cNvGrpSpPr/>
        <p:nvPr/>
      </p:nvGrpSpPr>
      <p:grpSpPr>
        <a:xfrm>
          <a:off x="0" y="0"/>
          <a:ext cx="0" cy="0"/>
          <a:chOff x="0" y="0"/>
          <a:chExt cx="0" cy="0"/>
        </a:xfrm>
      </p:grpSpPr>
      <p:pic>
        <p:nvPicPr>
          <p:cNvPr id="320" name="Google Shape;320;p27"/>
          <p:cNvPicPr preferRelativeResize="0"/>
          <p:nvPr/>
        </p:nvPicPr>
        <p:blipFill>
          <a:blip r:embed="rId2">
            <a:alphaModFix/>
          </a:blip>
          <a:stretch>
            <a:fillRect/>
          </a:stretch>
        </p:blipFill>
        <p:spPr>
          <a:xfrm>
            <a:off x="0" y="0"/>
            <a:ext cx="9144000" cy="5143500"/>
          </a:xfrm>
          <a:prstGeom prst="rect">
            <a:avLst/>
          </a:prstGeom>
          <a:noFill/>
          <a:ln>
            <a:noFill/>
          </a:ln>
        </p:spPr>
      </p:pic>
      <p:sp>
        <p:nvSpPr>
          <p:cNvPr id="321" name="Google Shape;321;p27"/>
          <p:cNvSpPr txBox="1">
            <a:spLocks noGrp="1"/>
          </p:cNvSpPr>
          <p:nvPr>
            <p:ph type="title" hasCustomPrompt="1"/>
          </p:nvPr>
        </p:nvSpPr>
        <p:spPr>
          <a:xfrm>
            <a:off x="4373300" y="739731"/>
            <a:ext cx="3723300" cy="768900"/>
          </a:xfrm>
          <a:prstGeom prst="rect">
            <a:avLst/>
          </a:prstGeom>
          <a:noFill/>
        </p:spPr>
        <p:txBody>
          <a:bodyPr spcFirstLastPara="1" wrap="square" lIns="91425" tIns="91425" rIns="91425" bIns="91425" anchor="b" anchorCtr="0">
            <a:noAutofit/>
          </a:bodyPr>
          <a:lstStyle>
            <a:lvl1pPr lvl="0" algn="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322" name="Google Shape;322;p27"/>
          <p:cNvSpPr txBox="1">
            <a:spLocks noGrp="1"/>
          </p:cNvSpPr>
          <p:nvPr>
            <p:ph type="subTitle" idx="1"/>
          </p:nvPr>
        </p:nvSpPr>
        <p:spPr>
          <a:xfrm>
            <a:off x="4373300" y="1338942"/>
            <a:ext cx="3723300" cy="3603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323" name="Google Shape;323;p27"/>
          <p:cNvSpPr txBox="1">
            <a:spLocks noGrp="1"/>
          </p:cNvSpPr>
          <p:nvPr>
            <p:ph type="title" idx="2" hasCustomPrompt="1"/>
          </p:nvPr>
        </p:nvSpPr>
        <p:spPr>
          <a:xfrm>
            <a:off x="4373300" y="2091991"/>
            <a:ext cx="3723300" cy="768900"/>
          </a:xfrm>
          <a:prstGeom prst="rect">
            <a:avLst/>
          </a:prstGeom>
          <a:noFill/>
        </p:spPr>
        <p:txBody>
          <a:bodyPr spcFirstLastPara="1" wrap="square" lIns="91425" tIns="91425" rIns="91425" bIns="91425" anchor="b" anchorCtr="0">
            <a:noAutofit/>
          </a:bodyPr>
          <a:lstStyle>
            <a:lvl1pPr lvl="0" algn="r" rtl="0">
              <a:spcBef>
                <a:spcPts val="0"/>
              </a:spcBef>
              <a:spcAft>
                <a:spcPts val="0"/>
              </a:spcAft>
              <a:buClr>
                <a:schemeClr val="lt1"/>
              </a:buClr>
              <a:buSzPts val="6000"/>
              <a:buNone/>
              <a:defRPr sz="4500" b="0">
                <a:solidFill>
                  <a:schemeClr val="accent3"/>
                </a:solidFill>
                <a:latin typeface="Red Hat Display SemiBold"/>
                <a:ea typeface="Red Hat Display SemiBold"/>
                <a:cs typeface="Red Hat Display SemiBold"/>
                <a:sym typeface="Red Hat Display SemiBold"/>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324" name="Google Shape;324;p27"/>
          <p:cNvSpPr txBox="1">
            <a:spLocks noGrp="1"/>
          </p:cNvSpPr>
          <p:nvPr>
            <p:ph type="subTitle" idx="3"/>
          </p:nvPr>
        </p:nvSpPr>
        <p:spPr>
          <a:xfrm>
            <a:off x="4373300" y="2691198"/>
            <a:ext cx="3723300" cy="3603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sp>
        <p:nvSpPr>
          <p:cNvPr id="325" name="Google Shape;325;p27"/>
          <p:cNvSpPr txBox="1">
            <a:spLocks noGrp="1"/>
          </p:cNvSpPr>
          <p:nvPr>
            <p:ph type="title" idx="4" hasCustomPrompt="1"/>
          </p:nvPr>
        </p:nvSpPr>
        <p:spPr>
          <a:xfrm>
            <a:off x="4373300" y="3444251"/>
            <a:ext cx="3723300" cy="768900"/>
          </a:xfrm>
          <a:prstGeom prst="rect">
            <a:avLst/>
          </a:prstGeom>
          <a:noFill/>
        </p:spPr>
        <p:txBody>
          <a:bodyPr spcFirstLastPara="1" wrap="square" lIns="91425" tIns="91425" rIns="91425" bIns="91425" anchor="b" anchorCtr="0">
            <a:noAutofit/>
          </a:bodyPr>
          <a:lstStyle>
            <a:lvl1pPr lvl="0" algn="r" rtl="0">
              <a:spcBef>
                <a:spcPts val="0"/>
              </a:spcBef>
              <a:spcAft>
                <a:spcPts val="0"/>
              </a:spcAft>
              <a:buClr>
                <a:schemeClr val="lt1"/>
              </a:buClr>
              <a:buSzPts val="6000"/>
              <a:buNone/>
              <a:defRPr sz="4500"/>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326" name="Google Shape;326;p27"/>
          <p:cNvSpPr txBox="1">
            <a:spLocks noGrp="1"/>
          </p:cNvSpPr>
          <p:nvPr>
            <p:ph type="subTitle" idx="5"/>
          </p:nvPr>
        </p:nvSpPr>
        <p:spPr>
          <a:xfrm>
            <a:off x="4373300" y="4043469"/>
            <a:ext cx="3723300" cy="3603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dk1"/>
              </a:buClr>
              <a:buSzPts val="2400"/>
              <a:buNone/>
              <a:defRPr sz="1600">
                <a:solidFill>
                  <a:schemeClr val="dk1"/>
                </a:solidFill>
              </a:defRPr>
            </a:lvl1pPr>
            <a:lvl2pPr lvl="1" algn="ctr" rtl="0">
              <a:lnSpc>
                <a:spcPct val="100000"/>
              </a:lnSpc>
              <a:spcBef>
                <a:spcPts val="0"/>
              </a:spcBef>
              <a:spcAft>
                <a:spcPts val="0"/>
              </a:spcAft>
              <a:buClr>
                <a:schemeClr val="dk1"/>
              </a:buClr>
              <a:buSzPts val="2100"/>
              <a:buNone/>
              <a:defRPr sz="2100">
                <a:solidFill>
                  <a:schemeClr val="dk1"/>
                </a:solidFill>
              </a:defRPr>
            </a:lvl2pPr>
            <a:lvl3pPr lvl="2" algn="ctr" rtl="0">
              <a:lnSpc>
                <a:spcPct val="100000"/>
              </a:lnSpc>
              <a:spcBef>
                <a:spcPts val="0"/>
              </a:spcBef>
              <a:spcAft>
                <a:spcPts val="0"/>
              </a:spcAft>
              <a:buClr>
                <a:schemeClr val="dk1"/>
              </a:buClr>
              <a:buSzPts val="2100"/>
              <a:buNone/>
              <a:defRPr sz="2100">
                <a:solidFill>
                  <a:schemeClr val="dk1"/>
                </a:solidFill>
              </a:defRPr>
            </a:lvl3pPr>
            <a:lvl4pPr lvl="3" algn="ctr" rtl="0">
              <a:lnSpc>
                <a:spcPct val="100000"/>
              </a:lnSpc>
              <a:spcBef>
                <a:spcPts val="0"/>
              </a:spcBef>
              <a:spcAft>
                <a:spcPts val="0"/>
              </a:spcAft>
              <a:buClr>
                <a:schemeClr val="dk1"/>
              </a:buClr>
              <a:buSzPts val="2100"/>
              <a:buNone/>
              <a:defRPr sz="2100">
                <a:solidFill>
                  <a:schemeClr val="dk1"/>
                </a:solidFill>
              </a:defRPr>
            </a:lvl4pPr>
            <a:lvl5pPr lvl="4" algn="ctr" rtl="0">
              <a:lnSpc>
                <a:spcPct val="100000"/>
              </a:lnSpc>
              <a:spcBef>
                <a:spcPts val="0"/>
              </a:spcBef>
              <a:spcAft>
                <a:spcPts val="0"/>
              </a:spcAft>
              <a:buClr>
                <a:schemeClr val="dk1"/>
              </a:buClr>
              <a:buSzPts val="2100"/>
              <a:buNone/>
              <a:defRPr sz="2100">
                <a:solidFill>
                  <a:schemeClr val="dk1"/>
                </a:solidFill>
              </a:defRPr>
            </a:lvl5pPr>
            <a:lvl6pPr lvl="5" algn="ctr" rtl="0">
              <a:lnSpc>
                <a:spcPct val="100000"/>
              </a:lnSpc>
              <a:spcBef>
                <a:spcPts val="0"/>
              </a:spcBef>
              <a:spcAft>
                <a:spcPts val="0"/>
              </a:spcAft>
              <a:buClr>
                <a:schemeClr val="dk1"/>
              </a:buClr>
              <a:buSzPts val="2100"/>
              <a:buNone/>
              <a:defRPr sz="2100">
                <a:solidFill>
                  <a:schemeClr val="dk1"/>
                </a:solidFill>
              </a:defRPr>
            </a:lvl6pPr>
            <a:lvl7pPr lvl="6" algn="ctr" rtl="0">
              <a:lnSpc>
                <a:spcPct val="100000"/>
              </a:lnSpc>
              <a:spcBef>
                <a:spcPts val="0"/>
              </a:spcBef>
              <a:spcAft>
                <a:spcPts val="0"/>
              </a:spcAft>
              <a:buClr>
                <a:schemeClr val="dk1"/>
              </a:buClr>
              <a:buSzPts val="2100"/>
              <a:buNone/>
              <a:defRPr sz="2100">
                <a:solidFill>
                  <a:schemeClr val="dk1"/>
                </a:solidFill>
              </a:defRPr>
            </a:lvl7pPr>
            <a:lvl8pPr lvl="7" algn="ctr" rtl="0">
              <a:lnSpc>
                <a:spcPct val="100000"/>
              </a:lnSpc>
              <a:spcBef>
                <a:spcPts val="0"/>
              </a:spcBef>
              <a:spcAft>
                <a:spcPts val="0"/>
              </a:spcAft>
              <a:buClr>
                <a:schemeClr val="dk1"/>
              </a:buClr>
              <a:buSzPts val="2100"/>
              <a:buNone/>
              <a:defRPr sz="2100">
                <a:solidFill>
                  <a:schemeClr val="dk1"/>
                </a:solidFill>
              </a:defRPr>
            </a:lvl8pPr>
            <a:lvl9pPr lvl="8" algn="ctr" rtl="0">
              <a:lnSpc>
                <a:spcPct val="100000"/>
              </a:lnSpc>
              <a:spcBef>
                <a:spcPts val="0"/>
              </a:spcBef>
              <a:spcAft>
                <a:spcPts val="0"/>
              </a:spcAft>
              <a:buClr>
                <a:schemeClr val="dk1"/>
              </a:buClr>
              <a:buSzPts val="2100"/>
              <a:buNone/>
              <a:defRPr sz="2100">
                <a:solidFill>
                  <a:schemeClr val="dk1"/>
                </a:solidFill>
              </a:defRPr>
            </a:lvl9pPr>
          </a:lstStyle>
          <a:p>
            <a:endParaRPr/>
          </a:p>
        </p:txBody>
      </p:sp>
      <p:grpSp>
        <p:nvGrpSpPr>
          <p:cNvPr id="327" name="Google Shape;327;p27"/>
          <p:cNvGrpSpPr/>
          <p:nvPr/>
        </p:nvGrpSpPr>
        <p:grpSpPr>
          <a:xfrm>
            <a:off x="6497750" y="-361150"/>
            <a:ext cx="2591775" cy="5715000"/>
            <a:chOff x="6497750" y="-361150"/>
            <a:chExt cx="2591775" cy="5715000"/>
          </a:xfrm>
        </p:grpSpPr>
        <p:sp>
          <p:nvSpPr>
            <p:cNvPr id="328" name="Google Shape;328;p27"/>
            <p:cNvSpPr/>
            <p:nvPr/>
          </p:nvSpPr>
          <p:spPr>
            <a:xfrm>
              <a:off x="6497750" y="-361150"/>
              <a:ext cx="2559850" cy="5715000"/>
            </a:xfrm>
            <a:custGeom>
              <a:avLst/>
              <a:gdLst/>
              <a:ahLst/>
              <a:cxnLst/>
              <a:rect l="l" t="t" r="r" b="b"/>
              <a:pathLst>
                <a:path w="102394" h="228600" extrusionOk="0">
                  <a:moveTo>
                    <a:pt x="0" y="225028"/>
                  </a:moveTo>
                  <a:lnTo>
                    <a:pt x="69454" y="228600"/>
                  </a:lnTo>
                  <a:lnTo>
                    <a:pt x="101997" y="180975"/>
                  </a:lnTo>
                  <a:lnTo>
                    <a:pt x="86922" y="119478"/>
                  </a:lnTo>
                  <a:lnTo>
                    <a:pt x="102394" y="54372"/>
                  </a:lnTo>
                  <a:lnTo>
                    <a:pt x="89694" y="35719"/>
                  </a:lnTo>
                  <a:lnTo>
                    <a:pt x="97235" y="17463"/>
                  </a:lnTo>
                  <a:lnTo>
                    <a:pt x="52876" y="25760"/>
                  </a:lnTo>
                  <a:lnTo>
                    <a:pt x="13891" y="0"/>
                  </a:lnTo>
                </a:path>
              </a:pathLst>
            </a:custGeom>
            <a:noFill/>
            <a:ln w="9525" cap="flat" cmpd="sng">
              <a:solidFill>
                <a:schemeClr val="dk1"/>
              </a:solidFill>
              <a:prstDash val="solid"/>
              <a:round/>
              <a:headEnd type="none" w="med" len="med"/>
              <a:tailEnd type="none" w="med" len="med"/>
            </a:ln>
          </p:spPr>
        </p:sp>
        <p:sp>
          <p:nvSpPr>
            <p:cNvPr id="329" name="Google Shape;329;p27"/>
            <p:cNvSpPr/>
            <p:nvPr/>
          </p:nvSpPr>
          <p:spPr>
            <a:xfrm rot="5400000">
              <a:off x="9004625" y="9596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30" name="Google Shape;330;p27"/>
            <p:cNvSpPr/>
            <p:nvPr/>
          </p:nvSpPr>
          <p:spPr>
            <a:xfrm rot="5400000">
              <a:off x="9004613" y="41117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31" name="Google Shape;331;p27"/>
            <p:cNvSpPr/>
            <p:nvPr/>
          </p:nvSpPr>
          <p:spPr>
            <a:xfrm rot="5400000">
              <a:off x="8632113" y="25784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32" name="Google Shape;332;p27"/>
            <p:cNvSpPr/>
            <p:nvPr/>
          </p:nvSpPr>
          <p:spPr>
            <a:xfrm rot="5400000">
              <a:off x="8883338" y="456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33" name="Google Shape;333;p27"/>
            <p:cNvSpPr/>
            <p:nvPr/>
          </p:nvSpPr>
          <p:spPr>
            <a:xfrm rot="5400000">
              <a:off x="8696488" y="4970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34" name="Google Shape;334;p27"/>
            <p:cNvSpPr/>
            <p:nvPr/>
          </p:nvSpPr>
          <p:spPr>
            <a:xfrm rot="5400000">
              <a:off x="7778738" y="2335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28591126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335"/>
        <p:cNvGrpSpPr/>
        <p:nvPr/>
      </p:nvGrpSpPr>
      <p:grpSpPr>
        <a:xfrm>
          <a:off x="0" y="0"/>
          <a:ext cx="0" cy="0"/>
          <a:chOff x="0" y="0"/>
          <a:chExt cx="0" cy="0"/>
        </a:xfrm>
      </p:grpSpPr>
      <p:pic>
        <p:nvPicPr>
          <p:cNvPr id="336" name="Google Shape;336;p28"/>
          <p:cNvPicPr preferRelativeResize="0"/>
          <p:nvPr/>
        </p:nvPicPr>
        <p:blipFill>
          <a:blip r:embed="rId2">
            <a:alphaModFix/>
          </a:blip>
          <a:stretch>
            <a:fillRect/>
          </a:stretch>
        </p:blipFill>
        <p:spPr>
          <a:xfrm>
            <a:off x="0" y="0"/>
            <a:ext cx="9144000" cy="5143500"/>
          </a:xfrm>
          <a:prstGeom prst="rect">
            <a:avLst/>
          </a:prstGeom>
          <a:noFill/>
          <a:ln>
            <a:noFill/>
          </a:ln>
        </p:spPr>
      </p:pic>
      <p:sp>
        <p:nvSpPr>
          <p:cNvPr id="337" name="Google Shape;337;p28"/>
          <p:cNvSpPr txBox="1">
            <a:spLocks noGrp="1"/>
          </p:cNvSpPr>
          <p:nvPr>
            <p:ph type="title"/>
          </p:nvPr>
        </p:nvSpPr>
        <p:spPr>
          <a:xfrm>
            <a:off x="865625" y="795947"/>
            <a:ext cx="3942300" cy="9141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sz="6000"/>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38" name="Google Shape;338;p28"/>
          <p:cNvSpPr txBox="1">
            <a:spLocks noGrp="1"/>
          </p:cNvSpPr>
          <p:nvPr>
            <p:ph type="subTitle" idx="1"/>
          </p:nvPr>
        </p:nvSpPr>
        <p:spPr>
          <a:xfrm>
            <a:off x="865625" y="1773434"/>
            <a:ext cx="3942300" cy="13086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339" name="Google Shape;339;p28"/>
          <p:cNvGrpSpPr/>
          <p:nvPr/>
        </p:nvGrpSpPr>
        <p:grpSpPr>
          <a:xfrm>
            <a:off x="-307800" y="-58200"/>
            <a:ext cx="7572775" cy="4510600"/>
            <a:chOff x="-307800" y="-58200"/>
            <a:chExt cx="7572775" cy="4510600"/>
          </a:xfrm>
        </p:grpSpPr>
        <p:sp>
          <p:nvSpPr>
            <p:cNvPr id="340" name="Google Shape;340;p28"/>
            <p:cNvSpPr/>
            <p:nvPr/>
          </p:nvSpPr>
          <p:spPr>
            <a:xfrm>
              <a:off x="-307800" y="-58200"/>
              <a:ext cx="7572775" cy="4510600"/>
            </a:xfrm>
            <a:custGeom>
              <a:avLst/>
              <a:gdLst/>
              <a:ahLst/>
              <a:cxnLst/>
              <a:rect l="l" t="t" r="r" b="b"/>
              <a:pathLst>
                <a:path w="302911" h="180424" extrusionOk="0">
                  <a:moveTo>
                    <a:pt x="302911" y="0"/>
                  </a:moveTo>
                  <a:lnTo>
                    <a:pt x="275514" y="18068"/>
                  </a:lnTo>
                  <a:lnTo>
                    <a:pt x="151770" y="5038"/>
                  </a:lnTo>
                  <a:lnTo>
                    <a:pt x="142009" y="16059"/>
                  </a:lnTo>
                  <a:lnTo>
                    <a:pt x="72736" y="7872"/>
                  </a:lnTo>
                  <a:lnTo>
                    <a:pt x="48249" y="16304"/>
                  </a:lnTo>
                  <a:lnTo>
                    <a:pt x="26135" y="12595"/>
                  </a:lnTo>
                  <a:lnTo>
                    <a:pt x="29162" y="132074"/>
                  </a:lnTo>
                  <a:lnTo>
                    <a:pt x="0" y="180424"/>
                  </a:lnTo>
                </a:path>
              </a:pathLst>
            </a:custGeom>
            <a:noFill/>
            <a:ln w="9525" cap="flat" cmpd="sng">
              <a:solidFill>
                <a:schemeClr val="dk1"/>
              </a:solidFill>
              <a:prstDash val="solid"/>
              <a:round/>
              <a:headEnd type="none" w="med" len="med"/>
              <a:tailEnd type="none" w="med" len="med"/>
            </a:ln>
          </p:spPr>
        </p:sp>
        <p:sp>
          <p:nvSpPr>
            <p:cNvPr id="341" name="Google Shape;341;p28"/>
            <p:cNvSpPr/>
            <p:nvPr/>
          </p:nvSpPr>
          <p:spPr>
            <a:xfrm rot="-5400000" flipH="1">
              <a:off x="3451788" y="236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42" name="Google Shape;342;p28"/>
            <p:cNvSpPr/>
            <p:nvPr/>
          </p:nvSpPr>
          <p:spPr>
            <a:xfrm rot="-5400000" flipH="1">
              <a:off x="366188" y="31957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43" name="Google Shape;343;p28"/>
            <p:cNvSpPr/>
            <p:nvPr/>
          </p:nvSpPr>
          <p:spPr>
            <a:xfrm rot="-5400000" flipH="1">
              <a:off x="302913" y="2050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44" name="Google Shape;344;p28"/>
            <p:cNvSpPr/>
            <p:nvPr/>
          </p:nvSpPr>
          <p:spPr>
            <a:xfrm rot="-5400000" flipH="1">
              <a:off x="3203188" y="3033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45" name="Google Shape;345;p28"/>
            <p:cNvSpPr/>
            <p:nvPr/>
          </p:nvSpPr>
          <p:spPr>
            <a:xfrm rot="-5400000" flipH="1">
              <a:off x="851938" y="3033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46" name="Google Shape;346;p28"/>
            <p:cNvSpPr/>
            <p:nvPr/>
          </p:nvSpPr>
          <p:spPr>
            <a:xfrm rot="-5400000" flipH="1">
              <a:off x="1453788" y="1085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47" name="Google Shape;347;p28"/>
            <p:cNvSpPr/>
            <p:nvPr/>
          </p:nvSpPr>
          <p:spPr>
            <a:xfrm rot="-5400000" flipH="1">
              <a:off x="6538563" y="35076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348" name="Google Shape;348;p28"/>
          <p:cNvSpPr txBox="1"/>
          <p:nvPr/>
        </p:nvSpPr>
        <p:spPr>
          <a:xfrm>
            <a:off x="865625" y="3838586"/>
            <a:ext cx="3942300" cy="419400"/>
          </a:xfrm>
          <a:prstGeom prst="rect">
            <a:avLst/>
          </a:prstGeom>
          <a:noFill/>
          <a:ln>
            <a:noFill/>
          </a:ln>
        </p:spPr>
        <p:txBody>
          <a:bodyPr spcFirstLastPara="1" wrap="square" lIns="91425" tIns="91425" rIns="91425" bIns="91425" anchor="ctr" anchorCtr="0">
            <a:noAutofit/>
          </a:bodyPr>
          <a:lstStyle/>
          <a:p>
            <a:pPr marL="0" lvl="0" indent="0" algn="l" rtl="0">
              <a:spcBef>
                <a:spcPts val="300"/>
              </a:spcBef>
              <a:spcAft>
                <a:spcPts val="0"/>
              </a:spcAft>
              <a:buNone/>
            </a:pPr>
            <a:r>
              <a:rPr lang="en" sz="1000">
                <a:solidFill>
                  <a:schemeClr val="dk1"/>
                </a:solidFill>
                <a:latin typeface="Asap"/>
                <a:ea typeface="Asap"/>
                <a:cs typeface="Asap"/>
                <a:sym typeface="Asap"/>
              </a:rPr>
              <a:t>CREDITS: This presentation template was created by </a:t>
            </a:r>
            <a:r>
              <a:rPr lang="en" sz="1000" b="1" u="sng">
                <a:solidFill>
                  <a:schemeClr val="dk1"/>
                </a:solidFill>
                <a:latin typeface="Asap"/>
                <a:ea typeface="Asap"/>
                <a:cs typeface="Asap"/>
                <a:sym typeface="Asap"/>
                <a:hlinkClick r:id="rId3">
                  <a:extLst>
                    <a:ext uri="{A12FA001-AC4F-418D-AE19-62706E023703}">
                      <ahyp:hlinkClr xmlns:ahyp="http://schemas.microsoft.com/office/drawing/2018/hyperlinkcolor" val="tx"/>
                    </a:ext>
                  </a:extLst>
                </a:hlinkClick>
              </a:rPr>
              <a:t>Slidesgo</a:t>
            </a:r>
            <a:r>
              <a:rPr lang="en" sz="1000">
                <a:solidFill>
                  <a:schemeClr val="dk1"/>
                </a:solidFill>
                <a:latin typeface="Asap"/>
                <a:ea typeface="Asap"/>
                <a:cs typeface="Asap"/>
                <a:sym typeface="Asap"/>
              </a:rPr>
              <a:t>, and includes icons by </a:t>
            </a:r>
            <a:r>
              <a:rPr lang="en" sz="1000" b="1" u="sng">
                <a:solidFill>
                  <a:schemeClr val="dk1"/>
                </a:solidFill>
                <a:latin typeface="Asap"/>
                <a:ea typeface="Asap"/>
                <a:cs typeface="Asap"/>
                <a:sym typeface="Asap"/>
                <a:hlinkClick r:id="rId4">
                  <a:extLst>
                    <a:ext uri="{A12FA001-AC4F-418D-AE19-62706E023703}">
                      <ahyp:hlinkClr xmlns:ahyp="http://schemas.microsoft.com/office/drawing/2018/hyperlinkcolor" val="tx"/>
                    </a:ext>
                  </a:extLst>
                </a:hlinkClick>
              </a:rPr>
              <a:t>Flaticon</a:t>
            </a:r>
            <a:r>
              <a:rPr lang="en" sz="1000">
                <a:solidFill>
                  <a:schemeClr val="dk1"/>
                </a:solidFill>
                <a:latin typeface="Asap"/>
                <a:ea typeface="Asap"/>
                <a:cs typeface="Asap"/>
                <a:sym typeface="Asap"/>
              </a:rPr>
              <a:t> and infographics &amp; images by </a:t>
            </a:r>
            <a:r>
              <a:rPr lang="en" sz="1000" b="1" u="sng">
                <a:solidFill>
                  <a:schemeClr val="dk1"/>
                </a:solidFill>
                <a:latin typeface="Asap"/>
                <a:ea typeface="Asap"/>
                <a:cs typeface="Asap"/>
                <a:sym typeface="Asap"/>
                <a:hlinkClick r:id="rId5">
                  <a:extLst>
                    <a:ext uri="{A12FA001-AC4F-418D-AE19-62706E023703}">
                      <ahyp:hlinkClr xmlns:ahyp="http://schemas.microsoft.com/office/drawing/2018/hyperlinkcolor" val="tx"/>
                    </a:ext>
                  </a:extLst>
                </a:hlinkClick>
              </a:rPr>
              <a:t>Freepik</a:t>
            </a:r>
            <a:endParaRPr sz="1000" b="1" u="sng">
              <a:solidFill>
                <a:schemeClr val="dk1"/>
              </a:solidFill>
              <a:latin typeface="Asap"/>
              <a:ea typeface="Asap"/>
              <a:cs typeface="Asap"/>
              <a:sym typeface="Asap"/>
            </a:endParaRPr>
          </a:p>
        </p:txBody>
      </p:sp>
    </p:spTree>
    <p:extLst>
      <p:ext uri="{BB962C8B-B14F-4D97-AF65-F5344CB8AC3E}">
        <p14:creationId xmlns:p14="http://schemas.microsoft.com/office/powerpoint/2010/main" val="23888998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49"/>
        <p:cNvGrpSpPr/>
        <p:nvPr/>
      </p:nvGrpSpPr>
      <p:grpSpPr>
        <a:xfrm>
          <a:off x="0" y="0"/>
          <a:ext cx="0" cy="0"/>
          <a:chOff x="0" y="0"/>
          <a:chExt cx="0" cy="0"/>
        </a:xfrm>
      </p:grpSpPr>
      <p:pic>
        <p:nvPicPr>
          <p:cNvPr id="350" name="Google Shape;350;p29"/>
          <p:cNvPicPr preferRelativeResize="0"/>
          <p:nvPr/>
        </p:nvPicPr>
        <p:blipFill>
          <a:blip r:embed="rId2">
            <a:alphaModFix/>
          </a:blip>
          <a:stretch>
            <a:fillRect/>
          </a:stretch>
        </p:blipFill>
        <p:spPr>
          <a:xfrm>
            <a:off x="0" y="0"/>
            <a:ext cx="9144000" cy="5143500"/>
          </a:xfrm>
          <a:prstGeom prst="rect">
            <a:avLst/>
          </a:prstGeom>
          <a:noFill/>
          <a:ln>
            <a:noFill/>
          </a:ln>
        </p:spPr>
      </p:pic>
      <p:grpSp>
        <p:nvGrpSpPr>
          <p:cNvPr id="351" name="Google Shape;351;p29"/>
          <p:cNvGrpSpPr/>
          <p:nvPr/>
        </p:nvGrpSpPr>
        <p:grpSpPr>
          <a:xfrm>
            <a:off x="-152750" y="2565250"/>
            <a:ext cx="7676400" cy="2679975"/>
            <a:chOff x="-152750" y="2565250"/>
            <a:chExt cx="7676400" cy="2679975"/>
          </a:xfrm>
        </p:grpSpPr>
        <p:sp>
          <p:nvSpPr>
            <p:cNvPr id="352" name="Google Shape;352;p29"/>
            <p:cNvSpPr/>
            <p:nvPr/>
          </p:nvSpPr>
          <p:spPr>
            <a:xfrm>
              <a:off x="-152750" y="2565250"/>
              <a:ext cx="7676400" cy="2679975"/>
            </a:xfrm>
            <a:custGeom>
              <a:avLst/>
              <a:gdLst/>
              <a:ahLst/>
              <a:cxnLst/>
              <a:rect l="l" t="t" r="r" b="b"/>
              <a:pathLst>
                <a:path w="307056" h="107199" extrusionOk="0">
                  <a:moveTo>
                    <a:pt x="0" y="0"/>
                  </a:moveTo>
                  <a:lnTo>
                    <a:pt x="21729" y="16605"/>
                  </a:lnTo>
                  <a:lnTo>
                    <a:pt x="27656" y="37349"/>
                  </a:lnTo>
                  <a:lnTo>
                    <a:pt x="9876" y="54282"/>
                  </a:lnTo>
                  <a:lnTo>
                    <a:pt x="23846" y="100425"/>
                  </a:lnTo>
                  <a:lnTo>
                    <a:pt x="152539" y="83915"/>
                  </a:lnTo>
                  <a:lnTo>
                    <a:pt x="245249" y="99155"/>
                  </a:lnTo>
                  <a:lnTo>
                    <a:pt x="292663" y="88995"/>
                  </a:lnTo>
                  <a:lnTo>
                    <a:pt x="307056" y="107199"/>
                  </a:lnTo>
                </a:path>
              </a:pathLst>
            </a:custGeom>
            <a:noFill/>
            <a:ln w="9525" cap="flat" cmpd="sng">
              <a:solidFill>
                <a:schemeClr val="dk1"/>
              </a:solidFill>
              <a:prstDash val="solid"/>
              <a:round/>
              <a:headEnd type="none" w="med" len="med"/>
              <a:tailEnd type="none" w="med" len="med"/>
            </a:ln>
          </p:spPr>
        </p:sp>
        <p:sp>
          <p:nvSpPr>
            <p:cNvPr id="353" name="Google Shape;353;p29"/>
            <p:cNvSpPr/>
            <p:nvPr/>
          </p:nvSpPr>
          <p:spPr>
            <a:xfrm rot="10800000" flipH="1">
              <a:off x="336375" y="2934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54" name="Google Shape;354;p29"/>
            <p:cNvSpPr/>
            <p:nvPr/>
          </p:nvSpPr>
          <p:spPr>
            <a:xfrm rot="10800000" flipH="1">
              <a:off x="502525" y="3447697"/>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55" name="Google Shape;355;p29"/>
            <p:cNvSpPr/>
            <p:nvPr/>
          </p:nvSpPr>
          <p:spPr>
            <a:xfrm rot="10800000" flipH="1">
              <a:off x="46750" y="38825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56" name="Google Shape;356;p29"/>
            <p:cNvSpPr/>
            <p:nvPr/>
          </p:nvSpPr>
          <p:spPr>
            <a:xfrm rot="10800000" flipH="1">
              <a:off x="3620850" y="46296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57" name="Google Shape;357;p29"/>
            <p:cNvSpPr/>
            <p:nvPr/>
          </p:nvSpPr>
          <p:spPr>
            <a:xfrm rot="10800000" flipH="1">
              <a:off x="7129350" y="47478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58" name="Google Shape;358;p29"/>
            <p:cNvSpPr/>
            <p:nvPr/>
          </p:nvSpPr>
          <p:spPr>
            <a:xfrm rot="10800000" flipH="1">
              <a:off x="5939575" y="4995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59" name="Google Shape;359;p29"/>
            <p:cNvSpPr/>
            <p:nvPr/>
          </p:nvSpPr>
          <p:spPr>
            <a:xfrm rot="10800000" flipH="1">
              <a:off x="401225" y="50156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360" name="Google Shape;360;p29"/>
          <p:cNvGrpSpPr/>
          <p:nvPr/>
        </p:nvGrpSpPr>
        <p:grpSpPr>
          <a:xfrm rot="5400000" flipH="1">
            <a:off x="6018531" y="-2310819"/>
            <a:ext cx="1212813" cy="4953700"/>
            <a:chOff x="113725" y="128375"/>
            <a:chExt cx="1212813" cy="4953700"/>
          </a:xfrm>
        </p:grpSpPr>
        <p:sp>
          <p:nvSpPr>
            <p:cNvPr id="361" name="Google Shape;361;p29"/>
            <p:cNvSpPr/>
            <p:nvPr/>
          </p:nvSpPr>
          <p:spPr>
            <a:xfrm>
              <a:off x="170863" y="167513"/>
              <a:ext cx="1155675" cy="4877250"/>
            </a:xfrm>
            <a:custGeom>
              <a:avLst/>
              <a:gdLst/>
              <a:ahLst/>
              <a:cxnLst/>
              <a:rect l="l" t="t" r="r" b="b"/>
              <a:pathLst>
                <a:path w="46227" h="195090" extrusionOk="0">
                  <a:moveTo>
                    <a:pt x="46227" y="1146"/>
                  </a:moveTo>
                  <a:lnTo>
                    <a:pt x="36263" y="10557"/>
                  </a:lnTo>
                  <a:lnTo>
                    <a:pt x="1836" y="0"/>
                  </a:lnTo>
                  <a:lnTo>
                    <a:pt x="17902" y="59674"/>
                  </a:lnTo>
                  <a:lnTo>
                    <a:pt x="0" y="143678"/>
                  </a:lnTo>
                  <a:lnTo>
                    <a:pt x="20656" y="195090"/>
                  </a:lnTo>
                  <a:lnTo>
                    <a:pt x="33692" y="179891"/>
                  </a:lnTo>
                  <a:lnTo>
                    <a:pt x="37021" y="185069"/>
                  </a:lnTo>
                  <a:lnTo>
                    <a:pt x="41008" y="182480"/>
                  </a:lnTo>
                </a:path>
              </a:pathLst>
            </a:custGeom>
            <a:noFill/>
            <a:ln w="9525" cap="flat" cmpd="sng">
              <a:solidFill>
                <a:schemeClr val="dk1"/>
              </a:solidFill>
              <a:prstDash val="solid"/>
              <a:round/>
              <a:headEnd type="none" w="med" len="med"/>
              <a:tailEnd type="none" w="med" len="med"/>
            </a:ln>
          </p:spPr>
        </p:sp>
        <p:sp>
          <p:nvSpPr>
            <p:cNvPr id="362" name="Google Shape;362;p29"/>
            <p:cNvSpPr/>
            <p:nvPr/>
          </p:nvSpPr>
          <p:spPr>
            <a:xfrm flipH="1">
              <a:off x="1044900" y="3855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63" name="Google Shape;363;p29"/>
            <p:cNvSpPr/>
            <p:nvPr/>
          </p:nvSpPr>
          <p:spPr>
            <a:xfrm flipH="1">
              <a:off x="113725" y="37187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64" name="Google Shape;364;p29"/>
            <p:cNvSpPr/>
            <p:nvPr/>
          </p:nvSpPr>
          <p:spPr>
            <a:xfrm flipH="1">
              <a:off x="170875" y="128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65" name="Google Shape;365;p29"/>
            <p:cNvSpPr/>
            <p:nvPr/>
          </p:nvSpPr>
          <p:spPr>
            <a:xfrm flipH="1">
              <a:off x="569250" y="16096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66" name="Google Shape;366;p29"/>
            <p:cNvSpPr/>
            <p:nvPr/>
          </p:nvSpPr>
          <p:spPr>
            <a:xfrm flipH="1">
              <a:off x="654150" y="49971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35178707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67"/>
        <p:cNvGrpSpPr/>
        <p:nvPr/>
      </p:nvGrpSpPr>
      <p:grpSpPr>
        <a:xfrm>
          <a:off x="0" y="0"/>
          <a:ext cx="0" cy="0"/>
          <a:chOff x="0" y="0"/>
          <a:chExt cx="0" cy="0"/>
        </a:xfrm>
      </p:grpSpPr>
      <p:pic>
        <p:nvPicPr>
          <p:cNvPr id="368" name="Google Shape;368;p30"/>
          <p:cNvPicPr preferRelativeResize="0"/>
          <p:nvPr/>
        </p:nvPicPr>
        <p:blipFill>
          <a:blip r:embed="rId2">
            <a:alphaModFix/>
          </a:blip>
          <a:stretch>
            <a:fillRect/>
          </a:stretch>
        </p:blipFill>
        <p:spPr>
          <a:xfrm>
            <a:off x="0" y="0"/>
            <a:ext cx="9144000" cy="5143500"/>
          </a:xfrm>
          <a:prstGeom prst="rect">
            <a:avLst/>
          </a:prstGeom>
          <a:noFill/>
          <a:ln>
            <a:noFill/>
          </a:ln>
        </p:spPr>
      </p:pic>
      <p:grpSp>
        <p:nvGrpSpPr>
          <p:cNvPr id="369" name="Google Shape;369;p30"/>
          <p:cNvGrpSpPr/>
          <p:nvPr/>
        </p:nvGrpSpPr>
        <p:grpSpPr>
          <a:xfrm>
            <a:off x="312375" y="-99675"/>
            <a:ext cx="7330650" cy="582263"/>
            <a:chOff x="312375" y="-99675"/>
            <a:chExt cx="7330650" cy="582263"/>
          </a:xfrm>
        </p:grpSpPr>
        <p:sp>
          <p:nvSpPr>
            <p:cNvPr id="370" name="Google Shape;370;p30"/>
            <p:cNvSpPr/>
            <p:nvPr/>
          </p:nvSpPr>
          <p:spPr>
            <a:xfrm>
              <a:off x="312375" y="-99675"/>
              <a:ext cx="7330650" cy="549375"/>
            </a:xfrm>
            <a:custGeom>
              <a:avLst/>
              <a:gdLst/>
              <a:ahLst/>
              <a:cxnLst/>
              <a:rect l="l" t="t" r="r" b="b"/>
              <a:pathLst>
                <a:path w="293226" h="21975" extrusionOk="0">
                  <a:moveTo>
                    <a:pt x="293226" y="0"/>
                  </a:moveTo>
                  <a:lnTo>
                    <a:pt x="287314" y="17463"/>
                  </a:lnTo>
                  <a:lnTo>
                    <a:pt x="226763" y="9737"/>
                  </a:lnTo>
                  <a:lnTo>
                    <a:pt x="145027" y="21975"/>
                  </a:lnTo>
                  <a:lnTo>
                    <a:pt x="73516" y="9313"/>
                  </a:lnTo>
                  <a:lnTo>
                    <a:pt x="57793" y="20818"/>
                  </a:lnTo>
                  <a:lnTo>
                    <a:pt x="49285" y="10830"/>
                  </a:lnTo>
                  <a:lnTo>
                    <a:pt x="28941" y="18228"/>
                  </a:lnTo>
                  <a:lnTo>
                    <a:pt x="0" y="880"/>
                  </a:lnTo>
                </a:path>
              </a:pathLst>
            </a:custGeom>
            <a:noFill/>
            <a:ln w="9525" cap="flat" cmpd="sng">
              <a:solidFill>
                <a:schemeClr val="dk1"/>
              </a:solidFill>
              <a:prstDash val="solid"/>
              <a:round/>
              <a:headEnd type="none" w="med" len="med"/>
              <a:tailEnd type="none" w="med" len="med"/>
            </a:ln>
          </p:spPr>
        </p:sp>
        <p:sp>
          <p:nvSpPr>
            <p:cNvPr id="371" name="Google Shape;371;p30"/>
            <p:cNvSpPr/>
            <p:nvPr/>
          </p:nvSpPr>
          <p:spPr>
            <a:xfrm rot="-5400000">
              <a:off x="1701325" y="3755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72" name="Google Shape;372;p30"/>
            <p:cNvSpPr/>
            <p:nvPr/>
          </p:nvSpPr>
          <p:spPr>
            <a:xfrm rot="-5400000">
              <a:off x="2114063" y="866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73" name="Google Shape;373;p30"/>
            <p:cNvSpPr/>
            <p:nvPr/>
          </p:nvSpPr>
          <p:spPr>
            <a:xfrm rot="-5400000">
              <a:off x="1495913" y="133513"/>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74" name="Google Shape;374;p30"/>
            <p:cNvSpPr/>
            <p:nvPr/>
          </p:nvSpPr>
          <p:spPr>
            <a:xfrm rot="-5400000">
              <a:off x="992713" y="3127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75" name="Google Shape;375;p30"/>
            <p:cNvSpPr/>
            <p:nvPr/>
          </p:nvSpPr>
          <p:spPr>
            <a:xfrm rot="-5400000">
              <a:off x="3891163" y="3976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76" name="Google Shape;376;p30"/>
            <p:cNvSpPr/>
            <p:nvPr/>
          </p:nvSpPr>
          <p:spPr>
            <a:xfrm rot="-5400000">
              <a:off x="5915838" y="10713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77" name="Google Shape;377;p30"/>
            <p:cNvSpPr/>
            <p:nvPr/>
          </p:nvSpPr>
          <p:spPr>
            <a:xfrm rot="-5400000">
              <a:off x="7463988" y="290688"/>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399134274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378"/>
        <p:cNvGrpSpPr/>
        <p:nvPr/>
      </p:nvGrpSpPr>
      <p:grpSpPr>
        <a:xfrm>
          <a:off x="0" y="0"/>
          <a:ext cx="0" cy="0"/>
          <a:chOff x="0" y="0"/>
          <a:chExt cx="0" cy="0"/>
        </a:xfrm>
      </p:grpSpPr>
      <p:pic>
        <p:nvPicPr>
          <p:cNvPr id="379" name="Google Shape;379;p31"/>
          <p:cNvPicPr preferRelativeResize="0"/>
          <p:nvPr/>
        </p:nvPicPr>
        <p:blipFill>
          <a:blip r:embed="rId2">
            <a:alphaModFix/>
          </a:blip>
          <a:stretch>
            <a:fillRect/>
          </a:stretch>
        </p:blipFill>
        <p:spPr>
          <a:xfrm>
            <a:off x="0" y="0"/>
            <a:ext cx="9144000" cy="5143500"/>
          </a:xfrm>
          <a:prstGeom prst="rect">
            <a:avLst/>
          </a:prstGeom>
          <a:noFill/>
          <a:ln>
            <a:noFill/>
          </a:ln>
        </p:spPr>
      </p:pic>
      <p:grpSp>
        <p:nvGrpSpPr>
          <p:cNvPr id="380" name="Google Shape;380;p31"/>
          <p:cNvGrpSpPr/>
          <p:nvPr/>
        </p:nvGrpSpPr>
        <p:grpSpPr>
          <a:xfrm>
            <a:off x="8429425" y="2039100"/>
            <a:ext cx="975525" cy="2989673"/>
            <a:chOff x="8429425" y="2039100"/>
            <a:chExt cx="975525" cy="2989673"/>
          </a:xfrm>
        </p:grpSpPr>
        <p:sp>
          <p:nvSpPr>
            <p:cNvPr id="381" name="Google Shape;381;p31"/>
            <p:cNvSpPr/>
            <p:nvPr/>
          </p:nvSpPr>
          <p:spPr>
            <a:xfrm>
              <a:off x="8489000" y="2039100"/>
              <a:ext cx="915950" cy="2940925"/>
            </a:xfrm>
            <a:custGeom>
              <a:avLst/>
              <a:gdLst/>
              <a:ahLst/>
              <a:cxnLst/>
              <a:rect l="l" t="t" r="r" b="b"/>
              <a:pathLst>
                <a:path w="36638" h="117637" extrusionOk="0">
                  <a:moveTo>
                    <a:pt x="32898" y="117547"/>
                  </a:moveTo>
                  <a:lnTo>
                    <a:pt x="17930" y="105499"/>
                  </a:lnTo>
                  <a:lnTo>
                    <a:pt x="5866" y="117637"/>
                  </a:lnTo>
                  <a:lnTo>
                    <a:pt x="0" y="57812"/>
                  </a:lnTo>
                  <a:lnTo>
                    <a:pt x="15025" y="59842"/>
                  </a:lnTo>
                  <a:lnTo>
                    <a:pt x="9261" y="31856"/>
                  </a:lnTo>
                  <a:lnTo>
                    <a:pt x="31089" y="4808"/>
                  </a:lnTo>
                  <a:lnTo>
                    <a:pt x="32939" y="0"/>
                  </a:lnTo>
                  <a:lnTo>
                    <a:pt x="36638" y="1479"/>
                  </a:lnTo>
                </a:path>
              </a:pathLst>
            </a:custGeom>
            <a:noFill/>
            <a:ln w="9525" cap="flat" cmpd="sng">
              <a:solidFill>
                <a:schemeClr val="dk1"/>
              </a:solidFill>
              <a:prstDash val="solid"/>
              <a:round/>
              <a:headEnd type="none" w="med" len="med"/>
              <a:tailEnd type="none" w="med" len="med"/>
            </a:ln>
          </p:spPr>
        </p:sp>
        <p:sp>
          <p:nvSpPr>
            <p:cNvPr id="382" name="Google Shape;382;p31"/>
            <p:cNvSpPr/>
            <p:nvPr/>
          </p:nvSpPr>
          <p:spPr>
            <a:xfrm rot="1723542">
              <a:off x="8444603" y="3450816"/>
              <a:ext cx="84897" cy="84897"/>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83" name="Google Shape;383;p31"/>
            <p:cNvSpPr/>
            <p:nvPr/>
          </p:nvSpPr>
          <p:spPr>
            <a:xfrm rot="1723542">
              <a:off x="8892718" y="4633880"/>
              <a:ext cx="84897" cy="84897"/>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84" name="Google Shape;384;p31"/>
            <p:cNvSpPr/>
            <p:nvPr/>
          </p:nvSpPr>
          <p:spPr>
            <a:xfrm rot="1723542">
              <a:off x="8676436" y="2800616"/>
              <a:ext cx="84897" cy="84897"/>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85" name="Google Shape;385;p31"/>
            <p:cNvSpPr/>
            <p:nvPr/>
          </p:nvSpPr>
          <p:spPr>
            <a:xfrm rot="1724388">
              <a:off x="8600666" y="4928747"/>
              <a:ext cx="84853" cy="84853"/>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386" name="Google Shape;386;p31"/>
            <p:cNvSpPr/>
            <p:nvPr/>
          </p:nvSpPr>
          <p:spPr>
            <a:xfrm rot="1723542">
              <a:off x="8819005" y="3492378"/>
              <a:ext cx="84897" cy="84897"/>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Tree>
    <p:extLst>
      <p:ext uri="{BB962C8B-B14F-4D97-AF65-F5344CB8AC3E}">
        <p14:creationId xmlns:p14="http://schemas.microsoft.com/office/powerpoint/2010/main" val="3439852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507427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2"/>
        <p:cNvGrpSpPr/>
        <p:nvPr/>
      </p:nvGrpSpPr>
      <p:grpSpPr>
        <a:xfrm>
          <a:off x="0" y="0"/>
          <a:ext cx="0" cy="0"/>
          <a:chOff x="0" y="0"/>
          <a:chExt cx="0" cy="0"/>
        </a:xfrm>
      </p:grpSpPr>
      <p:sp>
        <p:nvSpPr>
          <p:cNvPr id="33" name="Google Shape;33;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5" name="Google Shape;35;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2931928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0" name="Google Shape;4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030663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4" name="Google Shape;44;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3706769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Tree>
    <p:extLst>
      <p:ext uri="{BB962C8B-B14F-4D97-AF65-F5344CB8AC3E}">
        <p14:creationId xmlns:p14="http://schemas.microsoft.com/office/powerpoint/2010/main" val="3763580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 Type="http://schemas.openxmlformats.org/officeDocument/2006/relationships/slideLayout" Target="../slideLayouts/slideLayout22.xml"/><Relationship Id="rId21" Type="http://schemas.openxmlformats.org/officeDocument/2006/relationships/slideLayout" Target="../slideLayouts/slideLayout40.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0" Type="http://schemas.openxmlformats.org/officeDocument/2006/relationships/slideLayout" Target="../slideLayouts/slideLayout39.xml"/><Relationship Id="rId29" Type="http://schemas.openxmlformats.org/officeDocument/2006/relationships/slideLayout" Target="../slideLayouts/slideLayout48.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10" Type="http://schemas.openxmlformats.org/officeDocument/2006/relationships/slideLayout" Target="../slideLayouts/slideLayout29.xml"/><Relationship Id="rId19" Type="http://schemas.openxmlformats.org/officeDocument/2006/relationships/slideLayout" Target="../slideLayouts/slideLayout38.xml"/><Relationship Id="rId31" Type="http://schemas.openxmlformats.org/officeDocument/2006/relationships/theme" Target="../theme/theme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275" y="536650"/>
            <a:ext cx="7723500" cy="481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2pPr>
            <a:lvl3pPr lvl="2">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3pPr>
            <a:lvl4pPr lvl="3">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4pPr>
            <a:lvl5pPr lvl="4">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5pPr>
            <a:lvl6pPr lvl="5">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6pPr>
            <a:lvl7pPr lvl="6">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7pPr>
            <a:lvl8pPr lvl="7">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8pPr>
            <a:lvl9pPr lvl="8">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9pPr>
          </a:lstStyle>
          <a:p>
            <a:endParaRPr/>
          </a:p>
        </p:txBody>
      </p:sp>
      <p:sp>
        <p:nvSpPr>
          <p:cNvPr id="7" name="Google Shape;7;p1"/>
          <p:cNvSpPr txBox="1">
            <a:spLocks noGrp="1"/>
          </p:cNvSpPr>
          <p:nvPr>
            <p:ph type="body" idx="1"/>
          </p:nvPr>
        </p:nvSpPr>
        <p:spPr>
          <a:xfrm>
            <a:off x="710275" y="1152475"/>
            <a:ext cx="7723500" cy="34545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434343"/>
              </a:buClr>
              <a:buSzPts val="1800"/>
              <a:buFont typeface="Roboto"/>
              <a:buChar char="●"/>
              <a:defRPr sz="1800">
                <a:solidFill>
                  <a:srgbClr val="434343"/>
                </a:solidFill>
                <a:latin typeface="Roboto"/>
                <a:ea typeface="Roboto"/>
                <a:cs typeface="Roboto"/>
                <a:sym typeface="Roboto"/>
              </a:defRPr>
            </a:lvl1pPr>
            <a:lvl2pPr marL="914400" lvl="1"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2pPr>
            <a:lvl3pPr marL="1371600" lvl="2"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3pPr>
            <a:lvl4pPr marL="1828800" lvl="3"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4pPr>
            <a:lvl5pPr marL="2286000" lvl="4"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5pPr>
            <a:lvl6pPr marL="2743200" lvl="5"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6pPr>
            <a:lvl7pPr marL="3200400" lvl="6"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7pPr>
            <a:lvl8pPr marL="3657600" lvl="7"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8pPr>
            <a:lvl9pPr marL="4114800" lvl="8" indent="-317500">
              <a:lnSpc>
                <a:spcPct val="115000"/>
              </a:lnSpc>
              <a:spcBef>
                <a:spcPts val="1600"/>
              </a:spcBef>
              <a:spcAft>
                <a:spcPts val="1600"/>
              </a:spcAft>
              <a:buClr>
                <a:srgbClr val="434343"/>
              </a:buClr>
              <a:buSzPts val="1400"/>
              <a:buFont typeface="Roboto"/>
              <a:buChar char="■"/>
              <a:defRPr>
                <a:solidFill>
                  <a:srgbClr val="434343"/>
                </a:solidFill>
                <a:latin typeface="Roboto"/>
                <a:ea typeface="Roboto"/>
                <a:cs typeface="Roboto"/>
                <a:sym typeface="Roboto"/>
              </a:defRPr>
            </a:lvl9pPr>
          </a:lstStyle>
          <a:p>
            <a:endParaRPr/>
          </a:p>
        </p:txBody>
      </p:sp>
    </p:spTree>
    <p:extLst>
      <p:ext uri="{BB962C8B-B14F-4D97-AF65-F5344CB8AC3E}">
        <p14:creationId xmlns:p14="http://schemas.microsoft.com/office/powerpoint/2010/main" val="1267936722"/>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806" r:id="rId12"/>
    <p:sldLayoutId id="2147483807" r:id="rId13"/>
    <p:sldLayoutId id="2147483840" r:id="rId14"/>
    <p:sldLayoutId id="2147483841" r:id="rId15"/>
    <p:sldLayoutId id="2147483842" r:id="rId16"/>
    <p:sldLayoutId id="2147483843" r:id="rId17"/>
    <p:sldLayoutId id="2147483844" r:id="rId18"/>
    <p:sldLayoutId id="2147483845"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3">
          <p15:clr>
            <a:srgbClr val="EA4335"/>
          </p15:clr>
        </p15:guide>
        <p15:guide id="2" orient="horz" pos="259">
          <p15:clr>
            <a:srgbClr val="EA4335"/>
          </p15:clr>
        </p15:guide>
        <p15:guide id="3" pos="5477">
          <p15:clr>
            <a:srgbClr val="EA4335"/>
          </p15:clr>
        </p15:guide>
        <p15:guide id="4" orient="horz" pos="2983">
          <p15:clr>
            <a:srgbClr val="EA4335"/>
          </p15:clr>
        </p15:guide>
        <p15:guide id="5" pos="2880">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1pPr>
            <a:lvl2pPr lvl="1"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2pPr>
            <a:lvl3pPr lvl="2"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3pPr>
            <a:lvl4pPr lvl="3"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4pPr>
            <a:lvl5pPr lvl="4"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5pPr>
            <a:lvl6pPr lvl="5"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6pPr>
            <a:lvl7pPr lvl="6"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7pPr>
            <a:lvl8pPr lvl="7"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8pPr>
            <a:lvl9pPr lvl="8" rtl="0">
              <a:spcBef>
                <a:spcPts val="0"/>
              </a:spcBef>
              <a:spcAft>
                <a:spcPts val="0"/>
              </a:spcAft>
              <a:buClr>
                <a:schemeClr val="dk1"/>
              </a:buClr>
              <a:buSzPts val="3100"/>
              <a:buFont typeface="Red Hat Display"/>
              <a:buNone/>
              <a:defRPr sz="3100" b="1">
                <a:solidFill>
                  <a:schemeClr val="dk1"/>
                </a:solidFill>
                <a:latin typeface="Red Hat Display"/>
                <a:ea typeface="Red Hat Display"/>
                <a:cs typeface="Red Hat Display"/>
                <a:sym typeface="Red Hat Display"/>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1pPr>
            <a:lvl2pPr marL="914400" lvl="1"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2pPr>
            <a:lvl3pPr marL="1371600" lvl="2"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3pPr>
            <a:lvl4pPr marL="1828800" lvl="3"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4pPr>
            <a:lvl5pPr marL="2286000" lvl="4"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5pPr>
            <a:lvl6pPr marL="2743200" lvl="5"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6pPr>
            <a:lvl7pPr marL="3200400" lvl="6"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7pPr>
            <a:lvl8pPr marL="3657600" lvl="7"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8pPr>
            <a:lvl9pPr marL="4114800" lvl="8" indent="-317500">
              <a:lnSpc>
                <a:spcPct val="115000"/>
              </a:lnSpc>
              <a:spcBef>
                <a:spcPts val="0"/>
              </a:spcBef>
              <a:spcAft>
                <a:spcPts val="0"/>
              </a:spcAft>
              <a:buClr>
                <a:schemeClr val="dk1"/>
              </a:buClr>
              <a:buSzPts val="1400"/>
              <a:buFont typeface="Asap"/>
              <a:buChar char="■"/>
              <a:defRPr>
                <a:solidFill>
                  <a:schemeClr val="dk1"/>
                </a:solidFill>
                <a:latin typeface="Asap"/>
                <a:ea typeface="Asap"/>
                <a:cs typeface="Asap"/>
                <a:sym typeface="Asap"/>
              </a:defRPr>
            </a:lvl9pPr>
          </a:lstStyle>
          <a:p>
            <a:endParaRPr/>
          </a:p>
        </p:txBody>
      </p:sp>
    </p:spTree>
    <p:extLst>
      <p:ext uri="{BB962C8B-B14F-4D97-AF65-F5344CB8AC3E}">
        <p14:creationId xmlns:p14="http://schemas.microsoft.com/office/powerpoint/2010/main" val="3622695659"/>
      </p:ext>
    </p:extLst>
  </p:cSld>
  <p:clrMap bg1="lt1" tx1="dk1" bg2="dk2" tx2="lt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 id="2147483823" r:id="rId14"/>
    <p:sldLayoutId id="2147483824" r:id="rId15"/>
    <p:sldLayoutId id="2147483825" r:id="rId16"/>
    <p:sldLayoutId id="2147483826" r:id="rId17"/>
    <p:sldLayoutId id="2147483827" r:id="rId18"/>
    <p:sldLayoutId id="2147483828" r:id="rId19"/>
    <p:sldLayoutId id="2147483829" r:id="rId20"/>
    <p:sldLayoutId id="2147483830" r:id="rId21"/>
    <p:sldLayoutId id="2147483831" r:id="rId22"/>
    <p:sldLayoutId id="2147483832" r:id="rId23"/>
    <p:sldLayoutId id="2147483833" r:id="rId24"/>
    <p:sldLayoutId id="2147483834" r:id="rId25"/>
    <p:sldLayoutId id="2147483835" r:id="rId26"/>
    <p:sldLayoutId id="2147483836" r:id="rId27"/>
    <p:sldLayoutId id="2147483837" r:id="rId28"/>
    <p:sldLayoutId id="2147483838" r:id="rId29"/>
    <p:sldLayoutId id="2147483839" r:id="rId3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tiff"/></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tiff"/></Relationships>
</file>

<file path=ppt/slides/_rels/slide20.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hyperlink" Target="https://centroderecursos.educarchile.cl/handle/20.500.12246/13180" TargetMode="Externa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21.jpe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hyperlink" Target="http://www.scielo.org.mx/scielo.php?script=sci_arttext&amp;pid=S1665-24362007000100003" TargetMode="External"/><Relationship Id="rId2" Type="http://schemas.openxmlformats.org/officeDocument/2006/relationships/notesSlide" Target="../notesSlides/notesSlide30.xml"/><Relationship Id="rId1" Type="http://schemas.openxmlformats.org/officeDocument/2006/relationships/slideLayout" Target="../slideLayouts/slideLayout39.xml"/><Relationship Id="rId5" Type="http://schemas.openxmlformats.org/officeDocument/2006/relationships/image" Target="../media/image3.tiff"/><Relationship Id="rId4" Type="http://schemas.openxmlformats.org/officeDocument/2006/relationships/hyperlink" Target="https://www.revista-educacion-matematica.org.mx/descargas/Vol14/08Mantica.pdf"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1.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3.tiff"/></Relationships>
</file>

<file path=ppt/slides/_rels/slide5.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11" name="Imagen 10">
            <a:extLst>
              <a:ext uri="{FF2B5EF4-FFF2-40B4-BE49-F238E27FC236}">
                <a16:creationId xmlns:a16="http://schemas.microsoft.com/office/drawing/2014/main" id="{A1F3EEED-7A32-C114-01C3-EA8C8AA1BF29}"/>
              </a:ext>
            </a:extLst>
          </p:cNvPr>
          <p:cNvPicPr>
            <a:picLocks noChangeAspect="1"/>
          </p:cNvPicPr>
          <p:nvPr/>
        </p:nvPicPr>
        <p:blipFill>
          <a:blip r:embed="rId3"/>
          <a:stretch>
            <a:fillRect/>
          </a:stretch>
        </p:blipFill>
        <p:spPr>
          <a:xfrm>
            <a:off x="0" y="1730433"/>
            <a:ext cx="9144000" cy="1490911"/>
          </a:xfrm>
          <a:prstGeom prst="rect">
            <a:avLst/>
          </a:prstGeom>
        </p:spPr>
      </p:pic>
      <p:pic>
        <p:nvPicPr>
          <p:cNvPr id="6" name="Imagen 5">
            <a:extLst>
              <a:ext uri="{FF2B5EF4-FFF2-40B4-BE49-F238E27FC236}">
                <a16:creationId xmlns:a16="http://schemas.microsoft.com/office/drawing/2014/main" id="{EC89EEE7-307C-3AC8-31EC-FEABE92CFFC6}"/>
              </a:ext>
            </a:extLst>
          </p:cNvPr>
          <p:cNvPicPr>
            <a:picLocks noChangeAspect="1"/>
          </p:cNvPicPr>
          <p:nvPr/>
        </p:nvPicPr>
        <p:blipFill>
          <a:blip r:embed="rId4"/>
          <a:stretch>
            <a:fillRect/>
          </a:stretch>
        </p:blipFill>
        <p:spPr>
          <a:xfrm>
            <a:off x="3584907" y="162589"/>
            <a:ext cx="1974185" cy="1384243"/>
          </a:xfrm>
          <a:prstGeom prst="rect">
            <a:avLst/>
          </a:prstGeom>
        </p:spPr>
      </p:pic>
      <p:sp>
        <p:nvSpPr>
          <p:cNvPr id="8" name="Título 1">
            <a:extLst>
              <a:ext uri="{FF2B5EF4-FFF2-40B4-BE49-F238E27FC236}">
                <a16:creationId xmlns:a16="http://schemas.microsoft.com/office/drawing/2014/main" id="{A9260F47-867D-D2F7-9488-B064CC6AD2D2}"/>
              </a:ext>
            </a:extLst>
          </p:cNvPr>
          <p:cNvSpPr txBox="1">
            <a:spLocks/>
          </p:cNvSpPr>
          <p:nvPr/>
        </p:nvSpPr>
        <p:spPr>
          <a:xfrm>
            <a:off x="1245832" y="1903226"/>
            <a:ext cx="6652331" cy="11453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3000"/>
              <a:buFont typeface="Fira Sans Extra Condensed Medium"/>
              <a:buNone/>
              <a:defRPr sz="3000" b="0" i="0" u="none" strike="noStrike" cap="none">
                <a:solidFill>
                  <a:schemeClr val="dk1"/>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ctr" defTabSz="914400" rtl="0" eaLnBrk="1" fontAlgn="auto" latinLnBrk="0" hangingPunct="1">
              <a:lnSpc>
                <a:spcPct val="100000"/>
              </a:lnSpc>
              <a:spcBef>
                <a:spcPts val="0"/>
              </a:spcBef>
              <a:spcAft>
                <a:spcPts val="0"/>
              </a:spcAft>
              <a:buClr>
                <a:srgbClr val="434343"/>
              </a:buClr>
              <a:buSzPts val="3000"/>
              <a:buFont typeface="Fira Sans Extra Condensed Medium"/>
              <a:buNone/>
              <a:tabLst/>
              <a:defRPr/>
            </a:pPr>
            <a:r>
              <a:rPr kumimoji="0" lang="es-MX" sz="4000" b="1" i="0" u="none" strike="noStrike" kern="0" cap="none" spc="0" normalizeH="0" baseline="0" noProof="0">
                <a:ln>
                  <a:noFill/>
                </a:ln>
                <a:solidFill>
                  <a:srgbClr val="FFFFFF"/>
                </a:solidFill>
                <a:effectLst/>
                <a:uLnTx/>
                <a:uFillTx/>
                <a:latin typeface="Calibri"/>
                <a:ea typeface="Calibri"/>
                <a:cs typeface="Calibri"/>
                <a:sym typeface="Fira Sans Extra Condensed Medium"/>
              </a:rPr>
              <a:t>Didáctica de la Matemática y</a:t>
            </a:r>
            <a:br>
              <a:rPr lang="es-MX" sz="4000" b="1" i="0" u="none" strike="noStrike" kern="0" cap="none" spc="0" normalizeH="0" baseline="0" noProof="0">
                <a:ln>
                  <a:noFill/>
                </a:ln>
                <a:effectLst/>
                <a:uLnTx/>
                <a:uFillTx/>
                <a:latin typeface="Calibri" panose="020F0502020204030204" pitchFamily="34" charset="0"/>
                <a:ea typeface="Calibri" panose="020F0502020204030204" pitchFamily="34" charset="0"/>
                <a:cs typeface="Calibri" panose="020F0502020204030204" pitchFamily="34" charset="0"/>
              </a:rPr>
            </a:br>
            <a:r>
              <a:rPr lang="es-MX" sz="4000" b="1">
                <a:solidFill>
                  <a:srgbClr val="FFFFFF"/>
                </a:solidFill>
                <a:latin typeface="Calibri"/>
                <a:ea typeface="Calibri"/>
                <a:cs typeface="Calibri"/>
              </a:rPr>
              <a:t>Práctica</a:t>
            </a:r>
            <a:r>
              <a:rPr kumimoji="0" lang="es-MX" sz="4000" b="1" i="0" u="none" strike="noStrike" kern="0" cap="none" spc="0" normalizeH="0" baseline="0" noProof="0">
                <a:ln>
                  <a:noFill/>
                </a:ln>
                <a:solidFill>
                  <a:srgbClr val="FFFFFF"/>
                </a:solidFill>
                <a:effectLst/>
                <a:uLnTx/>
                <a:uFillTx/>
                <a:latin typeface="Calibri"/>
                <a:ea typeface="Calibri"/>
                <a:cs typeface="Calibri"/>
                <a:sym typeface="Fira Sans Extra Condensed Medium"/>
              </a:rPr>
              <a:t> Profesional II</a:t>
            </a:r>
            <a:endParaRPr kumimoji="0" lang="es-CL" sz="4000" b="1" i="0" u="none" strike="noStrike" kern="0" cap="none" spc="0" normalizeH="0" baseline="0" noProof="0">
              <a:ln>
                <a:noFill/>
              </a:ln>
              <a:solidFill>
                <a:srgbClr val="FFFFFF"/>
              </a:solidFill>
              <a:effectLst/>
              <a:uLnTx/>
              <a:uFillTx/>
              <a:latin typeface="Calibri"/>
              <a:ea typeface="Calibri"/>
              <a:cs typeface="Calibri"/>
              <a:sym typeface="Fira Sans Extra Condensed Medium"/>
            </a:endParaRPr>
          </a:p>
        </p:txBody>
      </p:sp>
      <p:sp>
        <p:nvSpPr>
          <p:cNvPr id="9" name="Subtítulo 2">
            <a:extLst>
              <a:ext uri="{FF2B5EF4-FFF2-40B4-BE49-F238E27FC236}">
                <a16:creationId xmlns:a16="http://schemas.microsoft.com/office/drawing/2014/main" id="{947D2585-1CAE-FBE7-C631-DCA8E11B72C7}"/>
              </a:ext>
            </a:extLst>
          </p:cNvPr>
          <p:cNvSpPr txBox="1">
            <a:spLocks/>
          </p:cNvSpPr>
          <p:nvPr/>
        </p:nvSpPr>
        <p:spPr>
          <a:xfrm>
            <a:off x="2056478" y="3373980"/>
            <a:ext cx="5031037" cy="117170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6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Pedagogía en Educación Media en Matemáticas y Física</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6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Segundo Semestre 2024</a:t>
            </a:r>
            <a:endParaRPr kumimoji="0" lang="es-CL" sz="1600" b="0" i="0" u="none" strike="noStrike" kern="0" cap="none" spc="0" normalizeH="0" baseline="0" noProof="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0" name="CuadroTexto 9">
            <a:extLst>
              <a:ext uri="{FF2B5EF4-FFF2-40B4-BE49-F238E27FC236}">
                <a16:creationId xmlns:a16="http://schemas.microsoft.com/office/drawing/2014/main" id="{0E038972-4CC9-F8FA-2A03-73B83BF4A130}"/>
              </a:ext>
            </a:extLst>
          </p:cNvPr>
          <p:cNvSpPr txBox="1"/>
          <p:nvPr/>
        </p:nvSpPr>
        <p:spPr>
          <a:xfrm>
            <a:off x="1686712" y="4050866"/>
            <a:ext cx="5770568" cy="738664"/>
          </a:xfrm>
          <a:prstGeom prst="rect">
            <a:avLst/>
          </a:prstGeom>
          <a:noFill/>
        </p:spPr>
        <p:txBody>
          <a:bodyPr wrap="square" lIns="91440" tIns="45720" rIns="91440" bIns="45720" anchor="t">
            <a:spAutoFit/>
          </a:bodyPr>
          <a:lstStyle/>
          <a:p>
            <a:pPr algn="ctr">
              <a:defRPr/>
            </a:pPr>
            <a:r>
              <a:rPr kumimoji="0" lang="es-CL" sz="1400" b="0" i="0" u="none" strike="noStrike" kern="0" cap="none" spc="0" normalizeH="0" baseline="0" noProof="0">
                <a:ln>
                  <a:noFill/>
                </a:ln>
                <a:solidFill>
                  <a:srgbClr val="000000"/>
                </a:solidFill>
                <a:effectLst/>
                <a:uLnTx/>
                <a:uFillTx/>
                <a:latin typeface="Calibri"/>
                <a:ea typeface="Calibri"/>
                <a:cs typeface="Calibri"/>
                <a:sym typeface="Arial"/>
              </a:rPr>
              <a:t>Elaborado por </a:t>
            </a:r>
            <a:endParaRPr lang="es-CL" sz="1200">
              <a:latin typeface="Calibri"/>
              <a:ea typeface="Calibri"/>
              <a:cs typeface="Calibri"/>
            </a:endParaRPr>
          </a:p>
          <a:p>
            <a:pPr algn="ctr">
              <a:defRPr/>
            </a:pPr>
            <a:r>
              <a:rPr lang="es-CL">
                <a:latin typeface="Calibri"/>
                <a:ea typeface="Calibri"/>
                <a:cs typeface="Calibri"/>
              </a:rPr>
              <a:t>Profesor</a:t>
            </a:r>
            <a:r>
              <a:rPr kumimoji="0" lang="es-CL" sz="1400" b="0" i="0" u="none" strike="noStrike" kern="0" cap="none" spc="0" normalizeH="0" baseline="0" noProof="0">
                <a:ln>
                  <a:noFill/>
                </a:ln>
                <a:solidFill>
                  <a:srgbClr val="000000"/>
                </a:solidFill>
                <a:effectLst/>
                <a:uLnTx/>
                <a:uFillTx/>
                <a:latin typeface="Calibri"/>
                <a:ea typeface="Calibri"/>
                <a:cs typeface="Calibri"/>
                <a:sym typeface="Arial"/>
              </a:rPr>
              <a:t> Rodrigo Flores</a:t>
            </a:r>
            <a:r>
              <a:rPr lang="es-CL">
                <a:latin typeface="Calibri"/>
                <a:ea typeface="Calibri"/>
                <a:cs typeface="Calibri"/>
              </a:rPr>
              <a:t> Zúñiga</a:t>
            </a:r>
            <a:endParaRPr lang="es-CL" sz="1200">
              <a:latin typeface="Calibri"/>
              <a:ea typeface="Calibri"/>
              <a:cs typeface="Calibri"/>
            </a:endParaRPr>
          </a:p>
          <a:p>
            <a:pPr algn="ctr">
              <a:defRPr/>
            </a:pPr>
            <a:r>
              <a:rPr lang="es-CL">
                <a:latin typeface="Calibri"/>
                <a:ea typeface="Calibri"/>
                <a:cs typeface="Calibri"/>
              </a:rPr>
              <a:t>Profesora Victoria Garcés López</a:t>
            </a:r>
            <a:endParaRPr lang="es-CL" b="0" i="0" u="none" strike="noStrike" kern="0" cap="none" spc="0" normalizeH="0" baseline="0" noProof="0">
              <a:ln>
                <a:noFill/>
              </a:ln>
              <a:solidFill>
                <a:srgbClr val="000000"/>
              </a:solidFill>
              <a:effectLst/>
              <a:uLnTx/>
              <a:uFillTx/>
              <a:latin typeface="Calibri"/>
              <a:ea typeface="Calibri"/>
              <a:cs typeface="Calibri"/>
            </a:endParaRPr>
          </a:p>
        </p:txBody>
      </p:sp>
    </p:spTree>
    <p:extLst>
      <p:ext uri="{BB962C8B-B14F-4D97-AF65-F5344CB8AC3E}">
        <p14:creationId xmlns:p14="http://schemas.microsoft.com/office/powerpoint/2010/main" val="1349304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44"/>
          <p:cNvSpPr txBox="1">
            <a:spLocks noGrp="1"/>
          </p:cNvSpPr>
          <p:nvPr>
            <p:ph type="title"/>
          </p:nvPr>
        </p:nvSpPr>
        <p:spPr>
          <a:xfrm>
            <a:off x="-555012" y="445025"/>
            <a:ext cx="10254024"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alibri" panose="020F0502020204030204" pitchFamily="34" charset="0"/>
                <a:cs typeface="Calibri" panose="020F0502020204030204" pitchFamily="34" charset="0"/>
              </a:rPr>
              <a:t>Notar que:</a:t>
            </a:r>
            <a:endParaRPr>
              <a:latin typeface="Calibri" panose="020F0502020204030204" pitchFamily="34" charset="0"/>
              <a:cs typeface="Calibri" panose="020F0502020204030204" pitchFamily="34" charset="0"/>
            </a:endParaRPr>
          </a:p>
        </p:txBody>
      </p:sp>
      <p:sp>
        <p:nvSpPr>
          <p:cNvPr id="537" name="Google Shape;537;p44"/>
          <p:cNvSpPr txBox="1">
            <a:spLocks noGrp="1"/>
          </p:cNvSpPr>
          <p:nvPr>
            <p:ph type="subTitle" idx="1"/>
          </p:nvPr>
        </p:nvSpPr>
        <p:spPr>
          <a:xfrm>
            <a:off x="969522" y="2401957"/>
            <a:ext cx="2175300" cy="2092637"/>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CL"/>
              <a:t>El </a:t>
            </a:r>
            <a:r>
              <a:rPr lang="es-CL" b="1"/>
              <a:t>estudio de los conceptos de volumen</a:t>
            </a:r>
            <a:r>
              <a:rPr lang="es-CL"/>
              <a:t>, área y perímetro involucran el conocimiento de las </a:t>
            </a:r>
            <a:r>
              <a:rPr lang="es-CL" b="1"/>
              <a:t>características y propiedades </a:t>
            </a:r>
            <a:r>
              <a:rPr lang="es-CL"/>
              <a:t>de las </a:t>
            </a:r>
            <a:r>
              <a:rPr lang="es-CL" b="1"/>
              <a:t>figuras geométricas.</a:t>
            </a:r>
            <a:endParaRPr lang="en-US" b="1"/>
          </a:p>
        </p:txBody>
      </p:sp>
      <p:sp>
        <p:nvSpPr>
          <p:cNvPr id="538" name="Google Shape;538;p44"/>
          <p:cNvSpPr txBox="1">
            <a:spLocks noGrp="1"/>
          </p:cNvSpPr>
          <p:nvPr>
            <p:ph type="subTitle" idx="2"/>
          </p:nvPr>
        </p:nvSpPr>
        <p:spPr>
          <a:xfrm>
            <a:off x="3525833" y="2350656"/>
            <a:ext cx="2175300" cy="234781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CL"/>
              <a:t>Aspectos trabajados en la geometría euclidiana  están relacionados con </a:t>
            </a:r>
            <a:r>
              <a:rPr lang="es-CL" b="1"/>
              <a:t>formas, tamaños, distancias y ubicación</a:t>
            </a:r>
            <a:r>
              <a:rPr lang="es-CL"/>
              <a:t>, estos son </a:t>
            </a:r>
            <a:r>
              <a:rPr lang="es-CL" b="1"/>
              <a:t>fundamentales para llegar a la medición de longitudes.</a:t>
            </a:r>
            <a:endParaRPr lang="en-US" b="1"/>
          </a:p>
        </p:txBody>
      </p:sp>
      <p:sp>
        <p:nvSpPr>
          <p:cNvPr id="539" name="Google Shape;539;p44"/>
          <p:cNvSpPr txBox="1">
            <a:spLocks noGrp="1"/>
          </p:cNvSpPr>
          <p:nvPr>
            <p:ph type="subTitle" idx="3"/>
          </p:nvPr>
        </p:nvSpPr>
        <p:spPr>
          <a:xfrm>
            <a:off x="6082144" y="2340884"/>
            <a:ext cx="2175300" cy="174156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s-CL"/>
              <a:t>La medición de </a:t>
            </a:r>
            <a:r>
              <a:rPr lang="es-CL" b="1"/>
              <a:t>perímetros, áreas y volúmenes </a:t>
            </a:r>
            <a:r>
              <a:rPr lang="es-CL"/>
              <a:t>no es sólo sobre figuras, sino también de </a:t>
            </a:r>
            <a:r>
              <a:rPr lang="es-CL" b="1"/>
              <a:t>elementos reales.</a:t>
            </a:r>
            <a:endParaRPr lang="en-US" b="1"/>
          </a:p>
        </p:txBody>
      </p:sp>
      <p:sp>
        <p:nvSpPr>
          <p:cNvPr id="543" name="Google Shape;543;p44"/>
          <p:cNvSpPr/>
          <p:nvPr/>
        </p:nvSpPr>
        <p:spPr>
          <a:xfrm>
            <a:off x="1562987" y="1391451"/>
            <a:ext cx="998988" cy="862500"/>
          </a:xfrm>
          <a:custGeom>
            <a:avLst/>
            <a:gdLst/>
            <a:ahLst/>
            <a:cxnLst/>
            <a:rect l="l" t="t" r="r" b="b"/>
            <a:pathLst>
              <a:path w="12550" h="10728" extrusionOk="0">
                <a:moveTo>
                  <a:pt x="6298" y="369"/>
                </a:moveTo>
                <a:cubicBezTo>
                  <a:pt x="6306" y="369"/>
                  <a:pt x="6315" y="369"/>
                  <a:pt x="6323" y="370"/>
                </a:cubicBezTo>
                <a:cubicBezTo>
                  <a:pt x="6442" y="393"/>
                  <a:pt x="6525" y="477"/>
                  <a:pt x="6525" y="596"/>
                </a:cubicBezTo>
                <a:cubicBezTo>
                  <a:pt x="6525" y="727"/>
                  <a:pt x="6430" y="834"/>
                  <a:pt x="6287" y="834"/>
                </a:cubicBezTo>
                <a:cubicBezTo>
                  <a:pt x="6156" y="834"/>
                  <a:pt x="6049" y="727"/>
                  <a:pt x="6049" y="596"/>
                </a:cubicBezTo>
                <a:cubicBezTo>
                  <a:pt x="6049" y="482"/>
                  <a:pt x="6136" y="369"/>
                  <a:pt x="6298" y="369"/>
                </a:cubicBezTo>
                <a:close/>
                <a:moveTo>
                  <a:pt x="6871" y="727"/>
                </a:moveTo>
                <a:lnTo>
                  <a:pt x="8668" y="2513"/>
                </a:lnTo>
                <a:lnTo>
                  <a:pt x="3906" y="2513"/>
                </a:lnTo>
                <a:lnTo>
                  <a:pt x="5716" y="727"/>
                </a:lnTo>
                <a:cubicBezTo>
                  <a:pt x="5775" y="1001"/>
                  <a:pt x="6013" y="1191"/>
                  <a:pt x="6287" y="1191"/>
                </a:cubicBezTo>
                <a:cubicBezTo>
                  <a:pt x="6573" y="1191"/>
                  <a:pt x="6811" y="1001"/>
                  <a:pt x="6871" y="727"/>
                </a:cubicBezTo>
                <a:close/>
                <a:moveTo>
                  <a:pt x="3573" y="8787"/>
                </a:moveTo>
                <a:cubicBezTo>
                  <a:pt x="5216" y="8787"/>
                  <a:pt x="5097" y="8787"/>
                  <a:pt x="5156" y="8799"/>
                </a:cubicBezTo>
                <a:cubicBezTo>
                  <a:pt x="5275" y="8823"/>
                  <a:pt x="5370" y="8942"/>
                  <a:pt x="5370" y="9061"/>
                </a:cubicBezTo>
                <a:lnTo>
                  <a:pt x="5370" y="9513"/>
                </a:lnTo>
                <a:lnTo>
                  <a:pt x="3287" y="9513"/>
                </a:lnTo>
                <a:cubicBezTo>
                  <a:pt x="3275" y="9049"/>
                  <a:pt x="3275" y="9049"/>
                  <a:pt x="3287" y="9002"/>
                </a:cubicBezTo>
                <a:cubicBezTo>
                  <a:pt x="3334" y="8859"/>
                  <a:pt x="3430" y="8787"/>
                  <a:pt x="3573" y="8787"/>
                </a:cubicBezTo>
                <a:close/>
                <a:moveTo>
                  <a:pt x="10651" y="2885"/>
                </a:moveTo>
                <a:cubicBezTo>
                  <a:pt x="11916" y="2885"/>
                  <a:pt x="11740" y="2894"/>
                  <a:pt x="11740" y="2929"/>
                </a:cubicBezTo>
                <a:cubicBezTo>
                  <a:pt x="11729" y="9255"/>
                  <a:pt x="11779" y="9516"/>
                  <a:pt x="11713" y="9516"/>
                </a:cubicBezTo>
                <a:cubicBezTo>
                  <a:pt x="11707" y="9516"/>
                  <a:pt x="11700" y="9513"/>
                  <a:pt x="11693" y="9513"/>
                </a:cubicBezTo>
                <a:lnTo>
                  <a:pt x="5739" y="9513"/>
                </a:lnTo>
                <a:lnTo>
                  <a:pt x="5739" y="9144"/>
                </a:lnTo>
                <a:lnTo>
                  <a:pt x="11193" y="9144"/>
                </a:lnTo>
                <a:cubicBezTo>
                  <a:pt x="11288" y="9144"/>
                  <a:pt x="11371" y="9049"/>
                  <a:pt x="11371" y="8966"/>
                </a:cubicBezTo>
                <a:lnTo>
                  <a:pt x="11371" y="3441"/>
                </a:lnTo>
                <a:cubicBezTo>
                  <a:pt x="11371" y="3334"/>
                  <a:pt x="11276" y="3263"/>
                  <a:pt x="11193" y="3263"/>
                </a:cubicBezTo>
                <a:lnTo>
                  <a:pt x="3346" y="3263"/>
                </a:lnTo>
                <a:cubicBezTo>
                  <a:pt x="3239" y="3263"/>
                  <a:pt x="3168" y="3346"/>
                  <a:pt x="3168" y="3441"/>
                </a:cubicBezTo>
                <a:cubicBezTo>
                  <a:pt x="3168" y="3537"/>
                  <a:pt x="3251" y="3620"/>
                  <a:pt x="3346" y="3620"/>
                </a:cubicBezTo>
                <a:lnTo>
                  <a:pt x="10990" y="3620"/>
                </a:lnTo>
                <a:lnTo>
                  <a:pt x="10990" y="8775"/>
                </a:lnTo>
                <a:lnTo>
                  <a:pt x="5656" y="8775"/>
                </a:lnTo>
                <a:cubicBezTo>
                  <a:pt x="5561" y="8585"/>
                  <a:pt x="5370" y="8454"/>
                  <a:pt x="5156" y="8430"/>
                </a:cubicBezTo>
                <a:cubicBezTo>
                  <a:pt x="5128" y="8422"/>
                  <a:pt x="4938" y="8419"/>
                  <a:pt x="4696" y="8419"/>
                </a:cubicBezTo>
                <a:cubicBezTo>
                  <a:pt x="4212" y="8419"/>
                  <a:pt x="3521" y="8430"/>
                  <a:pt x="3513" y="8430"/>
                </a:cubicBezTo>
                <a:cubicBezTo>
                  <a:pt x="3287" y="8442"/>
                  <a:pt x="3072" y="8573"/>
                  <a:pt x="2977" y="8775"/>
                </a:cubicBezTo>
                <a:lnTo>
                  <a:pt x="1608" y="8775"/>
                </a:lnTo>
                <a:lnTo>
                  <a:pt x="1608" y="3620"/>
                </a:lnTo>
                <a:lnTo>
                  <a:pt x="2656" y="3620"/>
                </a:lnTo>
                <a:cubicBezTo>
                  <a:pt x="2763" y="3620"/>
                  <a:pt x="2834" y="3525"/>
                  <a:pt x="2834" y="3441"/>
                </a:cubicBezTo>
                <a:cubicBezTo>
                  <a:pt x="2834" y="3334"/>
                  <a:pt x="2751" y="3263"/>
                  <a:pt x="2656" y="3263"/>
                </a:cubicBezTo>
                <a:lnTo>
                  <a:pt x="1429" y="3263"/>
                </a:lnTo>
                <a:cubicBezTo>
                  <a:pt x="1322" y="3263"/>
                  <a:pt x="1251" y="3346"/>
                  <a:pt x="1251" y="3441"/>
                </a:cubicBezTo>
                <a:lnTo>
                  <a:pt x="1251" y="8966"/>
                </a:lnTo>
                <a:cubicBezTo>
                  <a:pt x="1251" y="9061"/>
                  <a:pt x="1334" y="9144"/>
                  <a:pt x="1429" y="9144"/>
                </a:cubicBezTo>
                <a:lnTo>
                  <a:pt x="2918" y="9144"/>
                </a:lnTo>
                <a:lnTo>
                  <a:pt x="2918" y="9513"/>
                </a:lnTo>
                <a:lnTo>
                  <a:pt x="917" y="9513"/>
                </a:lnTo>
                <a:cubicBezTo>
                  <a:pt x="894" y="9513"/>
                  <a:pt x="870" y="9490"/>
                  <a:pt x="870" y="9466"/>
                </a:cubicBezTo>
                <a:cubicBezTo>
                  <a:pt x="892" y="3144"/>
                  <a:pt x="843" y="2892"/>
                  <a:pt x="900" y="2892"/>
                </a:cubicBezTo>
                <a:cubicBezTo>
                  <a:pt x="905" y="2892"/>
                  <a:pt x="911" y="2894"/>
                  <a:pt x="917" y="2894"/>
                </a:cubicBezTo>
                <a:cubicBezTo>
                  <a:pt x="6680" y="2894"/>
                  <a:pt x="9386" y="2885"/>
                  <a:pt x="10651" y="2885"/>
                </a:cubicBezTo>
                <a:close/>
                <a:moveTo>
                  <a:pt x="6277" y="0"/>
                </a:moveTo>
                <a:cubicBezTo>
                  <a:pt x="6049" y="0"/>
                  <a:pt x="5823" y="84"/>
                  <a:pt x="5656" y="250"/>
                </a:cubicBezTo>
                <a:lnTo>
                  <a:pt x="3370" y="2513"/>
                </a:lnTo>
                <a:lnTo>
                  <a:pt x="894" y="2513"/>
                </a:lnTo>
                <a:cubicBezTo>
                  <a:pt x="667" y="2513"/>
                  <a:pt x="477" y="2691"/>
                  <a:pt x="477" y="2929"/>
                </a:cubicBezTo>
                <a:lnTo>
                  <a:pt x="477" y="9513"/>
                </a:lnTo>
                <a:lnTo>
                  <a:pt x="417" y="9513"/>
                </a:lnTo>
                <a:cubicBezTo>
                  <a:pt x="191" y="9513"/>
                  <a:pt x="1" y="9692"/>
                  <a:pt x="1" y="9930"/>
                </a:cubicBezTo>
                <a:lnTo>
                  <a:pt x="1" y="10311"/>
                </a:lnTo>
                <a:cubicBezTo>
                  <a:pt x="1" y="10537"/>
                  <a:pt x="179" y="10728"/>
                  <a:pt x="417" y="10728"/>
                </a:cubicBezTo>
                <a:lnTo>
                  <a:pt x="7811" y="10728"/>
                </a:lnTo>
                <a:cubicBezTo>
                  <a:pt x="7918" y="10728"/>
                  <a:pt x="7990" y="10645"/>
                  <a:pt x="7990" y="10549"/>
                </a:cubicBezTo>
                <a:cubicBezTo>
                  <a:pt x="7990" y="10454"/>
                  <a:pt x="7895" y="10371"/>
                  <a:pt x="7811" y="10371"/>
                </a:cubicBezTo>
                <a:cubicBezTo>
                  <a:pt x="7049" y="10370"/>
                  <a:pt x="6364" y="10369"/>
                  <a:pt x="5749" y="10369"/>
                </a:cubicBezTo>
                <a:cubicBezTo>
                  <a:pt x="2782" y="10369"/>
                  <a:pt x="1447" y="10380"/>
                  <a:pt x="848" y="10380"/>
                </a:cubicBezTo>
                <a:cubicBezTo>
                  <a:pt x="301" y="10380"/>
                  <a:pt x="370" y="10371"/>
                  <a:pt x="370" y="10335"/>
                </a:cubicBezTo>
                <a:lnTo>
                  <a:pt x="370" y="9942"/>
                </a:lnTo>
                <a:cubicBezTo>
                  <a:pt x="370" y="9904"/>
                  <a:pt x="221" y="9896"/>
                  <a:pt x="1247" y="9896"/>
                </a:cubicBezTo>
                <a:cubicBezTo>
                  <a:pt x="2032" y="9896"/>
                  <a:pt x="3502" y="9901"/>
                  <a:pt x="6250" y="9901"/>
                </a:cubicBezTo>
                <a:cubicBezTo>
                  <a:pt x="7776" y="9901"/>
                  <a:pt x="9695" y="9899"/>
                  <a:pt x="12109" y="9894"/>
                </a:cubicBezTo>
                <a:cubicBezTo>
                  <a:pt x="12145" y="9894"/>
                  <a:pt x="12157" y="9918"/>
                  <a:pt x="12157" y="9942"/>
                </a:cubicBezTo>
                <a:lnTo>
                  <a:pt x="12157" y="10335"/>
                </a:lnTo>
                <a:cubicBezTo>
                  <a:pt x="12157" y="10359"/>
                  <a:pt x="12145" y="10371"/>
                  <a:pt x="12109" y="10371"/>
                </a:cubicBezTo>
                <a:lnTo>
                  <a:pt x="8478" y="10371"/>
                </a:lnTo>
                <a:cubicBezTo>
                  <a:pt x="8371" y="10371"/>
                  <a:pt x="8299" y="10466"/>
                  <a:pt x="8299" y="10549"/>
                </a:cubicBezTo>
                <a:cubicBezTo>
                  <a:pt x="8299" y="10656"/>
                  <a:pt x="8395" y="10728"/>
                  <a:pt x="8478" y="10728"/>
                </a:cubicBezTo>
                <a:lnTo>
                  <a:pt x="12145" y="10728"/>
                </a:lnTo>
                <a:cubicBezTo>
                  <a:pt x="12359" y="10728"/>
                  <a:pt x="12550" y="10549"/>
                  <a:pt x="12550" y="10311"/>
                </a:cubicBezTo>
                <a:lnTo>
                  <a:pt x="12550" y="9930"/>
                </a:lnTo>
                <a:cubicBezTo>
                  <a:pt x="12550" y="9704"/>
                  <a:pt x="12383" y="9513"/>
                  <a:pt x="12145" y="9513"/>
                </a:cubicBezTo>
                <a:lnTo>
                  <a:pt x="12086" y="9513"/>
                </a:lnTo>
                <a:lnTo>
                  <a:pt x="12086" y="2929"/>
                </a:lnTo>
                <a:cubicBezTo>
                  <a:pt x="12086" y="2715"/>
                  <a:pt x="11907" y="2513"/>
                  <a:pt x="11669" y="2513"/>
                </a:cubicBezTo>
                <a:lnTo>
                  <a:pt x="9180" y="2513"/>
                </a:lnTo>
                <a:lnTo>
                  <a:pt x="6906" y="250"/>
                </a:lnTo>
                <a:cubicBezTo>
                  <a:pt x="6734" y="84"/>
                  <a:pt x="6504" y="0"/>
                  <a:pt x="62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44"/>
          <p:cNvSpPr/>
          <p:nvPr/>
        </p:nvSpPr>
        <p:spPr>
          <a:xfrm>
            <a:off x="4072509" y="1454996"/>
            <a:ext cx="998981" cy="827087"/>
          </a:xfrm>
          <a:custGeom>
            <a:avLst/>
            <a:gdLst/>
            <a:ahLst/>
            <a:cxnLst/>
            <a:rect l="l" t="t" r="r" b="b"/>
            <a:pathLst>
              <a:path w="11967" h="9809" extrusionOk="0">
                <a:moveTo>
                  <a:pt x="8309" y="358"/>
                </a:moveTo>
                <a:cubicBezTo>
                  <a:pt x="8940" y="358"/>
                  <a:pt x="9663" y="469"/>
                  <a:pt x="10418" y="796"/>
                </a:cubicBezTo>
                <a:lnTo>
                  <a:pt x="10418" y="7796"/>
                </a:lnTo>
                <a:cubicBezTo>
                  <a:pt x="9723" y="7513"/>
                  <a:pt x="8997" y="7381"/>
                  <a:pt x="8289" y="7381"/>
                </a:cubicBezTo>
                <a:cubicBezTo>
                  <a:pt x="7542" y="7381"/>
                  <a:pt x="6816" y="7527"/>
                  <a:pt x="6168" y="7796"/>
                </a:cubicBezTo>
                <a:lnTo>
                  <a:pt x="6168" y="796"/>
                </a:lnTo>
                <a:cubicBezTo>
                  <a:pt x="6430" y="676"/>
                  <a:pt x="7238" y="358"/>
                  <a:pt x="8309" y="358"/>
                </a:cubicBezTo>
                <a:close/>
                <a:moveTo>
                  <a:pt x="3700" y="358"/>
                </a:moveTo>
                <a:cubicBezTo>
                  <a:pt x="4458" y="358"/>
                  <a:pt x="5191" y="513"/>
                  <a:pt x="5823" y="796"/>
                </a:cubicBezTo>
                <a:cubicBezTo>
                  <a:pt x="5811" y="1677"/>
                  <a:pt x="5811" y="6761"/>
                  <a:pt x="5811" y="7796"/>
                </a:cubicBezTo>
                <a:cubicBezTo>
                  <a:pt x="5418" y="7642"/>
                  <a:pt x="4656" y="7392"/>
                  <a:pt x="3668" y="7392"/>
                </a:cubicBezTo>
                <a:cubicBezTo>
                  <a:pt x="2929" y="7392"/>
                  <a:pt x="2215" y="7523"/>
                  <a:pt x="1548" y="7808"/>
                </a:cubicBezTo>
                <a:lnTo>
                  <a:pt x="1548" y="3867"/>
                </a:lnTo>
                <a:cubicBezTo>
                  <a:pt x="1548" y="3760"/>
                  <a:pt x="1477" y="3689"/>
                  <a:pt x="1370" y="3689"/>
                </a:cubicBezTo>
                <a:cubicBezTo>
                  <a:pt x="1262" y="3689"/>
                  <a:pt x="1191" y="3760"/>
                  <a:pt x="1191" y="3867"/>
                </a:cubicBezTo>
                <a:lnTo>
                  <a:pt x="1191" y="7987"/>
                </a:lnTo>
                <a:cubicBezTo>
                  <a:pt x="1191" y="8118"/>
                  <a:pt x="1298" y="8225"/>
                  <a:pt x="1429" y="8225"/>
                </a:cubicBezTo>
                <a:cubicBezTo>
                  <a:pt x="1465" y="8225"/>
                  <a:pt x="1489" y="8225"/>
                  <a:pt x="1524" y="8213"/>
                </a:cubicBezTo>
                <a:cubicBezTo>
                  <a:pt x="2203" y="7916"/>
                  <a:pt x="2917" y="7761"/>
                  <a:pt x="3656" y="7761"/>
                </a:cubicBezTo>
                <a:cubicBezTo>
                  <a:pt x="4715" y="7761"/>
                  <a:pt x="5537" y="8070"/>
                  <a:pt x="5799" y="8189"/>
                </a:cubicBezTo>
                <a:lnTo>
                  <a:pt x="5799" y="8606"/>
                </a:lnTo>
                <a:lnTo>
                  <a:pt x="417" y="8606"/>
                </a:lnTo>
                <a:cubicBezTo>
                  <a:pt x="381" y="8606"/>
                  <a:pt x="358" y="8582"/>
                  <a:pt x="358" y="8547"/>
                </a:cubicBezTo>
                <a:lnTo>
                  <a:pt x="358" y="1248"/>
                </a:lnTo>
                <a:cubicBezTo>
                  <a:pt x="358" y="1212"/>
                  <a:pt x="381" y="1188"/>
                  <a:pt x="417" y="1188"/>
                </a:cubicBezTo>
                <a:lnTo>
                  <a:pt x="1203" y="1188"/>
                </a:lnTo>
                <a:lnTo>
                  <a:pt x="1203" y="3153"/>
                </a:lnTo>
                <a:cubicBezTo>
                  <a:pt x="1203" y="3248"/>
                  <a:pt x="1274" y="3332"/>
                  <a:pt x="1382" y="3332"/>
                </a:cubicBezTo>
                <a:cubicBezTo>
                  <a:pt x="1489" y="3332"/>
                  <a:pt x="1560" y="3248"/>
                  <a:pt x="1560" y="3153"/>
                </a:cubicBezTo>
                <a:lnTo>
                  <a:pt x="1560" y="796"/>
                </a:lnTo>
                <a:cubicBezTo>
                  <a:pt x="2253" y="495"/>
                  <a:pt x="2987" y="358"/>
                  <a:pt x="3700" y="358"/>
                </a:cubicBezTo>
                <a:close/>
                <a:moveTo>
                  <a:pt x="6608" y="7987"/>
                </a:moveTo>
                <a:lnTo>
                  <a:pt x="6608" y="9249"/>
                </a:lnTo>
                <a:lnTo>
                  <a:pt x="6501" y="9166"/>
                </a:lnTo>
                <a:cubicBezTo>
                  <a:pt x="6471" y="9136"/>
                  <a:pt x="6430" y="9121"/>
                  <a:pt x="6390" y="9121"/>
                </a:cubicBezTo>
                <a:cubicBezTo>
                  <a:pt x="6349" y="9121"/>
                  <a:pt x="6311" y="9136"/>
                  <a:pt x="6287" y="9166"/>
                </a:cubicBezTo>
                <a:lnTo>
                  <a:pt x="6168" y="9261"/>
                </a:lnTo>
                <a:lnTo>
                  <a:pt x="6168" y="8166"/>
                </a:lnTo>
                <a:cubicBezTo>
                  <a:pt x="6251" y="8118"/>
                  <a:pt x="6418" y="8058"/>
                  <a:pt x="6608" y="7987"/>
                </a:cubicBezTo>
                <a:close/>
                <a:moveTo>
                  <a:pt x="8273" y="0"/>
                </a:moveTo>
                <a:cubicBezTo>
                  <a:pt x="7438" y="0"/>
                  <a:pt x="6643" y="178"/>
                  <a:pt x="5989" y="486"/>
                </a:cubicBezTo>
                <a:cubicBezTo>
                  <a:pt x="5715" y="367"/>
                  <a:pt x="4858" y="10"/>
                  <a:pt x="3668" y="10"/>
                </a:cubicBezTo>
                <a:cubicBezTo>
                  <a:pt x="2858" y="10"/>
                  <a:pt x="2072" y="176"/>
                  <a:pt x="1322" y="510"/>
                </a:cubicBezTo>
                <a:cubicBezTo>
                  <a:pt x="1143" y="593"/>
                  <a:pt x="1191" y="796"/>
                  <a:pt x="1191" y="843"/>
                </a:cubicBezTo>
                <a:lnTo>
                  <a:pt x="405" y="843"/>
                </a:lnTo>
                <a:cubicBezTo>
                  <a:pt x="179" y="843"/>
                  <a:pt x="0" y="1022"/>
                  <a:pt x="0" y="1248"/>
                </a:cubicBezTo>
                <a:lnTo>
                  <a:pt x="0" y="8535"/>
                </a:lnTo>
                <a:cubicBezTo>
                  <a:pt x="0" y="8761"/>
                  <a:pt x="179" y="8939"/>
                  <a:pt x="405" y="8939"/>
                </a:cubicBezTo>
                <a:lnTo>
                  <a:pt x="5811" y="8939"/>
                </a:lnTo>
                <a:lnTo>
                  <a:pt x="5811" y="9630"/>
                </a:lnTo>
                <a:cubicBezTo>
                  <a:pt x="5811" y="9740"/>
                  <a:pt x="5889" y="9808"/>
                  <a:pt x="5977" y="9808"/>
                </a:cubicBezTo>
                <a:cubicBezTo>
                  <a:pt x="6013" y="9808"/>
                  <a:pt x="6050" y="9797"/>
                  <a:pt x="6084" y="9773"/>
                </a:cubicBezTo>
                <a:lnTo>
                  <a:pt x="6382" y="9535"/>
                </a:lnTo>
                <a:cubicBezTo>
                  <a:pt x="6656" y="9737"/>
                  <a:pt x="6668" y="9809"/>
                  <a:pt x="6787" y="9809"/>
                </a:cubicBezTo>
                <a:cubicBezTo>
                  <a:pt x="6894" y="9809"/>
                  <a:pt x="6966" y="9737"/>
                  <a:pt x="6966" y="9630"/>
                </a:cubicBezTo>
                <a:lnTo>
                  <a:pt x="6966" y="8939"/>
                </a:lnTo>
                <a:lnTo>
                  <a:pt x="9335" y="8939"/>
                </a:lnTo>
                <a:cubicBezTo>
                  <a:pt x="9442" y="8939"/>
                  <a:pt x="9513" y="8856"/>
                  <a:pt x="9513" y="8761"/>
                </a:cubicBezTo>
                <a:cubicBezTo>
                  <a:pt x="9513" y="8654"/>
                  <a:pt x="9442" y="8582"/>
                  <a:pt x="9335" y="8582"/>
                </a:cubicBezTo>
                <a:lnTo>
                  <a:pt x="6966" y="8582"/>
                </a:lnTo>
                <a:lnTo>
                  <a:pt x="6966" y="7892"/>
                </a:lnTo>
                <a:cubicBezTo>
                  <a:pt x="7400" y="7783"/>
                  <a:pt x="7847" y="7728"/>
                  <a:pt x="8295" y="7728"/>
                </a:cubicBezTo>
                <a:cubicBezTo>
                  <a:pt x="9025" y="7728"/>
                  <a:pt x="9760" y="7875"/>
                  <a:pt x="10454" y="8177"/>
                </a:cubicBezTo>
                <a:cubicBezTo>
                  <a:pt x="10483" y="8192"/>
                  <a:pt x="10514" y="8199"/>
                  <a:pt x="10544" y="8199"/>
                </a:cubicBezTo>
                <a:cubicBezTo>
                  <a:pt x="10662" y="8199"/>
                  <a:pt x="10776" y="8096"/>
                  <a:pt x="10776" y="7963"/>
                </a:cubicBezTo>
                <a:lnTo>
                  <a:pt x="10776" y="1177"/>
                </a:lnTo>
                <a:lnTo>
                  <a:pt x="11561" y="1177"/>
                </a:lnTo>
                <a:cubicBezTo>
                  <a:pt x="11597" y="1177"/>
                  <a:pt x="11621" y="1212"/>
                  <a:pt x="11621" y="1236"/>
                </a:cubicBezTo>
                <a:lnTo>
                  <a:pt x="11621" y="8535"/>
                </a:lnTo>
                <a:cubicBezTo>
                  <a:pt x="11621" y="8570"/>
                  <a:pt x="11597" y="8594"/>
                  <a:pt x="11561" y="8594"/>
                </a:cubicBezTo>
                <a:lnTo>
                  <a:pt x="10049" y="8594"/>
                </a:lnTo>
                <a:cubicBezTo>
                  <a:pt x="9942" y="8594"/>
                  <a:pt x="9871" y="8666"/>
                  <a:pt x="9871" y="8773"/>
                </a:cubicBezTo>
                <a:cubicBezTo>
                  <a:pt x="9871" y="8880"/>
                  <a:pt x="9942" y="8951"/>
                  <a:pt x="10049" y="8951"/>
                </a:cubicBezTo>
                <a:lnTo>
                  <a:pt x="11561" y="8951"/>
                </a:lnTo>
                <a:cubicBezTo>
                  <a:pt x="11788" y="8951"/>
                  <a:pt x="11966" y="8773"/>
                  <a:pt x="11966" y="8547"/>
                </a:cubicBezTo>
                <a:lnTo>
                  <a:pt x="11966" y="1236"/>
                </a:lnTo>
                <a:cubicBezTo>
                  <a:pt x="11954" y="998"/>
                  <a:pt x="11776" y="831"/>
                  <a:pt x="11549" y="831"/>
                </a:cubicBezTo>
                <a:lnTo>
                  <a:pt x="10764" y="831"/>
                </a:lnTo>
                <a:cubicBezTo>
                  <a:pt x="10752" y="784"/>
                  <a:pt x="10811" y="581"/>
                  <a:pt x="10633" y="498"/>
                </a:cubicBezTo>
                <a:cubicBezTo>
                  <a:pt x="9864" y="154"/>
                  <a:pt x="9051" y="0"/>
                  <a:pt x="827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545;p44"/>
          <p:cNvSpPr/>
          <p:nvPr/>
        </p:nvSpPr>
        <p:spPr>
          <a:xfrm>
            <a:off x="6712169" y="1347311"/>
            <a:ext cx="998995" cy="1003345"/>
          </a:xfrm>
          <a:custGeom>
            <a:avLst/>
            <a:gdLst/>
            <a:ahLst/>
            <a:cxnLst/>
            <a:rect l="l" t="t" r="r" b="b"/>
            <a:pathLst>
              <a:path w="11478" h="11413" extrusionOk="0">
                <a:moveTo>
                  <a:pt x="1401" y="515"/>
                </a:moveTo>
                <a:cubicBezTo>
                  <a:pt x="1616" y="515"/>
                  <a:pt x="1834" y="595"/>
                  <a:pt x="2000" y="756"/>
                </a:cubicBezTo>
                <a:lnTo>
                  <a:pt x="2548" y="1304"/>
                </a:lnTo>
                <a:lnTo>
                  <a:pt x="1358" y="2494"/>
                </a:lnTo>
                <a:lnTo>
                  <a:pt x="810" y="1947"/>
                </a:lnTo>
                <a:cubicBezTo>
                  <a:pt x="476" y="1625"/>
                  <a:pt x="476" y="1078"/>
                  <a:pt x="810" y="756"/>
                </a:cubicBezTo>
                <a:cubicBezTo>
                  <a:pt x="971" y="595"/>
                  <a:pt x="1185" y="515"/>
                  <a:pt x="1401" y="515"/>
                </a:cubicBezTo>
                <a:close/>
                <a:moveTo>
                  <a:pt x="2798" y="1566"/>
                </a:moveTo>
                <a:lnTo>
                  <a:pt x="3251" y="2006"/>
                </a:lnTo>
                <a:lnTo>
                  <a:pt x="2655" y="2602"/>
                </a:lnTo>
                <a:lnTo>
                  <a:pt x="2060" y="3197"/>
                </a:lnTo>
                <a:lnTo>
                  <a:pt x="1608" y="2756"/>
                </a:lnTo>
                <a:lnTo>
                  <a:pt x="2798" y="1566"/>
                </a:lnTo>
                <a:close/>
                <a:moveTo>
                  <a:pt x="10132" y="9031"/>
                </a:moveTo>
                <a:lnTo>
                  <a:pt x="10811" y="10757"/>
                </a:lnTo>
                <a:lnTo>
                  <a:pt x="9085" y="10091"/>
                </a:lnTo>
                <a:lnTo>
                  <a:pt x="10132" y="9031"/>
                </a:lnTo>
                <a:close/>
                <a:moveTo>
                  <a:pt x="4036" y="5685"/>
                </a:moveTo>
                <a:lnTo>
                  <a:pt x="5763" y="7412"/>
                </a:lnTo>
                <a:lnTo>
                  <a:pt x="5418" y="7757"/>
                </a:lnTo>
                <a:lnTo>
                  <a:pt x="5001" y="7340"/>
                </a:lnTo>
                <a:cubicBezTo>
                  <a:pt x="4965" y="7299"/>
                  <a:pt x="4920" y="7278"/>
                  <a:pt x="4876" y="7278"/>
                </a:cubicBezTo>
                <a:cubicBezTo>
                  <a:pt x="4831" y="7278"/>
                  <a:pt x="4787" y="7299"/>
                  <a:pt x="4751" y="7340"/>
                </a:cubicBezTo>
                <a:cubicBezTo>
                  <a:pt x="4679" y="7412"/>
                  <a:pt x="4679" y="7519"/>
                  <a:pt x="4751" y="7590"/>
                </a:cubicBezTo>
                <a:lnTo>
                  <a:pt x="5168" y="8007"/>
                </a:lnTo>
                <a:lnTo>
                  <a:pt x="4763" y="8412"/>
                </a:lnTo>
                <a:lnTo>
                  <a:pt x="3822" y="7471"/>
                </a:lnTo>
                <a:cubicBezTo>
                  <a:pt x="3786" y="7436"/>
                  <a:pt x="3742" y="7418"/>
                  <a:pt x="3697" y="7418"/>
                </a:cubicBezTo>
                <a:cubicBezTo>
                  <a:pt x="3652" y="7418"/>
                  <a:pt x="3608" y="7436"/>
                  <a:pt x="3572" y="7471"/>
                </a:cubicBezTo>
                <a:cubicBezTo>
                  <a:pt x="3501" y="7543"/>
                  <a:pt x="3501" y="7650"/>
                  <a:pt x="3572" y="7721"/>
                </a:cubicBezTo>
                <a:lnTo>
                  <a:pt x="4513" y="8662"/>
                </a:lnTo>
                <a:lnTo>
                  <a:pt x="4108" y="9067"/>
                </a:lnTo>
                <a:lnTo>
                  <a:pt x="3691" y="8638"/>
                </a:lnTo>
                <a:cubicBezTo>
                  <a:pt x="3655" y="8602"/>
                  <a:pt x="3611" y="8584"/>
                  <a:pt x="3566" y="8584"/>
                </a:cubicBezTo>
                <a:cubicBezTo>
                  <a:pt x="3521" y="8584"/>
                  <a:pt x="3477" y="8602"/>
                  <a:pt x="3441" y="8638"/>
                </a:cubicBezTo>
                <a:cubicBezTo>
                  <a:pt x="3358" y="8721"/>
                  <a:pt x="3358" y="8817"/>
                  <a:pt x="3441" y="8900"/>
                </a:cubicBezTo>
                <a:lnTo>
                  <a:pt x="3858" y="9317"/>
                </a:lnTo>
                <a:lnTo>
                  <a:pt x="3453" y="9710"/>
                </a:lnTo>
                <a:lnTo>
                  <a:pt x="3036" y="9293"/>
                </a:lnTo>
                <a:cubicBezTo>
                  <a:pt x="3001" y="9257"/>
                  <a:pt x="2956" y="9239"/>
                  <a:pt x="2911" y="9239"/>
                </a:cubicBezTo>
                <a:cubicBezTo>
                  <a:pt x="2867" y="9239"/>
                  <a:pt x="2822" y="9257"/>
                  <a:pt x="2786" y="9293"/>
                </a:cubicBezTo>
                <a:cubicBezTo>
                  <a:pt x="2703" y="9376"/>
                  <a:pt x="2703" y="9471"/>
                  <a:pt x="2786" y="9555"/>
                </a:cubicBezTo>
                <a:lnTo>
                  <a:pt x="3203" y="9972"/>
                </a:lnTo>
                <a:lnTo>
                  <a:pt x="2798" y="10364"/>
                </a:lnTo>
                <a:lnTo>
                  <a:pt x="1858" y="9436"/>
                </a:lnTo>
                <a:cubicBezTo>
                  <a:pt x="1822" y="9394"/>
                  <a:pt x="1777" y="9373"/>
                  <a:pt x="1733" y="9373"/>
                </a:cubicBezTo>
                <a:cubicBezTo>
                  <a:pt x="1688" y="9373"/>
                  <a:pt x="1643" y="9394"/>
                  <a:pt x="1608" y="9436"/>
                </a:cubicBezTo>
                <a:cubicBezTo>
                  <a:pt x="1536" y="9507"/>
                  <a:pt x="1536" y="9614"/>
                  <a:pt x="1608" y="9686"/>
                </a:cubicBezTo>
                <a:lnTo>
                  <a:pt x="2548" y="10626"/>
                </a:lnTo>
                <a:lnTo>
                  <a:pt x="2191" y="10984"/>
                </a:lnTo>
                <a:cubicBezTo>
                  <a:pt x="2155" y="11007"/>
                  <a:pt x="2096" y="11043"/>
                  <a:pt x="2048" y="11043"/>
                </a:cubicBezTo>
                <a:cubicBezTo>
                  <a:pt x="2012" y="11043"/>
                  <a:pt x="1953" y="11019"/>
                  <a:pt x="1917" y="10984"/>
                </a:cubicBezTo>
                <a:lnTo>
                  <a:pt x="465" y="9519"/>
                </a:lnTo>
                <a:cubicBezTo>
                  <a:pt x="381" y="9448"/>
                  <a:pt x="381" y="9329"/>
                  <a:pt x="465" y="9257"/>
                </a:cubicBezTo>
                <a:lnTo>
                  <a:pt x="4036" y="5685"/>
                </a:lnTo>
                <a:close/>
                <a:moveTo>
                  <a:pt x="9428" y="0"/>
                </a:moveTo>
                <a:cubicBezTo>
                  <a:pt x="9290" y="0"/>
                  <a:pt x="9150" y="54"/>
                  <a:pt x="9037" y="161"/>
                </a:cubicBezTo>
                <a:lnTo>
                  <a:pt x="6299" y="2899"/>
                </a:lnTo>
                <a:cubicBezTo>
                  <a:pt x="6227" y="2971"/>
                  <a:pt x="6227" y="3078"/>
                  <a:pt x="6299" y="3149"/>
                </a:cubicBezTo>
                <a:cubicBezTo>
                  <a:pt x="6334" y="3185"/>
                  <a:pt x="6379" y="3203"/>
                  <a:pt x="6424" y="3203"/>
                </a:cubicBezTo>
                <a:cubicBezTo>
                  <a:pt x="6468" y="3203"/>
                  <a:pt x="6513" y="3185"/>
                  <a:pt x="6549" y="3149"/>
                </a:cubicBezTo>
                <a:lnTo>
                  <a:pt x="9287" y="411"/>
                </a:lnTo>
                <a:cubicBezTo>
                  <a:pt x="9323" y="387"/>
                  <a:pt x="9382" y="351"/>
                  <a:pt x="9418" y="351"/>
                </a:cubicBezTo>
                <a:cubicBezTo>
                  <a:pt x="9466" y="351"/>
                  <a:pt x="9525" y="363"/>
                  <a:pt x="9561" y="411"/>
                </a:cubicBezTo>
                <a:lnTo>
                  <a:pt x="11013" y="1875"/>
                </a:lnTo>
                <a:cubicBezTo>
                  <a:pt x="11049" y="1899"/>
                  <a:pt x="11073" y="1959"/>
                  <a:pt x="11073" y="2006"/>
                </a:cubicBezTo>
                <a:cubicBezTo>
                  <a:pt x="11073" y="2054"/>
                  <a:pt x="11061" y="2113"/>
                  <a:pt x="11013" y="2137"/>
                </a:cubicBezTo>
                <a:lnTo>
                  <a:pt x="10656" y="2494"/>
                </a:lnTo>
                <a:lnTo>
                  <a:pt x="9716" y="1554"/>
                </a:lnTo>
                <a:cubicBezTo>
                  <a:pt x="9680" y="1518"/>
                  <a:pt x="9635" y="1500"/>
                  <a:pt x="9591" y="1500"/>
                </a:cubicBezTo>
                <a:cubicBezTo>
                  <a:pt x="9546" y="1500"/>
                  <a:pt x="9501" y="1518"/>
                  <a:pt x="9466" y="1554"/>
                </a:cubicBezTo>
                <a:cubicBezTo>
                  <a:pt x="9394" y="1637"/>
                  <a:pt x="9394" y="1732"/>
                  <a:pt x="9466" y="1816"/>
                </a:cubicBezTo>
                <a:lnTo>
                  <a:pt x="10406" y="2744"/>
                </a:lnTo>
                <a:lnTo>
                  <a:pt x="10001" y="3149"/>
                </a:lnTo>
                <a:lnTo>
                  <a:pt x="9585" y="2733"/>
                </a:lnTo>
                <a:cubicBezTo>
                  <a:pt x="9549" y="2697"/>
                  <a:pt x="9504" y="2679"/>
                  <a:pt x="9460" y="2679"/>
                </a:cubicBezTo>
                <a:cubicBezTo>
                  <a:pt x="9415" y="2679"/>
                  <a:pt x="9370" y="2697"/>
                  <a:pt x="9335" y="2733"/>
                </a:cubicBezTo>
                <a:cubicBezTo>
                  <a:pt x="9263" y="2804"/>
                  <a:pt x="9263" y="2911"/>
                  <a:pt x="9335" y="2983"/>
                </a:cubicBezTo>
                <a:lnTo>
                  <a:pt x="9751" y="3399"/>
                </a:lnTo>
                <a:lnTo>
                  <a:pt x="9347" y="3804"/>
                </a:lnTo>
                <a:lnTo>
                  <a:pt x="8930" y="3387"/>
                </a:lnTo>
                <a:cubicBezTo>
                  <a:pt x="8894" y="3352"/>
                  <a:pt x="8850" y="3334"/>
                  <a:pt x="8805" y="3334"/>
                </a:cubicBezTo>
                <a:cubicBezTo>
                  <a:pt x="8760" y="3334"/>
                  <a:pt x="8716" y="3352"/>
                  <a:pt x="8680" y="3387"/>
                </a:cubicBezTo>
                <a:cubicBezTo>
                  <a:pt x="8597" y="3459"/>
                  <a:pt x="8597" y="3566"/>
                  <a:pt x="8680" y="3637"/>
                </a:cubicBezTo>
                <a:lnTo>
                  <a:pt x="9097" y="4054"/>
                </a:lnTo>
                <a:lnTo>
                  <a:pt x="8692" y="4459"/>
                </a:lnTo>
                <a:lnTo>
                  <a:pt x="7751" y="3518"/>
                </a:lnTo>
                <a:cubicBezTo>
                  <a:pt x="7715" y="3483"/>
                  <a:pt x="7671" y="3465"/>
                  <a:pt x="7626" y="3465"/>
                </a:cubicBezTo>
                <a:cubicBezTo>
                  <a:pt x="7581" y="3465"/>
                  <a:pt x="7537" y="3483"/>
                  <a:pt x="7501" y="3518"/>
                </a:cubicBezTo>
                <a:cubicBezTo>
                  <a:pt x="7430" y="3602"/>
                  <a:pt x="7430" y="3697"/>
                  <a:pt x="7501" y="3780"/>
                </a:cubicBezTo>
                <a:lnTo>
                  <a:pt x="8442" y="4709"/>
                </a:lnTo>
                <a:lnTo>
                  <a:pt x="8037" y="5114"/>
                </a:lnTo>
                <a:lnTo>
                  <a:pt x="7620" y="4697"/>
                </a:lnTo>
                <a:cubicBezTo>
                  <a:pt x="7584" y="4661"/>
                  <a:pt x="7540" y="4644"/>
                  <a:pt x="7495" y="4644"/>
                </a:cubicBezTo>
                <a:cubicBezTo>
                  <a:pt x="7451" y="4644"/>
                  <a:pt x="7406" y="4661"/>
                  <a:pt x="7370" y="4697"/>
                </a:cubicBezTo>
                <a:cubicBezTo>
                  <a:pt x="7287" y="4769"/>
                  <a:pt x="7287" y="4876"/>
                  <a:pt x="7370" y="4947"/>
                </a:cubicBezTo>
                <a:lnTo>
                  <a:pt x="7787" y="5364"/>
                </a:lnTo>
                <a:lnTo>
                  <a:pt x="7442" y="5709"/>
                </a:lnTo>
                <a:lnTo>
                  <a:pt x="5715" y="3983"/>
                </a:lnTo>
                <a:lnTo>
                  <a:pt x="6037" y="3661"/>
                </a:lnTo>
                <a:cubicBezTo>
                  <a:pt x="6120" y="3578"/>
                  <a:pt x="6120" y="3483"/>
                  <a:pt x="6037" y="3399"/>
                </a:cubicBezTo>
                <a:cubicBezTo>
                  <a:pt x="6001" y="3364"/>
                  <a:pt x="5956" y="3346"/>
                  <a:pt x="5912" y="3346"/>
                </a:cubicBezTo>
                <a:cubicBezTo>
                  <a:pt x="5867" y="3346"/>
                  <a:pt x="5822" y="3364"/>
                  <a:pt x="5787" y="3399"/>
                </a:cubicBezTo>
                <a:lnTo>
                  <a:pt x="5465" y="3733"/>
                </a:lnTo>
                <a:lnTo>
                  <a:pt x="2239" y="506"/>
                </a:lnTo>
                <a:cubicBezTo>
                  <a:pt x="2012" y="280"/>
                  <a:pt x="1715" y="161"/>
                  <a:pt x="1381" y="161"/>
                </a:cubicBezTo>
                <a:cubicBezTo>
                  <a:pt x="1072" y="161"/>
                  <a:pt x="762" y="280"/>
                  <a:pt x="536" y="506"/>
                </a:cubicBezTo>
                <a:cubicBezTo>
                  <a:pt x="310" y="732"/>
                  <a:pt x="191" y="1030"/>
                  <a:pt x="191" y="1351"/>
                </a:cubicBezTo>
                <a:cubicBezTo>
                  <a:pt x="191" y="1661"/>
                  <a:pt x="310" y="1971"/>
                  <a:pt x="536" y="2197"/>
                </a:cubicBezTo>
                <a:lnTo>
                  <a:pt x="3774" y="5447"/>
                </a:lnTo>
                <a:lnTo>
                  <a:pt x="203" y="9019"/>
                </a:lnTo>
                <a:cubicBezTo>
                  <a:pt x="0" y="9221"/>
                  <a:pt x="0" y="9567"/>
                  <a:pt x="203" y="9793"/>
                </a:cubicBezTo>
                <a:lnTo>
                  <a:pt x="1667" y="11246"/>
                </a:lnTo>
                <a:cubicBezTo>
                  <a:pt x="1774" y="11353"/>
                  <a:pt x="1905" y="11412"/>
                  <a:pt x="2048" y="11412"/>
                </a:cubicBezTo>
                <a:cubicBezTo>
                  <a:pt x="2203" y="11412"/>
                  <a:pt x="2334" y="11353"/>
                  <a:pt x="2441" y="11246"/>
                </a:cubicBezTo>
                <a:lnTo>
                  <a:pt x="6013" y="7674"/>
                </a:lnTo>
                <a:lnTo>
                  <a:pt x="6263" y="7924"/>
                </a:lnTo>
                <a:cubicBezTo>
                  <a:pt x="6299" y="7965"/>
                  <a:pt x="6343" y="7986"/>
                  <a:pt x="6389" y="7986"/>
                </a:cubicBezTo>
                <a:cubicBezTo>
                  <a:pt x="6436" y="7986"/>
                  <a:pt x="6483" y="7965"/>
                  <a:pt x="6525" y="7924"/>
                </a:cubicBezTo>
                <a:cubicBezTo>
                  <a:pt x="6596" y="7852"/>
                  <a:pt x="6596" y="7745"/>
                  <a:pt x="6525" y="7674"/>
                </a:cubicBezTo>
                <a:lnTo>
                  <a:pt x="6168" y="7316"/>
                </a:lnTo>
                <a:cubicBezTo>
                  <a:pt x="6168" y="7305"/>
                  <a:pt x="6144" y="7305"/>
                  <a:pt x="6132" y="7293"/>
                </a:cubicBezTo>
                <a:lnTo>
                  <a:pt x="6096" y="7257"/>
                </a:lnTo>
                <a:lnTo>
                  <a:pt x="2310" y="3471"/>
                </a:lnTo>
                <a:lnTo>
                  <a:pt x="2786" y="2995"/>
                </a:lnTo>
                <a:lnTo>
                  <a:pt x="3084" y="3292"/>
                </a:lnTo>
                <a:cubicBezTo>
                  <a:pt x="3108" y="3316"/>
                  <a:pt x="3155" y="3328"/>
                  <a:pt x="3203" y="3328"/>
                </a:cubicBezTo>
                <a:cubicBezTo>
                  <a:pt x="3239" y="3328"/>
                  <a:pt x="3286" y="3316"/>
                  <a:pt x="3322" y="3292"/>
                </a:cubicBezTo>
                <a:cubicBezTo>
                  <a:pt x="3393" y="3209"/>
                  <a:pt x="3393" y="3114"/>
                  <a:pt x="3322" y="3030"/>
                </a:cubicBezTo>
                <a:lnTo>
                  <a:pt x="3024" y="2733"/>
                </a:lnTo>
                <a:lnTo>
                  <a:pt x="3501" y="2256"/>
                </a:lnTo>
                <a:lnTo>
                  <a:pt x="5358" y="4126"/>
                </a:lnTo>
                <a:lnTo>
                  <a:pt x="7311" y="6066"/>
                </a:lnTo>
                <a:lnTo>
                  <a:pt x="7323" y="6090"/>
                </a:lnTo>
                <a:lnTo>
                  <a:pt x="7334" y="6102"/>
                </a:lnTo>
                <a:lnTo>
                  <a:pt x="9942" y="8710"/>
                </a:lnTo>
                <a:lnTo>
                  <a:pt x="9466" y="9186"/>
                </a:lnTo>
                <a:lnTo>
                  <a:pt x="6846" y="6554"/>
                </a:lnTo>
                <a:lnTo>
                  <a:pt x="5810" y="5519"/>
                </a:lnTo>
                <a:lnTo>
                  <a:pt x="3965" y="3673"/>
                </a:lnTo>
                <a:cubicBezTo>
                  <a:pt x="3923" y="3637"/>
                  <a:pt x="3879" y="3620"/>
                  <a:pt x="3834" y="3620"/>
                </a:cubicBezTo>
                <a:cubicBezTo>
                  <a:pt x="3789" y="3620"/>
                  <a:pt x="3745" y="3637"/>
                  <a:pt x="3703" y="3673"/>
                </a:cubicBezTo>
                <a:cubicBezTo>
                  <a:pt x="3632" y="3745"/>
                  <a:pt x="3632" y="3852"/>
                  <a:pt x="3703" y="3923"/>
                </a:cubicBezTo>
                <a:lnTo>
                  <a:pt x="9239" y="9460"/>
                </a:lnTo>
                <a:lnTo>
                  <a:pt x="8763" y="9936"/>
                </a:lnTo>
                <a:lnTo>
                  <a:pt x="7096" y="8269"/>
                </a:lnTo>
                <a:cubicBezTo>
                  <a:pt x="7061" y="8233"/>
                  <a:pt x="7016" y="8215"/>
                  <a:pt x="6971" y="8215"/>
                </a:cubicBezTo>
                <a:cubicBezTo>
                  <a:pt x="6927" y="8215"/>
                  <a:pt x="6882" y="8233"/>
                  <a:pt x="6846" y="8269"/>
                </a:cubicBezTo>
                <a:cubicBezTo>
                  <a:pt x="6775" y="8340"/>
                  <a:pt x="6775" y="8448"/>
                  <a:pt x="6846" y="8519"/>
                </a:cubicBezTo>
                <a:lnTo>
                  <a:pt x="8632" y="10305"/>
                </a:lnTo>
                <a:cubicBezTo>
                  <a:pt x="8644" y="10329"/>
                  <a:pt x="8680" y="10341"/>
                  <a:pt x="8692" y="10353"/>
                </a:cubicBezTo>
                <a:lnTo>
                  <a:pt x="10799" y="11174"/>
                </a:lnTo>
                <a:cubicBezTo>
                  <a:pt x="10835" y="11186"/>
                  <a:pt x="10883" y="11186"/>
                  <a:pt x="10906" y="11186"/>
                </a:cubicBezTo>
                <a:cubicBezTo>
                  <a:pt x="10990" y="11186"/>
                  <a:pt x="11061" y="11162"/>
                  <a:pt x="11121" y="11103"/>
                </a:cubicBezTo>
                <a:cubicBezTo>
                  <a:pt x="11192" y="11019"/>
                  <a:pt x="11228" y="10900"/>
                  <a:pt x="11180" y="10805"/>
                </a:cubicBezTo>
                <a:lnTo>
                  <a:pt x="10359" y="8686"/>
                </a:lnTo>
                <a:cubicBezTo>
                  <a:pt x="10347" y="8662"/>
                  <a:pt x="10323" y="8638"/>
                  <a:pt x="10311" y="8626"/>
                </a:cubicBezTo>
                <a:lnTo>
                  <a:pt x="7692" y="6007"/>
                </a:lnTo>
                <a:lnTo>
                  <a:pt x="11264" y="2435"/>
                </a:lnTo>
                <a:cubicBezTo>
                  <a:pt x="11478" y="2185"/>
                  <a:pt x="11478" y="1840"/>
                  <a:pt x="11264" y="1625"/>
                </a:cubicBezTo>
                <a:lnTo>
                  <a:pt x="9811" y="161"/>
                </a:lnTo>
                <a:cubicBezTo>
                  <a:pt x="9704" y="54"/>
                  <a:pt x="9567" y="0"/>
                  <a:pt x="94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CuadroTexto 9">
            <a:extLst>
              <a:ext uri="{FF2B5EF4-FFF2-40B4-BE49-F238E27FC236}">
                <a16:creationId xmlns:a16="http://schemas.microsoft.com/office/drawing/2014/main" id="{2DF764EA-1BEB-C521-BD76-67C3645C6E51}"/>
              </a:ext>
            </a:extLst>
          </p:cNvPr>
          <p:cNvSpPr txBox="1"/>
          <p:nvPr/>
        </p:nvSpPr>
        <p:spPr>
          <a:xfrm>
            <a:off x="2245081" y="781378"/>
            <a:ext cx="4736804" cy="584775"/>
          </a:xfrm>
          <a:prstGeom prst="rect">
            <a:avLst/>
          </a:prstGeom>
          <a:noFill/>
        </p:spPr>
        <p:txBody>
          <a:bodyPr wrap="square">
            <a:spAutoFit/>
          </a:bodyPr>
          <a:lstStyle/>
          <a:p>
            <a:pPr algn="l"/>
            <a:endParaRPr lang="es-CL" sz="1600" b="0" i="0" u="none" strike="noStrike" baseline="0">
              <a:solidFill>
                <a:srgbClr val="000000"/>
              </a:solidFill>
              <a:latin typeface="Times New Roman" panose="02020603050405020304" pitchFamily="18" charset="0"/>
            </a:endParaRPr>
          </a:p>
          <a:p>
            <a:r>
              <a:rPr lang="pt-BR" sz="1600" b="0" i="0" u="none" strike="noStrike" baseline="0">
                <a:solidFill>
                  <a:srgbClr val="000000"/>
                </a:solidFill>
                <a:latin typeface="Times New Roman" panose="02020603050405020304" pitchFamily="18" charset="0"/>
              </a:rPr>
              <a:t> </a:t>
            </a:r>
            <a:r>
              <a:rPr lang="pt-BR" sz="1600" b="0" i="0" u="none" strike="noStrike" baseline="0" err="1">
                <a:solidFill>
                  <a:srgbClr val="000000"/>
                </a:solidFill>
                <a:latin typeface="Times New Roman" panose="02020603050405020304" pitchFamily="18" charset="0"/>
              </a:rPr>
              <a:t>Según</a:t>
            </a:r>
            <a:r>
              <a:rPr lang="pt-BR" sz="1600" b="0" i="0" u="none" strike="noStrike" baseline="0">
                <a:solidFill>
                  <a:srgbClr val="000000"/>
                </a:solidFill>
                <a:latin typeface="Times New Roman" panose="02020603050405020304" pitchFamily="18" charset="0"/>
              </a:rPr>
              <a:t> </a:t>
            </a:r>
            <a:r>
              <a:rPr lang="pt-BR" sz="1400" b="0" i="0" u="none" strike="noStrike" baseline="0" err="1">
                <a:solidFill>
                  <a:srgbClr val="000000"/>
                </a:solidFill>
                <a:latin typeface="Times New Roman" panose="02020603050405020304" pitchFamily="18" charset="0"/>
              </a:rPr>
              <a:t>Aldana</a:t>
            </a:r>
            <a:r>
              <a:rPr lang="pt-BR" sz="1400" b="0" i="0" u="none" strike="noStrike" baseline="0">
                <a:solidFill>
                  <a:srgbClr val="000000"/>
                </a:solidFill>
                <a:latin typeface="Times New Roman" panose="02020603050405020304" pitchFamily="18" charset="0"/>
              </a:rPr>
              <a:t>-Bermúdez, E., &amp; López-Mesa, J.H. (2016) </a:t>
            </a:r>
            <a:endParaRPr lang="es-CL"/>
          </a:p>
        </p:txBody>
      </p:sp>
      <p:pic>
        <p:nvPicPr>
          <p:cNvPr id="11" name="Imagen 10">
            <a:extLst>
              <a:ext uri="{FF2B5EF4-FFF2-40B4-BE49-F238E27FC236}">
                <a16:creationId xmlns:a16="http://schemas.microsoft.com/office/drawing/2014/main" id="{A26844DC-FD01-5358-2BB7-041A382A2A05}"/>
              </a:ext>
            </a:extLst>
          </p:cNvPr>
          <p:cNvPicPr>
            <a:picLocks noChangeAspect="1"/>
          </p:cNvPicPr>
          <p:nvPr/>
        </p:nvPicPr>
        <p:blipFill>
          <a:blip r:embed="rId3"/>
          <a:stretch>
            <a:fillRect/>
          </a:stretch>
        </p:blipFill>
        <p:spPr>
          <a:xfrm>
            <a:off x="0" y="0"/>
            <a:ext cx="673185" cy="47201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39"/>
          <p:cNvSpPr txBox="1">
            <a:spLocks noGrp="1"/>
          </p:cNvSpPr>
          <p:nvPr>
            <p:ph type="title"/>
          </p:nvPr>
        </p:nvSpPr>
        <p:spPr>
          <a:xfrm>
            <a:off x="872400" y="3521816"/>
            <a:ext cx="6252300" cy="864435"/>
          </a:xfrm>
          <a:prstGeom prst="rect">
            <a:avLst/>
          </a:prstGeom>
        </p:spPr>
        <p:txBody>
          <a:bodyPr spcFirstLastPara="1" wrap="square" lIns="91425" tIns="91425" rIns="91425" bIns="91425" anchor="b" anchorCtr="0">
            <a:noAutofit/>
          </a:bodyPr>
          <a:lstStyle/>
          <a:p>
            <a:r>
              <a:rPr lang="es-CL" b="1">
                <a:solidFill>
                  <a:schemeClr val="tx1"/>
                </a:solidFill>
                <a:latin typeface="Calibri"/>
                <a:cs typeface="Calibri"/>
              </a:rPr>
              <a:t>¿Qué son estos conceptos? </a:t>
            </a:r>
          </a:p>
        </p:txBody>
      </p:sp>
      <p:sp>
        <p:nvSpPr>
          <p:cNvPr id="458" name="Google Shape;458;p39"/>
          <p:cNvSpPr txBox="1">
            <a:spLocks noGrp="1"/>
          </p:cNvSpPr>
          <p:nvPr>
            <p:ph type="title" idx="2"/>
          </p:nvPr>
        </p:nvSpPr>
        <p:spPr>
          <a:xfrm>
            <a:off x="872400" y="1189466"/>
            <a:ext cx="1652100" cy="915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latin typeface="Calibri" panose="020F0502020204030204" pitchFamily="34" charset="0"/>
                <a:cs typeface="Calibri" panose="020F0502020204030204" pitchFamily="34" charset="0"/>
              </a:rPr>
              <a:t>02</a:t>
            </a:r>
            <a:endParaRPr>
              <a:latin typeface="Calibri" panose="020F0502020204030204" pitchFamily="34" charset="0"/>
              <a:cs typeface="Calibri" panose="020F0502020204030204" pitchFamily="34" charset="0"/>
            </a:endParaRPr>
          </a:p>
        </p:txBody>
      </p:sp>
      <p:pic>
        <p:nvPicPr>
          <p:cNvPr id="4" name="Imagen 3">
            <a:extLst>
              <a:ext uri="{FF2B5EF4-FFF2-40B4-BE49-F238E27FC236}">
                <a16:creationId xmlns:a16="http://schemas.microsoft.com/office/drawing/2014/main" id="{74EBE1C9-EEFF-35CE-7D5C-21EE2360C994}"/>
              </a:ext>
            </a:extLst>
          </p:cNvPr>
          <p:cNvPicPr>
            <a:picLocks noChangeAspect="1"/>
          </p:cNvPicPr>
          <p:nvPr/>
        </p:nvPicPr>
        <p:blipFill>
          <a:blip r:embed="rId3"/>
          <a:stretch>
            <a:fillRect/>
          </a:stretch>
        </p:blipFill>
        <p:spPr>
          <a:xfrm>
            <a:off x="8368677" y="65157"/>
            <a:ext cx="673185" cy="472019"/>
          </a:xfrm>
          <a:prstGeom prst="rect">
            <a:avLst/>
          </a:prstGeom>
        </p:spPr>
      </p:pic>
      <p:pic>
        <p:nvPicPr>
          <p:cNvPr id="2" name="Google Shape;474;p41">
            <a:extLst>
              <a:ext uri="{FF2B5EF4-FFF2-40B4-BE49-F238E27FC236}">
                <a16:creationId xmlns:a16="http://schemas.microsoft.com/office/drawing/2014/main" id="{389F39C2-2EE6-7B4F-BEC4-0FABACA2FE7C}"/>
              </a:ext>
            </a:extLst>
          </p:cNvPr>
          <p:cNvPicPr preferRelativeResize="0"/>
          <p:nvPr/>
        </p:nvPicPr>
        <p:blipFill>
          <a:blip r:embed="rId4">
            <a:alphaModFix/>
          </a:blip>
          <a:stretch>
            <a:fillRect/>
          </a:stretch>
        </p:blipFill>
        <p:spPr>
          <a:xfrm>
            <a:off x="6786091" y="1320989"/>
            <a:ext cx="2060197" cy="2501521"/>
          </a:xfrm>
          <a:prstGeom prst="rect">
            <a:avLst/>
          </a:prstGeom>
          <a:noFill/>
          <a:ln>
            <a:noFill/>
          </a:ln>
        </p:spPr>
      </p:pic>
    </p:spTree>
    <p:extLst>
      <p:ext uri="{BB962C8B-B14F-4D97-AF65-F5344CB8AC3E}">
        <p14:creationId xmlns:p14="http://schemas.microsoft.com/office/powerpoint/2010/main" val="22388990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38"/>
          <p:cNvSpPr txBox="1">
            <a:spLocks noGrp="1"/>
          </p:cNvSpPr>
          <p:nvPr>
            <p:ph type="title"/>
          </p:nvPr>
        </p:nvSpPr>
        <p:spPr>
          <a:xfrm>
            <a:off x="1970313" y="541604"/>
            <a:ext cx="5203372" cy="1161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alibri" panose="020F0502020204030204" pitchFamily="34" charset="0"/>
                <a:cs typeface="Calibri" panose="020F0502020204030204" pitchFamily="34" charset="0"/>
              </a:rPr>
              <a:t>Reflexionemos</a:t>
            </a:r>
          </a:p>
        </p:txBody>
      </p:sp>
      <p:sp>
        <p:nvSpPr>
          <p:cNvPr id="438" name="Google Shape;438;p38"/>
          <p:cNvSpPr txBox="1">
            <a:spLocks noGrp="1"/>
          </p:cNvSpPr>
          <p:nvPr>
            <p:ph type="subTitle" idx="1"/>
          </p:nvPr>
        </p:nvSpPr>
        <p:spPr>
          <a:xfrm>
            <a:off x="1576437" y="1627473"/>
            <a:ext cx="5991125" cy="1168516"/>
          </a:xfrm>
          <a:prstGeom prst="rect">
            <a:avLst/>
          </a:prstGeom>
        </p:spPr>
        <p:txBody>
          <a:bodyPr spcFirstLastPara="1" wrap="square" lIns="91425" tIns="91425" rIns="91425" bIns="91425" anchor="t" anchorCtr="0">
            <a:noAutofit/>
          </a:bodyPr>
          <a:lstStyle/>
          <a:p>
            <a:pPr marL="0" indent="0"/>
            <a:r>
              <a:rPr lang="es-CL" sz="2400"/>
              <a:t>¿Qué son los conceptos de perímetro, área y volumen?</a:t>
            </a:r>
            <a:endParaRPr sz="2400"/>
          </a:p>
        </p:txBody>
      </p:sp>
      <p:grpSp>
        <p:nvGrpSpPr>
          <p:cNvPr id="439" name="Google Shape;439;p38"/>
          <p:cNvGrpSpPr/>
          <p:nvPr/>
        </p:nvGrpSpPr>
        <p:grpSpPr>
          <a:xfrm rot="16200000" flipH="1">
            <a:off x="-2469262" y="929683"/>
            <a:ext cx="4210475" cy="2340658"/>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803708" y="-214627"/>
            <a:ext cx="704850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3" name="Rectángulo 2">
            <a:extLst>
              <a:ext uri="{FF2B5EF4-FFF2-40B4-BE49-F238E27FC236}">
                <a16:creationId xmlns:a16="http://schemas.microsoft.com/office/drawing/2014/main" id="{F20E7F59-A3F3-DD0E-AD55-E63CCE4C5836}"/>
              </a:ext>
            </a:extLst>
          </p:cNvPr>
          <p:cNvSpPr/>
          <p:nvPr/>
        </p:nvSpPr>
        <p:spPr>
          <a:xfrm rot="2040000">
            <a:off x="1060683" y="2809595"/>
            <a:ext cx="1223873" cy="127299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Elipse 4">
            <a:extLst>
              <a:ext uri="{FF2B5EF4-FFF2-40B4-BE49-F238E27FC236}">
                <a16:creationId xmlns:a16="http://schemas.microsoft.com/office/drawing/2014/main" id="{9C3BA1E8-5E6D-C245-0460-7100C5940494}"/>
              </a:ext>
            </a:extLst>
          </p:cNvPr>
          <p:cNvSpPr/>
          <p:nvPr/>
        </p:nvSpPr>
        <p:spPr>
          <a:xfrm>
            <a:off x="2802586" y="2793401"/>
            <a:ext cx="1566333" cy="155575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Elipse 6">
            <a:extLst>
              <a:ext uri="{FF2B5EF4-FFF2-40B4-BE49-F238E27FC236}">
                <a16:creationId xmlns:a16="http://schemas.microsoft.com/office/drawing/2014/main" id="{45D8E0DD-9024-6E4A-F721-6825CC44C58D}"/>
              </a:ext>
            </a:extLst>
          </p:cNvPr>
          <p:cNvSpPr/>
          <p:nvPr/>
        </p:nvSpPr>
        <p:spPr>
          <a:xfrm>
            <a:off x="4765095" y="2750269"/>
            <a:ext cx="1609465" cy="1609665"/>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Elipse 7">
            <a:extLst>
              <a:ext uri="{FF2B5EF4-FFF2-40B4-BE49-F238E27FC236}">
                <a16:creationId xmlns:a16="http://schemas.microsoft.com/office/drawing/2014/main" id="{2950C0C5-77A1-579F-2769-ED1F95308A41}"/>
              </a:ext>
            </a:extLst>
          </p:cNvPr>
          <p:cNvSpPr/>
          <p:nvPr/>
        </p:nvSpPr>
        <p:spPr>
          <a:xfrm>
            <a:off x="4761901" y="3484912"/>
            <a:ext cx="1614057" cy="200484"/>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ángulo 8">
            <a:extLst>
              <a:ext uri="{FF2B5EF4-FFF2-40B4-BE49-F238E27FC236}">
                <a16:creationId xmlns:a16="http://schemas.microsoft.com/office/drawing/2014/main" id="{31938866-4C8E-67FC-665C-648B3C9C3613}"/>
              </a:ext>
            </a:extLst>
          </p:cNvPr>
          <p:cNvSpPr/>
          <p:nvPr/>
        </p:nvSpPr>
        <p:spPr>
          <a:xfrm rot="2040000">
            <a:off x="6883513" y="2917425"/>
            <a:ext cx="1223873" cy="127299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a:extLst>
              <a:ext uri="{FF2B5EF4-FFF2-40B4-BE49-F238E27FC236}">
                <a16:creationId xmlns:a16="http://schemas.microsoft.com/office/drawing/2014/main" id="{5060416A-F160-DF44-DCC2-C1D9C7F6DEF8}"/>
              </a:ext>
            </a:extLst>
          </p:cNvPr>
          <p:cNvSpPr/>
          <p:nvPr/>
        </p:nvSpPr>
        <p:spPr>
          <a:xfrm rot="2040000">
            <a:off x="7012841" y="2893160"/>
            <a:ext cx="1180741" cy="122986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1" name="Conector recto de flecha 10">
            <a:extLst>
              <a:ext uri="{FF2B5EF4-FFF2-40B4-BE49-F238E27FC236}">
                <a16:creationId xmlns:a16="http://schemas.microsoft.com/office/drawing/2014/main" id="{90F95A34-2A98-9A61-E856-723D9DAC7D0F}"/>
              </a:ext>
            </a:extLst>
          </p:cNvPr>
          <p:cNvCxnSpPr/>
          <p:nvPr/>
        </p:nvCxnSpPr>
        <p:spPr>
          <a:xfrm flipV="1">
            <a:off x="7338922" y="2640762"/>
            <a:ext cx="138023" cy="45288"/>
          </a:xfrm>
          <a:prstGeom prst="straightConnector1">
            <a:avLst/>
          </a:prstGeom>
        </p:spPr>
        <p:style>
          <a:lnRef idx="2">
            <a:schemeClr val="dk1"/>
          </a:lnRef>
          <a:fillRef idx="0">
            <a:schemeClr val="dk1"/>
          </a:fillRef>
          <a:effectRef idx="1">
            <a:schemeClr val="dk1"/>
          </a:effectRef>
          <a:fontRef idx="minor">
            <a:schemeClr val="tx1"/>
          </a:fontRef>
        </p:style>
      </p:cxnSp>
      <p:cxnSp>
        <p:nvCxnSpPr>
          <p:cNvPr id="13" name="Conector recto de flecha 12">
            <a:extLst>
              <a:ext uri="{FF2B5EF4-FFF2-40B4-BE49-F238E27FC236}">
                <a16:creationId xmlns:a16="http://schemas.microsoft.com/office/drawing/2014/main" id="{6A06C951-F1C2-4C98-3391-C46D5B9350F1}"/>
              </a:ext>
            </a:extLst>
          </p:cNvPr>
          <p:cNvCxnSpPr>
            <a:cxnSpLocks/>
          </p:cNvCxnSpPr>
          <p:nvPr/>
        </p:nvCxnSpPr>
        <p:spPr>
          <a:xfrm flipV="1">
            <a:off x="6627242" y="3708280"/>
            <a:ext cx="138023" cy="34505"/>
          </a:xfrm>
          <a:prstGeom prst="straightConnector1">
            <a:avLst/>
          </a:prstGeom>
        </p:spPr>
        <p:style>
          <a:lnRef idx="2">
            <a:schemeClr val="dk1"/>
          </a:lnRef>
          <a:fillRef idx="0">
            <a:schemeClr val="dk1"/>
          </a:fillRef>
          <a:effectRef idx="1">
            <a:schemeClr val="dk1"/>
          </a:effectRef>
          <a:fontRef idx="minor">
            <a:schemeClr val="tx1"/>
          </a:fontRef>
        </p:style>
      </p:cxnSp>
      <p:cxnSp>
        <p:nvCxnSpPr>
          <p:cNvPr id="14" name="Conector recto de flecha 13">
            <a:extLst>
              <a:ext uri="{FF2B5EF4-FFF2-40B4-BE49-F238E27FC236}">
                <a16:creationId xmlns:a16="http://schemas.microsoft.com/office/drawing/2014/main" id="{7A6F200D-A5CC-9AA5-9388-2EE276B1CDC1}"/>
              </a:ext>
            </a:extLst>
          </p:cNvPr>
          <p:cNvCxnSpPr>
            <a:cxnSpLocks/>
          </p:cNvCxnSpPr>
          <p:nvPr/>
        </p:nvCxnSpPr>
        <p:spPr>
          <a:xfrm flipV="1">
            <a:off x="7619280" y="4333695"/>
            <a:ext cx="127240" cy="109986"/>
          </a:xfrm>
          <a:prstGeom prst="straightConnector1">
            <a:avLst/>
          </a:prstGeom>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grpSp>
        <p:nvGrpSpPr>
          <p:cNvPr id="439" name="Google Shape;439;p38"/>
          <p:cNvGrpSpPr/>
          <p:nvPr/>
        </p:nvGrpSpPr>
        <p:grpSpPr>
          <a:xfrm rot="16200000" flipH="1">
            <a:off x="-2577092" y="2579486"/>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84925" y="-279325"/>
            <a:ext cx="784225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10" name="Título 5">
            <a:extLst>
              <a:ext uri="{FF2B5EF4-FFF2-40B4-BE49-F238E27FC236}">
                <a16:creationId xmlns:a16="http://schemas.microsoft.com/office/drawing/2014/main" id="{A7E3A469-2148-177D-2F33-108CB2685840}"/>
              </a:ext>
            </a:extLst>
          </p:cNvPr>
          <p:cNvSpPr>
            <a:spLocks noGrp="1"/>
          </p:cNvSpPr>
          <p:nvPr>
            <p:ph type="title"/>
          </p:nvPr>
        </p:nvSpPr>
        <p:spPr>
          <a:xfrm>
            <a:off x="673513" y="1027616"/>
            <a:ext cx="8322991" cy="1086730"/>
          </a:xfrm>
        </p:spPr>
        <p:txBody>
          <a:bodyPr/>
          <a:lstStyle/>
          <a:p>
            <a:r>
              <a:rPr lang="es-ES" sz="2800">
                <a:latin typeface="Calibri"/>
                <a:cs typeface="Calibri"/>
              </a:rPr>
              <a:t>De acuerdo con el Marco de Evaluación y de Análisis de PISA para el desarrollo (OCDE, 2021), su examen de matemática toma en cuenta cuatro categorías: </a:t>
            </a:r>
          </a:p>
        </p:txBody>
      </p:sp>
      <p:sp>
        <p:nvSpPr>
          <p:cNvPr id="4" name="Título 5">
            <a:extLst>
              <a:ext uri="{FF2B5EF4-FFF2-40B4-BE49-F238E27FC236}">
                <a16:creationId xmlns:a16="http://schemas.microsoft.com/office/drawing/2014/main" id="{73B2507B-F328-C732-94E2-1CC057134586}"/>
              </a:ext>
            </a:extLst>
          </p:cNvPr>
          <p:cNvSpPr txBox="1">
            <a:spLocks/>
          </p:cNvSpPr>
          <p:nvPr/>
        </p:nvSpPr>
        <p:spPr>
          <a:xfrm>
            <a:off x="3326575" y="2573422"/>
            <a:ext cx="2345405" cy="356881"/>
          </a:xfrm>
          <a:prstGeom prst="rect">
            <a:avLst/>
          </a:prstGeo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just"/>
            <a:r>
              <a:rPr lang="es-ES" sz="2000">
                <a:latin typeface="Calibri" panose="020F0502020204030204" pitchFamily="34" charset="0"/>
                <a:cs typeface="Calibri" panose="020F0502020204030204" pitchFamily="34" charset="0"/>
              </a:rPr>
              <a:t>Cambio y relaciones</a:t>
            </a:r>
          </a:p>
          <a:p>
            <a:pPr algn="just"/>
            <a:br>
              <a:rPr lang="es-ES" sz="1600"/>
            </a:br>
            <a:br>
              <a:rPr lang="es-ES" sz="1600"/>
            </a:br>
            <a:endParaRPr lang="es-ES" sz="1600"/>
          </a:p>
        </p:txBody>
      </p:sp>
      <p:sp>
        <p:nvSpPr>
          <p:cNvPr id="6" name="Título 5">
            <a:extLst>
              <a:ext uri="{FF2B5EF4-FFF2-40B4-BE49-F238E27FC236}">
                <a16:creationId xmlns:a16="http://schemas.microsoft.com/office/drawing/2014/main" id="{D9BB61D9-10AB-F6BE-F75E-0D1721FC17E3}"/>
              </a:ext>
            </a:extLst>
          </p:cNvPr>
          <p:cNvSpPr txBox="1">
            <a:spLocks/>
          </p:cNvSpPr>
          <p:nvPr/>
        </p:nvSpPr>
        <p:spPr>
          <a:xfrm>
            <a:off x="3328013" y="3092445"/>
            <a:ext cx="2065047" cy="367664"/>
          </a:xfrm>
          <a:prstGeom prst="rect">
            <a:avLst/>
          </a:prstGeo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just"/>
            <a:r>
              <a:rPr lang="es-ES" sz="2000">
                <a:latin typeface="Calibri" panose="020F0502020204030204" pitchFamily="34" charset="0"/>
                <a:cs typeface="Calibri" panose="020F0502020204030204" pitchFamily="34" charset="0"/>
              </a:rPr>
              <a:t>Espacio y formas</a:t>
            </a:r>
          </a:p>
          <a:p>
            <a:pPr algn="just"/>
            <a:br>
              <a:rPr lang="es-ES" sz="2000"/>
            </a:br>
            <a:br>
              <a:rPr lang="es-ES" sz="2000"/>
            </a:br>
            <a:endParaRPr lang="es-ES" sz="2000"/>
          </a:p>
        </p:txBody>
      </p:sp>
      <p:sp>
        <p:nvSpPr>
          <p:cNvPr id="9" name="Título 5">
            <a:extLst>
              <a:ext uri="{FF2B5EF4-FFF2-40B4-BE49-F238E27FC236}">
                <a16:creationId xmlns:a16="http://schemas.microsoft.com/office/drawing/2014/main" id="{2A16FDD4-AD85-27B1-A08A-EFE2768C2769}"/>
              </a:ext>
            </a:extLst>
          </p:cNvPr>
          <p:cNvSpPr txBox="1">
            <a:spLocks/>
          </p:cNvSpPr>
          <p:nvPr/>
        </p:nvSpPr>
        <p:spPr>
          <a:xfrm>
            <a:off x="3329451" y="3654600"/>
            <a:ext cx="1331801" cy="356881"/>
          </a:xfrm>
          <a:prstGeom prst="rect">
            <a:avLst/>
          </a:prstGeo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just"/>
            <a:r>
              <a:rPr lang="es-ES" sz="2000">
                <a:latin typeface="Calibri" panose="020F0502020204030204" pitchFamily="34" charset="0"/>
                <a:cs typeface="Calibri" panose="020F0502020204030204" pitchFamily="34" charset="0"/>
              </a:rPr>
              <a:t>Cantidad</a:t>
            </a:r>
          </a:p>
          <a:p>
            <a:pPr algn="just"/>
            <a:br>
              <a:rPr lang="es-ES" sz="1600"/>
            </a:br>
            <a:br>
              <a:rPr lang="es-ES" sz="1600"/>
            </a:br>
            <a:endParaRPr lang="es-ES" sz="1600"/>
          </a:p>
        </p:txBody>
      </p:sp>
      <p:sp>
        <p:nvSpPr>
          <p:cNvPr id="12" name="Título 5">
            <a:extLst>
              <a:ext uri="{FF2B5EF4-FFF2-40B4-BE49-F238E27FC236}">
                <a16:creationId xmlns:a16="http://schemas.microsoft.com/office/drawing/2014/main" id="{1BFB58AF-3037-00CF-2341-FFB640D9BD1D}"/>
              </a:ext>
            </a:extLst>
          </p:cNvPr>
          <p:cNvSpPr txBox="1">
            <a:spLocks/>
          </p:cNvSpPr>
          <p:nvPr/>
        </p:nvSpPr>
        <p:spPr>
          <a:xfrm>
            <a:off x="3330889" y="4205972"/>
            <a:ext cx="2679679" cy="356881"/>
          </a:xfrm>
          <a:prstGeom prst="rect">
            <a:avLst/>
          </a:prstGeom>
          <a:ln/>
        </p:spPr>
        <p:style>
          <a:lnRef idx="2">
            <a:schemeClr val="accent2"/>
          </a:lnRef>
          <a:fillRef idx="1">
            <a:schemeClr val="lt1"/>
          </a:fillRef>
          <a:effectRef idx="0">
            <a:schemeClr val="accent2"/>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just"/>
            <a:r>
              <a:rPr lang="es-ES" sz="2000">
                <a:latin typeface="Calibri" panose="020F0502020204030204" pitchFamily="34" charset="0"/>
                <a:cs typeface="Calibri" panose="020F0502020204030204" pitchFamily="34" charset="0"/>
              </a:rPr>
              <a:t>Incertidumbre y Datos</a:t>
            </a:r>
          </a:p>
          <a:p>
            <a:pPr algn="just"/>
            <a:br>
              <a:rPr lang="es-ES" sz="1600"/>
            </a:br>
            <a:br>
              <a:rPr lang="es-ES" sz="1600"/>
            </a:br>
            <a:endParaRPr lang="es-ES" sz="1600"/>
          </a:p>
        </p:txBody>
      </p:sp>
      <p:pic>
        <p:nvPicPr>
          <p:cNvPr id="13" name="Imagen 12" descr="Prueba PISA: estudiantes del país son los más creativos y creativas de  Latinoamérica">
            <a:extLst>
              <a:ext uri="{FF2B5EF4-FFF2-40B4-BE49-F238E27FC236}">
                <a16:creationId xmlns:a16="http://schemas.microsoft.com/office/drawing/2014/main" id="{4E908E1F-172D-4A67-1A16-50C8A95DD723}"/>
              </a:ext>
            </a:extLst>
          </p:cNvPr>
          <p:cNvPicPr>
            <a:picLocks noChangeAspect="1"/>
          </p:cNvPicPr>
          <p:nvPr/>
        </p:nvPicPr>
        <p:blipFill>
          <a:blip r:embed="rId4"/>
          <a:stretch>
            <a:fillRect/>
          </a:stretch>
        </p:blipFill>
        <p:spPr>
          <a:xfrm>
            <a:off x="332118" y="2838499"/>
            <a:ext cx="2764766" cy="1633886"/>
          </a:xfrm>
          <a:prstGeom prst="rect">
            <a:avLst/>
          </a:prstGeom>
        </p:spPr>
      </p:pic>
      <p:sp>
        <p:nvSpPr>
          <p:cNvPr id="15" name="Título 5">
            <a:extLst>
              <a:ext uri="{FF2B5EF4-FFF2-40B4-BE49-F238E27FC236}">
                <a16:creationId xmlns:a16="http://schemas.microsoft.com/office/drawing/2014/main" id="{5429804F-990C-B681-B9B5-6C914EBE2F38}"/>
              </a:ext>
            </a:extLst>
          </p:cNvPr>
          <p:cNvSpPr txBox="1">
            <a:spLocks/>
          </p:cNvSpPr>
          <p:nvPr/>
        </p:nvSpPr>
        <p:spPr>
          <a:xfrm>
            <a:off x="5822045" y="2572426"/>
            <a:ext cx="3037913" cy="885248"/>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ctr"/>
            <a:r>
              <a:rPr lang="es-ES">
                <a:solidFill>
                  <a:schemeClr val="accent1"/>
                </a:solidFill>
                <a:latin typeface="Calibri"/>
                <a:cs typeface="Calibri"/>
              </a:rPr>
              <a:t>¿En qué categorías se encuentran perímetro, área y volumen?</a:t>
            </a:r>
          </a:p>
          <a:p>
            <a:pPr algn="just"/>
            <a:br>
              <a:rPr lang="es-ES" sz="1600"/>
            </a:br>
            <a:br>
              <a:rPr lang="es-ES" sz="1600"/>
            </a:br>
            <a:endParaRPr lang="es-ES" sz="1600"/>
          </a:p>
        </p:txBody>
      </p:sp>
    </p:spTree>
    <p:extLst>
      <p:ext uri="{BB962C8B-B14F-4D97-AF65-F5344CB8AC3E}">
        <p14:creationId xmlns:p14="http://schemas.microsoft.com/office/powerpoint/2010/main" val="80596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pic>
        <p:nvPicPr>
          <p:cNvPr id="635" name="Google Shape;635;p50"/>
          <p:cNvPicPr preferRelativeResize="0"/>
          <p:nvPr/>
        </p:nvPicPr>
        <p:blipFill>
          <a:blip r:embed="rId3">
            <a:alphaModFix/>
          </a:blip>
          <a:stretch>
            <a:fillRect/>
          </a:stretch>
        </p:blipFill>
        <p:spPr>
          <a:xfrm>
            <a:off x="6534212" y="960926"/>
            <a:ext cx="1998809" cy="2606814"/>
          </a:xfrm>
          <a:prstGeom prst="rect">
            <a:avLst/>
          </a:prstGeom>
          <a:noFill/>
          <a:ln>
            <a:noFill/>
          </a:ln>
        </p:spPr>
      </p:pic>
      <p:sp>
        <p:nvSpPr>
          <p:cNvPr id="4" name="Subtítulo 3">
            <a:extLst>
              <a:ext uri="{FF2B5EF4-FFF2-40B4-BE49-F238E27FC236}">
                <a16:creationId xmlns:a16="http://schemas.microsoft.com/office/drawing/2014/main" id="{40FC6FE6-F34A-50BE-784F-9A3FB9052E88}"/>
              </a:ext>
            </a:extLst>
          </p:cNvPr>
          <p:cNvSpPr>
            <a:spLocks noGrp="1"/>
          </p:cNvSpPr>
          <p:nvPr>
            <p:ph type="subTitle" idx="1"/>
          </p:nvPr>
        </p:nvSpPr>
        <p:spPr>
          <a:xfrm>
            <a:off x="755983" y="777100"/>
            <a:ext cx="4698300" cy="657800"/>
          </a:xfrm>
        </p:spPr>
        <p:txBody>
          <a:bodyPr/>
          <a:lstStyle/>
          <a:p>
            <a:pPr>
              <a:lnSpc>
                <a:spcPct val="114999"/>
              </a:lnSpc>
            </a:pPr>
            <a:r>
              <a:rPr lang="es-ES" b="1"/>
              <a:t>Pensamiento</a:t>
            </a:r>
            <a:r>
              <a:rPr lang="es-ES"/>
              <a:t> </a:t>
            </a:r>
            <a:r>
              <a:rPr lang="es-ES" b="1"/>
              <a:t>métrico</a:t>
            </a:r>
          </a:p>
        </p:txBody>
      </p:sp>
      <p:sp>
        <p:nvSpPr>
          <p:cNvPr id="6" name="Título 5">
            <a:extLst>
              <a:ext uri="{FF2B5EF4-FFF2-40B4-BE49-F238E27FC236}">
                <a16:creationId xmlns:a16="http://schemas.microsoft.com/office/drawing/2014/main" id="{98672E4B-1867-A4D7-E6DD-1B96CD48863F}"/>
              </a:ext>
            </a:extLst>
          </p:cNvPr>
          <p:cNvSpPr>
            <a:spLocks noGrp="1"/>
          </p:cNvSpPr>
          <p:nvPr>
            <p:ph type="title"/>
          </p:nvPr>
        </p:nvSpPr>
        <p:spPr>
          <a:xfrm>
            <a:off x="755983" y="1287554"/>
            <a:ext cx="5777800" cy="661800"/>
          </a:xfrm>
        </p:spPr>
        <p:txBody>
          <a:bodyPr/>
          <a:lstStyle/>
          <a:p>
            <a:r>
              <a:rPr lang="es-ES" sz="2000">
                <a:latin typeface="Calibri" panose="020F0502020204030204" pitchFamily="34" charset="0"/>
                <a:cs typeface="Calibri" panose="020F0502020204030204" pitchFamily="34" charset="0"/>
              </a:rPr>
              <a:t>Salazar (2016) hace notar lo siguiente:</a:t>
            </a:r>
            <a:br>
              <a:rPr lang="es-ES" sz="2000">
                <a:latin typeface="Calibri" panose="020F0502020204030204" pitchFamily="34" charset="0"/>
                <a:cs typeface="Calibri" panose="020F0502020204030204" pitchFamily="34" charset="0"/>
              </a:rPr>
            </a:br>
            <a:br>
              <a:rPr lang="es-ES" sz="2000">
                <a:latin typeface="Calibri" panose="020F0502020204030204" pitchFamily="34" charset="0"/>
                <a:cs typeface="Calibri" panose="020F0502020204030204" pitchFamily="34" charset="0"/>
              </a:rPr>
            </a:br>
            <a:endParaRPr lang="es-ES" sz="2000">
              <a:latin typeface="Calibri" panose="020F0502020204030204" pitchFamily="34" charset="0"/>
              <a:cs typeface="Calibri" panose="020F0502020204030204" pitchFamily="34" charset="0"/>
            </a:endParaRPr>
          </a:p>
        </p:txBody>
      </p:sp>
      <p:sp>
        <p:nvSpPr>
          <p:cNvPr id="3" name="Título 5">
            <a:extLst>
              <a:ext uri="{FF2B5EF4-FFF2-40B4-BE49-F238E27FC236}">
                <a16:creationId xmlns:a16="http://schemas.microsoft.com/office/drawing/2014/main" id="{502615A0-38B8-BA46-43C3-7327C63DAD11}"/>
              </a:ext>
            </a:extLst>
          </p:cNvPr>
          <p:cNvSpPr txBox="1">
            <a:spLocks/>
          </p:cNvSpPr>
          <p:nvPr/>
        </p:nvSpPr>
        <p:spPr>
          <a:xfrm>
            <a:off x="760217" y="1852705"/>
            <a:ext cx="577356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500">
                <a:latin typeface="Calibri"/>
                <a:cs typeface="Calibri"/>
              </a:rPr>
              <a:t>En la matemática temprana  </a:t>
            </a:r>
            <a:r>
              <a:rPr lang="es-ES" sz="1500" b="1">
                <a:latin typeface="Calibri"/>
                <a:cs typeface="Calibri"/>
              </a:rPr>
              <a:t>aritmética y geometría</a:t>
            </a:r>
            <a:r>
              <a:rPr lang="es-ES" sz="1500">
                <a:latin typeface="Calibri"/>
                <a:cs typeface="Calibri"/>
              </a:rPr>
              <a:t> se corresponden inicialmente  con pensamientos </a:t>
            </a:r>
            <a:r>
              <a:rPr lang="es-ES" sz="1500" b="1">
                <a:latin typeface="Calibri"/>
                <a:cs typeface="Calibri"/>
              </a:rPr>
              <a:t>numérico y espacial.</a:t>
            </a:r>
            <a:endParaRPr lang="es-ES" sz="1500" b="1">
              <a:latin typeface="Calibri" panose="020F0502020204030204" pitchFamily="34" charset="0"/>
              <a:cs typeface="Calibri" panose="020F0502020204030204" pitchFamily="34" charset="0"/>
            </a:endParaRPr>
          </a:p>
          <a:p>
            <a:pPr algn="just"/>
            <a:br>
              <a:rPr lang="es-ES" sz="1600"/>
            </a:br>
            <a:br>
              <a:rPr lang="es-ES" sz="1600"/>
            </a:br>
            <a:endParaRPr lang="es-ES" sz="1600"/>
          </a:p>
        </p:txBody>
      </p:sp>
      <p:sp>
        <p:nvSpPr>
          <p:cNvPr id="7" name="Título 5">
            <a:extLst>
              <a:ext uri="{FF2B5EF4-FFF2-40B4-BE49-F238E27FC236}">
                <a16:creationId xmlns:a16="http://schemas.microsoft.com/office/drawing/2014/main" id="{8545D6F7-83C9-7C23-9D1D-DFC44EC4FB9C}"/>
              </a:ext>
            </a:extLst>
          </p:cNvPr>
          <p:cNvSpPr txBox="1">
            <a:spLocks/>
          </p:cNvSpPr>
          <p:nvPr/>
        </p:nvSpPr>
        <p:spPr>
          <a:xfrm>
            <a:off x="760217" y="2567996"/>
            <a:ext cx="538621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500">
                <a:latin typeface="Calibri"/>
                <a:cs typeface="Calibri"/>
              </a:rPr>
              <a:t>Se notó, durante el desarrollo de la matemática, que había </a:t>
            </a:r>
            <a:r>
              <a:rPr lang="es-ES" sz="1500" b="1">
                <a:latin typeface="Calibri"/>
                <a:cs typeface="Calibri"/>
              </a:rPr>
              <a:t>aspectos espaciales más intuitivos y cualitativos</a:t>
            </a:r>
            <a:r>
              <a:rPr lang="es-ES" sz="1500">
                <a:latin typeface="Calibri"/>
                <a:cs typeface="Calibri"/>
              </a:rPr>
              <a:t> que los de la geometría (Topología) y </a:t>
            </a:r>
            <a:r>
              <a:rPr lang="es-ES" sz="1500" b="1">
                <a:latin typeface="Calibri"/>
                <a:cs typeface="Calibri"/>
              </a:rPr>
              <a:t>nociones métricas no espaciales</a:t>
            </a:r>
            <a:r>
              <a:rPr lang="es-ES" sz="1500">
                <a:latin typeface="Calibri"/>
                <a:cs typeface="Calibri"/>
              </a:rPr>
              <a:t> (Presión, masa, temperatura, </a:t>
            </a:r>
            <a:r>
              <a:rPr lang="es-ES" sz="1500" err="1">
                <a:latin typeface="Calibri"/>
                <a:cs typeface="Calibri"/>
              </a:rPr>
              <a:t>etc</a:t>
            </a:r>
            <a:r>
              <a:rPr lang="es-ES" sz="1500">
                <a:latin typeface="Calibri"/>
                <a:cs typeface="Calibri"/>
              </a:rPr>
              <a:t>).</a:t>
            </a:r>
            <a:endParaRPr lang="es-ES" sz="1500">
              <a:latin typeface="Calibri" panose="020F0502020204030204" pitchFamily="34" charset="0"/>
              <a:cs typeface="Calibri" panose="020F0502020204030204" pitchFamily="34" charset="0"/>
            </a:endParaRPr>
          </a:p>
          <a:p>
            <a:pPr algn="just"/>
            <a:br>
              <a:rPr lang="es-ES" sz="1600"/>
            </a:br>
            <a:br>
              <a:rPr lang="es-ES" sz="1600"/>
            </a:br>
            <a:endParaRPr lang="es-ES" sz="1600"/>
          </a:p>
        </p:txBody>
      </p:sp>
      <p:sp>
        <p:nvSpPr>
          <p:cNvPr id="9" name="Título 5">
            <a:extLst>
              <a:ext uri="{FF2B5EF4-FFF2-40B4-BE49-F238E27FC236}">
                <a16:creationId xmlns:a16="http://schemas.microsoft.com/office/drawing/2014/main" id="{EE69811C-3C49-9017-3834-7EC880A1F74D}"/>
              </a:ext>
            </a:extLst>
          </p:cNvPr>
          <p:cNvSpPr txBox="1">
            <a:spLocks/>
          </p:cNvSpPr>
          <p:nvPr/>
        </p:nvSpPr>
        <p:spPr>
          <a:xfrm>
            <a:off x="350868" y="3762823"/>
            <a:ext cx="8442264"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ctr"/>
            <a:r>
              <a:rPr lang="es-ES">
                <a:solidFill>
                  <a:schemeClr val="accent1"/>
                </a:solidFill>
                <a:latin typeface="Calibri" panose="020F0502020204030204" pitchFamily="34" charset="0"/>
                <a:cs typeface="Calibri" panose="020F0502020204030204" pitchFamily="34" charset="0"/>
              </a:rPr>
              <a:t>Se hace conveniente distinguir también el</a:t>
            </a:r>
            <a:r>
              <a:rPr lang="es-ES" b="1">
                <a:solidFill>
                  <a:schemeClr val="accent1"/>
                </a:solidFill>
                <a:latin typeface="Calibri" panose="020F0502020204030204" pitchFamily="34" charset="0"/>
                <a:cs typeface="Calibri" panose="020F0502020204030204" pitchFamily="34" charset="0"/>
              </a:rPr>
              <a:t> </a:t>
            </a:r>
            <a:r>
              <a:rPr lang="es-ES" b="1" u="sng">
                <a:solidFill>
                  <a:schemeClr val="accent1"/>
                </a:solidFill>
                <a:latin typeface="Calibri" panose="020F0502020204030204" pitchFamily="34" charset="0"/>
                <a:cs typeface="Calibri" panose="020F0502020204030204" pitchFamily="34" charset="0"/>
              </a:rPr>
              <a:t>pensamiento métrico</a:t>
            </a:r>
            <a:r>
              <a:rPr lang="es-ES">
                <a:solidFill>
                  <a:schemeClr val="accent1"/>
                </a:solidFill>
                <a:latin typeface="Calibri" panose="020F0502020204030204" pitchFamily="34" charset="0"/>
                <a:cs typeface="Calibri" panose="020F0502020204030204" pitchFamily="34" charset="0"/>
              </a:rPr>
              <a:t> del pensamiento numérico y del espacial.</a:t>
            </a:r>
          </a:p>
          <a:p>
            <a:pPr algn="just"/>
            <a:br>
              <a:rPr lang="es-ES" sz="1600"/>
            </a:br>
            <a:br>
              <a:rPr lang="es-ES" sz="1600"/>
            </a:br>
            <a:endParaRPr lang="es-ES" sz="1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grpSp>
        <p:nvGrpSpPr>
          <p:cNvPr id="439" name="Google Shape;439;p38"/>
          <p:cNvGrpSpPr/>
          <p:nvPr/>
        </p:nvGrpSpPr>
        <p:grpSpPr>
          <a:xfrm rot="-5400000" flipH="1">
            <a:off x="-1822281" y="1026731"/>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84925" y="-279325"/>
            <a:ext cx="784225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8" name="Subtítulo 3">
            <a:extLst>
              <a:ext uri="{FF2B5EF4-FFF2-40B4-BE49-F238E27FC236}">
                <a16:creationId xmlns:a16="http://schemas.microsoft.com/office/drawing/2014/main" id="{A554C93A-BBD4-EE47-1698-34FA1510E18D}"/>
              </a:ext>
            </a:extLst>
          </p:cNvPr>
          <p:cNvSpPr txBox="1">
            <a:spLocks/>
          </p:cNvSpPr>
          <p:nvPr/>
        </p:nvSpPr>
        <p:spPr>
          <a:xfrm>
            <a:off x="3903466" y="813083"/>
            <a:ext cx="4698300" cy="65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15000"/>
              </a:lnSpc>
              <a:spcBef>
                <a:spcPts val="0"/>
              </a:spcBef>
              <a:spcAft>
                <a:spcPts val="0"/>
              </a:spcAft>
              <a:buClr>
                <a:srgbClr val="434343"/>
              </a:buClr>
              <a:buSzPts val="1400"/>
              <a:buFont typeface="Roboto"/>
              <a:buNone/>
              <a:defRPr sz="1600" b="0" i="0" u="none" strike="noStrike" cap="none">
                <a:solidFill>
                  <a:srgbClr val="434343"/>
                </a:solidFill>
                <a:latin typeface="Roboto"/>
                <a:ea typeface="Roboto"/>
                <a:cs typeface="Roboto"/>
                <a:sym typeface="Roboto"/>
              </a:defRPr>
            </a:lvl1pPr>
            <a:lvl2pPr marL="914400" marR="0" lvl="1"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2pPr>
            <a:lvl3pPr marL="1371600" marR="0" lvl="2"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3pPr>
            <a:lvl4pPr marL="1828800" marR="0" lvl="3"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4pPr>
            <a:lvl5pPr marL="2286000" marR="0" lvl="4"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5pPr>
            <a:lvl6pPr marL="2743200" marR="0" lvl="5"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6pPr>
            <a:lvl7pPr marL="3200400" marR="0" lvl="6"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7pPr>
            <a:lvl8pPr marL="3657600" marR="0" lvl="7"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8pPr>
            <a:lvl9pPr marL="4114800" marR="0" lvl="8"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9pPr>
          </a:lstStyle>
          <a:p>
            <a:pPr algn="r">
              <a:lnSpc>
                <a:spcPct val="114999"/>
              </a:lnSpc>
            </a:pPr>
            <a:r>
              <a:rPr lang="es-ES" sz="2800" b="1"/>
              <a:t>Sobre el </a:t>
            </a:r>
            <a:r>
              <a:rPr lang="es-ES" sz="2800" b="1" u="sng"/>
              <a:t>perímetro</a:t>
            </a:r>
            <a:endParaRPr lang="es-ES" sz="2800" u="sng"/>
          </a:p>
        </p:txBody>
      </p:sp>
      <p:sp>
        <p:nvSpPr>
          <p:cNvPr id="10" name="Título 5">
            <a:extLst>
              <a:ext uri="{FF2B5EF4-FFF2-40B4-BE49-F238E27FC236}">
                <a16:creationId xmlns:a16="http://schemas.microsoft.com/office/drawing/2014/main" id="{A7E3A469-2148-177D-2F33-108CB2685840}"/>
              </a:ext>
            </a:extLst>
          </p:cNvPr>
          <p:cNvSpPr>
            <a:spLocks noGrp="1"/>
          </p:cNvSpPr>
          <p:nvPr>
            <p:ph type="title"/>
          </p:nvPr>
        </p:nvSpPr>
        <p:spPr>
          <a:xfrm>
            <a:off x="3280017" y="1979517"/>
            <a:ext cx="5317515" cy="735883"/>
          </a:xfrm>
        </p:spPr>
        <p:txBody>
          <a:bodyPr/>
          <a:lstStyle/>
          <a:p>
            <a:pPr algn="r"/>
            <a:r>
              <a:rPr lang="es-ES" sz="2000">
                <a:latin typeface="Calibri" panose="020F0502020204030204" pitchFamily="34" charset="0"/>
                <a:cs typeface="Calibri" panose="020F0502020204030204" pitchFamily="34" charset="0"/>
              </a:rPr>
              <a:t>Según </a:t>
            </a:r>
            <a:r>
              <a:rPr lang="es-ES" sz="2000" err="1">
                <a:latin typeface="Calibri" panose="020F0502020204030204" pitchFamily="34" charset="0"/>
                <a:cs typeface="Calibri" panose="020F0502020204030204" pitchFamily="34" charset="0"/>
              </a:rPr>
              <a:t>Weisstein</a:t>
            </a:r>
            <a:r>
              <a:rPr lang="es-ES" sz="2000">
                <a:latin typeface="Calibri" panose="020F0502020204030204" pitchFamily="34" charset="0"/>
                <a:cs typeface="Calibri" panose="020F0502020204030204" pitchFamily="34" charset="0"/>
              </a:rPr>
              <a:t> (2013) es la curva que constituye el límite de una lámina o bien a la longitud de este límite.</a:t>
            </a:r>
            <a:endParaRPr lang="es-ES">
              <a:latin typeface="Calibri" panose="020F0502020204030204" pitchFamily="34" charset="0"/>
              <a:cs typeface="Calibri" panose="020F0502020204030204" pitchFamily="34" charset="0"/>
            </a:endParaRPr>
          </a:p>
        </p:txBody>
      </p:sp>
      <p:sp>
        <p:nvSpPr>
          <p:cNvPr id="15" name="Título 5">
            <a:extLst>
              <a:ext uri="{FF2B5EF4-FFF2-40B4-BE49-F238E27FC236}">
                <a16:creationId xmlns:a16="http://schemas.microsoft.com/office/drawing/2014/main" id="{48E280CB-5447-AF68-DAB4-6D786E8FE609}"/>
              </a:ext>
            </a:extLst>
          </p:cNvPr>
          <p:cNvSpPr txBox="1">
            <a:spLocks/>
          </p:cNvSpPr>
          <p:nvPr/>
        </p:nvSpPr>
        <p:spPr>
          <a:xfrm>
            <a:off x="4570217" y="3528918"/>
            <a:ext cx="538621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800">
                <a:latin typeface="Calibri"/>
                <a:cs typeface="Calibri"/>
              </a:rPr>
              <a:t>Constituye una longitud (1 dimensión).</a:t>
            </a:r>
            <a:endParaRPr lang="es-ES" sz="1800">
              <a:latin typeface="Calibri" panose="020F0502020204030204" pitchFamily="34" charset="0"/>
              <a:cs typeface="Calibri" panose="020F0502020204030204" pitchFamily="34" charset="0"/>
            </a:endParaRPr>
          </a:p>
          <a:p>
            <a:pPr algn="just"/>
            <a:br>
              <a:rPr lang="es-ES" sz="1600"/>
            </a:br>
            <a:endParaRPr lang="es-ES" sz="1600"/>
          </a:p>
        </p:txBody>
      </p:sp>
      <p:sp>
        <p:nvSpPr>
          <p:cNvPr id="17" name="Título 5">
            <a:extLst>
              <a:ext uri="{FF2B5EF4-FFF2-40B4-BE49-F238E27FC236}">
                <a16:creationId xmlns:a16="http://schemas.microsoft.com/office/drawing/2014/main" id="{8B40E6DC-3432-A8A8-14F5-3A8C8D2AADCC}"/>
              </a:ext>
            </a:extLst>
          </p:cNvPr>
          <p:cNvSpPr txBox="1">
            <a:spLocks/>
          </p:cNvSpPr>
          <p:nvPr/>
        </p:nvSpPr>
        <p:spPr>
          <a:xfrm>
            <a:off x="140034" y="3533150"/>
            <a:ext cx="538621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800">
                <a:latin typeface="Calibri"/>
                <a:cs typeface="Calibri"/>
              </a:rPr>
              <a:t>Existe en relación a figuras planas (láminas).</a:t>
            </a:r>
            <a:endParaRPr lang="es-ES" sz="1800">
              <a:latin typeface="Calibri" panose="020F0502020204030204" pitchFamily="34" charset="0"/>
              <a:cs typeface="Calibri" panose="020F0502020204030204" pitchFamily="34" charset="0"/>
            </a:endParaRPr>
          </a:p>
          <a:p>
            <a:pPr algn="just"/>
            <a:br>
              <a:rPr lang="es-ES" sz="1600"/>
            </a:br>
            <a:br>
              <a:rPr lang="es-ES" sz="1600"/>
            </a:br>
            <a:endParaRPr lang="es-ES" sz="1600"/>
          </a:p>
        </p:txBody>
      </p:sp>
      <p:sp>
        <p:nvSpPr>
          <p:cNvPr id="20" name="Rectángulo 19">
            <a:extLst>
              <a:ext uri="{FF2B5EF4-FFF2-40B4-BE49-F238E27FC236}">
                <a16:creationId xmlns:a16="http://schemas.microsoft.com/office/drawing/2014/main" id="{ABEE7845-10CA-BD61-E9F2-6DEEDB92EA8E}"/>
              </a:ext>
            </a:extLst>
          </p:cNvPr>
          <p:cNvSpPr/>
          <p:nvPr/>
        </p:nvSpPr>
        <p:spPr>
          <a:xfrm rot="2040000">
            <a:off x="1543925" y="1423022"/>
            <a:ext cx="726456" cy="743828"/>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Elipse 21">
            <a:extLst>
              <a:ext uri="{FF2B5EF4-FFF2-40B4-BE49-F238E27FC236}">
                <a16:creationId xmlns:a16="http://schemas.microsoft.com/office/drawing/2014/main" id="{44C26918-58D8-B76C-0DDA-CC510E9408D8}"/>
              </a:ext>
            </a:extLst>
          </p:cNvPr>
          <p:cNvSpPr/>
          <p:nvPr/>
        </p:nvSpPr>
        <p:spPr>
          <a:xfrm rot="21420000">
            <a:off x="2531662" y="2237743"/>
            <a:ext cx="973667" cy="973667"/>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664100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0" grpId="0" animBg="1"/>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grpSp>
        <p:nvGrpSpPr>
          <p:cNvPr id="439" name="Google Shape;439;p38"/>
          <p:cNvGrpSpPr/>
          <p:nvPr/>
        </p:nvGrpSpPr>
        <p:grpSpPr>
          <a:xfrm rot="16200000" flipH="1">
            <a:off x="-1919328" y="174873"/>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1950651" y="-710646"/>
            <a:ext cx="8176523" cy="7992557"/>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10" name="Título 5">
            <a:extLst>
              <a:ext uri="{FF2B5EF4-FFF2-40B4-BE49-F238E27FC236}">
                <a16:creationId xmlns:a16="http://schemas.microsoft.com/office/drawing/2014/main" id="{A7E3A469-2148-177D-2F33-108CB2685840}"/>
              </a:ext>
            </a:extLst>
          </p:cNvPr>
          <p:cNvSpPr>
            <a:spLocks noGrp="1"/>
          </p:cNvSpPr>
          <p:nvPr>
            <p:ph type="title"/>
          </p:nvPr>
        </p:nvSpPr>
        <p:spPr>
          <a:xfrm>
            <a:off x="554804" y="232668"/>
            <a:ext cx="8366220" cy="757449"/>
          </a:xfrm>
        </p:spPr>
        <p:txBody>
          <a:bodyPr/>
          <a:lstStyle/>
          <a:p>
            <a:pPr algn="r"/>
            <a:r>
              <a:rPr lang="es-ES" sz="2400">
                <a:latin typeface="Calibri" panose="020F0502020204030204" pitchFamily="34" charset="0"/>
                <a:cs typeface="Calibri" panose="020F0502020204030204" pitchFamily="34" charset="0"/>
              </a:rPr>
              <a:t>Stephan y Clementes (2003) hacen mención a algunos conceptos importantes sobre la medición de longitud.</a:t>
            </a:r>
          </a:p>
        </p:txBody>
      </p:sp>
      <p:sp>
        <p:nvSpPr>
          <p:cNvPr id="17" name="Título 5">
            <a:extLst>
              <a:ext uri="{FF2B5EF4-FFF2-40B4-BE49-F238E27FC236}">
                <a16:creationId xmlns:a16="http://schemas.microsoft.com/office/drawing/2014/main" id="{8B40E6DC-3432-A8A8-14F5-3A8C8D2AADCC}"/>
              </a:ext>
            </a:extLst>
          </p:cNvPr>
          <p:cNvSpPr txBox="1">
            <a:spLocks/>
          </p:cNvSpPr>
          <p:nvPr/>
        </p:nvSpPr>
        <p:spPr>
          <a:xfrm>
            <a:off x="2641695" y="988157"/>
            <a:ext cx="6507448" cy="555967"/>
          </a:xfrm>
          <a:prstGeom prst="rect">
            <a:avLst/>
          </a:prstGeom>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s-ES" sz="1600" b="1" u="sng" dirty="0">
                <a:solidFill>
                  <a:schemeClr val="tx1"/>
                </a:solidFill>
                <a:latin typeface="Calibri"/>
                <a:cs typeface="Calibri"/>
              </a:rPr>
              <a:t>Partición:</a:t>
            </a:r>
            <a:r>
              <a:rPr lang="es-ES" sz="1600" dirty="0">
                <a:solidFill>
                  <a:schemeClr val="tx1"/>
                </a:solidFill>
                <a:latin typeface="Calibri"/>
                <a:cs typeface="Calibri"/>
              </a:rPr>
              <a:t> actividad mental de cortar la longitud de un objeto en unidades del mismo tamaño.</a:t>
            </a:r>
            <a:br>
              <a:rPr lang="es-ES" sz="1600">
                <a:latin typeface="Calibri" panose="020F0502020204030204" pitchFamily="34" charset="0"/>
                <a:cs typeface="Calibri" panose="020F0502020204030204" pitchFamily="34" charset="0"/>
              </a:rPr>
            </a:br>
            <a:br>
              <a:rPr lang="es-ES" sz="1600">
                <a:latin typeface="Calibri" panose="020F0502020204030204" pitchFamily="34" charset="0"/>
                <a:cs typeface="Calibri" panose="020F0502020204030204" pitchFamily="34" charset="0"/>
              </a:rPr>
            </a:br>
            <a:endParaRPr lang="es-ES" sz="1600">
              <a:latin typeface="Calibri" panose="020F0502020204030204" pitchFamily="34" charset="0"/>
              <a:cs typeface="Calibri" panose="020F0502020204030204" pitchFamily="34" charset="0"/>
            </a:endParaRPr>
          </a:p>
        </p:txBody>
      </p:sp>
      <p:sp>
        <p:nvSpPr>
          <p:cNvPr id="20" name="Rectángulo 19">
            <a:extLst>
              <a:ext uri="{FF2B5EF4-FFF2-40B4-BE49-F238E27FC236}">
                <a16:creationId xmlns:a16="http://schemas.microsoft.com/office/drawing/2014/main" id="{ABEE7845-10CA-BD61-E9F2-6DEEDB92EA8E}"/>
              </a:ext>
            </a:extLst>
          </p:cNvPr>
          <p:cNvSpPr/>
          <p:nvPr/>
        </p:nvSpPr>
        <p:spPr>
          <a:xfrm rot="2040000">
            <a:off x="1241776" y="1889233"/>
            <a:ext cx="1006815" cy="1002620"/>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 name="Elipse 21">
            <a:extLst>
              <a:ext uri="{FF2B5EF4-FFF2-40B4-BE49-F238E27FC236}">
                <a16:creationId xmlns:a16="http://schemas.microsoft.com/office/drawing/2014/main" id="{44C26918-58D8-B76C-0DDA-CC510E9408D8}"/>
              </a:ext>
            </a:extLst>
          </p:cNvPr>
          <p:cNvSpPr/>
          <p:nvPr/>
        </p:nvSpPr>
        <p:spPr>
          <a:xfrm rot="21420000">
            <a:off x="1232683" y="634397"/>
            <a:ext cx="1027582" cy="1006016"/>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Título 5">
            <a:extLst>
              <a:ext uri="{FF2B5EF4-FFF2-40B4-BE49-F238E27FC236}">
                <a16:creationId xmlns:a16="http://schemas.microsoft.com/office/drawing/2014/main" id="{7498BC84-F9DC-11A5-CDDC-0E604890AEB6}"/>
              </a:ext>
            </a:extLst>
          </p:cNvPr>
          <p:cNvSpPr txBox="1">
            <a:spLocks/>
          </p:cNvSpPr>
          <p:nvPr/>
        </p:nvSpPr>
        <p:spPr>
          <a:xfrm>
            <a:off x="2642932" y="1636777"/>
            <a:ext cx="6496866" cy="872668"/>
          </a:xfrm>
          <a:prstGeom prst="rect">
            <a:avLst/>
          </a:prstGeom>
          <a:solidFill>
            <a:schemeClr val="accent3">
              <a:lumMod val="60000"/>
              <a:lumOff val="40000"/>
            </a:schemeClr>
          </a:solidFill>
          <a:ln/>
        </p:spPr>
        <p:style>
          <a:lnRef idx="2">
            <a:schemeClr val="accent5"/>
          </a:lnRef>
          <a:fillRef idx="1">
            <a:schemeClr val="lt1"/>
          </a:fillRef>
          <a:effectRef idx="0">
            <a:schemeClr val="accent5"/>
          </a:effectRef>
          <a:fontRef idx="minor">
            <a:schemeClr val="dk1"/>
          </a:fontRef>
        </p:style>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just"/>
            <a:r>
              <a:rPr lang="es-ES" sz="1600" b="1" u="sng" dirty="0">
                <a:solidFill>
                  <a:schemeClr val="tx1"/>
                </a:solidFill>
                <a:latin typeface="Calibri"/>
                <a:cs typeface="Calibri"/>
              </a:rPr>
              <a:t>Iteración unitaria:</a:t>
            </a:r>
            <a:r>
              <a:rPr lang="es-ES" sz="1600" dirty="0">
                <a:solidFill>
                  <a:schemeClr val="tx1"/>
                </a:solidFill>
                <a:latin typeface="Calibri"/>
                <a:cs typeface="Calibri"/>
              </a:rPr>
              <a:t> Pensar en la longitud de un bloque pequeño como parte de la longitud del objeto que se está midiendo y colocar el bloque más pequeño repetidamente a lo largo de la longitud.</a:t>
            </a:r>
            <a:endParaRPr lang="es-ES" sz="1600" dirty="0">
              <a:solidFill>
                <a:schemeClr val="tx1"/>
              </a:solidFill>
              <a:latin typeface="Calibri" panose="020F0502020204030204" pitchFamily="34" charset="0"/>
              <a:cs typeface="Calibri" panose="020F0502020204030204" pitchFamily="34" charset="0"/>
            </a:endParaRPr>
          </a:p>
          <a:p>
            <a:pPr algn="just"/>
            <a:r>
              <a:rPr lang="es-ES" sz="1600"/>
              <a:t> </a:t>
            </a:r>
            <a:br>
              <a:rPr lang="es-ES" sz="1600"/>
            </a:br>
            <a:br>
              <a:rPr lang="es-ES" sz="1600"/>
            </a:br>
            <a:endParaRPr lang="es-ES" sz="1600"/>
          </a:p>
        </p:txBody>
      </p:sp>
      <p:sp>
        <p:nvSpPr>
          <p:cNvPr id="6" name="Título 5">
            <a:extLst>
              <a:ext uri="{FF2B5EF4-FFF2-40B4-BE49-F238E27FC236}">
                <a16:creationId xmlns:a16="http://schemas.microsoft.com/office/drawing/2014/main" id="{62314811-167C-A0B4-2356-0435918A3AD7}"/>
              </a:ext>
            </a:extLst>
          </p:cNvPr>
          <p:cNvSpPr txBox="1">
            <a:spLocks/>
          </p:cNvSpPr>
          <p:nvPr/>
        </p:nvSpPr>
        <p:spPr>
          <a:xfrm>
            <a:off x="13313" y="3244885"/>
            <a:ext cx="8553928" cy="346098"/>
          </a:xfrm>
          <a:prstGeom prst="rect">
            <a:avLst/>
          </a:prstGeom>
          <a:solidFill>
            <a:schemeClr val="accent3">
              <a:lumMod val="60000"/>
              <a:lumOff val="40000"/>
            </a:schemeClr>
          </a:solidFill>
          <a:ln w="12700">
            <a:solidFill>
              <a:srgbClr val="4472C4"/>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s-ES" sz="1600" b="1" u="sng">
                <a:solidFill>
                  <a:srgbClr val="000000"/>
                </a:solidFill>
                <a:latin typeface="Calibri"/>
                <a:cs typeface="Calibri"/>
              </a:rPr>
              <a:t>Conservación:</a:t>
            </a:r>
            <a:r>
              <a:rPr lang="es-ES" sz="1600">
                <a:solidFill>
                  <a:srgbClr val="000000"/>
                </a:solidFill>
                <a:latin typeface="Calibri"/>
                <a:cs typeface="Calibri"/>
              </a:rPr>
              <a:t> Comprensión de que cuando un objeto se mueve, su longitud no cambia.</a:t>
            </a:r>
            <a:endParaRPr lang="es-ES">
              <a:solidFill>
                <a:srgbClr val="000000"/>
              </a:solidFill>
              <a:latin typeface="Calibri"/>
              <a:cs typeface="Calibri"/>
            </a:endParaRPr>
          </a:p>
        </p:txBody>
      </p:sp>
      <p:sp>
        <p:nvSpPr>
          <p:cNvPr id="9" name="Título 5">
            <a:extLst>
              <a:ext uri="{FF2B5EF4-FFF2-40B4-BE49-F238E27FC236}">
                <a16:creationId xmlns:a16="http://schemas.microsoft.com/office/drawing/2014/main" id="{0F093BC4-1CFB-BA94-116A-A3EF9F5FD735}"/>
              </a:ext>
            </a:extLst>
          </p:cNvPr>
          <p:cNvSpPr txBox="1">
            <a:spLocks/>
          </p:cNvSpPr>
          <p:nvPr/>
        </p:nvSpPr>
        <p:spPr>
          <a:xfrm>
            <a:off x="3968" y="3645293"/>
            <a:ext cx="8567204" cy="615673"/>
          </a:xfrm>
          <a:prstGeom prst="rect">
            <a:avLst/>
          </a:prstGeom>
          <a:solidFill>
            <a:schemeClr val="accent3">
              <a:lumMod val="60000"/>
              <a:lumOff val="40000"/>
            </a:schemeClr>
          </a:solidFill>
          <a:ln w="12700">
            <a:solidFill>
              <a:srgbClr val="4472C4"/>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algn="just"/>
            <a:r>
              <a:rPr lang="es-ES" sz="1600" b="1" u="sng">
                <a:solidFill>
                  <a:srgbClr val="000000"/>
                </a:solidFill>
                <a:latin typeface="Calibri"/>
                <a:cs typeface="Calibri"/>
              </a:rPr>
              <a:t>Acumulación de distancia:</a:t>
            </a:r>
            <a:r>
              <a:rPr lang="es-ES" sz="1600">
                <a:solidFill>
                  <a:srgbClr val="000000"/>
                </a:solidFill>
                <a:latin typeface="Calibri"/>
                <a:cs typeface="Calibri"/>
              </a:rPr>
              <a:t> El resultado de iterar una unidad significa sumar repetidamente desde el comienzo de la primera iteración hasta el final de la el último.</a:t>
            </a:r>
            <a:endParaRPr lang="es-ES">
              <a:solidFill>
                <a:srgbClr val="000000"/>
              </a:solidFill>
              <a:latin typeface="Calibri" panose="020F0502020204030204" pitchFamily="34" charset="0"/>
              <a:cs typeface="Calibri" panose="020F0502020204030204" pitchFamily="34" charset="0"/>
            </a:endParaRPr>
          </a:p>
        </p:txBody>
      </p:sp>
      <p:sp>
        <p:nvSpPr>
          <p:cNvPr id="12" name="Título 5">
            <a:extLst>
              <a:ext uri="{FF2B5EF4-FFF2-40B4-BE49-F238E27FC236}">
                <a16:creationId xmlns:a16="http://schemas.microsoft.com/office/drawing/2014/main" id="{3CB02E43-9DA8-EB5F-0758-3F9D5B3532ED}"/>
              </a:ext>
            </a:extLst>
          </p:cNvPr>
          <p:cNvSpPr txBox="1">
            <a:spLocks/>
          </p:cNvSpPr>
          <p:nvPr/>
        </p:nvSpPr>
        <p:spPr>
          <a:xfrm>
            <a:off x="16189" y="4326061"/>
            <a:ext cx="8567205" cy="820550"/>
          </a:xfrm>
          <a:prstGeom prst="rect">
            <a:avLst/>
          </a:prstGeom>
          <a:solidFill>
            <a:schemeClr val="accent3">
              <a:lumMod val="60000"/>
              <a:lumOff val="40000"/>
            </a:schemeClr>
          </a:solidFill>
          <a:ln w="12700">
            <a:solidFill>
              <a:srgbClr val="4472C4"/>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s-ES" sz="1600" b="1" u="sng">
                <a:solidFill>
                  <a:srgbClr val="000000"/>
                </a:solidFill>
                <a:latin typeface="Calibri"/>
                <a:cs typeface="Calibri"/>
              </a:rPr>
              <a:t>Relación entre número y cantidad:</a:t>
            </a:r>
            <a:r>
              <a:rPr lang="es-ES" sz="1600">
                <a:solidFill>
                  <a:srgbClr val="000000"/>
                </a:solidFill>
                <a:latin typeface="Calibri"/>
                <a:cs typeface="Calibri"/>
              </a:rPr>
              <a:t> medir es conceptualmente más avanzado ya que los estudiantes deben reorganizar su comprensión de la mismos objetos que están contando (unidades discretas versus continuas).</a:t>
            </a:r>
            <a:endParaRPr lang="es-ES" sz="1600">
              <a:solidFill>
                <a:srgbClr val="000000"/>
              </a:solidFill>
              <a:latin typeface="Calibri" panose="020F0502020204030204" pitchFamily="34" charset="0"/>
              <a:cs typeface="Calibri" panose="020F0502020204030204" pitchFamily="34" charset="0"/>
            </a:endParaRPr>
          </a:p>
        </p:txBody>
      </p:sp>
      <p:sp>
        <p:nvSpPr>
          <p:cNvPr id="14" name="Título 5">
            <a:extLst>
              <a:ext uri="{FF2B5EF4-FFF2-40B4-BE49-F238E27FC236}">
                <a16:creationId xmlns:a16="http://schemas.microsoft.com/office/drawing/2014/main" id="{8F87A918-17E6-37C8-560E-1277AD91F49D}"/>
              </a:ext>
            </a:extLst>
          </p:cNvPr>
          <p:cNvSpPr txBox="1">
            <a:spLocks/>
          </p:cNvSpPr>
          <p:nvPr/>
        </p:nvSpPr>
        <p:spPr>
          <a:xfrm>
            <a:off x="2642932" y="2573101"/>
            <a:ext cx="6496866" cy="576934"/>
          </a:xfrm>
          <a:prstGeom prst="rect">
            <a:avLst/>
          </a:prstGeom>
          <a:solidFill>
            <a:schemeClr val="accent3">
              <a:lumMod val="60000"/>
              <a:lumOff val="40000"/>
            </a:schemeClr>
          </a:solidFill>
          <a:ln w="12700">
            <a:solidFill>
              <a:srgbClr val="4472C4"/>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s-ES" sz="1600" b="1" u="sng">
                <a:solidFill>
                  <a:srgbClr val="000000"/>
                </a:solidFill>
                <a:latin typeface="Calibri"/>
                <a:cs typeface="Calibri"/>
              </a:rPr>
              <a:t>Transitividad:</a:t>
            </a:r>
            <a:r>
              <a:rPr lang="es-ES" sz="1600">
                <a:solidFill>
                  <a:srgbClr val="000000"/>
                </a:solidFill>
                <a:latin typeface="Calibri"/>
                <a:cs typeface="Calibri"/>
              </a:rPr>
              <a:t> Si una longitud "a" es igual a una longitud "b", además "b" es igual a una longitud "c", entonces "a" = "b".</a:t>
            </a:r>
            <a:endParaRPr lang="es-ES" sz="160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26700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animBg="1"/>
      <p:bldP spid="6" grpId="0" animBg="1"/>
      <p:bldP spid="9" grpId="0" animBg="1"/>
      <p:bldP spid="12"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pic>
        <p:nvPicPr>
          <p:cNvPr id="3" name="Imagen 2">
            <a:extLst>
              <a:ext uri="{FF2B5EF4-FFF2-40B4-BE49-F238E27FC236}">
                <a16:creationId xmlns:a16="http://schemas.microsoft.com/office/drawing/2014/main" id="{F120A20A-EFDD-99D3-4883-253A1E0DF129}"/>
              </a:ext>
            </a:extLst>
          </p:cNvPr>
          <p:cNvPicPr>
            <a:picLocks noChangeAspect="1"/>
          </p:cNvPicPr>
          <p:nvPr/>
        </p:nvPicPr>
        <p:blipFill>
          <a:blip r:embed="rId3"/>
          <a:stretch>
            <a:fillRect/>
          </a:stretch>
        </p:blipFill>
        <p:spPr>
          <a:xfrm>
            <a:off x="8470815" y="0"/>
            <a:ext cx="673185" cy="472019"/>
          </a:xfrm>
          <a:prstGeom prst="rect">
            <a:avLst/>
          </a:prstGeom>
        </p:spPr>
      </p:pic>
      <p:sp>
        <p:nvSpPr>
          <p:cNvPr id="4" name="Rectángulo 3">
            <a:extLst>
              <a:ext uri="{FF2B5EF4-FFF2-40B4-BE49-F238E27FC236}">
                <a16:creationId xmlns:a16="http://schemas.microsoft.com/office/drawing/2014/main" id="{FB8190B1-928C-7B9D-E083-F5A1E733497B}"/>
              </a:ext>
            </a:extLst>
          </p:cNvPr>
          <p:cNvSpPr/>
          <p:nvPr/>
        </p:nvSpPr>
        <p:spPr>
          <a:xfrm rot="2040000">
            <a:off x="5783645" y="1547981"/>
            <a:ext cx="1223873" cy="127299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Elipse 5">
            <a:extLst>
              <a:ext uri="{FF2B5EF4-FFF2-40B4-BE49-F238E27FC236}">
                <a16:creationId xmlns:a16="http://schemas.microsoft.com/office/drawing/2014/main" id="{74EF2942-B449-3F67-14B1-67D08BEA8A75}"/>
              </a:ext>
            </a:extLst>
          </p:cNvPr>
          <p:cNvSpPr/>
          <p:nvPr/>
        </p:nvSpPr>
        <p:spPr>
          <a:xfrm>
            <a:off x="7385369" y="1014202"/>
            <a:ext cx="1566333" cy="155575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 name="Subtítulo 3">
            <a:extLst>
              <a:ext uri="{FF2B5EF4-FFF2-40B4-BE49-F238E27FC236}">
                <a16:creationId xmlns:a16="http://schemas.microsoft.com/office/drawing/2014/main" id="{E8B23131-3D96-54A4-CD9D-8B8ECE703764}"/>
              </a:ext>
            </a:extLst>
          </p:cNvPr>
          <p:cNvSpPr txBox="1">
            <a:spLocks/>
          </p:cNvSpPr>
          <p:nvPr/>
        </p:nvSpPr>
        <p:spPr>
          <a:xfrm>
            <a:off x="873438" y="791517"/>
            <a:ext cx="4698300" cy="65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15000"/>
              </a:lnSpc>
              <a:spcBef>
                <a:spcPts val="0"/>
              </a:spcBef>
              <a:spcAft>
                <a:spcPts val="0"/>
              </a:spcAft>
              <a:buClr>
                <a:srgbClr val="434343"/>
              </a:buClr>
              <a:buSzPts val="1400"/>
              <a:buFont typeface="Roboto"/>
              <a:buNone/>
              <a:defRPr sz="1600" b="0" i="0" u="none" strike="noStrike" cap="none">
                <a:solidFill>
                  <a:srgbClr val="434343"/>
                </a:solidFill>
                <a:latin typeface="Roboto"/>
                <a:ea typeface="Roboto"/>
                <a:cs typeface="Roboto"/>
                <a:sym typeface="Roboto"/>
              </a:defRPr>
            </a:lvl1pPr>
            <a:lvl2pPr marL="914400" marR="0" lvl="1"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2pPr>
            <a:lvl3pPr marL="1371600" marR="0" lvl="2"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3pPr>
            <a:lvl4pPr marL="1828800" marR="0" lvl="3"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4pPr>
            <a:lvl5pPr marL="2286000" marR="0" lvl="4"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5pPr>
            <a:lvl6pPr marL="2743200" marR="0" lvl="5"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6pPr>
            <a:lvl7pPr marL="3200400" marR="0" lvl="6"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7pPr>
            <a:lvl8pPr marL="3657600" marR="0" lvl="7"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8pPr>
            <a:lvl9pPr marL="4114800" marR="0" lvl="8"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9pPr>
          </a:lstStyle>
          <a:p>
            <a:pPr algn="l">
              <a:lnSpc>
                <a:spcPct val="114999"/>
              </a:lnSpc>
            </a:pPr>
            <a:r>
              <a:rPr lang="es-ES" sz="2800" b="1"/>
              <a:t>Sobre el </a:t>
            </a:r>
            <a:r>
              <a:rPr lang="es-ES" sz="2800" b="1" u="sng"/>
              <a:t>área</a:t>
            </a:r>
          </a:p>
        </p:txBody>
      </p:sp>
      <p:sp>
        <p:nvSpPr>
          <p:cNvPr id="16" name="Título 5">
            <a:extLst>
              <a:ext uri="{FF2B5EF4-FFF2-40B4-BE49-F238E27FC236}">
                <a16:creationId xmlns:a16="http://schemas.microsoft.com/office/drawing/2014/main" id="{D8030557-FF08-868E-776D-47D77FFF1F93}"/>
              </a:ext>
            </a:extLst>
          </p:cNvPr>
          <p:cNvSpPr>
            <a:spLocks noGrp="1"/>
          </p:cNvSpPr>
          <p:nvPr>
            <p:ph type="title"/>
          </p:nvPr>
        </p:nvSpPr>
        <p:spPr>
          <a:xfrm>
            <a:off x="695078" y="1666810"/>
            <a:ext cx="5066521" cy="1048590"/>
          </a:xfrm>
        </p:spPr>
        <p:txBody>
          <a:bodyPr/>
          <a:lstStyle/>
          <a:p>
            <a:r>
              <a:rPr lang="es-ES" sz="2000">
                <a:latin typeface="Calibri" panose="020F0502020204030204" pitchFamily="34" charset="0"/>
                <a:cs typeface="Calibri" panose="020F0502020204030204" pitchFamily="34" charset="0"/>
              </a:rPr>
              <a:t>Según Soto (2011) es la superficie que cubre un cuerpo o figura geométrica. </a:t>
            </a:r>
          </a:p>
        </p:txBody>
      </p:sp>
      <p:sp>
        <p:nvSpPr>
          <p:cNvPr id="18" name="Título 5">
            <a:extLst>
              <a:ext uri="{FF2B5EF4-FFF2-40B4-BE49-F238E27FC236}">
                <a16:creationId xmlns:a16="http://schemas.microsoft.com/office/drawing/2014/main" id="{E8B8D59E-38DA-265D-336D-BF980CB080A0}"/>
              </a:ext>
            </a:extLst>
          </p:cNvPr>
          <p:cNvSpPr txBox="1">
            <a:spLocks/>
          </p:cNvSpPr>
          <p:nvPr/>
        </p:nvSpPr>
        <p:spPr>
          <a:xfrm>
            <a:off x="4570217" y="3528918"/>
            <a:ext cx="538621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800">
                <a:latin typeface="Calibri"/>
                <a:cs typeface="Calibri"/>
              </a:rPr>
              <a:t>Constituye una superficie (2 dimensiones).</a:t>
            </a:r>
            <a:endParaRPr lang="es-ES" sz="1800">
              <a:latin typeface="Calibri" panose="020F0502020204030204" pitchFamily="34" charset="0"/>
              <a:cs typeface="Calibri" panose="020F0502020204030204" pitchFamily="34" charset="0"/>
            </a:endParaRPr>
          </a:p>
          <a:p>
            <a:pPr algn="just"/>
            <a:br>
              <a:rPr lang="es-ES" sz="1600"/>
            </a:br>
            <a:endParaRPr lang="es-ES" sz="1600"/>
          </a:p>
        </p:txBody>
      </p:sp>
      <p:sp>
        <p:nvSpPr>
          <p:cNvPr id="20" name="Título 5">
            <a:extLst>
              <a:ext uri="{FF2B5EF4-FFF2-40B4-BE49-F238E27FC236}">
                <a16:creationId xmlns:a16="http://schemas.microsoft.com/office/drawing/2014/main" id="{301FBD62-21A2-A1E8-D99E-CC9E10C4D38D}"/>
              </a:ext>
            </a:extLst>
          </p:cNvPr>
          <p:cNvSpPr txBox="1">
            <a:spLocks/>
          </p:cNvSpPr>
          <p:nvPr/>
        </p:nvSpPr>
        <p:spPr>
          <a:xfrm>
            <a:off x="150617" y="3533150"/>
            <a:ext cx="4167735"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800">
                <a:latin typeface="Calibri"/>
                <a:cs typeface="Calibri"/>
              </a:rPr>
              <a:t>Existe en relación a figuras planas o cuerpos geométricos.</a:t>
            </a:r>
            <a:endParaRPr lang="es-ES" sz="1800">
              <a:latin typeface="Calibri" panose="020F0502020204030204" pitchFamily="34" charset="0"/>
              <a:cs typeface="Calibri" panose="020F0502020204030204" pitchFamily="34" charset="0"/>
            </a:endParaRPr>
          </a:p>
          <a:p>
            <a:pPr algn="just"/>
            <a:br>
              <a:rPr lang="es-ES" sz="1600"/>
            </a:br>
            <a:br>
              <a:rPr lang="es-ES" sz="1600"/>
            </a:br>
            <a:endParaRPr lang="es-ES" sz="1600"/>
          </a:p>
        </p:txBody>
      </p:sp>
    </p:spTree>
    <p:extLst>
      <p:ext uri="{BB962C8B-B14F-4D97-AF65-F5344CB8AC3E}">
        <p14:creationId xmlns:p14="http://schemas.microsoft.com/office/powerpoint/2010/main" val="340859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8"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pic>
        <p:nvPicPr>
          <p:cNvPr id="3" name="Imagen 2">
            <a:extLst>
              <a:ext uri="{FF2B5EF4-FFF2-40B4-BE49-F238E27FC236}">
                <a16:creationId xmlns:a16="http://schemas.microsoft.com/office/drawing/2014/main" id="{F120A20A-EFDD-99D3-4883-253A1E0DF129}"/>
              </a:ext>
            </a:extLst>
          </p:cNvPr>
          <p:cNvPicPr>
            <a:picLocks noChangeAspect="1"/>
          </p:cNvPicPr>
          <p:nvPr/>
        </p:nvPicPr>
        <p:blipFill>
          <a:blip r:embed="rId3"/>
          <a:stretch>
            <a:fillRect/>
          </a:stretch>
        </p:blipFill>
        <p:spPr>
          <a:xfrm>
            <a:off x="8470815" y="0"/>
            <a:ext cx="673185" cy="472019"/>
          </a:xfrm>
          <a:prstGeom prst="rect">
            <a:avLst/>
          </a:prstGeom>
        </p:spPr>
      </p:pic>
      <p:sp>
        <p:nvSpPr>
          <p:cNvPr id="5" name="Título 5">
            <a:extLst>
              <a:ext uri="{FF2B5EF4-FFF2-40B4-BE49-F238E27FC236}">
                <a16:creationId xmlns:a16="http://schemas.microsoft.com/office/drawing/2014/main" id="{919775F2-EEED-C9C2-350A-7AED85FA3CAE}"/>
              </a:ext>
            </a:extLst>
          </p:cNvPr>
          <p:cNvSpPr txBox="1">
            <a:spLocks/>
          </p:cNvSpPr>
          <p:nvPr/>
        </p:nvSpPr>
        <p:spPr>
          <a:xfrm>
            <a:off x="364466" y="835173"/>
            <a:ext cx="8409352" cy="757449"/>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s-ES">
                <a:latin typeface="Calibri" panose="020F0502020204030204" pitchFamily="34" charset="0"/>
                <a:cs typeface="Calibri" panose="020F0502020204030204" pitchFamily="34" charset="0"/>
              </a:rPr>
              <a:t>Stephan y Clementes (2003) hacen mención a algunos conceptos importantes sobre la medición de superficies.</a:t>
            </a:r>
          </a:p>
        </p:txBody>
      </p:sp>
      <p:sp>
        <p:nvSpPr>
          <p:cNvPr id="12" name="Título 5">
            <a:extLst>
              <a:ext uri="{FF2B5EF4-FFF2-40B4-BE49-F238E27FC236}">
                <a16:creationId xmlns:a16="http://schemas.microsoft.com/office/drawing/2014/main" id="{E5A23066-DDC1-058E-ED34-59D304D5B237}"/>
              </a:ext>
            </a:extLst>
          </p:cNvPr>
          <p:cNvSpPr txBox="1">
            <a:spLocks/>
          </p:cNvSpPr>
          <p:nvPr/>
        </p:nvSpPr>
        <p:spPr>
          <a:xfrm>
            <a:off x="5585260" y="1753951"/>
            <a:ext cx="2884554" cy="35688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buFont typeface="Wingdings"/>
              <a:buChar char="v"/>
            </a:pPr>
            <a:r>
              <a:rPr lang="es-ES" sz="1600" b="1" u="sng">
                <a:latin typeface="Calibri" panose="020F0502020204030204" pitchFamily="34" charset="0"/>
                <a:cs typeface="Calibri" panose="020F0502020204030204" pitchFamily="34" charset="0"/>
              </a:rPr>
              <a:t>Partición:</a:t>
            </a:r>
            <a:br>
              <a:rPr lang="es-ES" sz="1600">
                <a:latin typeface="Calibri" panose="020F0502020204030204" pitchFamily="34" charset="0"/>
                <a:cs typeface="Calibri" panose="020F0502020204030204" pitchFamily="34" charset="0"/>
              </a:rPr>
            </a:br>
            <a:endParaRPr lang="es-ES" sz="1600">
              <a:latin typeface="Calibri" panose="020F0502020204030204" pitchFamily="34" charset="0"/>
              <a:cs typeface="Calibri" panose="020F0502020204030204" pitchFamily="34" charset="0"/>
            </a:endParaRPr>
          </a:p>
        </p:txBody>
      </p:sp>
      <p:sp>
        <p:nvSpPr>
          <p:cNvPr id="15" name="Título 5">
            <a:extLst>
              <a:ext uri="{FF2B5EF4-FFF2-40B4-BE49-F238E27FC236}">
                <a16:creationId xmlns:a16="http://schemas.microsoft.com/office/drawing/2014/main" id="{8A970225-C8EC-7556-F6A7-8AE4540AAB8A}"/>
              </a:ext>
            </a:extLst>
          </p:cNvPr>
          <p:cNvSpPr txBox="1">
            <a:spLocks/>
          </p:cNvSpPr>
          <p:nvPr/>
        </p:nvSpPr>
        <p:spPr>
          <a:xfrm>
            <a:off x="7150234" y="1787739"/>
            <a:ext cx="3035517" cy="30296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600" b="1" u="sng">
                <a:latin typeface="Calibri" panose="020F0502020204030204" pitchFamily="34" charset="0"/>
                <a:cs typeface="Calibri" panose="020F0502020204030204" pitchFamily="34" charset="0"/>
              </a:rPr>
              <a:t>Iteración unitaria</a:t>
            </a:r>
            <a:endParaRPr lang="es-ES" sz="1600">
              <a:latin typeface="Calibri" panose="020F0502020204030204" pitchFamily="34" charset="0"/>
              <a:cs typeface="Calibri" panose="020F0502020204030204" pitchFamily="34" charset="0"/>
            </a:endParaRPr>
          </a:p>
          <a:p>
            <a:pPr algn="just"/>
            <a:r>
              <a:rPr lang="es-ES" sz="1600"/>
              <a:t> </a:t>
            </a:r>
            <a:br>
              <a:rPr lang="es-ES" sz="1600"/>
            </a:br>
            <a:br>
              <a:rPr lang="es-ES" sz="1600"/>
            </a:br>
            <a:endParaRPr lang="es-ES" sz="1600"/>
          </a:p>
        </p:txBody>
      </p:sp>
      <p:sp>
        <p:nvSpPr>
          <p:cNvPr id="19" name="Título 5">
            <a:extLst>
              <a:ext uri="{FF2B5EF4-FFF2-40B4-BE49-F238E27FC236}">
                <a16:creationId xmlns:a16="http://schemas.microsoft.com/office/drawing/2014/main" id="{5FF33A1F-05C0-EA8B-E8D5-C2AC7939EBBA}"/>
              </a:ext>
            </a:extLst>
          </p:cNvPr>
          <p:cNvSpPr txBox="1">
            <a:spLocks/>
          </p:cNvSpPr>
          <p:nvPr/>
        </p:nvSpPr>
        <p:spPr>
          <a:xfrm>
            <a:off x="6450774" y="2145016"/>
            <a:ext cx="2690460" cy="41079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buFont typeface="Wingdings"/>
              <a:buChar char="v"/>
            </a:pPr>
            <a:r>
              <a:rPr lang="es-ES" sz="1600" b="1" u="sng">
                <a:latin typeface="Calibri" panose="020F0502020204030204" pitchFamily="34" charset="0"/>
                <a:cs typeface="Calibri" panose="020F0502020204030204" pitchFamily="34" charset="0"/>
              </a:rPr>
              <a:t>Conservación</a:t>
            </a:r>
            <a:endParaRPr lang="es-ES" sz="1600">
              <a:latin typeface="Calibri" panose="020F0502020204030204" pitchFamily="34" charset="0"/>
              <a:cs typeface="Calibri" panose="020F0502020204030204" pitchFamily="34" charset="0"/>
            </a:endParaRPr>
          </a:p>
        </p:txBody>
      </p:sp>
      <p:sp>
        <p:nvSpPr>
          <p:cNvPr id="22" name="Título 5">
            <a:extLst>
              <a:ext uri="{FF2B5EF4-FFF2-40B4-BE49-F238E27FC236}">
                <a16:creationId xmlns:a16="http://schemas.microsoft.com/office/drawing/2014/main" id="{66BE0CF2-A131-1CD3-EA81-2E915F05718D}"/>
              </a:ext>
            </a:extLst>
          </p:cNvPr>
          <p:cNvSpPr txBox="1">
            <a:spLocks/>
          </p:cNvSpPr>
          <p:nvPr/>
        </p:nvSpPr>
        <p:spPr>
          <a:xfrm>
            <a:off x="1168333" y="2552135"/>
            <a:ext cx="7608694" cy="89563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ctr">
              <a:buFont typeface="Wingdings"/>
              <a:buChar char="v"/>
            </a:pPr>
            <a:r>
              <a:rPr lang="es-ES" sz="2400" b="1" u="sng">
                <a:latin typeface="Calibri"/>
                <a:cs typeface="Calibri"/>
              </a:rPr>
              <a:t>Estructurar una matriz:</a:t>
            </a:r>
            <a:endParaRPr lang="es-ES" sz="2400" dirty="0">
              <a:latin typeface="Calibri" panose="020F0502020204030204" pitchFamily="34" charset="0"/>
              <a:cs typeface="Calibri" panose="020F0502020204030204" pitchFamily="34" charset="0"/>
            </a:endParaRPr>
          </a:p>
          <a:p>
            <a:r>
              <a:rPr lang="es-ES" sz="2400" dirty="0">
                <a:latin typeface="Calibri"/>
                <a:cs typeface="Calibri"/>
              </a:rPr>
              <a:t>Ordenar las particiones en un plano para medir el área.</a:t>
            </a:r>
            <a:endParaRPr lang="es-ES" sz="2400">
              <a:latin typeface="Calibri" panose="020F0502020204030204" pitchFamily="34" charset="0"/>
              <a:cs typeface="Calibri" panose="020F0502020204030204" pitchFamily="34" charset="0"/>
            </a:endParaRPr>
          </a:p>
        </p:txBody>
      </p:sp>
      <p:sp>
        <p:nvSpPr>
          <p:cNvPr id="26" name="Título 5">
            <a:extLst>
              <a:ext uri="{FF2B5EF4-FFF2-40B4-BE49-F238E27FC236}">
                <a16:creationId xmlns:a16="http://schemas.microsoft.com/office/drawing/2014/main" id="{73A5CAC5-33C4-78D4-BDC7-5A05A4E5B3CB}"/>
              </a:ext>
            </a:extLst>
          </p:cNvPr>
          <p:cNvSpPr>
            <a:spLocks noGrp="1"/>
          </p:cNvSpPr>
          <p:nvPr>
            <p:ph type="title"/>
          </p:nvPr>
        </p:nvSpPr>
        <p:spPr>
          <a:xfrm>
            <a:off x="360804" y="1893253"/>
            <a:ext cx="5066521" cy="369260"/>
          </a:xfrm>
        </p:spPr>
        <p:txBody>
          <a:bodyPr/>
          <a:lstStyle/>
          <a:p>
            <a:r>
              <a:rPr lang="es-ES" sz="2000">
                <a:latin typeface="Calibri"/>
                <a:cs typeface="Calibri"/>
              </a:rPr>
              <a:t>Homólogamente a lo descrito para la longitud:</a:t>
            </a:r>
            <a:endParaRPr lang="es-ES">
              <a:latin typeface="Calibri"/>
              <a:cs typeface="Calibri"/>
            </a:endParaRPr>
          </a:p>
        </p:txBody>
      </p:sp>
      <p:sp>
        <p:nvSpPr>
          <p:cNvPr id="28" name="Título 5">
            <a:extLst>
              <a:ext uri="{FF2B5EF4-FFF2-40B4-BE49-F238E27FC236}">
                <a16:creationId xmlns:a16="http://schemas.microsoft.com/office/drawing/2014/main" id="{3241A235-7B67-1E50-A747-E0465D654882}"/>
              </a:ext>
            </a:extLst>
          </p:cNvPr>
          <p:cNvSpPr txBox="1">
            <a:spLocks/>
          </p:cNvSpPr>
          <p:nvPr/>
        </p:nvSpPr>
        <p:spPr>
          <a:xfrm>
            <a:off x="662729" y="2211081"/>
            <a:ext cx="5066521" cy="46510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31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s-ES" sz="2000">
                <a:latin typeface="Calibri"/>
                <a:cs typeface="Calibri"/>
              </a:rPr>
              <a:t>Y además:</a:t>
            </a:r>
            <a:endParaRPr lang="es-ES">
              <a:latin typeface="Calibri"/>
              <a:cs typeface="Calibri"/>
            </a:endParaRPr>
          </a:p>
        </p:txBody>
      </p:sp>
      <p:pic>
        <p:nvPicPr>
          <p:cNvPr id="2" name="Imagen 1" descr="2.2.2. Teselaciones del plano – Cartografía de la forma">
            <a:extLst>
              <a:ext uri="{FF2B5EF4-FFF2-40B4-BE49-F238E27FC236}">
                <a16:creationId xmlns:a16="http://schemas.microsoft.com/office/drawing/2014/main" id="{1B6AC23B-73CB-5753-EC51-A0B5698A7C70}"/>
              </a:ext>
            </a:extLst>
          </p:cNvPr>
          <p:cNvPicPr>
            <a:picLocks noChangeAspect="1"/>
          </p:cNvPicPr>
          <p:nvPr/>
        </p:nvPicPr>
        <p:blipFill>
          <a:blip r:embed="rId4"/>
          <a:stretch>
            <a:fillRect/>
          </a:stretch>
        </p:blipFill>
        <p:spPr>
          <a:xfrm>
            <a:off x="2283845" y="3455490"/>
            <a:ext cx="5061546" cy="1461435"/>
          </a:xfrm>
          <a:prstGeom prst="rect">
            <a:avLst/>
          </a:prstGeom>
        </p:spPr>
      </p:pic>
    </p:spTree>
    <p:extLst>
      <p:ext uri="{BB962C8B-B14F-4D97-AF65-F5344CB8AC3E}">
        <p14:creationId xmlns:p14="http://schemas.microsoft.com/office/powerpoint/2010/main" val="240806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9" grpId="0"/>
      <p:bldP spid="22"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grpSp>
        <p:nvGrpSpPr>
          <p:cNvPr id="439" name="Google Shape;439;p38"/>
          <p:cNvGrpSpPr/>
          <p:nvPr/>
        </p:nvGrpSpPr>
        <p:grpSpPr>
          <a:xfrm rot="-5400000" flipH="1">
            <a:off x="-1822281" y="1026731"/>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84925" y="-279325"/>
            <a:ext cx="784225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8" name="Subtítulo 3">
            <a:extLst>
              <a:ext uri="{FF2B5EF4-FFF2-40B4-BE49-F238E27FC236}">
                <a16:creationId xmlns:a16="http://schemas.microsoft.com/office/drawing/2014/main" id="{A554C93A-BBD4-EE47-1698-34FA1510E18D}"/>
              </a:ext>
            </a:extLst>
          </p:cNvPr>
          <p:cNvSpPr txBox="1">
            <a:spLocks/>
          </p:cNvSpPr>
          <p:nvPr/>
        </p:nvSpPr>
        <p:spPr>
          <a:xfrm>
            <a:off x="3903466" y="813083"/>
            <a:ext cx="4698300" cy="6578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15000"/>
              </a:lnSpc>
              <a:spcBef>
                <a:spcPts val="0"/>
              </a:spcBef>
              <a:spcAft>
                <a:spcPts val="0"/>
              </a:spcAft>
              <a:buClr>
                <a:srgbClr val="434343"/>
              </a:buClr>
              <a:buSzPts val="1400"/>
              <a:buFont typeface="Roboto"/>
              <a:buNone/>
              <a:defRPr sz="1600" b="0" i="0" u="none" strike="noStrike" cap="none">
                <a:solidFill>
                  <a:srgbClr val="434343"/>
                </a:solidFill>
                <a:latin typeface="Roboto"/>
                <a:ea typeface="Roboto"/>
                <a:cs typeface="Roboto"/>
                <a:sym typeface="Roboto"/>
              </a:defRPr>
            </a:lvl1pPr>
            <a:lvl2pPr marL="914400" marR="0" lvl="1"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2pPr>
            <a:lvl3pPr marL="1371600" marR="0" lvl="2"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3pPr>
            <a:lvl4pPr marL="1828800" marR="0" lvl="3"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4pPr>
            <a:lvl5pPr marL="2286000" marR="0" lvl="4"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5pPr>
            <a:lvl6pPr marL="2743200" marR="0" lvl="5"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6pPr>
            <a:lvl7pPr marL="3200400" marR="0" lvl="6"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7pPr>
            <a:lvl8pPr marL="3657600" marR="0" lvl="7"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8pPr>
            <a:lvl9pPr marL="4114800" marR="0" lvl="8" indent="-317500" algn="ctr" rtl="0">
              <a:lnSpc>
                <a:spcPct val="100000"/>
              </a:lnSpc>
              <a:spcBef>
                <a:spcPts val="0"/>
              </a:spcBef>
              <a:spcAft>
                <a:spcPts val="0"/>
              </a:spcAft>
              <a:buClr>
                <a:srgbClr val="434343"/>
              </a:buClr>
              <a:buSzPts val="1400"/>
              <a:buFont typeface="Roboto"/>
              <a:buNone/>
              <a:defRPr sz="1400" b="0" i="0" u="none" strike="noStrike" cap="none">
                <a:solidFill>
                  <a:srgbClr val="434343"/>
                </a:solidFill>
                <a:latin typeface="Roboto"/>
                <a:ea typeface="Roboto"/>
                <a:cs typeface="Roboto"/>
                <a:sym typeface="Roboto"/>
              </a:defRPr>
            </a:lvl9pPr>
          </a:lstStyle>
          <a:p>
            <a:pPr algn="r">
              <a:lnSpc>
                <a:spcPct val="114999"/>
              </a:lnSpc>
            </a:pPr>
            <a:r>
              <a:rPr lang="es-ES" sz="2800" b="1"/>
              <a:t>Sobre el </a:t>
            </a:r>
            <a:r>
              <a:rPr lang="es-ES" sz="2800" b="1" u="sng"/>
              <a:t>volumen</a:t>
            </a:r>
            <a:endParaRPr lang="es-ES" sz="2800" u="sng"/>
          </a:p>
        </p:txBody>
      </p:sp>
      <p:sp>
        <p:nvSpPr>
          <p:cNvPr id="10" name="Título 5">
            <a:extLst>
              <a:ext uri="{FF2B5EF4-FFF2-40B4-BE49-F238E27FC236}">
                <a16:creationId xmlns:a16="http://schemas.microsoft.com/office/drawing/2014/main" id="{A7E3A469-2148-177D-2F33-108CB2685840}"/>
              </a:ext>
            </a:extLst>
          </p:cNvPr>
          <p:cNvSpPr>
            <a:spLocks noGrp="1"/>
          </p:cNvSpPr>
          <p:nvPr>
            <p:ph type="title"/>
          </p:nvPr>
        </p:nvSpPr>
        <p:spPr>
          <a:xfrm>
            <a:off x="3779021" y="2030437"/>
            <a:ext cx="4829295" cy="735883"/>
          </a:xfrm>
        </p:spPr>
        <p:txBody>
          <a:bodyPr/>
          <a:lstStyle/>
          <a:p>
            <a:pPr algn="r"/>
            <a:r>
              <a:rPr lang="es-ES" sz="2000">
                <a:latin typeface="Calibri" panose="020F0502020204030204" pitchFamily="34" charset="0"/>
                <a:cs typeface="Calibri" panose="020F0502020204030204" pitchFamily="34" charset="0"/>
              </a:rPr>
              <a:t>Según Soto (2011) es el espacio que ocupa un cuerpo.</a:t>
            </a:r>
            <a:endParaRPr lang="es-ES">
              <a:latin typeface="Calibri" panose="020F0502020204030204" pitchFamily="34" charset="0"/>
              <a:cs typeface="Calibri" panose="020F0502020204030204" pitchFamily="34" charset="0"/>
            </a:endParaRPr>
          </a:p>
        </p:txBody>
      </p:sp>
      <p:sp>
        <p:nvSpPr>
          <p:cNvPr id="15" name="Título 5">
            <a:extLst>
              <a:ext uri="{FF2B5EF4-FFF2-40B4-BE49-F238E27FC236}">
                <a16:creationId xmlns:a16="http://schemas.microsoft.com/office/drawing/2014/main" id="{48E280CB-5447-AF68-DAB4-6D786E8FE609}"/>
              </a:ext>
            </a:extLst>
          </p:cNvPr>
          <p:cNvSpPr txBox="1">
            <a:spLocks/>
          </p:cNvSpPr>
          <p:nvPr/>
        </p:nvSpPr>
        <p:spPr>
          <a:xfrm>
            <a:off x="4570217" y="3528918"/>
            <a:ext cx="538621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800">
                <a:latin typeface="Calibri"/>
                <a:cs typeface="Calibri"/>
              </a:rPr>
              <a:t>Constituye un espacio (3 dimensiones).</a:t>
            </a:r>
            <a:endParaRPr lang="es-ES" sz="1800">
              <a:latin typeface="Calibri" panose="020F0502020204030204" pitchFamily="34" charset="0"/>
              <a:cs typeface="Calibri" panose="020F0502020204030204" pitchFamily="34" charset="0"/>
            </a:endParaRPr>
          </a:p>
          <a:p>
            <a:pPr algn="just"/>
            <a:br>
              <a:rPr lang="es-ES" sz="1600"/>
            </a:br>
            <a:br>
              <a:rPr lang="es-ES" sz="1600"/>
            </a:br>
            <a:endParaRPr lang="es-ES" sz="1600"/>
          </a:p>
        </p:txBody>
      </p:sp>
      <p:sp>
        <p:nvSpPr>
          <p:cNvPr id="17" name="Título 5">
            <a:extLst>
              <a:ext uri="{FF2B5EF4-FFF2-40B4-BE49-F238E27FC236}">
                <a16:creationId xmlns:a16="http://schemas.microsoft.com/office/drawing/2014/main" id="{8B40E6DC-3432-A8A8-14F5-3A8C8D2AADCC}"/>
              </a:ext>
            </a:extLst>
          </p:cNvPr>
          <p:cNvSpPr txBox="1">
            <a:spLocks/>
          </p:cNvSpPr>
          <p:nvPr/>
        </p:nvSpPr>
        <p:spPr>
          <a:xfrm>
            <a:off x="150617" y="3533150"/>
            <a:ext cx="5386216" cy="82055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1800">
                <a:latin typeface="Calibri" panose="020F0502020204030204" pitchFamily="34" charset="0"/>
                <a:cs typeface="Calibri" panose="020F0502020204030204" pitchFamily="34" charset="0"/>
              </a:rPr>
              <a:t>Existe en relación a cuerpos geométricos.</a:t>
            </a:r>
            <a:endParaRPr lang="es-ES" sz="1600">
              <a:latin typeface="Calibri" panose="020F0502020204030204" pitchFamily="34" charset="0"/>
              <a:cs typeface="Calibri" panose="020F0502020204030204" pitchFamily="34" charset="0"/>
            </a:endParaRPr>
          </a:p>
          <a:p>
            <a:pPr algn="just"/>
            <a:br>
              <a:rPr lang="es-ES" sz="1600"/>
            </a:br>
            <a:endParaRPr lang="es-ES" sz="1600"/>
          </a:p>
        </p:txBody>
      </p:sp>
      <p:sp>
        <p:nvSpPr>
          <p:cNvPr id="4" name="Elipse 3">
            <a:extLst>
              <a:ext uri="{FF2B5EF4-FFF2-40B4-BE49-F238E27FC236}">
                <a16:creationId xmlns:a16="http://schemas.microsoft.com/office/drawing/2014/main" id="{D61A02BE-61C2-F71E-705D-36CD7EB3E743}"/>
              </a:ext>
            </a:extLst>
          </p:cNvPr>
          <p:cNvSpPr/>
          <p:nvPr/>
        </p:nvSpPr>
        <p:spPr>
          <a:xfrm>
            <a:off x="1131217" y="1510222"/>
            <a:ext cx="1081098" cy="1005816"/>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Rectángulo 5">
            <a:extLst>
              <a:ext uri="{FF2B5EF4-FFF2-40B4-BE49-F238E27FC236}">
                <a16:creationId xmlns:a16="http://schemas.microsoft.com/office/drawing/2014/main" id="{20887C5E-7EEC-6BEC-3271-A8A6ACCC43D8}"/>
              </a:ext>
            </a:extLst>
          </p:cNvPr>
          <p:cNvSpPr/>
          <p:nvPr/>
        </p:nvSpPr>
        <p:spPr>
          <a:xfrm rot="2040000">
            <a:off x="2445292" y="1815807"/>
            <a:ext cx="770987" cy="8416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ángulo 8">
            <a:extLst>
              <a:ext uri="{FF2B5EF4-FFF2-40B4-BE49-F238E27FC236}">
                <a16:creationId xmlns:a16="http://schemas.microsoft.com/office/drawing/2014/main" id="{A3D435B3-22A6-0158-A171-C37F56D7E847}"/>
              </a:ext>
            </a:extLst>
          </p:cNvPr>
          <p:cNvSpPr/>
          <p:nvPr/>
        </p:nvSpPr>
        <p:spPr>
          <a:xfrm rot="2040000">
            <a:off x="2578806" y="1777849"/>
            <a:ext cx="749421" cy="82010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 name="Conector recto de flecha 11">
            <a:extLst>
              <a:ext uri="{FF2B5EF4-FFF2-40B4-BE49-F238E27FC236}">
                <a16:creationId xmlns:a16="http://schemas.microsoft.com/office/drawing/2014/main" id="{A9533657-58CD-97AA-DADC-21D7BAAFFFEF}"/>
              </a:ext>
            </a:extLst>
          </p:cNvPr>
          <p:cNvCxnSpPr/>
          <p:nvPr/>
        </p:nvCxnSpPr>
        <p:spPr>
          <a:xfrm flipV="1">
            <a:off x="2766922" y="1648725"/>
            <a:ext cx="138023" cy="45288"/>
          </a:xfrm>
          <a:prstGeom prst="straightConnector1">
            <a:avLst/>
          </a:prstGeom>
        </p:spPr>
        <p:style>
          <a:lnRef idx="2">
            <a:schemeClr val="dk1"/>
          </a:lnRef>
          <a:fillRef idx="0">
            <a:schemeClr val="dk1"/>
          </a:fillRef>
          <a:effectRef idx="1">
            <a:schemeClr val="dk1"/>
          </a:effectRef>
          <a:fontRef idx="minor">
            <a:schemeClr val="tx1"/>
          </a:fontRef>
        </p:style>
      </p:cxnSp>
      <p:cxnSp>
        <p:nvCxnSpPr>
          <p:cNvPr id="14" name="Conector recto de flecha 13">
            <a:extLst>
              <a:ext uri="{FF2B5EF4-FFF2-40B4-BE49-F238E27FC236}">
                <a16:creationId xmlns:a16="http://schemas.microsoft.com/office/drawing/2014/main" id="{B9E8AE0F-0F7B-8F3F-F353-809EF319DF48}"/>
              </a:ext>
            </a:extLst>
          </p:cNvPr>
          <p:cNvCxnSpPr>
            <a:cxnSpLocks/>
          </p:cNvCxnSpPr>
          <p:nvPr/>
        </p:nvCxnSpPr>
        <p:spPr>
          <a:xfrm flipV="1">
            <a:off x="2917884" y="2727026"/>
            <a:ext cx="116457" cy="66854"/>
          </a:xfrm>
          <a:prstGeom prst="straightConnector1">
            <a:avLst/>
          </a:prstGeom>
        </p:spPr>
        <p:style>
          <a:lnRef idx="2">
            <a:schemeClr val="dk1"/>
          </a:lnRef>
          <a:fillRef idx="0">
            <a:schemeClr val="dk1"/>
          </a:fillRef>
          <a:effectRef idx="1">
            <a:schemeClr val="dk1"/>
          </a:effectRef>
          <a:fontRef idx="minor">
            <a:schemeClr val="tx1"/>
          </a:fontRef>
        </p:style>
      </p:cxnSp>
      <p:sp>
        <p:nvSpPr>
          <p:cNvPr id="5" name="Elipse 4">
            <a:extLst>
              <a:ext uri="{FF2B5EF4-FFF2-40B4-BE49-F238E27FC236}">
                <a16:creationId xmlns:a16="http://schemas.microsoft.com/office/drawing/2014/main" id="{073ECD41-2F3A-C5A1-B775-3D60FF3A3C33}"/>
              </a:ext>
            </a:extLst>
          </p:cNvPr>
          <p:cNvSpPr/>
          <p:nvPr/>
        </p:nvSpPr>
        <p:spPr>
          <a:xfrm>
            <a:off x="1128024" y="1996855"/>
            <a:ext cx="1085689" cy="38739"/>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748703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4" grpId="0" animBg="1"/>
      <p:bldP spid="6" grpId="0" animBg="1"/>
      <p:bldP spid="9"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38"/>
          <p:cNvSpPr txBox="1">
            <a:spLocks noGrp="1"/>
          </p:cNvSpPr>
          <p:nvPr>
            <p:ph type="title"/>
          </p:nvPr>
        </p:nvSpPr>
        <p:spPr>
          <a:xfrm>
            <a:off x="1154875" y="1410450"/>
            <a:ext cx="6834250" cy="11613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Calibri" panose="020F0502020204030204" pitchFamily="34" charset="0"/>
                <a:cs typeface="Calibri" panose="020F0502020204030204" pitchFamily="34" charset="0"/>
              </a:rPr>
              <a:t>¿Qué abordaremos hoy?</a:t>
            </a:r>
            <a:endParaRPr>
              <a:solidFill>
                <a:schemeClr val="accent3"/>
              </a:solidFill>
              <a:latin typeface="Calibri" panose="020F0502020204030204" pitchFamily="34" charset="0"/>
              <a:cs typeface="Calibri" panose="020F0502020204030204" pitchFamily="34" charset="0"/>
            </a:endParaRPr>
          </a:p>
        </p:txBody>
      </p:sp>
      <p:sp>
        <p:nvSpPr>
          <p:cNvPr id="438" name="Google Shape;438;p38"/>
          <p:cNvSpPr txBox="1">
            <a:spLocks noGrp="1"/>
          </p:cNvSpPr>
          <p:nvPr>
            <p:ph type="subTitle" idx="1"/>
          </p:nvPr>
        </p:nvSpPr>
        <p:spPr>
          <a:xfrm>
            <a:off x="1149401" y="2571750"/>
            <a:ext cx="4872900" cy="1716025"/>
          </a:xfrm>
          <a:prstGeom prst="rect">
            <a:avLst/>
          </a:prstGeom>
        </p:spPr>
        <p:txBody>
          <a:bodyPr spcFirstLastPara="1" wrap="square" lIns="91425" tIns="91425" rIns="91425" bIns="91425" anchor="t" anchorCtr="0">
            <a:noAutofit/>
          </a:bodyPr>
          <a:lstStyle/>
          <a:p>
            <a:pPr lvl="0" indent="-457200" algn="l" rtl="0">
              <a:spcBef>
                <a:spcPts val="0"/>
              </a:spcBef>
              <a:spcAft>
                <a:spcPts val="0"/>
              </a:spcAft>
              <a:buFont typeface="Wingdings" panose="05000000000000000000" pitchFamily="2" charset="2"/>
              <a:buChar char="v"/>
            </a:pPr>
            <a:r>
              <a:rPr lang="en" sz="2800"/>
              <a:t>Perímetro</a:t>
            </a:r>
          </a:p>
          <a:p>
            <a:pPr lvl="0" indent="-457200" algn="l" rtl="0">
              <a:spcBef>
                <a:spcPts val="0"/>
              </a:spcBef>
              <a:spcAft>
                <a:spcPts val="0"/>
              </a:spcAft>
              <a:buFont typeface="Wingdings" panose="05000000000000000000" pitchFamily="2" charset="2"/>
              <a:buChar char="v"/>
            </a:pPr>
            <a:r>
              <a:rPr lang="en" sz="2800"/>
              <a:t>Área </a:t>
            </a:r>
          </a:p>
          <a:p>
            <a:pPr lvl="0" indent="-457200" algn="l" rtl="0">
              <a:spcBef>
                <a:spcPts val="0"/>
              </a:spcBef>
              <a:spcAft>
                <a:spcPts val="0"/>
              </a:spcAft>
              <a:buFont typeface="Wingdings" panose="05000000000000000000" pitchFamily="2" charset="2"/>
              <a:buChar char="v"/>
            </a:pPr>
            <a:r>
              <a:rPr lang="en" sz="2800"/>
              <a:t>Volumen</a:t>
            </a:r>
            <a:endParaRPr sz="2800"/>
          </a:p>
        </p:txBody>
      </p:sp>
      <p:grpSp>
        <p:nvGrpSpPr>
          <p:cNvPr id="439" name="Google Shape;439;p38"/>
          <p:cNvGrpSpPr/>
          <p:nvPr/>
        </p:nvGrpSpPr>
        <p:grpSpPr>
          <a:xfrm rot="-5400000" flipH="1">
            <a:off x="-2888544" y="1482307"/>
            <a:ext cx="5418300" cy="1904086"/>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16367" y="-683113"/>
            <a:ext cx="8637075"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Google Shape;452;p38">
            <a:extLst>
              <a:ext uri="{FF2B5EF4-FFF2-40B4-BE49-F238E27FC236}">
                <a16:creationId xmlns:a16="http://schemas.microsoft.com/office/drawing/2014/main" id="{615A32D5-6815-BBB1-0B3F-61F442CA03FF}"/>
              </a:ext>
            </a:extLst>
          </p:cNvPr>
          <p:cNvPicPr preferRelativeResize="0"/>
          <p:nvPr/>
        </p:nvPicPr>
        <p:blipFill>
          <a:blip r:embed="rId3">
            <a:alphaModFix/>
          </a:blip>
          <a:stretch>
            <a:fillRect/>
          </a:stretch>
        </p:blipFill>
        <p:spPr>
          <a:xfrm>
            <a:off x="5604328" y="1410450"/>
            <a:ext cx="3035810" cy="3641595"/>
          </a:xfrm>
          <a:prstGeom prst="rect">
            <a:avLst/>
          </a:prstGeom>
          <a:noFill/>
          <a:ln>
            <a:noFill/>
          </a:ln>
        </p:spPr>
      </p:pic>
      <p:pic>
        <p:nvPicPr>
          <p:cNvPr id="3" name="Imagen 2">
            <a:extLst>
              <a:ext uri="{FF2B5EF4-FFF2-40B4-BE49-F238E27FC236}">
                <a16:creationId xmlns:a16="http://schemas.microsoft.com/office/drawing/2014/main" id="{33B5B70B-64CE-4E39-9A4C-03CE4B5D52B1}"/>
              </a:ext>
            </a:extLst>
          </p:cNvPr>
          <p:cNvPicPr>
            <a:picLocks noChangeAspect="1"/>
          </p:cNvPicPr>
          <p:nvPr/>
        </p:nvPicPr>
        <p:blipFill>
          <a:blip r:embed="rId4"/>
          <a:stretch>
            <a:fillRect/>
          </a:stretch>
        </p:blipFill>
        <p:spPr>
          <a:xfrm>
            <a:off x="8368677" y="65157"/>
            <a:ext cx="673185" cy="47201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grpSp>
        <p:nvGrpSpPr>
          <p:cNvPr id="439" name="Google Shape;439;p38"/>
          <p:cNvGrpSpPr/>
          <p:nvPr/>
        </p:nvGrpSpPr>
        <p:grpSpPr>
          <a:xfrm rot="-5400000" flipH="1">
            <a:off x="-1822281" y="1026731"/>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84925" y="-279325"/>
            <a:ext cx="784225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10" name="Título 5">
            <a:extLst>
              <a:ext uri="{FF2B5EF4-FFF2-40B4-BE49-F238E27FC236}">
                <a16:creationId xmlns:a16="http://schemas.microsoft.com/office/drawing/2014/main" id="{A7E3A469-2148-177D-2F33-108CB2685840}"/>
              </a:ext>
            </a:extLst>
          </p:cNvPr>
          <p:cNvSpPr>
            <a:spLocks noGrp="1"/>
          </p:cNvSpPr>
          <p:nvPr>
            <p:ph type="title"/>
          </p:nvPr>
        </p:nvSpPr>
        <p:spPr>
          <a:xfrm>
            <a:off x="963855" y="1289604"/>
            <a:ext cx="7845544" cy="735883"/>
          </a:xfrm>
        </p:spPr>
        <p:txBody>
          <a:bodyPr/>
          <a:lstStyle/>
          <a:p>
            <a:pPr algn="r"/>
            <a:r>
              <a:rPr lang="es-ES" sz="2000" b="1" err="1">
                <a:latin typeface="Calibri"/>
                <a:ea typeface="Calibri"/>
                <a:cs typeface="Calibri"/>
              </a:rPr>
              <a:t>Vergnaud</a:t>
            </a:r>
            <a:r>
              <a:rPr lang="es-ES" sz="2000" b="1">
                <a:latin typeface="Calibri"/>
                <a:ea typeface="Calibri"/>
                <a:cs typeface="Calibri"/>
              </a:rPr>
              <a:t> (1990) menciona que el volumen es una magnitud que es susceptible de dos tratamientos:</a:t>
            </a:r>
            <a:br>
              <a:rPr lang="es-ES" sz="2000" b="1">
                <a:latin typeface="Calibri"/>
                <a:ea typeface="Calibri"/>
                <a:cs typeface="Calibri"/>
              </a:rPr>
            </a:br>
            <a:endParaRPr lang="es-ES" sz="2000" b="1">
              <a:latin typeface="Calibri"/>
              <a:ea typeface="Calibri"/>
              <a:cs typeface="Calibri"/>
            </a:endParaRPr>
          </a:p>
        </p:txBody>
      </p:sp>
      <p:sp>
        <p:nvSpPr>
          <p:cNvPr id="17" name="Título 5">
            <a:extLst>
              <a:ext uri="{FF2B5EF4-FFF2-40B4-BE49-F238E27FC236}">
                <a16:creationId xmlns:a16="http://schemas.microsoft.com/office/drawing/2014/main" id="{8B40E6DC-3432-A8A8-14F5-3A8C8D2AADCC}"/>
              </a:ext>
            </a:extLst>
          </p:cNvPr>
          <p:cNvSpPr txBox="1">
            <a:spLocks/>
          </p:cNvSpPr>
          <p:nvPr/>
        </p:nvSpPr>
        <p:spPr>
          <a:xfrm>
            <a:off x="4309868" y="1829234"/>
            <a:ext cx="4042133" cy="13708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2000">
                <a:latin typeface="Calibri"/>
                <a:ea typeface="Calibri"/>
                <a:cs typeface="Calibri"/>
              </a:rPr>
              <a:t>Magnitud unidimensional, que puede ser comparada, medida, evaluada, aproximada, sumada, restada, etc., en función de ella misma.</a:t>
            </a:r>
            <a:r>
              <a:rPr lang="es-ES" sz="2000">
                <a:solidFill>
                  <a:srgbClr val="000000"/>
                </a:solidFill>
                <a:latin typeface="Calibri"/>
                <a:ea typeface="Calibri"/>
                <a:cs typeface="Calibri"/>
              </a:rPr>
              <a:t> </a:t>
            </a:r>
            <a:r>
              <a:rPr lang="es-ES" sz="2000">
                <a:latin typeface="Calibri"/>
                <a:ea typeface="Calibri"/>
                <a:cs typeface="Calibri"/>
              </a:rPr>
              <a:t>.</a:t>
            </a:r>
            <a:br>
              <a:rPr lang="es-ES" sz="1600"/>
            </a:br>
            <a:endParaRPr lang="es-ES" sz="2000">
              <a:latin typeface="Calibri"/>
              <a:ea typeface="Calibri"/>
              <a:cs typeface="Calibri"/>
            </a:endParaRPr>
          </a:p>
        </p:txBody>
      </p:sp>
      <p:sp>
        <p:nvSpPr>
          <p:cNvPr id="7" name="Título 5">
            <a:extLst>
              <a:ext uri="{FF2B5EF4-FFF2-40B4-BE49-F238E27FC236}">
                <a16:creationId xmlns:a16="http://schemas.microsoft.com/office/drawing/2014/main" id="{1292C9DF-E242-29D6-A0A3-804CFA8EAB07}"/>
              </a:ext>
            </a:extLst>
          </p:cNvPr>
          <p:cNvSpPr txBox="1">
            <a:spLocks/>
          </p:cNvSpPr>
          <p:nvPr/>
        </p:nvSpPr>
        <p:spPr>
          <a:xfrm>
            <a:off x="4404816" y="3593324"/>
            <a:ext cx="3946882" cy="1360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2000">
                <a:latin typeface="Calibri"/>
                <a:ea typeface="Calibri"/>
                <a:cs typeface="Calibri"/>
              </a:rPr>
              <a:t>Magnitud tridimensional, que permite medirla en función de otra magnitud (la longitud).</a:t>
            </a:r>
            <a:br>
              <a:rPr lang="es-ES" sz="1600"/>
            </a:br>
            <a:endParaRPr lang="es-ES" sz="1600"/>
          </a:p>
        </p:txBody>
      </p:sp>
      <p:pic>
        <p:nvPicPr>
          <p:cNvPr id="4" name="Imagen 3" descr="Forma&#10;&#10;Descripción generada automáticamente">
            <a:extLst>
              <a:ext uri="{FF2B5EF4-FFF2-40B4-BE49-F238E27FC236}">
                <a16:creationId xmlns:a16="http://schemas.microsoft.com/office/drawing/2014/main" id="{B61D22CD-2634-171A-CD5D-93E073D4BD96}"/>
              </a:ext>
            </a:extLst>
          </p:cNvPr>
          <p:cNvPicPr>
            <a:picLocks noChangeAspect="1"/>
          </p:cNvPicPr>
          <p:nvPr/>
        </p:nvPicPr>
        <p:blipFill>
          <a:blip r:embed="rId4"/>
          <a:stretch>
            <a:fillRect/>
          </a:stretch>
        </p:blipFill>
        <p:spPr>
          <a:xfrm>
            <a:off x="1476842" y="1748367"/>
            <a:ext cx="2549649" cy="3086100"/>
          </a:xfrm>
          <a:prstGeom prst="rect">
            <a:avLst/>
          </a:prstGeom>
        </p:spPr>
      </p:pic>
    </p:spTree>
    <p:extLst>
      <p:ext uri="{BB962C8B-B14F-4D97-AF65-F5344CB8AC3E}">
        <p14:creationId xmlns:p14="http://schemas.microsoft.com/office/powerpoint/2010/main" val="359264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grpSp>
        <p:nvGrpSpPr>
          <p:cNvPr id="439" name="Google Shape;439;p38"/>
          <p:cNvGrpSpPr/>
          <p:nvPr/>
        </p:nvGrpSpPr>
        <p:grpSpPr>
          <a:xfrm rot="16200000" flipH="1">
            <a:off x="-2573698" y="1778148"/>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84925" y="-279325"/>
            <a:ext cx="784225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sp>
        <p:nvSpPr>
          <p:cNvPr id="10" name="Título 5">
            <a:extLst>
              <a:ext uri="{FF2B5EF4-FFF2-40B4-BE49-F238E27FC236}">
                <a16:creationId xmlns:a16="http://schemas.microsoft.com/office/drawing/2014/main" id="{A7E3A469-2148-177D-2F33-108CB2685840}"/>
              </a:ext>
            </a:extLst>
          </p:cNvPr>
          <p:cNvSpPr>
            <a:spLocks noGrp="1"/>
          </p:cNvSpPr>
          <p:nvPr>
            <p:ph type="title"/>
          </p:nvPr>
        </p:nvSpPr>
        <p:spPr>
          <a:xfrm>
            <a:off x="508772" y="665187"/>
            <a:ext cx="7845544" cy="735883"/>
          </a:xfrm>
        </p:spPr>
        <p:txBody>
          <a:bodyPr/>
          <a:lstStyle/>
          <a:p>
            <a:pPr algn="r"/>
            <a:r>
              <a:rPr lang="es-ES" sz="2000" b="1">
                <a:latin typeface="Calibri"/>
                <a:ea typeface="Calibri"/>
                <a:cs typeface="Calibri"/>
              </a:rPr>
              <a:t>El razonamiento de </a:t>
            </a:r>
            <a:r>
              <a:rPr lang="es-ES" sz="2000" b="1" err="1">
                <a:latin typeface="Calibri"/>
                <a:ea typeface="Calibri"/>
                <a:cs typeface="Calibri"/>
              </a:rPr>
              <a:t>Vergnaud</a:t>
            </a:r>
            <a:r>
              <a:rPr lang="es-ES" sz="2000" b="1">
                <a:latin typeface="Calibri"/>
                <a:ea typeface="Calibri"/>
                <a:cs typeface="Calibri"/>
              </a:rPr>
              <a:t>, también aplica para el área</a:t>
            </a:r>
            <a:endParaRPr lang="es-ES" err="1"/>
          </a:p>
        </p:txBody>
      </p:sp>
      <p:sp>
        <p:nvSpPr>
          <p:cNvPr id="17" name="Título 5">
            <a:extLst>
              <a:ext uri="{FF2B5EF4-FFF2-40B4-BE49-F238E27FC236}">
                <a16:creationId xmlns:a16="http://schemas.microsoft.com/office/drawing/2014/main" id="{8B40E6DC-3432-A8A8-14F5-3A8C8D2AADCC}"/>
              </a:ext>
            </a:extLst>
          </p:cNvPr>
          <p:cNvSpPr txBox="1">
            <a:spLocks/>
          </p:cNvSpPr>
          <p:nvPr/>
        </p:nvSpPr>
        <p:spPr>
          <a:xfrm>
            <a:off x="4309868" y="1829234"/>
            <a:ext cx="4042133" cy="13708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2000">
                <a:latin typeface="Calibri"/>
                <a:ea typeface="Calibri"/>
                <a:cs typeface="Calibri"/>
              </a:rPr>
              <a:t>Magnitud unidimensional, que puede ser comparada, medida, evaluada, aproximada, sumada, restada, etc., en función de ella misma.</a:t>
            </a:r>
            <a:r>
              <a:rPr lang="es-ES" sz="2000">
                <a:solidFill>
                  <a:srgbClr val="000000"/>
                </a:solidFill>
                <a:latin typeface="Calibri"/>
                <a:ea typeface="Calibri"/>
                <a:cs typeface="Calibri"/>
              </a:rPr>
              <a:t> </a:t>
            </a:r>
            <a:r>
              <a:rPr lang="es-ES" sz="2000">
                <a:latin typeface="Calibri"/>
                <a:ea typeface="Calibri"/>
                <a:cs typeface="Calibri"/>
              </a:rPr>
              <a:t>.</a:t>
            </a:r>
            <a:br>
              <a:rPr lang="es-ES" sz="1600"/>
            </a:br>
            <a:endParaRPr lang="es-ES" sz="2000">
              <a:latin typeface="Calibri"/>
              <a:ea typeface="Calibri"/>
              <a:cs typeface="Calibri"/>
            </a:endParaRPr>
          </a:p>
        </p:txBody>
      </p:sp>
      <p:sp>
        <p:nvSpPr>
          <p:cNvPr id="7" name="Título 5">
            <a:extLst>
              <a:ext uri="{FF2B5EF4-FFF2-40B4-BE49-F238E27FC236}">
                <a16:creationId xmlns:a16="http://schemas.microsoft.com/office/drawing/2014/main" id="{1292C9DF-E242-29D6-A0A3-804CFA8EAB07}"/>
              </a:ext>
            </a:extLst>
          </p:cNvPr>
          <p:cNvSpPr txBox="1">
            <a:spLocks/>
          </p:cNvSpPr>
          <p:nvPr/>
        </p:nvSpPr>
        <p:spPr>
          <a:xfrm>
            <a:off x="4404816" y="3593324"/>
            <a:ext cx="3946882" cy="13603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800" b="0" i="0" u="none" strike="noStrike" cap="none">
                <a:solidFill>
                  <a:srgbClr val="434343"/>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285750" indent="-285750" algn="just">
              <a:buFont typeface="Wingdings"/>
              <a:buChar char="v"/>
            </a:pPr>
            <a:r>
              <a:rPr lang="es-ES" sz="2000">
                <a:latin typeface="Calibri"/>
                <a:ea typeface="Calibri"/>
                <a:cs typeface="Calibri"/>
              </a:rPr>
              <a:t>Magnitud bidimensional, que permite medirla en función de otra magnitud (la longitud).</a:t>
            </a:r>
            <a:br>
              <a:rPr lang="es-ES" sz="1600"/>
            </a:br>
            <a:endParaRPr lang="es-ES" sz="1600"/>
          </a:p>
        </p:txBody>
      </p:sp>
      <p:pic>
        <p:nvPicPr>
          <p:cNvPr id="3" name="Imagen 2" descr="Formas básicas | Processing.py (Processing + Python)">
            <a:extLst>
              <a:ext uri="{FF2B5EF4-FFF2-40B4-BE49-F238E27FC236}">
                <a16:creationId xmlns:a16="http://schemas.microsoft.com/office/drawing/2014/main" id="{7AC5CF7A-5799-4BC2-E416-F304C707DB8A}"/>
              </a:ext>
            </a:extLst>
          </p:cNvPr>
          <p:cNvPicPr>
            <a:picLocks noChangeAspect="1"/>
          </p:cNvPicPr>
          <p:nvPr/>
        </p:nvPicPr>
        <p:blipFill>
          <a:blip r:embed="rId4"/>
          <a:srcRect r="39117" b="18437"/>
          <a:stretch/>
        </p:blipFill>
        <p:spPr>
          <a:xfrm>
            <a:off x="1020763" y="1753659"/>
            <a:ext cx="2876518" cy="2877613"/>
          </a:xfrm>
          <a:prstGeom prst="rect">
            <a:avLst/>
          </a:prstGeom>
        </p:spPr>
      </p:pic>
    </p:spTree>
    <p:extLst>
      <p:ext uri="{BB962C8B-B14F-4D97-AF65-F5344CB8AC3E}">
        <p14:creationId xmlns:p14="http://schemas.microsoft.com/office/powerpoint/2010/main" val="3038585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39"/>
          <p:cNvSpPr txBox="1">
            <a:spLocks noGrp="1"/>
          </p:cNvSpPr>
          <p:nvPr>
            <p:ph type="title"/>
          </p:nvPr>
        </p:nvSpPr>
        <p:spPr>
          <a:xfrm>
            <a:off x="872400" y="3521816"/>
            <a:ext cx="6252300" cy="864435"/>
          </a:xfrm>
          <a:prstGeom prst="rect">
            <a:avLst/>
          </a:prstGeom>
        </p:spPr>
        <p:txBody>
          <a:bodyPr spcFirstLastPara="1" wrap="square" lIns="91425" tIns="91425" rIns="91425" bIns="91425" anchor="b" anchorCtr="0">
            <a:noAutofit/>
          </a:bodyPr>
          <a:lstStyle/>
          <a:p>
            <a:r>
              <a:rPr lang="es-CL" sz="4000" b="1">
                <a:solidFill>
                  <a:schemeClr val="tx1"/>
                </a:solidFill>
                <a:latin typeface="Calibri" panose="020F0502020204030204" pitchFamily="34" charset="0"/>
                <a:cs typeface="Calibri" panose="020F0502020204030204" pitchFamily="34" charset="0"/>
              </a:rPr>
              <a:t>¿Cómo se entienden las relaciones entre perímetro, área y volumen? </a:t>
            </a:r>
          </a:p>
        </p:txBody>
      </p:sp>
      <p:sp>
        <p:nvSpPr>
          <p:cNvPr id="458" name="Google Shape;458;p39"/>
          <p:cNvSpPr txBox="1">
            <a:spLocks noGrp="1"/>
          </p:cNvSpPr>
          <p:nvPr>
            <p:ph type="title" idx="2"/>
          </p:nvPr>
        </p:nvSpPr>
        <p:spPr>
          <a:xfrm>
            <a:off x="872400" y="1189466"/>
            <a:ext cx="1652100" cy="915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latin typeface="Calibri" panose="020F0502020204030204" pitchFamily="34" charset="0"/>
                <a:cs typeface="Calibri" panose="020F0502020204030204" pitchFamily="34" charset="0"/>
              </a:rPr>
              <a:t>03</a:t>
            </a:r>
            <a:endParaRPr>
              <a:latin typeface="Calibri" panose="020F0502020204030204" pitchFamily="34" charset="0"/>
              <a:cs typeface="Calibri" panose="020F0502020204030204" pitchFamily="34" charset="0"/>
            </a:endParaRPr>
          </a:p>
        </p:txBody>
      </p:sp>
      <p:pic>
        <p:nvPicPr>
          <p:cNvPr id="4" name="Imagen 3">
            <a:extLst>
              <a:ext uri="{FF2B5EF4-FFF2-40B4-BE49-F238E27FC236}">
                <a16:creationId xmlns:a16="http://schemas.microsoft.com/office/drawing/2014/main" id="{74EBE1C9-EEFF-35CE-7D5C-21EE2360C994}"/>
              </a:ext>
            </a:extLst>
          </p:cNvPr>
          <p:cNvPicPr>
            <a:picLocks noChangeAspect="1"/>
          </p:cNvPicPr>
          <p:nvPr/>
        </p:nvPicPr>
        <p:blipFill>
          <a:blip r:embed="rId3"/>
          <a:stretch>
            <a:fillRect/>
          </a:stretch>
        </p:blipFill>
        <p:spPr>
          <a:xfrm>
            <a:off x="8368677" y="65157"/>
            <a:ext cx="673185" cy="472019"/>
          </a:xfrm>
          <a:prstGeom prst="rect">
            <a:avLst/>
          </a:prstGeom>
        </p:spPr>
      </p:pic>
      <p:pic>
        <p:nvPicPr>
          <p:cNvPr id="3" name="Imagen 2" descr="Forma&#10;&#10;Descripción generada automáticamente">
            <a:extLst>
              <a:ext uri="{FF2B5EF4-FFF2-40B4-BE49-F238E27FC236}">
                <a16:creationId xmlns:a16="http://schemas.microsoft.com/office/drawing/2014/main" id="{057B20DD-58F1-6B3A-6A99-B0C650ED08AC}"/>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428772" y="1232086"/>
            <a:ext cx="2236778" cy="2040592"/>
          </a:xfrm>
          <a:prstGeom prst="rect">
            <a:avLst/>
          </a:prstGeom>
        </p:spPr>
      </p:pic>
    </p:spTree>
    <p:extLst>
      <p:ext uri="{BB962C8B-B14F-4D97-AF65-F5344CB8AC3E}">
        <p14:creationId xmlns:p14="http://schemas.microsoft.com/office/powerpoint/2010/main" val="2220741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pic>
        <p:nvPicPr>
          <p:cNvPr id="4" name="Imagen 3">
            <a:extLst>
              <a:ext uri="{FF2B5EF4-FFF2-40B4-BE49-F238E27FC236}">
                <a16:creationId xmlns:a16="http://schemas.microsoft.com/office/drawing/2014/main" id="{74EBE1C9-EEFF-35CE-7D5C-21EE2360C994}"/>
              </a:ext>
            </a:extLst>
          </p:cNvPr>
          <p:cNvPicPr>
            <a:picLocks noChangeAspect="1"/>
          </p:cNvPicPr>
          <p:nvPr/>
        </p:nvPicPr>
        <p:blipFill>
          <a:blip r:embed="rId3"/>
          <a:stretch>
            <a:fillRect/>
          </a:stretch>
        </p:blipFill>
        <p:spPr>
          <a:xfrm>
            <a:off x="8368677" y="65157"/>
            <a:ext cx="673185" cy="472019"/>
          </a:xfrm>
          <a:prstGeom prst="rect">
            <a:avLst/>
          </a:prstGeom>
        </p:spPr>
      </p:pic>
      <p:sp>
        <p:nvSpPr>
          <p:cNvPr id="8" name="CuadroTexto 7">
            <a:extLst>
              <a:ext uri="{FF2B5EF4-FFF2-40B4-BE49-F238E27FC236}">
                <a16:creationId xmlns:a16="http://schemas.microsoft.com/office/drawing/2014/main" id="{55641DD3-DAE0-B8E9-2BFC-3D7E45D22137}"/>
              </a:ext>
            </a:extLst>
          </p:cNvPr>
          <p:cNvSpPr txBox="1"/>
          <p:nvPr/>
        </p:nvSpPr>
        <p:spPr>
          <a:xfrm>
            <a:off x="687767" y="974515"/>
            <a:ext cx="7473201" cy="738664"/>
          </a:xfrm>
          <a:prstGeom prst="rect">
            <a:avLst/>
          </a:prstGeom>
          <a:solidFill>
            <a:schemeClr val="accent2">
              <a:lumMod val="60000"/>
              <a:lumOff val="40000"/>
            </a:schemeClr>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a:t>Los conceptos de área y perímetro son abordados generalmente a través de </a:t>
            </a:r>
            <a:r>
              <a:rPr lang="es-ES" b="1"/>
              <a:t>aplicaciones de fórmulas más que con los conceptos en sí</a:t>
            </a:r>
            <a:r>
              <a:rPr lang="es-ES"/>
              <a:t>, sobre todo en lo que a área se refiere.</a:t>
            </a:r>
          </a:p>
        </p:txBody>
      </p:sp>
      <p:sp>
        <p:nvSpPr>
          <p:cNvPr id="9" name="CuadroTexto 8">
            <a:extLst>
              <a:ext uri="{FF2B5EF4-FFF2-40B4-BE49-F238E27FC236}">
                <a16:creationId xmlns:a16="http://schemas.microsoft.com/office/drawing/2014/main" id="{34D71A8B-7679-B50E-5211-7048D25DDEE0}"/>
              </a:ext>
            </a:extLst>
          </p:cNvPr>
          <p:cNvSpPr txBox="1"/>
          <p:nvPr/>
        </p:nvSpPr>
        <p:spPr>
          <a:xfrm>
            <a:off x="687768" y="1822884"/>
            <a:ext cx="7481605" cy="531624"/>
          </a:xfrm>
          <a:prstGeom prst="rect">
            <a:avLst/>
          </a:prstGeom>
          <a:solidFill>
            <a:srgbClr val="FFFF00"/>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a:t>Uno de los errores más comunes sobre el cálculo de áreas es  la </a:t>
            </a:r>
            <a:r>
              <a:rPr lang="es-ES" b="1"/>
              <a:t>confusión entre perímetro y área.</a:t>
            </a:r>
            <a:endParaRPr lang="es-ES"/>
          </a:p>
        </p:txBody>
      </p:sp>
      <p:sp>
        <p:nvSpPr>
          <p:cNvPr id="10" name="CuadroTexto 9">
            <a:extLst>
              <a:ext uri="{FF2B5EF4-FFF2-40B4-BE49-F238E27FC236}">
                <a16:creationId xmlns:a16="http://schemas.microsoft.com/office/drawing/2014/main" id="{43ED3515-6A27-832E-4EF9-A79A29748875}"/>
              </a:ext>
            </a:extLst>
          </p:cNvPr>
          <p:cNvSpPr txBox="1"/>
          <p:nvPr/>
        </p:nvSpPr>
        <p:spPr>
          <a:xfrm>
            <a:off x="679364" y="2468913"/>
            <a:ext cx="7490009" cy="738664"/>
          </a:xfrm>
          <a:prstGeom prst="rect">
            <a:avLst/>
          </a:prstGeom>
          <a:solidFill>
            <a:schemeClr val="accent4">
              <a:lumMod val="60000"/>
              <a:lumOff val="40000"/>
            </a:schemeClr>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b="1"/>
              <a:t>Falta de experiencias que puedan provocar una ruptura </a:t>
            </a:r>
            <a:r>
              <a:rPr lang="es-ES"/>
              <a:t>entre las imágenes intuitivas y las deducciones lógicas de ciertas propiedades de las que gozan, la superficie, la longitud o el volumen.</a:t>
            </a:r>
          </a:p>
        </p:txBody>
      </p:sp>
      <p:sp>
        <p:nvSpPr>
          <p:cNvPr id="11" name="CuadroTexto 10">
            <a:extLst>
              <a:ext uri="{FF2B5EF4-FFF2-40B4-BE49-F238E27FC236}">
                <a16:creationId xmlns:a16="http://schemas.microsoft.com/office/drawing/2014/main" id="{81EA12AD-CE68-7152-40FB-7C15EE126774}"/>
              </a:ext>
            </a:extLst>
          </p:cNvPr>
          <p:cNvSpPr txBox="1"/>
          <p:nvPr/>
        </p:nvSpPr>
        <p:spPr>
          <a:xfrm>
            <a:off x="679363" y="3347413"/>
            <a:ext cx="7490010" cy="954107"/>
          </a:xfrm>
          <a:prstGeom prst="rect">
            <a:avLst/>
          </a:prstGeom>
          <a:solidFill>
            <a:srgbClr val="F05BCB"/>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a:t>Es probable según Dickson (1991) que los problemas de confusión entre área y perímetro se produzcan porque estudiantes </a:t>
            </a:r>
            <a:r>
              <a:rPr lang="es-ES" b="1"/>
              <a:t>no disponen de oportunidades suficientes para la exploración práctica</a:t>
            </a:r>
            <a:r>
              <a:rPr lang="es-ES"/>
              <a:t> de los fundamentos especiales de estas ideas y de las relaciones que las ligan.</a:t>
            </a:r>
          </a:p>
        </p:txBody>
      </p:sp>
      <p:sp>
        <p:nvSpPr>
          <p:cNvPr id="6" name="CuadroTexto 5">
            <a:extLst>
              <a:ext uri="{FF2B5EF4-FFF2-40B4-BE49-F238E27FC236}">
                <a16:creationId xmlns:a16="http://schemas.microsoft.com/office/drawing/2014/main" id="{779709AB-5732-9B10-002E-E6E897384BE0}"/>
              </a:ext>
            </a:extLst>
          </p:cNvPr>
          <p:cNvSpPr txBox="1"/>
          <p:nvPr/>
        </p:nvSpPr>
        <p:spPr>
          <a:xfrm>
            <a:off x="620024" y="419553"/>
            <a:ext cx="7882771"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b="1"/>
              <a:t>ELEMENTOS A CONSIDERAR PARA EL ACERCAMIENTO A SU ENSEÑANZA.</a:t>
            </a:r>
          </a:p>
        </p:txBody>
      </p:sp>
    </p:spTree>
    <p:extLst>
      <p:ext uri="{BB962C8B-B14F-4D97-AF65-F5344CB8AC3E}">
        <p14:creationId xmlns:p14="http://schemas.microsoft.com/office/powerpoint/2010/main" val="318125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pic>
        <p:nvPicPr>
          <p:cNvPr id="4" name="Imagen 3">
            <a:extLst>
              <a:ext uri="{FF2B5EF4-FFF2-40B4-BE49-F238E27FC236}">
                <a16:creationId xmlns:a16="http://schemas.microsoft.com/office/drawing/2014/main" id="{74EBE1C9-EEFF-35CE-7D5C-21EE2360C994}"/>
              </a:ext>
            </a:extLst>
          </p:cNvPr>
          <p:cNvPicPr>
            <a:picLocks noChangeAspect="1"/>
          </p:cNvPicPr>
          <p:nvPr/>
        </p:nvPicPr>
        <p:blipFill>
          <a:blip r:embed="rId3"/>
          <a:stretch>
            <a:fillRect/>
          </a:stretch>
        </p:blipFill>
        <p:spPr>
          <a:xfrm>
            <a:off x="8368677" y="65157"/>
            <a:ext cx="673185" cy="472019"/>
          </a:xfrm>
          <a:prstGeom prst="rect">
            <a:avLst/>
          </a:prstGeom>
        </p:spPr>
      </p:pic>
      <p:sp>
        <p:nvSpPr>
          <p:cNvPr id="8" name="CuadroTexto 7">
            <a:extLst>
              <a:ext uri="{FF2B5EF4-FFF2-40B4-BE49-F238E27FC236}">
                <a16:creationId xmlns:a16="http://schemas.microsoft.com/office/drawing/2014/main" id="{55641DD3-DAE0-B8E9-2BFC-3D7E45D22137}"/>
              </a:ext>
            </a:extLst>
          </p:cNvPr>
          <p:cNvSpPr txBox="1"/>
          <p:nvPr/>
        </p:nvSpPr>
        <p:spPr>
          <a:xfrm>
            <a:off x="645903" y="914257"/>
            <a:ext cx="7750547" cy="523220"/>
          </a:xfrm>
          <a:prstGeom prst="rect">
            <a:avLst/>
          </a:prstGeom>
          <a:solidFill>
            <a:schemeClr val="accent2">
              <a:lumMod val="60000"/>
              <a:lumOff val="40000"/>
            </a:schemeClr>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a:t>Olmos y otros (1993) afirman, en relación con el área y el perímetro, que </a:t>
            </a:r>
            <a:r>
              <a:rPr lang="es-ES" b="1"/>
              <a:t>el logro de la bidimensionalidad del área</a:t>
            </a:r>
            <a:r>
              <a:rPr lang="es-ES"/>
              <a:t> es un proceso largo y complejo.</a:t>
            </a:r>
          </a:p>
        </p:txBody>
      </p:sp>
      <p:sp>
        <p:nvSpPr>
          <p:cNvPr id="9" name="CuadroTexto 8">
            <a:extLst>
              <a:ext uri="{FF2B5EF4-FFF2-40B4-BE49-F238E27FC236}">
                <a16:creationId xmlns:a16="http://schemas.microsoft.com/office/drawing/2014/main" id="{34D71A8B-7679-B50E-5211-7048D25DDEE0}"/>
              </a:ext>
            </a:extLst>
          </p:cNvPr>
          <p:cNvSpPr txBox="1"/>
          <p:nvPr/>
        </p:nvSpPr>
        <p:spPr>
          <a:xfrm>
            <a:off x="645903" y="1503516"/>
            <a:ext cx="7751816" cy="523220"/>
          </a:xfrm>
          <a:prstGeom prst="rect">
            <a:avLst/>
          </a:prstGeom>
          <a:solidFill>
            <a:srgbClr val="FFFF00"/>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b="1"/>
              <a:t>La manipulación de figuras o las tareas de cubrimiento</a:t>
            </a:r>
            <a:r>
              <a:rPr lang="es-ES"/>
              <a:t> pueden ayudar a desarrollar el concepto de área, evitando solo referirse a cubrir objetos planos. </a:t>
            </a:r>
          </a:p>
        </p:txBody>
      </p:sp>
      <p:sp>
        <p:nvSpPr>
          <p:cNvPr id="11" name="CuadroTexto 10">
            <a:extLst>
              <a:ext uri="{FF2B5EF4-FFF2-40B4-BE49-F238E27FC236}">
                <a16:creationId xmlns:a16="http://schemas.microsoft.com/office/drawing/2014/main" id="{81EA12AD-CE68-7152-40FB-7C15EE126774}"/>
              </a:ext>
            </a:extLst>
          </p:cNvPr>
          <p:cNvSpPr txBox="1"/>
          <p:nvPr/>
        </p:nvSpPr>
        <p:spPr>
          <a:xfrm>
            <a:off x="642256" y="2931474"/>
            <a:ext cx="7743411" cy="1384995"/>
          </a:xfrm>
          <a:prstGeom prst="rect">
            <a:avLst/>
          </a:prstGeom>
          <a:solidFill>
            <a:srgbClr val="F05BCB"/>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b="1"/>
              <a:t>Si los estudiantes no tienen experiencias con material concreto</a:t>
            </a:r>
            <a:r>
              <a:rPr lang="es-ES"/>
              <a:t>, como la construcción de sólidos ni la representación de estos en el plano, posiblemente presentarán dificultades cuando tengan que comprender, entre otras cosas, </a:t>
            </a:r>
            <a:r>
              <a:rPr lang="es-ES" b="1"/>
              <a:t>los elementos ocultos que contienen las representaciones bidimensionales de objetos tridimensionales</a:t>
            </a:r>
            <a:r>
              <a:rPr lang="es-ES"/>
              <a:t> o inclusive cuando tengan que solucionar situaciones en las que intervienen  las representaciones de algunos sólidos.</a:t>
            </a:r>
          </a:p>
        </p:txBody>
      </p:sp>
      <p:sp>
        <p:nvSpPr>
          <p:cNvPr id="2" name="CuadroTexto 1">
            <a:extLst>
              <a:ext uri="{FF2B5EF4-FFF2-40B4-BE49-F238E27FC236}">
                <a16:creationId xmlns:a16="http://schemas.microsoft.com/office/drawing/2014/main" id="{6AC45BB9-6308-7DB2-D400-22BAFA6DF745}"/>
              </a:ext>
            </a:extLst>
          </p:cNvPr>
          <p:cNvSpPr txBox="1"/>
          <p:nvPr/>
        </p:nvSpPr>
        <p:spPr>
          <a:xfrm>
            <a:off x="640987" y="2099594"/>
            <a:ext cx="7751657" cy="738664"/>
          </a:xfrm>
          <a:prstGeom prst="rect">
            <a:avLst/>
          </a:prstGeom>
          <a:solidFill>
            <a:schemeClr val="accent5">
              <a:lumMod val="40000"/>
              <a:lumOff val="60000"/>
            </a:schemeClr>
          </a:solidFill>
          <a:ln>
            <a:solidFill>
              <a:srgbClr val="002060"/>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Wingdings"/>
              <a:buChar char="v"/>
            </a:pPr>
            <a:r>
              <a:rPr lang="es-ES"/>
              <a:t>Es útil el trabajo con figuras que a pesar de contar con perímetros diferentes</a:t>
            </a:r>
            <a:r>
              <a:rPr lang="es-ES" b="1"/>
              <a:t> tengan la misma área </a:t>
            </a:r>
            <a:r>
              <a:rPr lang="es-ES"/>
              <a:t> y con figuras que contando con iguales perímetros en sus dimensiones lineales tengan </a:t>
            </a:r>
            <a:r>
              <a:rPr lang="es-ES" b="1"/>
              <a:t>distinta área</a:t>
            </a:r>
            <a:r>
              <a:rPr lang="es-ES"/>
              <a:t>.</a:t>
            </a:r>
          </a:p>
        </p:txBody>
      </p:sp>
      <p:sp>
        <p:nvSpPr>
          <p:cNvPr id="5" name="CuadroTexto 4">
            <a:extLst>
              <a:ext uri="{FF2B5EF4-FFF2-40B4-BE49-F238E27FC236}">
                <a16:creationId xmlns:a16="http://schemas.microsoft.com/office/drawing/2014/main" id="{1C68EFAB-BEC6-1CAA-BD81-E20205E5DE35}"/>
              </a:ext>
            </a:extLst>
          </p:cNvPr>
          <p:cNvSpPr txBox="1"/>
          <p:nvPr/>
        </p:nvSpPr>
        <p:spPr>
          <a:xfrm>
            <a:off x="620024" y="419553"/>
            <a:ext cx="7882771"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b="1"/>
              <a:t>ELEMENTOS A CONSIDERAR PARA EL ACERCAMIENTO A SU ENSEÑANZA.</a:t>
            </a:r>
          </a:p>
        </p:txBody>
      </p:sp>
    </p:spTree>
    <p:extLst>
      <p:ext uri="{BB962C8B-B14F-4D97-AF65-F5344CB8AC3E}">
        <p14:creationId xmlns:p14="http://schemas.microsoft.com/office/powerpoint/2010/main" val="12907865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660B069-59FC-5CA7-DE38-872166A15935}"/>
              </a:ext>
            </a:extLst>
          </p:cNvPr>
          <p:cNvSpPr txBox="1"/>
          <p:nvPr/>
        </p:nvSpPr>
        <p:spPr>
          <a:xfrm>
            <a:off x="738637" y="279374"/>
            <a:ext cx="8270960" cy="7853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s-ES" sz="1600" dirty="0"/>
              <a:t>CONSIDEREMOS LA SIGUIENTE ACTIVIDAD DESARROLLADA </a:t>
            </a:r>
            <a:r>
              <a:rPr lang="es-ES" sz="1600" b="1" dirty="0"/>
              <a:t>PARA DIFERENCIAR LAS NOCIONES DE ÁREA Y PERÍMETRO</a:t>
            </a:r>
            <a:r>
              <a:rPr lang="es-ES" sz="1600" b="1"/>
              <a:t>.</a:t>
            </a:r>
            <a:endParaRPr lang="es-ES" sz="1600" dirty="0"/>
          </a:p>
        </p:txBody>
      </p:sp>
      <p:pic>
        <p:nvPicPr>
          <p:cNvPr id="7" name="Imagen 6" descr="Diagrama&#10;&#10;Descripción generada automáticamente">
            <a:extLst>
              <a:ext uri="{FF2B5EF4-FFF2-40B4-BE49-F238E27FC236}">
                <a16:creationId xmlns:a16="http://schemas.microsoft.com/office/drawing/2014/main" id="{B3C4015F-91FD-BA87-5DEF-E0D79AB0F72E}"/>
              </a:ext>
            </a:extLst>
          </p:cNvPr>
          <p:cNvPicPr>
            <a:picLocks noChangeAspect="1"/>
          </p:cNvPicPr>
          <p:nvPr/>
        </p:nvPicPr>
        <p:blipFill>
          <a:blip r:embed="rId3"/>
          <a:stretch>
            <a:fillRect/>
          </a:stretch>
        </p:blipFill>
        <p:spPr>
          <a:xfrm>
            <a:off x="6658219" y="780169"/>
            <a:ext cx="1457326" cy="1264131"/>
          </a:xfrm>
          <a:prstGeom prst="rect">
            <a:avLst/>
          </a:prstGeom>
        </p:spPr>
      </p:pic>
      <p:pic>
        <p:nvPicPr>
          <p:cNvPr id="8" name="Imagen 7" descr="Texto, Carta&#10;&#10;Descripción generada automáticamente">
            <a:extLst>
              <a:ext uri="{FF2B5EF4-FFF2-40B4-BE49-F238E27FC236}">
                <a16:creationId xmlns:a16="http://schemas.microsoft.com/office/drawing/2014/main" id="{AE7216A7-57AE-2D4D-E5F5-CCA8979C20D7}"/>
              </a:ext>
            </a:extLst>
          </p:cNvPr>
          <p:cNvPicPr>
            <a:picLocks noChangeAspect="1"/>
          </p:cNvPicPr>
          <p:nvPr/>
        </p:nvPicPr>
        <p:blipFill>
          <a:blip r:embed="rId4"/>
          <a:stretch>
            <a:fillRect/>
          </a:stretch>
        </p:blipFill>
        <p:spPr>
          <a:xfrm>
            <a:off x="542279" y="1523559"/>
            <a:ext cx="5231040" cy="2971347"/>
          </a:xfrm>
          <a:prstGeom prst="rect">
            <a:avLst/>
          </a:prstGeom>
        </p:spPr>
      </p:pic>
      <p:pic>
        <p:nvPicPr>
          <p:cNvPr id="2" name="Imagen 1" descr="Tangram">
            <a:extLst>
              <a:ext uri="{FF2B5EF4-FFF2-40B4-BE49-F238E27FC236}">
                <a16:creationId xmlns:a16="http://schemas.microsoft.com/office/drawing/2014/main" id="{24887B72-A260-781C-0932-FC2E51E421F9}"/>
              </a:ext>
            </a:extLst>
          </p:cNvPr>
          <p:cNvPicPr>
            <a:picLocks noChangeAspect="1"/>
          </p:cNvPicPr>
          <p:nvPr/>
        </p:nvPicPr>
        <p:blipFill>
          <a:blip r:embed="rId5"/>
          <a:stretch>
            <a:fillRect/>
          </a:stretch>
        </p:blipFill>
        <p:spPr>
          <a:xfrm>
            <a:off x="6392173" y="2090378"/>
            <a:ext cx="1999172" cy="2968386"/>
          </a:xfrm>
          <a:prstGeom prst="rect">
            <a:avLst/>
          </a:prstGeom>
        </p:spPr>
      </p:pic>
    </p:spTree>
    <p:extLst>
      <p:ext uri="{BB962C8B-B14F-4D97-AF65-F5344CB8AC3E}">
        <p14:creationId xmlns:p14="http://schemas.microsoft.com/office/powerpoint/2010/main" val="2808229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660B069-59FC-5CA7-DE38-872166A15935}"/>
              </a:ext>
            </a:extLst>
          </p:cNvPr>
          <p:cNvSpPr txBox="1"/>
          <p:nvPr/>
        </p:nvSpPr>
        <p:spPr>
          <a:xfrm>
            <a:off x="857250" y="419553"/>
            <a:ext cx="7969035"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b="1" dirty="0"/>
              <a:t>COMENTARIOS DE PLENARIA</a:t>
            </a:r>
            <a:r>
              <a:rPr lang="es-ES" sz="1600" dirty="0"/>
              <a:t> LUEGO DE LA ACTIVIDAD DESARROLLADA</a:t>
            </a:r>
            <a:endParaRPr lang="es-ES" sz="1600"/>
          </a:p>
        </p:txBody>
      </p:sp>
      <p:pic>
        <p:nvPicPr>
          <p:cNvPr id="7" name="Imagen 6" descr="Diagrama&#10;&#10;Descripción generada automáticamente">
            <a:extLst>
              <a:ext uri="{FF2B5EF4-FFF2-40B4-BE49-F238E27FC236}">
                <a16:creationId xmlns:a16="http://schemas.microsoft.com/office/drawing/2014/main" id="{B3C4015F-91FD-BA87-5DEF-E0D79AB0F72E}"/>
              </a:ext>
            </a:extLst>
          </p:cNvPr>
          <p:cNvPicPr>
            <a:picLocks noChangeAspect="1"/>
          </p:cNvPicPr>
          <p:nvPr/>
        </p:nvPicPr>
        <p:blipFill>
          <a:blip r:embed="rId3"/>
          <a:stretch>
            <a:fillRect/>
          </a:stretch>
        </p:blipFill>
        <p:spPr>
          <a:xfrm>
            <a:off x="6226898" y="1286971"/>
            <a:ext cx="2600325" cy="2266950"/>
          </a:xfrm>
          <a:prstGeom prst="rect">
            <a:avLst/>
          </a:prstGeom>
        </p:spPr>
      </p:pic>
      <p:sp>
        <p:nvSpPr>
          <p:cNvPr id="2" name="CuadroTexto 1">
            <a:extLst>
              <a:ext uri="{FF2B5EF4-FFF2-40B4-BE49-F238E27FC236}">
                <a16:creationId xmlns:a16="http://schemas.microsoft.com/office/drawing/2014/main" id="{24844964-785F-3431-6D05-D5D1358866A3}"/>
              </a:ext>
            </a:extLst>
          </p:cNvPr>
          <p:cNvSpPr txBox="1"/>
          <p:nvPr/>
        </p:nvSpPr>
        <p:spPr>
          <a:xfrm>
            <a:off x="846467" y="947921"/>
            <a:ext cx="7041696"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a:t>RESPECTO AL </a:t>
            </a:r>
            <a:r>
              <a:rPr lang="es-ES" sz="1600" b="1"/>
              <a:t>PERÍMETRO</a:t>
            </a:r>
            <a:r>
              <a:rPr lang="es-ES" sz="1600"/>
              <a:t>:</a:t>
            </a:r>
          </a:p>
        </p:txBody>
      </p:sp>
      <p:sp>
        <p:nvSpPr>
          <p:cNvPr id="3" name="CuadroTexto 2">
            <a:extLst>
              <a:ext uri="{FF2B5EF4-FFF2-40B4-BE49-F238E27FC236}">
                <a16:creationId xmlns:a16="http://schemas.microsoft.com/office/drawing/2014/main" id="{8F4D0A86-7FD6-1E99-3702-BFBD86C01E65}"/>
              </a:ext>
            </a:extLst>
          </p:cNvPr>
          <p:cNvSpPr txBox="1"/>
          <p:nvPr/>
        </p:nvSpPr>
        <p:spPr>
          <a:xfrm>
            <a:off x="846467" y="1282194"/>
            <a:ext cx="5780083"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alibri"/>
              <a:buChar char="-"/>
            </a:pPr>
            <a:r>
              <a:rPr lang="es-ES" sz="1600"/>
              <a:t>Cuantas más esquinas tiene la figura </a:t>
            </a:r>
            <a:r>
              <a:rPr lang="es-ES" sz="1600" b="1"/>
              <a:t>mayor es su perímetro</a:t>
            </a:r>
            <a:r>
              <a:rPr lang="es-ES" sz="1600"/>
              <a:t>.</a:t>
            </a:r>
            <a:endParaRPr lang="es-ES"/>
          </a:p>
          <a:p>
            <a:pPr marL="285750" indent="-285750">
              <a:buFont typeface="Calibri"/>
              <a:buChar char="-"/>
            </a:pPr>
            <a:r>
              <a:rPr lang="es-ES" sz="1600"/>
              <a:t>Las figuras "cerradas" tienen </a:t>
            </a:r>
            <a:r>
              <a:rPr lang="es-ES" sz="1600" b="1"/>
              <a:t>menor perímetro</a:t>
            </a:r>
            <a:r>
              <a:rPr lang="es-ES" sz="1600"/>
              <a:t> que las "abiertas"; considerando "cerradas" a las compuestas por las piezas dispuestas en forma más compacta.</a:t>
            </a:r>
          </a:p>
          <a:p>
            <a:pPr marL="285750" indent="-285750">
              <a:buFont typeface="Calibri"/>
              <a:buChar char="-"/>
            </a:pPr>
            <a:r>
              <a:rPr lang="es-ES" sz="1600"/>
              <a:t>Una de las figuras presentadas es un polígono "con agujero"; un alumno dijo que en ese caso el </a:t>
            </a:r>
            <a:r>
              <a:rPr lang="es-ES" sz="1600" b="1"/>
              <a:t>perímetro está mal hallado</a:t>
            </a:r>
            <a:r>
              <a:rPr lang="es-ES" sz="1600"/>
              <a:t>, porque debió pegarse el hilo también por el borde del agujero.</a:t>
            </a:r>
          </a:p>
        </p:txBody>
      </p:sp>
    </p:spTree>
    <p:extLst>
      <p:ext uri="{BB962C8B-B14F-4D97-AF65-F5344CB8AC3E}">
        <p14:creationId xmlns:p14="http://schemas.microsoft.com/office/powerpoint/2010/main" val="28405202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Diagrama&#10;&#10;Descripción generada automáticamente">
            <a:extLst>
              <a:ext uri="{FF2B5EF4-FFF2-40B4-BE49-F238E27FC236}">
                <a16:creationId xmlns:a16="http://schemas.microsoft.com/office/drawing/2014/main" id="{B3C4015F-91FD-BA87-5DEF-E0D79AB0F72E}"/>
              </a:ext>
            </a:extLst>
          </p:cNvPr>
          <p:cNvPicPr>
            <a:picLocks noChangeAspect="1"/>
          </p:cNvPicPr>
          <p:nvPr/>
        </p:nvPicPr>
        <p:blipFill>
          <a:blip r:embed="rId3"/>
          <a:stretch>
            <a:fillRect/>
          </a:stretch>
        </p:blipFill>
        <p:spPr>
          <a:xfrm>
            <a:off x="6403995" y="1290564"/>
            <a:ext cx="2600325" cy="2266950"/>
          </a:xfrm>
          <a:prstGeom prst="rect">
            <a:avLst/>
          </a:prstGeom>
        </p:spPr>
      </p:pic>
      <p:sp>
        <p:nvSpPr>
          <p:cNvPr id="3" name="CuadroTexto 2">
            <a:extLst>
              <a:ext uri="{FF2B5EF4-FFF2-40B4-BE49-F238E27FC236}">
                <a16:creationId xmlns:a16="http://schemas.microsoft.com/office/drawing/2014/main" id="{8F4D0A86-7FD6-1E99-3702-BFBD86C01E65}"/>
              </a:ext>
            </a:extLst>
          </p:cNvPr>
          <p:cNvSpPr txBox="1"/>
          <p:nvPr/>
        </p:nvSpPr>
        <p:spPr>
          <a:xfrm>
            <a:off x="507077" y="1487984"/>
            <a:ext cx="5894857" cy="1514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Calibri"/>
              <a:buChar char="-"/>
            </a:pPr>
            <a:r>
              <a:rPr lang="es-ES" sz="1600"/>
              <a:t>Dos grupos dijeron que </a:t>
            </a:r>
            <a:r>
              <a:rPr lang="es-ES" sz="1600" b="1"/>
              <a:t>todas las figuras tienen igual área</a:t>
            </a:r>
            <a:r>
              <a:rPr lang="es-ES" sz="1600"/>
              <a:t> porque </a:t>
            </a:r>
            <a:r>
              <a:rPr lang="es-ES" sz="1600" b="1"/>
              <a:t>se obtienen del mismo cuadrado</a:t>
            </a:r>
            <a:r>
              <a:rPr lang="es-ES" sz="1600"/>
              <a:t>, no obstante, uno de ellos calcula el área de las figuras obtenidas para justificar sus conclusiones.</a:t>
            </a:r>
          </a:p>
        </p:txBody>
      </p:sp>
      <p:sp>
        <p:nvSpPr>
          <p:cNvPr id="6" name="CuadroTexto 5">
            <a:extLst>
              <a:ext uri="{FF2B5EF4-FFF2-40B4-BE49-F238E27FC236}">
                <a16:creationId xmlns:a16="http://schemas.microsoft.com/office/drawing/2014/main" id="{F527078B-21C8-DEC5-BCAF-E3CE953127A7}"/>
              </a:ext>
            </a:extLst>
          </p:cNvPr>
          <p:cNvSpPr txBox="1"/>
          <p:nvPr/>
        </p:nvSpPr>
        <p:spPr>
          <a:xfrm>
            <a:off x="857250" y="419553"/>
            <a:ext cx="755928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b="1"/>
              <a:t>COMENTARIOS DE PLENARIA</a:t>
            </a:r>
            <a:r>
              <a:rPr lang="es-ES" sz="1600"/>
              <a:t> LUEGO DE LA ACTIVIDAD DESARROLLADA</a:t>
            </a:r>
          </a:p>
        </p:txBody>
      </p:sp>
      <p:sp>
        <p:nvSpPr>
          <p:cNvPr id="9" name="CuadroTexto 8">
            <a:extLst>
              <a:ext uri="{FF2B5EF4-FFF2-40B4-BE49-F238E27FC236}">
                <a16:creationId xmlns:a16="http://schemas.microsoft.com/office/drawing/2014/main" id="{8011C372-9C5E-51F1-69CE-A1775B524E18}"/>
              </a:ext>
            </a:extLst>
          </p:cNvPr>
          <p:cNvSpPr txBox="1"/>
          <p:nvPr/>
        </p:nvSpPr>
        <p:spPr>
          <a:xfrm>
            <a:off x="856153" y="947921"/>
            <a:ext cx="7041696"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a:t>RESPECTO AL </a:t>
            </a:r>
            <a:r>
              <a:rPr lang="es-ES" sz="1600" b="1"/>
              <a:t>ÁREA</a:t>
            </a:r>
            <a:r>
              <a:rPr lang="es-ES" sz="1600"/>
              <a:t>:</a:t>
            </a:r>
          </a:p>
        </p:txBody>
      </p:sp>
      <p:sp>
        <p:nvSpPr>
          <p:cNvPr id="10" name="CuadroTexto 9">
            <a:extLst>
              <a:ext uri="{FF2B5EF4-FFF2-40B4-BE49-F238E27FC236}">
                <a16:creationId xmlns:a16="http://schemas.microsoft.com/office/drawing/2014/main" id="{F9650D12-FB41-2F4E-37D3-99623D339B84}"/>
              </a:ext>
            </a:extLst>
          </p:cNvPr>
          <p:cNvSpPr txBox="1"/>
          <p:nvPr/>
        </p:nvSpPr>
        <p:spPr>
          <a:xfrm>
            <a:off x="510311" y="3167775"/>
            <a:ext cx="6048469" cy="7853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Calibri,Sans-Serif"/>
              <a:buChar char="-"/>
            </a:pPr>
            <a:r>
              <a:rPr lang="es-ES" sz="1600"/>
              <a:t>Tres grupos </a:t>
            </a:r>
            <a:r>
              <a:rPr lang="es-ES" sz="1600" b="1"/>
              <a:t>no pudieron obtener la conclusión</a:t>
            </a:r>
            <a:r>
              <a:rPr lang="es-ES" sz="1600"/>
              <a:t> por desconocer la fórmula para hallar el área de su figura.</a:t>
            </a:r>
            <a:r>
              <a:rPr lang="en-US" sz="1600"/>
              <a:t>​</a:t>
            </a:r>
            <a:endParaRPr lang="es-ES"/>
          </a:p>
        </p:txBody>
      </p:sp>
    </p:spTree>
    <p:extLst>
      <p:ext uri="{BB962C8B-B14F-4D97-AF65-F5344CB8AC3E}">
        <p14:creationId xmlns:p14="http://schemas.microsoft.com/office/powerpoint/2010/main" val="15413203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descr="Diagrama&#10;&#10;Descripción generada automáticamente">
            <a:extLst>
              <a:ext uri="{FF2B5EF4-FFF2-40B4-BE49-F238E27FC236}">
                <a16:creationId xmlns:a16="http://schemas.microsoft.com/office/drawing/2014/main" id="{B3C4015F-91FD-BA87-5DEF-E0D79AB0F72E}"/>
              </a:ext>
            </a:extLst>
          </p:cNvPr>
          <p:cNvPicPr>
            <a:picLocks noChangeAspect="1"/>
          </p:cNvPicPr>
          <p:nvPr/>
        </p:nvPicPr>
        <p:blipFill>
          <a:blip r:embed="rId2"/>
          <a:stretch>
            <a:fillRect/>
          </a:stretch>
        </p:blipFill>
        <p:spPr>
          <a:xfrm>
            <a:off x="6403995" y="1290564"/>
            <a:ext cx="2600325" cy="2266950"/>
          </a:xfrm>
          <a:prstGeom prst="rect">
            <a:avLst/>
          </a:prstGeom>
        </p:spPr>
      </p:pic>
      <p:sp>
        <p:nvSpPr>
          <p:cNvPr id="3" name="CuadroTexto 2">
            <a:extLst>
              <a:ext uri="{FF2B5EF4-FFF2-40B4-BE49-F238E27FC236}">
                <a16:creationId xmlns:a16="http://schemas.microsoft.com/office/drawing/2014/main" id="{8F4D0A86-7FD6-1E99-3702-BFBD86C01E65}"/>
              </a:ext>
            </a:extLst>
          </p:cNvPr>
          <p:cNvSpPr txBox="1"/>
          <p:nvPr/>
        </p:nvSpPr>
        <p:spPr>
          <a:xfrm>
            <a:off x="507077" y="1487984"/>
            <a:ext cx="5894857" cy="30013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nSpc>
                <a:spcPct val="150000"/>
              </a:lnSpc>
              <a:buFont typeface="Calibri,Sans-Serif"/>
              <a:buChar char="-"/>
            </a:pPr>
            <a:r>
              <a:rPr lang="es-ES" sz="1600" dirty="0"/>
              <a:t>En </a:t>
            </a:r>
            <a:r>
              <a:rPr lang="es-ES" sz="1600" u="sng" dirty="0"/>
              <a:t>un caso</a:t>
            </a:r>
            <a:r>
              <a:rPr lang="es-ES" sz="1600" dirty="0"/>
              <a:t> se utilizó una fórmula para el </a:t>
            </a:r>
            <a:r>
              <a:rPr lang="es-ES" sz="1600" b="1" dirty="0"/>
              <a:t>cálculo del área dado que era un rectángulo</a:t>
            </a:r>
            <a:r>
              <a:rPr lang="es-ES" sz="1600" dirty="0"/>
              <a:t>; </a:t>
            </a:r>
            <a:r>
              <a:rPr lang="es-ES" sz="1600" u="sng" dirty="0"/>
              <a:t>en otro</a:t>
            </a:r>
            <a:r>
              <a:rPr lang="es-ES" sz="1600" dirty="0"/>
              <a:t> se obtuvo </a:t>
            </a:r>
            <a:r>
              <a:rPr lang="es-ES" sz="1600" b="1" dirty="0"/>
              <a:t>por descomposición</a:t>
            </a:r>
            <a:r>
              <a:rPr lang="es-ES" sz="1600" dirty="0"/>
              <a:t> de la figura utilizando varias fórmulas. </a:t>
            </a:r>
            <a:endParaRPr lang="es-ES" dirty="0"/>
          </a:p>
          <a:p>
            <a:pPr marL="285750" indent="-285750">
              <a:lnSpc>
                <a:spcPct val="150000"/>
              </a:lnSpc>
              <a:buFont typeface="Calibri,Sans-Serif"/>
              <a:buChar char="-"/>
            </a:pPr>
            <a:r>
              <a:rPr lang="es-ES" sz="1600" dirty="0"/>
              <a:t>En el segundo caso el </a:t>
            </a:r>
            <a:r>
              <a:rPr lang="es-ES" sz="1600" b="1" dirty="0"/>
              <a:t>valor obtenido coincide con el área de la figura testigo, no sucediendo lo mismo en el primero</a:t>
            </a:r>
            <a:r>
              <a:rPr lang="es-ES" sz="1600" dirty="0"/>
              <a:t>. La justificación fue que al no unir perfectamente las siete piezas aumentó la medida del área.</a:t>
            </a:r>
            <a:r>
              <a:rPr lang="en-US" sz="1600" dirty="0"/>
              <a:t> </a:t>
            </a:r>
            <a:endParaRPr lang="en-US" dirty="0"/>
          </a:p>
          <a:p>
            <a:pPr marL="285750" indent="-285750">
              <a:lnSpc>
                <a:spcPct val="150000"/>
              </a:lnSpc>
              <a:buFont typeface="Calibri"/>
              <a:buChar char="-"/>
            </a:pPr>
            <a:endParaRPr lang="es-ES" sz="1600"/>
          </a:p>
        </p:txBody>
      </p:sp>
      <p:sp>
        <p:nvSpPr>
          <p:cNvPr id="6" name="CuadroTexto 5">
            <a:extLst>
              <a:ext uri="{FF2B5EF4-FFF2-40B4-BE49-F238E27FC236}">
                <a16:creationId xmlns:a16="http://schemas.microsoft.com/office/drawing/2014/main" id="{F527078B-21C8-DEC5-BCAF-E3CE953127A7}"/>
              </a:ext>
            </a:extLst>
          </p:cNvPr>
          <p:cNvSpPr txBox="1"/>
          <p:nvPr/>
        </p:nvSpPr>
        <p:spPr>
          <a:xfrm>
            <a:off x="857250" y="419553"/>
            <a:ext cx="813078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b="1"/>
              <a:t>COMENTARIOS DE PLENARIA</a:t>
            </a:r>
            <a:r>
              <a:rPr lang="es-ES" sz="1600"/>
              <a:t> LUEGO DE LA ACTIVIDAD DESARROLLADA</a:t>
            </a:r>
          </a:p>
        </p:txBody>
      </p:sp>
      <p:sp>
        <p:nvSpPr>
          <p:cNvPr id="9" name="CuadroTexto 8">
            <a:extLst>
              <a:ext uri="{FF2B5EF4-FFF2-40B4-BE49-F238E27FC236}">
                <a16:creationId xmlns:a16="http://schemas.microsoft.com/office/drawing/2014/main" id="{8011C372-9C5E-51F1-69CE-A1775B524E18}"/>
              </a:ext>
            </a:extLst>
          </p:cNvPr>
          <p:cNvSpPr txBox="1"/>
          <p:nvPr/>
        </p:nvSpPr>
        <p:spPr>
          <a:xfrm>
            <a:off x="856153" y="947921"/>
            <a:ext cx="7041696"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a:t>RESPECTO AL </a:t>
            </a:r>
            <a:r>
              <a:rPr lang="es-ES" sz="1600" b="1"/>
              <a:t>ÁREA</a:t>
            </a:r>
            <a:r>
              <a:rPr lang="es-ES" sz="1600"/>
              <a:t>:</a:t>
            </a:r>
          </a:p>
        </p:txBody>
      </p:sp>
    </p:spTree>
    <p:extLst>
      <p:ext uri="{BB962C8B-B14F-4D97-AF65-F5344CB8AC3E}">
        <p14:creationId xmlns:p14="http://schemas.microsoft.com/office/powerpoint/2010/main" val="2789798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pic>
        <p:nvPicPr>
          <p:cNvPr id="4" name="Imagen 3">
            <a:extLst>
              <a:ext uri="{FF2B5EF4-FFF2-40B4-BE49-F238E27FC236}">
                <a16:creationId xmlns:a16="http://schemas.microsoft.com/office/drawing/2014/main" id="{74EBE1C9-EEFF-35CE-7D5C-21EE2360C994}"/>
              </a:ext>
            </a:extLst>
          </p:cNvPr>
          <p:cNvPicPr>
            <a:picLocks noChangeAspect="1"/>
          </p:cNvPicPr>
          <p:nvPr/>
        </p:nvPicPr>
        <p:blipFill>
          <a:blip r:embed="rId3"/>
          <a:stretch>
            <a:fillRect/>
          </a:stretch>
        </p:blipFill>
        <p:spPr>
          <a:xfrm>
            <a:off x="8368677" y="65157"/>
            <a:ext cx="673185" cy="472019"/>
          </a:xfrm>
          <a:prstGeom prst="rect">
            <a:avLst/>
          </a:prstGeom>
        </p:spPr>
      </p:pic>
      <p:sp>
        <p:nvSpPr>
          <p:cNvPr id="8" name="CuadroTexto 7">
            <a:extLst>
              <a:ext uri="{FF2B5EF4-FFF2-40B4-BE49-F238E27FC236}">
                <a16:creationId xmlns:a16="http://schemas.microsoft.com/office/drawing/2014/main" id="{55641DD3-DAE0-B8E9-2BFC-3D7E45D22137}"/>
              </a:ext>
            </a:extLst>
          </p:cNvPr>
          <p:cNvSpPr txBox="1"/>
          <p:nvPr/>
        </p:nvSpPr>
        <p:spPr>
          <a:xfrm>
            <a:off x="1023309" y="543194"/>
            <a:ext cx="7687158"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2000">
                <a:latin typeface="Calibri"/>
              </a:rPr>
              <a:t>Castro y Castro (1997) indican que muchas dificultades en el aprendizaje pueden evitarse </a:t>
            </a:r>
            <a:r>
              <a:rPr lang="es-ES" sz="2000" b="1">
                <a:latin typeface="Calibri"/>
              </a:rPr>
              <a:t>si se anima a los estudiantes a usar e interiorizar representaciones visuales asociadas a los conceptos matemáticos</a:t>
            </a:r>
            <a:r>
              <a:rPr lang="es-ES" sz="2000">
                <a:latin typeface="Calibri"/>
              </a:rPr>
              <a:t>. Es decir, desarrollar la habilidad de resolver problemas</a:t>
            </a:r>
            <a:r>
              <a:rPr lang="es-ES" sz="2000" b="1" dirty="0">
                <a:latin typeface="Calibri"/>
              </a:rPr>
              <a:t> </a:t>
            </a:r>
            <a:r>
              <a:rPr lang="es-ES" sz="2000" b="1">
                <a:latin typeface="Calibri"/>
              </a:rPr>
              <a:t>utilizando el pensamiento visual y analítico en concordancia.</a:t>
            </a:r>
            <a:r>
              <a:rPr lang="es-ES" sz="2000" b="1" dirty="0">
                <a:latin typeface="Calibri"/>
              </a:rPr>
              <a:t> </a:t>
            </a:r>
          </a:p>
        </p:txBody>
      </p:sp>
      <p:sp>
        <p:nvSpPr>
          <p:cNvPr id="9" name="CuadroTexto 8">
            <a:extLst>
              <a:ext uri="{FF2B5EF4-FFF2-40B4-BE49-F238E27FC236}">
                <a16:creationId xmlns:a16="http://schemas.microsoft.com/office/drawing/2014/main" id="{34D71A8B-7679-B50E-5211-7048D25DDEE0}"/>
              </a:ext>
            </a:extLst>
          </p:cNvPr>
          <p:cNvSpPr txBox="1"/>
          <p:nvPr/>
        </p:nvSpPr>
        <p:spPr>
          <a:xfrm>
            <a:off x="1034092" y="2364728"/>
            <a:ext cx="7687158"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2000">
                <a:latin typeface="Calibri"/>
              </a:rPr>
              <a:t>Dos supuestos que </a:t>
            </a:r>
            <a:r>
              <a:rPr lang="es-ES" sz="2000" b="1">
                <a:latin typeface="Calibri"/>
              </a:rPr>
              <a:t>pueden explicar la fractura que hay entre lo visual y lo conceptual</a:t>
            </a:r>
            <a:r>
              <a:rPr lang="es-ES" sz="2000">
                <a:latin typeface="Calibri"/>
              </a:rPr>
              <a:t> podrían ser: </a:t>
            </a:r>
          </a:p>
          <a:p>
            <a:pPr marL="285750" indent="-285750">
              <a:buFont typeface="Calibri"/>
              <a:buChar char="-"/>
            </a:pPr>
            <a:r>
              <a:rPr lang="es-ES" sz="2000">
                <a:latin typeface="Calibri"/>
              </a:rPr>
              <a:t>El proceso de construir conceptos figurales muchas veces es considerado como </a:t>
            </a:r>
            <a:r>
              <a:rPr lang="es-ES" sz="2000" b="1">
                <a:latin typeface="Calibri"/>
              </a:rPr>
              <a:t>una competencia natural</a:t>
            </a:r>
            <a:r>
              <a:rPr lang="es-ES" sz="2000">
                <a:latin typeface="Calibri"/>
              </a:rPr>
              <a:t>.</a:t>
            </a:r>
          </a:p>
          <a:p>
            <a:pPr marL="285750" indent="-285750">
              <a:buFont typeface="Calibri"/>
              <a:buChar char="-"/>
            </a:pPr>
            <a:r>
              <a:rPr lang="es-ES" sz="2000">
                <a:latin typeface="Calibri"/>
              </a:rPr>
              <a:t>El uso de recursos visuales en la enseñanza </a:t>
            </a:r>
            <a:r>
              <a:rPr lang="es-ES" sz="2000" b="1">
                <a:latin typeface="Calibri"/>
              </a:rPr>
              <a:t>requiere que docentes dispongan de una formación adecuada</a:t>
            </a:r>
            <a:r>
              <a:rPr lang="es-ES" sz="2000">
                <a:latin typeface="Calibri"/>
              </a:rPr>
              <a:t> que les permita poner en marcha diversas </a:t>
            </a:r>
            <a:r>
              <a:rPr lang="es-ES" sz="2000" b="1">
                <a:latin typeface="Calibri"/>
              </a:rPr>
              <a:t>habilidades pedagógicas</a:t>
            </a:r>
            <a:r>
              <a:rPr lang="es-ES" sz="2000">
                <a:latin typeface="Calibri"/>
              </a:rPr>
              <a:t>.</a:t>
            </a:r>
          </a:p>
        </p:txBody>
      </p:sp>
    </p:spTree>
    <p:extLst>
      <p:ext uri="{BB962C8B-B14F-4D97-AF65-F5344CB8AC3E}">
        <p14:creationId xmlns:p14="http://schemas.microsoft.com/office/powerpoint/2010/main" val="14534184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3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Calibri" panose="020F0502020204030204" pitchFamily="34" charset="0"/>
                <a:cs typeface="Calibri" panose="020F0502020204030204" pitchFamily="34" charset="0"/>
              </a:rPr>
              <a:t>Preguntas guías</a:t>
            </a:r>
            <a:endParaRPr>
              <a:latin typeface="Calibri" panose="020F0502020204030204" pitchFamily="34" charset="0"/>
              <a:cs typeface="Calibri" panose="020F0502020204030204" pitchFamily="34" charset="0"/>
            </a:endParaRPr>
          </a:p>
        </p:txBody>
      </p:sp>
      <p:sp>
        <p:nvSpPr>
          <p:cNvPr id="421" name="Google Shape;421;p37"/>
          <p:cNvSpPr txBox="1">
            <a:spLocks noGrp="1"/>
          </p:cNvSpPr>
          <p:nvPr>
            <p:ph type="title" idx="7"/>
          </p:nvPr>
        </p:nvSpPr>
        <p:spPr>
          <a:xfrm>
            <a:off x="2914030" y="2452539"/>
            <a:ext cx="819722"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Calibri" panose="020F0502020204030204" pitchFamily="34" charset="0"/>
                <a:cs typeface="Calibri" panose="020F0502020204030204" pitchFamily="34" charset="0"/>
              </a:rPr>
              <a:t>02</a:t>
            </a:r>
            <a:endParaRPr>
              <a:latin typeface="Calibri" panose="020F0502020204030204" pitchFamily="34" charset="0"/>
              <a:cs typeface="Calibri" panose="020F0502020204030204" pitchFamily="34" charset="0"/>
            </a:endParaRPr>
          </a:p>
        </p:txBody>
      </p:sp>
      <p:sp>
        <p:nvSpPr>
          <p:cNvPr id="427" name="Google Shape;427;p37"/>
          <p:cNvSpPr txBox="1">
            <a:spLocks noGrp="1"/>
          </p:cNvSpPr>
          <p:nvPr>
            <p:ph type="subTitle" idx="16"/>
          </p:nvPr>
        </p:nvSpPr>
        <p:spPr>
          <a:xfrm>
            <a:off x="2914030" y="2841666"/>
            <a:ext cx="5245165" cy="823097"/>
          </a:xfrm>
          <a:prstGeom prst="rect">
            <a:avLst/>
          </a:prstGeom>
        </p:spPr>
        <p:txBody>
          <a:bodyPr spcFirstLastPara="1" wrap="square" lIns="91425" tIns="91425" rIns="91425" bIns="91425" anchor="b" anchorCtr="0">
            <a:noAutofit/>
          </a:bodyPr>
          <a:lstStyle/>
          <a:p>
            <a:pPr marL="0" indent="0"/>
            <a:r>
              <a:rPr lang="es-CL" b="1">
                <a:solidFill>
                  <a:schemeClr val="tx1"/>
                </a:solidFill>
                <a:latin typeface="Calibri"/>
              </a:rPr>
              <a:t>¿Qué son estos conceptos?</a:t>
            </a:r>
            <a:endParaRPr lang="es-ES">
              <a:solidFill>
                <a:schemeClr val="tx1"/>
              </a:solidFill>
            </a:endParaRPr>
          </a:p>
          <a:p>
            <a:pPr marL="0" indent="0"/>
            <a:endParaRPr lang="es-CL">
              <a:solidFill>
                <a:schemeClr val="tx1"/>
              </a:solidFill>
            </a:endParaRPr>
          </a:p>
        </p:txBody>
      </p:sp>
      <p:pic>
        <p:nvPicPr>
          <p:cNvPr id="39" name="Imagen 38">
            <a:extLst>
              <a:ext uri="{FF2B5EF4-FFF2-40B4-BE49-F238E27FC236}">
                <a16:creationId xmlns:a16="http://schemas.microsoft.com/office/drawing/2014/main" id="{47C3D664-26E2-7D56-DFB3-CF66A4D08B49}"/>
              </a:ext>
            </a:extLst>
          </p:cNvPr>
          <p:cNvPicPr>
            <a:picLocks noChangeAspect="1"/>
          </p:cNvPicPr>
          <p:nvPr/>
        </p:nvPicPr>
        <p:blipFill>
          <a:blip r:embed="rId3"/>
          <a:stretch>
            <a:fillRect/>
          </a:stretch>
        </p:blipFill>
        <p:spPr>
          <a:xfrm>
            <a:off x="8368677" y="65157"/>
            <a:ext cx="673185" cy="472019"/>
          </a:xfrm>
          <a:prstGeom prst="rect">
            <a:avLst/>
          </a:prstGeom>
        </p:spPr>
      </p:pic>
      <p:sp>
        <p:nvSpPr>
          <p:cNvPr id="44" name="Google Shape;421;p37">
            <a:extLst>
              <a:ext uri="{FF2B5EF4-FFF2-40B4-BE49-F238E27FC236}">
                <a16:creationId xmlns:a16="http://schemas.microsoft.com/office/drawing/2014/main" id="{E2D5B01E-DFEA-2717-0D9D-6810A83E9170}"/>
              </a:ext>
            </a:extLst>
          </p:cNvPr>
          <p:cNvSpPr txBox="1">
            <a:spLocks/>
          </p:cNvSpPr>
          <p:nvPr/>
        </p:nvSpPr>
        <p:spPr>
          <a:xfrm>
            <a:off x="4800600" y="3576554"/>
            <a:ext cx="619699" cy="48239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600" b="0" i="0" u="none" strike="noStrike" cap="none">
                <a:solidFill>
                  <a:schemeClr val="accent2"/>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n">
                <a:latin typeface="Calibri" panose="020F0502020204030204" pitchFamily="34" charset="0"/>
                <a:cs typeface="Calibri" panose="020F0502020204030204" pitchFamily="34" charset="0"/>
              </a:rPr>
              <a:t>03</a:t>
            </a:r>
          </a:p>
        </p:txBody>
      </p:sp>
      <p:sp>
        <p:nvSpPr>
          <p:cNvPr id="45" name="Google Shape;427;p37">
            <a:extLst>
              <a:ext uri="{FF2B5EF4-FFF2-40B4-BE49-F238E27FC236}">
                <a16:creationId xmlns:a16="http://schemas.microsoft.com/office/drawing/2014/main" id="{27933690-0B8F-3BF4-4072-F7E00178FA44}"/>
              </a:ext>
            </a:extLst>
          </p:cNvPr>
          <p:cNvSpPr txBox="1">
            <a:spLocks/>
          </p:cNvSpPr>
          <p:nvPr/>
        </p:nvSpPr>
        <p:spPr>
          <a:xfrm>
            <a:off x="4845260" y="4286926"/>
            <a:ext cx="4298740" cy="82309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rgbClr val="434343"/>
              </a:buClr>
              <a:buSzPts val="2400"/>
              <a:buFont typeface="Red Hat Display"/>
              <a:buNone/>
              <a:defRPr sz="2300" b="0" i="0" u="none" strike="noStrike" cap="none">
                <a:solidFill>
                  <a:schemeClr val="accent3"/>
                </a:solidFill>
                <a:latin typeface="Red Hat Display SemiBold"/>
                <a:ea typeface="Red Hat Display SemiBold"/>
                <a:cs typeface="Red Hat Display SemiBold"/>
                <a:sym typeface="Red Hat Display SemiBold"/>
              </a:defRPr>
            </a:lvl1pPr>
            <a:lvl2pPr marL="914400" marR="0" lvl="1"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2pPr>
            <a:lvl3pPr marL="1371600" marR="0" lvl="2"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3pPr>
            <a:lvl4pPr marL="1828800" marR="0" lvl="3"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4pPr>
            <a:lvl5pPr marL="2286000" marR="0" lvl="4"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5pPr>
            <a:lvl6pPr marL="2743200" marR="0" lvl="5"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6pPr>
            <a:lvl7pPr marL="3200400" marR="0" lvl="6"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7pPr>
            <a:lvl8pPr marL="3657600" marR="0" lvl="7"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8pPr>
            <a:lvl9pPr marL="4114800" marR="0" lvl="8"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9pPr>
          </a:lstStyle>
          <a:p>
            <a:pPr marL="0" indent="0"/>
            <a:r>
              <a:rPr lang="es-CL" b="1">
                <a:solidFill>
                  <a:schemeClr val="tx1"/>
                </a:solidFill>
                <a:latin typeface="Calibri" panose="020F0502020204030204" pitchFamily="34" charset="0"/>
                <a:cs typeface="Calibri" panose="020F0502020204030204" pitchFamily="34" charset="0"/>
              </a:rPr>
              <a:t>¿Cómo se entienden las relaciones entre perímetro, área y volumen?</a:t>
            </a:r>
          </a:p>
        </p:txBody>
      </p:sp>
      <p:sp>
        <p:nvSpPr>
          <p:cNvPr id="2" name="Google Shape;421;p37">
            <a:extLst>
              <a:ext uri="{FF2B5EF4-FFF2-40B4-BE49-F238E27FC236}">
                <a16:creationId xmlns:a16="http://schemas.microsoft.com/office/drawing/2014/main" id="{EB8E36A3-878C-ADC1-2297-689AF7F4AD1F}"/>
              </a:ext>
            </a:extLst>
          </p:cNvPr>
          <p:cNvSpPr txBox="1">
            <a:spLocks/>
          </p:cNvSpPr>
          <p:nvPr/>
        </p:nvSpPr>
        <p:spPr>
          <a:xfrm>
            <a:off x="694635" y="1311991"/>
            <a:ext cx="819722" cy="5727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434343"/>
              </a:buClr>
              <a:buSzPts val="3000"/>
              <a:buFont typeface="Fira Sans Extra Condensed Medium"/>
              <a:buNone/>
              <a:defRPr sz="2600" b="0" i="0" u="none" strike="noStrike" cap="none">
                <a:solidFill>
                  <a:schemeClr val="accent2"/>
                </a:solidFill>
                <a:latin typeface="Fira Sans Extra Condensed Medium"/>
                <a:ea typeface="Fira Sans Extra Condensed Medium"/>
                <a:cs typeface="Fira Sans Extra Condensed Medium"/>
                <a:sym typeface="Fira Sans Extra Condensed Medium"/>
              </a:defRPr>
            </a:lvl1pPr>
            <a:lvl2pPr marR="0" lvl="1"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l"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r>
              <a:rPr lang="en">
                <a:latin typeface="Calibri" panose="020F0502020204030204" pitchFamily="34" charset="0"/>
                <a:cs typeface="Calibri" panose="020F0502020204030204" pitchFamily="34" charset="0"/>
              </a:rPr>
              <a:t>01</a:t>
            </a:r>
          </a:p>
        </p:txBody>
      </p:sp>
      <p:sp>
        <p:nvSpPr>
          <p:cNvPr id="3" name="Google Shape;427;p37">
            <a:extLst>
              <a:ext uri="{FF2B5EF4-FFF2-40B4-BE49-F238E27FC236}">
                <a16:creationId xmlns:a16="http://schemas.microsoft.com/office/drawing/2014/main" id="{BC577A7E-BB38-6588-3E3A-48EE3149926B}"/>
              </a:ext>
            </a:extLst>
          </p:cNvPr>
          <p:cNvSpPr txBox="1">
            <a:spLocks/>
          </p:cNvSpPr>
          <p:nvPr/>
        </p:nvSpPr>
        <p:spPr>
          <a:xfrm>
            <a:off x="694635" y="1698218"/>
            <a:ext cx="4080600" cy="823097"/>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rgbClr val="434343"/>
              </a:buClr>
              <a:buSzPts val="2400"/>
              <a:buFont typeface="Red Hat Display"/>
              <a:buNone/>
              <a:defRPr sz="2300" b="0" i="0" u="none" strike="noStrike" cap="none">
                <a:solidFill>
                  <a:schemeClr val="accent3"/>
                </a:solidFill>
                <a:latin typeface="Red Hat Display SemiBold"/>
                <a:ea typeface="Red Hat Display SemiBold"/>
                <a:cs typeface="Red Hat Display SemiBold"/>
                <a:sym typeface="Red Hat Display SemiBold"/>
              </a:defRPr>
            </a:lvl1pPr>
            <a:lvl2pPr marL="914400" marR="0" lvl="1"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2pPr>
            <a:lvl3pPr marL="1371600" marR="0" lvl="2"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3pPr>
            <a:lvl4pPr marL="1828800" marR="0" lvl="3"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4pPr>
            <a:lvl5pPr marL="2286000" marR="0" lvl="4"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5pPr>
            <a:lvl6pPr marL="2743200" marR="0" lvl="5"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6pPr>
            <a:lvl7pPr marL="3200400" marR="0" lvl="6"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7pPr>
            <a:lvl8pPr marL="3657600" marR="0" lvl="7"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8pPr>
            <a:lvl9pPr marL="4114800" marR="0" lvl="8" indent="-317500" algn="l" rtl="0">
              <a:lnSpc>
                <a:spcPct val="100000"/>
              </a:lnSpc>
              <a:spcBef>
                <a:spcPts val="0"/>
              </a:spcBef>
              <a:spcAft>
                <a:spcPts val="0"/>
              </a:spcAft>
              <a:buClr>
                <a:srgbClr val="434343"/>
              </a:buClr>
              <a:buSzPts val="2400"/>
              <a:buFont typeface="Red Hat Display"/>
              <a:buNone/>
              <a:defRPr sz="2400" b="1" i="0" u="none" strike="noStrike" cap="none">
                <a:solidFill>
                  <a:srgbClr val="434343"/>
                </a:solidFill>
                <a:latin typeface="Red Hat Display"/>
                <a:ea typeface="Red Hat Display"/>
                <a:cs typeface="Red Hat Display"/>
                <a:sym typeface="Red Hat Display"/>
              </a:defRPr>
            </a:lvl9pPr>
          </a:lstStyle>
          <a:p>
            <a:pPr marL="0" indent="0"/>
            <a:r>
              <a:rPr lang="es-CL" b="1">
                <a:solidFill>
                  <a:schemeClr val="tx1"/>
                </a:solidFill>
                <a:latin typeface="Calibri" panose="020F0502020204030204" pitchFamily="34" charset="0"/>
                <a:cs typeface="Calibri" panose="020F0502020204030204" pitchFamily="34" charset="0"/>
              </a:rPr>
              <a:t>Antecedentes de su estudio y qué involucra</a:t>
            </a:r>
            <a:endParaRPr lang="es-ES">
              <a:solidFill>
                <a:schemeClr val="tx1"/>
              </a:solidFill>
              <a:latin typeface="Calibri" panose="020F0502020204030204" pitchFamily="34" charset="0"/>
              <a:cs typeface="Calibri" panose="020F050202020403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3BEFD7F-A601-72CD-80FC-DE4698491728}"/>
              </a:ext>
            </a:extLst>
          </p:cNvPr>
          <p:cNvSpPr txBox="1"/>
          <p:nvPr/>
        </p:nvSpPr>
        <p:spPr>
          <a:xfrm>
            <a:off x="853069" y="2233238"/>
            <a:ext cx="802790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2000" err="1">
                <a:latin typeface="Calibri"/>
                <a:ea typeface="Calibri"/>
                <a:cs typeface="Calibri"/>
              </a:rPr>
              <a:t>Aparte</a:t>
            </a:r>
            <a:r>
              <a:rPr lang="en-US" sz="2000">
                <a:latin typeface="Calibri"/>
                <a:ea typeface="Calibri"/>
                <a:cs typeface="Calibri"/>
              </a:rPr>
              <a:t> de </a:t>
            </a:r>
            <a:r>
              <a:rPr lang="en-US" sz="2000" err="1">
                <a:latin typeface="Calibri"/>
                <a:ea typeface="Calibri"/>
                <a:cs typeface="Calibri"/>
              </a:rPr>
              <a:t>encuestas</a:t>
            </a:r>
            <a:r>
              <a:rPr lang="en-US" sz="2000">
                <a:latin typeface="Calibri"/>
                <a:ea typeface="Calibri"/>
                <a:cs typeface="Calibri"/>
              </a:rPr>
              <a:t> </a:t>
            </a:r>
            <a:r>
              <a:rPr lang="en-US" sz="2000" err="1">
                <a:latin typeface="Calibri"/>
                <a:ea typeface="Calibri"/>
                <a:cs typeface="Calibri"/>
              </a:rPr>
              <a:t>generales</a:t>
            </a:r>
            <a:r>
              <a:rPr lang="en-US" sz="2000">
                <a:latin typeface="Calibri"/>
                <a:ea typeface="Calibri"/>
                <a:cs typeface="Calibri"/>
              </a:rPr>
              <a:t> y </a:t>
            </a:r>
            <a:r>
              <a:rPr lang="en-US" sz="2000" err="1">
                <a:latin typeface="Calibri"/>
                <a:ea typeface="Calibri"/>
                <a:cs typeface="Calibri"/>
              </a:rPr>
              <a:t>algunos</a:t>
            </a:r>
            <a:r>
              <a:rPr lang="en-US" sz="2000">
                <a:latin typeface="Calibri"/>
                <a:ea typeface="Calibri"/>
                <a:cs typeface="Calibri"/>
              </a:rPr>
              <a:t> </a:t>
            </a:r>
            <a:r>
              <a:rPr lang="en-US" sz="2000" err="1">
                <a:latin typeface="Calibri"/>
                <a:ea typeface="Calibri"/>
                <a:cs typeface="Calibri"/>
              </a:rPr>
              <a:t>estudios</a:t>
            </a:r>
            <a:r>
              <a:rPr lang="en-US" sz="2000">
                <a:latin typeface="Calibri"/>
                <a:ea typeface="Calibri"/>
                <a:cs typeface="Calibri"/>
              </a:rPr>
              <a:t> que </a:t>
            </a:r>
            <a:r>
              <a:rPr lang="en-US" sz="2000" err="1">
                <a:latin typeface="Calibri"/>
                <a:ea typeface="Calibri"/>
                <a:cs typeface="Calibri"/>
              </a:rPr>
              <a:t>relacionan</a:t>
            </a:r>
            <a:r>
              <a:rPr lang="en-US" sz="2000">
                <a:latin typeface="Calibri"/>
                <a:ea typeface="Calibri"/>
                <a:cs typeface="Calibri"/>
              </a:rPr>
              <a:t> dos </a:t>
            </a:r>
            <a:r>
              <a:rPr lang="en-US" sz="2000" err="1">
                <a:latin typeface="Calibri"/>
                <a:ea typeface="Calibri"/>
                <a:cs typeface="Calibri"/>
              </a:rPr>
              <a:t>atributos</a:t>
            </a:r>
            <a:r>
              <a:rPr lang="en-US" sz="2000">
                <a:latin typeface="Calibri"/>
                <a:ea typeface="Calibri"/>
                <a:cs typeface="Calibri"/>
              </a:rPr>
              <a:t> (…), </a:t>
            </a:r>
            <a:r>
              <a:rPr lang="en-US" sz="2000" b="1">
                <a:latin typeface="Calibri"/>
                <a:ea typeface="Calibri"/>
                <a:cs typeface="Calibri"/>
              </a:rPr>
              <a:t>no </a:t>
            </a:r>
            <a:r>
              <a:rPr lang="en-US" sz="2000" b="1" err="1">
                <a:latin typeface="Calibri"/>
                <a:ea typeface="Calibri"/>
                <a:cs typeface="Calibri"/>
              </a:rPr>
              <a:t>hemos</a:t>
            </a:r>
            <a:r>
              <a:rPr lang="en-US" sz="2000" b="1">
                <a:latin typeface="Calibri"/>
                <a:ea typeface="Calibri"/>
                <a:cs typeface="Calibri"/>
              </a:rPr>
              <a:t> </a:t>
            </a:r>
            <a:r>
              <a:rPr lang="en-US" sz="2000" b="1" err="1">
                <a:latin typeface="Calibri"/>
                <a:ea typeface="Calibri"/>
                <a:cs typeface="Calibri"/>
              </a:rPr>
              <a:t>encontrado</a:t>
            </a:r>
            <a:r>
              <a:rPr lang="en-US" sz="2000">
                <a:latin typeface="Calibri"/>
                <a:ea typeface="Calibri"/>
                <a:cs typeface="Calibri"/>
              </a:rPr>
              <a:t> </a:t>
            </a:r>
            <a:r>
              <a:rPr lang="en-US" sz="2000" err="1">
                <a:latin typeface="Calibri"/>
                <a:ea typeface="Calibri"/>
                <a:cs typeface="Calibri"/>
              </a:rPr>
              <a:t>ningún</a:t>
            </a:r>
            <a:r>
              <a:rPr lang="en-US" sz="2000">
                <a:latin typeface="Calibri"/>
                <a:ea typeface="Calibri"/>
                <a:cs typeface="Calibri"/>
              </a:rPr>
              <a:t> </a:t>
            </a:r>
            <a:r>
              <a:rPr lang="en-US" sz="2000" err="1">
                <a:latin typeface="Calibri"/>
                <a:ea typeface="Calibri"/>
                <a:cs typeface="Calibri"/>
              </a:rPr>
              <a:t>estudio</a:t>
            </a:r>
            <a:r>
              <a:rPr lang="en-US" sz="2000">
                <a:latin typeface="Calibri"/>
                <a:ea typeface="Calibri"/>
                <a:cs typeface="Calibri"/>
              </a:rPr>
              <a:t> que </a:t>
            </a:r>
            <a:r>
              <a:rPr lang="en-US" sz="2000" err="1">
                <a:latin typeface="Calibri"/>
                <a:ea typeface="Calibri"/>
                <a:cs typeface="Calibri"/>
              </a:rPr>
              <a:t>haya</a:t>
            </a:r>
            <a:r>
              <a:rPr lang="en-US" sz="2000">
                <a:latin typeface="Calibri"/>
                <a:ea typeface="Calibri"/>
                <a:cs typeface="Calibri"/>
              </a:rPr>
              <a:t> </a:t>
            </a:r>
            <a:r>
              <a:rPr lang="en-US" sz="2000" err="1">
                <a:latin typeface="Calibri"/>
                <a:ea typeface="Calibri"/>
                <a:cs typeface="Calibri"/>
              </a:rPr>
              <a:t>investigado</a:t>
            </a:r>
            <a:r>
              <a:rPr lang="en-US" sz="2000">
                <a:latin typeface="Calibri"/>
                <a:ea typeface="Calibri"/>
                <a:cs typeface="Calibri"/>
              </a:rPr>
              <a:t> </a:t>
            </a:r>
            <a:r>
              <a:rPr lang="en-US" sz="2000" b="1" err="1">
                <a:latin typeface="Calibri"/>
                <a:ea typeface="Calibri"/>
                <a:cs typeface="Calibri"/>
              </a:rPr>
              <a:t>simultáneamente</a:t>
            </a:r>
            <a:r>
              <a:rPr lang="en-US" sz="2000">
                <a:latin typeface="Calibri"/>
                <a:ea typeface="Calibri"/>
                <a:cs typeface="Calibri"/>
              </a:rPr>
              <a:t> la </a:t>
            </a:r>
            <a:r>
              <a:rPr lang="en-US" sz="2000" err="1">
                <a:latin typeface="Calibri"/>
                <a:ea typeface="Calibri"/>
                <a:cs typeface="Calibri"/>
              </a:rPr>
              <a:t>medición</a:t>
            </a:r>
            <a:r>
              <a:rPr lang="en-US" sz="2000">
                <a:latin typeface="Calibri"/>
                <a:ea typeface="Calibri"/>
                <a:cs typeface="Calibri"/>
              </a:rPr>
              <a:t> de </a:t>
            </a:r>
            <a:r>
              <a:rPr lang="en-US" sz="2000" err="1">
                <a:latin typeface="Calibri"/>
                <a:ea typeface="Calibri"/>
                <a:cs typeface="Calibri"/>
              </a:rPr>
              <a:t>longitud</a:t>
            </a:r>
            <a:r>
              <a:rPr lang="en-US" sz="2000">
                <a:latin typeface="Calibri"/>
                <a:ea typeface="Calibri"/>
                <a:cs typeface="Calibri"/>
              </a:rPr>
              <a:t>, </a:t>
            </a:r>
            <a:r>
              <a:rPr lang="en-US" sz="2000" err="1">
                <a:latin typeface="Calibri"/>
                <a:ea typeface="Calibri"/>
                <a:cs typeface="Calibri"/>
              </a:rPr>
              <a:t>área</a:t>
            </a:r>
            <a:r>
              <a:rPr lang="en-US" sz="2000">
                <a:latin typeface="Calibri"/>
                <a:ea typeface="Calibri"/>
                <a:cs typeface="Calibri"/>
              </a:rPr>
              <a:t> y </a:t>
            </a:r>
            <a:r>
              <a:rPr lang="en-US" sz="2000" err="1">
                <a:latin typeface="Calibri"/>
                <a:ea typeface="Calibri"/>
                <a:cs typeface="Calibri"/>
              </a:rPr>
              <a:t>volumen</a:t>
            </a:r>
            <a:r>
              <a:rPr lang="en-US" sz="2000">
                <a:latin typeface="Calibri"/>
                <a:ea typeface="Calibri"/>
                <a:cs typeface="Calibri"/>
              </a:rPr>
              <a:t> para </a:t>
            </a:r>
            <a:r>
              <a:rPr lang="en-US" sz="2000" b="1" err="1">
                <a:latin typeface="Calibri"/>
                <a:ea typeface="Calibri"/>
                <a:cs typeface="Calibri"/>
              </a:rPr>
              <a:t>comparar</a:t>
            </a:r>
            <a:r>
              <a:rPr lang="en-US" sz="2000" b="1">
                <a:latin typeface="Calibri"/>
                <a:ea typeface="Calibri"/>
                <a:cs typeface="Calibri"/>
              </a:rPr>
              <a:t> </a:t>
            </a:r>
            <a:r>
              <a:rPr lang="en-US" sz="2000" b="1" err="1">
                <a:latin typeface="Calibri"/>
                <a:ea typeface="Calibri"/>
                <a:cs typeface="Calibri"/>
              </a:rPr>
              <a:t>el</a:t>
            </a:r>
            <a:r>
              <a:rPr lang="en-US" sz="2000" b="1">
                <a:latin typeface="Calibri"/>
                <a:ea typeface="Calibri"/>
                <a:cs typeface="Calibri"/>
              </a:rPr>
              <a:t> </a:t>
            </a:r>
            <a:r>
              <a:rPr lang="en-US" sz="2000" b="1" err="1">
                <a:latin typeface="Calibri"/>
                <a:ea typeface="Calibri"/>
                <a:cs typeface="Calibri"/>
              </a:rPr>
              <a:t>desarrollo</a:t>
            </a:r>
            <a:r>
              <a:rPr lang="en-US" sz="2000" b="1">
                <a:latin typeface="Calibri"/>
                <a:ea typeface="Calibri"/>
                <a:cs typeface="Calibri"/>
              </a:rPr>
              <a:t> de </a:t>
            </a:r>
            <a:r>
              <a:rPr lang="en-US" sz="2000" b="1" err="1">
                <a:latin typeface="Calibri"/>
                <a:ea typeface="Calibri"/>
                <a:cs typeface="Calibri"/>
              </a:rPr>
              <a:t>los</a:t>
            </a:r>
            <a:r>
              <a:rPr lang="en-US" sz="2000" b="1">
                <a:latin typeface="Calibri"/>
                <a:ea typeface="Calibri"/>
                <a:cs typeface="Calibri"/>
              </a:rPr>
              <a:t> </a:t>
            </a:r>
            <a:r>
              <a:rPr lang="en-US" sz="2000" b="1" err="1">
                <a:latin typeface="Calibri"/>
                <a:ea typeface="Calibri"/>
                <a:cs typeface="Calibri"/>
              </a:rPr>
              <a:t>tres</a:t>
            </a:r>
            <a:r>
              <a:rPr lang="en-US" sz="2000" b="1">
                <a:latin typeface="Calibri"/>
                <a:ea typeface="Calibri"/>
                <a:cs typeface="Calibri"/>
              </a:rPr>
              <a:t> </a:t>
            </a:r>
            <a:r>
              <a:rPr lang="en-US" sz="2000" b="1" err="1">
                <a:latin typeface="Calibri"/>
                <a:ea typeface="Calibri"/>
                <a:cs typeface="Calibri"/>
              </a:rPr>
              <a:t>atributos</a:t>
            </a:r>
            <a:r>
              <a:rPr lang="en-US" sz="2000">
                <a:latin typeface="Calibri"/>
                <a:ea typeface="Calibri"/>
                <a:cs typeface="Calibri"/>
              </a:rPr>
              <a:t>. </a:t>
            </a:r>
            <a:r>
              <a:rPr lang="en-US" sz="2000" err="1">
                <a:latin typeface="Calibri"/>
                <a:ea typeface="Calibri"/>
                <a:cs typeface="Calibri"/>
              </a:rPr>
              <a:t>Quizás</a:t>
            </a:r>
            <a:r>
              <a:rPr lang="en-US" sz="2000">
                <a:latin typeface="Calibri"/>
                <a:ea typeface="Calibri"/>
                <a:cs typeface="Calibri"/>
              </a:rPr>
              <a:t> </a:t>
            </a:r>
            <a:r>
              <a:rPr lang="en-US" sz="2000" err="1">
                <a:latin typeface="Calibri"/>
                <a:ea typeface="Calibri"/>
                <a:cs typeface="Calibri"/>
              </a:rPr>
              <a:t>por</a:t>
            </a:r>
            <a:r>
              <a:rPr lang="en-US" sz="2000">
                <a:latin typeface="Calibri"/>
                <a:ea typeface="Calibri"/>
                <a:cs typeface="Calibri"/>
              </a:rPr>
              <a:t> </a:t>
            </a:r>
            <a:r>
              <a:rPr lang="en-US" sz="2000" err="1">
                <a:latin typeface="Calibri"/>
                <a:ea typeface="Calibri"/>
                <a:cs typeface="Calibri"/>
              </a:rPr>
              <a:t>eso</a:t>
            </a:r>
            <a:r>
              <a:rPr lang="en-US" sz="2000">
                <a:latin typeface="Calibri"/>
                <a:ea typeface="Calibri"/>
                <a:cs typeface="Calibri"/>
              </a:rPr>
              <a:t> </a:t>
            </a:r>
            <a:r>
              <a:rPr lang="en-US" sz="2000" err="1">
                <a:latin typeface="Calibri"/>
                <a:ea typeface="Calibri"/>
                <a:cs typeface="Calibri"/>
              </a:rPr>
              <a:t>los</a:t>
            </a:r>
            <a:r>
              <a:rPr lang="en-US" sz="2000">
                <a:latin typeface="Calibri"/>
                <a:ea typeface="Calibri"/>
                <a:cs typeface="Calibri"/>
              </a:rPr>
              <a:t> </a:t>
            </a:r>
            <a:r>
              <a:rPr lang="en-US" sz="2000" err="1">
                <a:latin typeface="Calibri"/>
                <a:ea typeface="Calibri"/>
                <a:cs typeface="Calibri"/>
              </a:rPr>
              <a:t>documentos</a:t>
            </a:r>
            <a:r>
              <a:rPr lang="en-US" sz="2000">
                <a:latin typeface="Calibri"/>
                <a:ea typeface="Calibri"/>
                <a:cs typeface="Calibri"/>
              </a:rPr>
              <a:t> </a:t>
            </a:r>
            <a:r>
              <a:rPr lang="en-US" sz="2000" err="1">
                <a:latin typeface="Calibri"/>
                <a:ea typeface="Calibri"/>
                <a:cs typeface="Calibri"/>
              </a:rPr>
              <a:t>curriculares</a:t>
            </a:r>
            <a:r>
              <a:rPr lang="en-US" sz="2000">
                <a:latin typeface="Calibri"/>
                <a:ea typeface="Calibri"/>
                <a:cs typeface="Calibri"/>
              </a:rPr>
              <a:t> </a:t>
            </a:r>
            <a:r>
              <a:rPr lang="en-US" sz="2000" err="1">
                <a:latin typeface="Calibri"/>
                <a:ea typeface="Calibri"/>
                <a:cs typeface="Calibri"/>
              </a:rPr>
              <a:t>hacen</a:t>
            </a:r>
            <a:r>
              <a:rPr lang="en-US" sz="2000">
                <a:latin typeface="Calibri"/>
                <a:ea typeface="Calibri"/>
                <a:cs typeface="Calibri"/>
              </a:rPr>
              <a:t> </a:t>
            </a:r>
            <a:r>
              <a:rPr lang="en-US" sz="2000" err="1">
                <a:latin typeface="Calibri"/>
                <a:ea typeface="Calibri"/>
                <a:cs typeface="Calibri"/>
              </a:rPr>
              <a:t>pocas</a:t>
            </a:r>
            <a:r>
              <a:rPr lang="en-US" sz="2000">
                <a:latin typeface="Calibri"/>
                <a:ea typeface="Calibri"/>
                <a:cs typeface="Calibri"/>
              </a:rPr>
              <a:t> </a:t>
            </a:r>
            <a:r>
              <a:rPr lang="en-US" sz="2000" err="1">
                <a:latin typeface="Calibri"/>
                <a:ea typeface="Calibri"/>
                <a:cs typeface="Calibri"/>
              </a:rPr>
              <a:t>recomendaciones</a:t>
            </a:r>
            <a:r>
              <a:rPr lang="en-US" sz="2000">
                <a:latin typeface="Calibri"/>
                <a:ea typeface="Calibri"/>
                <a:cs typeface="Calibri"/>
              </a:rPr>
              <a:t> a </a:t>
            </a:r>
            <a:r>
              <a:rPr lang="en-US" sz="2000" err="1">
                <a:latin typeface="Calibri"/>
                <a:ea typeface="Calibri"/>
                <a:cs typeface="Calibri"/>
              </a:rPr>
              <a:t>los</a:t>
            </a:r>
            <a:r>
              <a:rPr lang="en-US" sz="2000">
                <a:latin typeface="Calibri"/>
                <a:ea typeface="Calibri"/>
                <a:cs typeface="Calibri"/>
              </a:rPr>
              <a:t> maestros </a:t>
            </a:r>
            <a:r>
              <a:rPr lang="en-US" sz="2000" err="1">
                <a:latin typeface="Calibri"/>
                <a:ea typeface="Calibri"/>
                <a:cs typeface="Calibri"/>
              </a:rPr>
              <a:t>sobre</a:t>
            </a:r>
            <a:r>
              <a:rPr lang="en-US" sz="2000">
                <a:latin typeface="Calibri"/>
                <a:ea typeface="Calibri"/>
                <a:cs typeface="Calibri"/>
              </a:rPr>
              <a:t> </a:t>
            </a:r>
            <a:r>
              <a:rPr lang="en-US" sz="2000" b="1" err="1">
                <a:latin typeface="Calibri"/>
                <a:ea typeface="Calibri"/>
                <a:cs typeface="Calibri"/>
              </a:rPr>
              <a:t>cómo</a:t>
            </a:r>
            <a:r>
              <a:rPr lang="en-US" sz="2000" b="1">
                <a:latin typeface="Calibri"/>
                <a:ea typeface="Calibri"/>
                <a:cs typeface="Calibri"/>
              </a:rPr>
              <a:t> </a:t>
            </a:r>
            <a:r>
              <a:rPr lang="en-US" sz="2000" b="1" err="1">
                <a:latin typeface="Calibri"/>
                <a:ea typeface="Calibri"/>
                <a:cs typeface="Calibri"/>
              </a:rPr>
              <a:t>vincular</a:t>
            </a:r>
            <a:r>
              <a:rPr lang="en-US" sz="2000" b="1">
                <a:latin typeface="Calibri"/>
                <a:ea typeface="Calibri"/>
                <a:cs typeface="Calibri"/>
              </a:rPr>
              <a:t> la </a:t>
            </a:r>
            <a:r>
              <a:rPr lang="en-US" sz="2000" b="1" err="1">
                <a:latin typeface="Calibri"/>
                <a:ea typeface="Calibri"/>
                <a:cs typeface="Calibri"/>
              </a:rPr>
              <a:t>comprensión</a:t>
            </a:r>
            <a:r>
              <a:rPr lang="en-US" sz="2000" b="1">
                <a:latin typeface="Calibri"/>
                <a:ea typeface="Calibri"/>
                <a:cs typeface="Calibri"/>
              </a:rPr>
              <a:t> a </a:t>
            </a:r>
            <a:r>
              <a:rPr lang="en-US" sz="2000" b="1" err="1">
                <a:latin typeface="Calibri"/>
                <a:ea typeface="Calibri"/>
                <a:cs typeface="Calibri"/>
              </a:rPr>
              <a:t>través</a:t>
            </a:r>
            <a:r>
              <a:rPr lang="en-US" sz="2000" b="1">
                <a:latin typeface="Calibri"/>
                <a:ea typeface="Calibri"/>
                <a:cs typeface="Calibri"/>
              </a:rPr>
              <a:t> de las </a:t>
            </a:r>
            <a:r>
              <a:rPr lang="en-US" sz="2000" b="1" err="1">
                <a:latin typeface="Calibri"/>
                <a:ea typeface="Calibri"/>
                <a:cs typeface="Calibri"/>
              </a:rPr>
              <a:t>tres</a:t>
            </a:r>
            <a:r>
              <a:rPr lang="en-US" sz="2000" b="1">
                <a:latin typeface="Calibri"/>
                <a:ea typeface="Calibri"/>
                <a:cs typeface="Calibri"/>
              </a:rPr>
              <a:t> </a:t>
            </a:r>
            <a:r>
              <a:rPr lang="en-US" sz="2000" b="1" err="1">
                <a:latin typeface="Calibri"/>
                <a:ea typeface="Calibri"/>
                <a:cs typeface="Calibri"/>
              </a:rPr>
              <a:t>áreas</a:t>
            </a:r>
            <a:r>
              <a:rPr lang="en-US" sz="2000" b="1">
                <a:latin typeface="Calibri"/>
                <a:ea typeface="Calibri"/>
                <a:cs typeface="Calibri"/>
              </a:rPr>
              <a:t> [</a:t>
            </a:r>
            <a:r>
              <a:rPr lang="en-US" sz="2000" b="1" err="1">
                <a:latin typeface="Calibri"/>
                <a:ea typeface="Calibri"/>
                <a:cs typeface="Calibri"/>
              </a:rPr>
              <a:t>atributos</a:t>
            </a:r>
            <a:r>
              <a:rPr lang="en-US" sz="2000" b="1">
                <a:latin typeface="Calibri"/>
                <a:ea typeface="Calibri"/>
                <a:cs typeface="Calibri"/>
              </a:rPr>
              <a:t>]</a:t>
            </a:r>
            <a:r>
              <a:rPr lang="en-US" sz="2000">
                <a:latin typeface="Calibri"/>
                <a:ea typeface="Calibri"/>
                <a:cs typeface="Calibri"/>
              </a:rPr>
              <a:t>, </a:t>
            </a:r>
            <a:r>
              <a:rPr lang="en-US" sz="2000" err="1">
                <a:latin typeface="Calibri"/>
                <a:ea typeface="Calibri"/>
                <a:cs typeface="Calibri"/>
              </a:rPr>
              <a:t>aunque</a:t>
            </a:r>
            <a:r>
              <a:rPr lang="en-US" sz="2000">
                <a:latin typeface="Calibri"/>
                <a:ea typeface="Calibri"/>
                <a:cs typeface="Calibri"/>
              </a:rPr>
              <a:t> hay </a:t>
            </a:r>
            <a:r>
              <a:rPr lang="en-US" sz="2000" err="1">
                <a:latin typeface="Calibri"/>
                <a:ea typeface="Calibri"/>
                <a:cs typeface="Calibri"/>
              </a:rPr>
              <a:t>buenas</a:t>
            </a:r>
            <a:r>
              <a:rPr lang="en-US" sz="2000">
                <a:latin typeface="Calibri"/>
                <a:ea typeface="Calibri"/>
                <a:cs typeface="Calibri"/>
              </a:rPr>
              <a:t> </a:t>
            </a:r>
            <a:r>
              <a:rPr lang="en-US" sz="2000" err="1">
                <a:latin typeface="Calibri"/>
                <a:ea typeface="Calibri"/>
                <a:cs typeface="Calibri"/>
              </a:rPr>
              <a:t>razones</a:t>
            </a:r>
            <a:r>
              <a:rPr lang="en-US" sz="2000">
                <a:latin typeface="Calibri"/>
                <a:ea typeface="Calibri"/>
                <a:cs typeface="Calibri"/>
              </a:rPr>
              <a:t> para </a:t>
            </a:r>
            <a:r>
              <a:rPr lang="en-US" sz="2000" err="1">
                <a:latin typeface="Calibri"/>
                <a:ea typeface="Calibri"/>
                <a:cs typeface="Calibri"/>
              </a:rPr>
              <a:t>pensar</a:t>
            </a:r>
            <a:r>
              <a:rPr lang="en-US" sz="2000">
                <a:latin typeface="Calibri"/>
                <a:ea typeface="Calibri"/>
                <a:cs typeface="Calibri"/>
              </a:rPr>
              <a:t> que </a:t>
            </a:r>
            <a:r>
              <a:rPr lang="en-US" sz="2000" b="1" err="1">
                <a:latin typeface="Calibri"/>
                <a:ea typeface="Calibri"/>
                <a:cs typeface="Calibri"/>
              </a:rPr>
              <a:t>destacar</a:t>
            </a:r>
            <a:r>
              <a:rPr lang="en-US" sz="2000" b="1">
                <a:latin typeface="Calibri"/>
                <a:ea typeface="Calibri"/>
                <a:cs typeface="Calibri"/>
              </a:rPr>
              <a:t> tales </a:t>
            </a:r>
            <a:r>
              <a:rPr lang="en-US" sz="2000" b="1" err="1">
                <a:latin typeface="Calibri"/>
                <a:ea typeface="Calibri"/>
                <a:cs typeface="Calibri"/>
              </a:rPr>
              <a:t>conexiones</a:t>
            </a:r>
            <a:r>
              <a:rPr lang="en-US" sz="2000" b="1">
                <a:latin typeface="Calibri"/>
                <a:ea typeface="Calibri"/>
                <a:cs typeface="Calibri"/>
              </a:rPr>
              <a:t> </a:t>
            </a:r>
            <a:r>
              <a:rPr lang="en-US" sz="2000" b="1" err="1">
                <a:latin typeface="Calibri"/>
                <a:ea typeface="Calibri"/>
                <a:cs typeface="Calibri"/>
              </a:rPr>
              <a:t>podría</a:t>
            </a:r>
            <a:r>
              <a:rPr lang="en-US" sz="2000" b="1">
                <a:latin typeface="Calibri"/>
                <a:ea typeface="Calibri"/>
                <a:cs typeface="Calibri"/>
              </a:rPr>
              <a:t> </a:t>
            </a:r>
            <a:r>
              <a:rPr lang="en-US" sz="2000" b="1" err="1">
                <a:latin typeface="Calibri"/>
                <a:ea typeface="Calibri"/>
                <a:cs typeface="Calibri"/>
              </a:rPr>
              <a:t>ayudar</a:t>
            </a:r>
            <a:r>
              <a:rPr lang="en-US" sz="2000" b="1">
                <a:latin typeface="Calibri"/>
                <a:ea typeface="Calibri"/>
                <a:cs typeface="Calibri"/>
              </a:rPr>
              <a:t> al </a:t>
            </a:r>
            <a:r>
              <a:rPr lang="en-US" sz="2000" b="1" err="1">
                <a:latin typeface="Calibri"/>
                <a:ea typeface="Calibri"/>
                <a:cs typeface="Calibri"/>
              </a:rPr>
              <a:t>aprendizaje</a:t>
            </a:r>
            <a:r>
              <a:rPr lang="en-US" sz="2000">
                <a:latin typeface="Calibri"/>
                <a:ea typeface="Calibri"/>
                <a:cs typeface="Calibri"/>
              </a:rPr>
              <a:t> de </a:t>
            </a:r>
            <a:r>
              <a:rPr lang="en-US" sz="2000" err="1">
                <a:latin typeface="Calibri"/>
                <a:ea typeface="Calibri"/>
                <a:cs typeface="Calibri"/>
              </a:rPr>
              <a:t>los</a:t>
            </a:r>
            <a:r>
              <a:rPr lang="en-US" sz="2000">
                <a:latin typeface="Calibri"/>
                <a:ea typeface="Calibri"/>
                <a:cs typeface="Calibri"/>
              </a:rPr>
              <a:t> </a:t>
            </a:r>
            <a:r>
              <a:rPr lang="en-US" sz="2000" err="1">
                <a:latin typeface="Calibri"/>
                <a:ea typeface="Calibri"/>
                <a:cs typeface="Calibri"/>
              </a:rPr>
              <a:t>estudiantes</a:t>
            </a:r>
            <a:r>
              <a:rPr lang="en-US" sz="2000">
                <a:latin typeface="Calibri"/>
                <a:ea typeface="Calibri"/>
                <a:cs typeface="Calibri"/>
              </a:rPr>
              <a:t> </a:t>
            </a:r>
            <a:r>
              <a:rPr lang="en-US" sz="2000" err="1">
                <a:latin typeface="Calibri"/>
                <a:ea typeface="Calibri"/>
                <a:cs typeface="Calibri"/>
              </a:rPr>
              <a:t>en</a:t>
            </a:r>
            <a:r>
              <a:rPr lang="en-US" sz="2000">
                <a:latin typeface="Calibri"/>
                <a:ea typeface="Calibri"/>
                <a:cs typeface="Calibri"/>
              </a:rPr>
              <a:t> </a:t>
            </a:r>
            <a:r>
              <a:rPr lang="en-US" sz="2000" err="1">
                <a:latin typeface="Calibri"/>
                <a:ea typeface="Calibri"/>
                <a:cs typeface="Calibri"/>
              </a:rPr>
              <a:t>todas</a:t>
            </a:r>
            <a:r>
              <a:rPr lang="en-US" sz="2000">
                <a:latin typeface="Calibri"/>
                <a:ea typeface="Calibri"/>
                <a:cs typeface="Calibri"/>
              </a:rPr>
              <a:t> </a:t>
            </a:r>
            <a:r>
              <a:rPr lang="en-US" sz="2000" err="1">
                <a:latin typeface="Calibri"/>
                <a:ea typeface="Calibri"/>
                <a:cs typeface="Calibri"/>
              </a:rPr>
              <a:t>ellas</a:t>
            </a:r>
            <a:r>
              <a:rPr lang="en-US" sz="2000">
                <a:latin typeface="Calibri"/>
                <a:ea typeface="Calibri"/>
                <a:cs typeface="Calibri"/>
              </a:rPr>
              <a:t> (Hiebert y Carpenter, 1992).</a:t>
            </a:r>
            <a:endParaRPr lang="es-ES" sz="2000">
              <a:latin typeface="Calibri"/>
              <a:ea typeface="Calibri"/>
              <a:cs typeface="Calibri"/>
            </a:endParaRPr>
          </a:p>
        </p:txBody>
      </p:sp>
      <p:sp>
        <p:nvSpPr>
          <p:cNvPr id="3" name="CuadroTexto 2">
            <a:extLst>
              <a:ext uri="{FF2B5EF4-FFF2-40B4-BE49-F238E27FC236}">
                <a16:creationId xmlns:a16="http://schemas.microsoft.com/office/drawing/2014/main" id="{2B9ECEA4-7DC1-09E2-23A7-F61DA151F94A}"/>
              </a:ext>
            </a:extLst>
          </p:cNvPr>
          <p:cNvSpPr txBox="1"/>
          <p:nvPr/>
        </p:nvSpPr>
        <p:spPr>
          <a:xfrm>
            <a:off x="509924" y="560075"/>
            <a:ext cx="872571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800" b="1"/>
              <a:t>¿QUÉ OCURRE CON LA RELACIÓN ENTRE ÁREA, PERÍMETRO Y VOLUMEN?</a:t>
            </a:r>
          </a:p>
        </p:txBody>
      </p:sp>
      <p:sp>
        <p:nvSpPr>
          <p:cNvPr id="4" name="CuadroTexto 3">
            <a:extLst>
              <a:ext uri="{FF2B5EF4-FFF2-40B4-BE49-F238E27FC236}">
                <a16:creationId xmlns:a16="http://schemas.microsoft.com/office/drawing/2014/main" id="{3408135F-626B-90C8-7058-EDF02D40B199}"/>
              </a:ext>
            </a:extLst>
          </p:cNvPr>
          <p:cNvSpPr txBox="1"/>
          <p:nvPr/>
        </p:nvSpPr>
        <p:spPr>
          <a:xfrm>
            <a:off x="657291" y="1174136"/>
            <a:ext cx="8229701" cy="11546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s-ES" sz="1600"/>
              <a:t>Según Curry, </a:t>
            </a:r>
            <a:r>
              <a:rPr lang="es-ES" sz="1600" err="1"/>
              <a:t>Mitchelmore</a:t>
            </a:r>
            <a:r>
              <a:rPr lang="es-ES" sz="1600"/>
              <a:t>, y </a:t>
            </a:r>
            <a:r>
              <a:rPr lang="es-ES" sz="1600" err="1"/>
              <a:t>Outhred</a:t>
            </a:r>
            <a:r>
              <a:rPr lang="es-ES" sz="1600"/>
              <a:t> (2006) a través de su estudio del </a:t>
            </a:r>
            <a:r>
              <a:rPr lang="es-ES" sz="1600" b="1"/>
              <a:t>Desarrollo de la comprensión de los principios de medición de longitud, área y volumen en los niños:</a:t>
            </a:r>
            <a:endParaRPr lang="es-ES" sz="1600"/>
          </a:p>
        </p:txBody>
      </p:sp>
    </p:spTree>
    <p:extLst>
      <p:ext uri="{BB962C8B-B14F-4D97-AF65-F5344CB8AC3E}">
        <p14:creationId xmlns:p14="http://schemas.microsoft.com/office/powerpoint/2010/main" val="372254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Imagen que contiene interior, objeto, colorido, tabla&#10;&#10;Descripción generada automáticamente">
            <a:extLst>
              <a:ext uri="{FF2B5EF4-FFF2-40B4-BE49-F238E27FC236}">
                <a16:creationId xmlns:a16="http://schemas.microsoft.com/office/drawing/2014/main" id="{E6AD43F9-FAF5-89EA-2D7C-B7DC3AC63FA4}"/>
              </a:ext>
            </a:extLst>
          </p:cNvPr>
          <p:cNvPicPr>
            <a:picLocks noChangeAspect="1"/>
          </p:cNvPicPr>
          <p:nvPr/>
        </p:nvPicPr>
        <p:blipFill>
          <a:blip r:embed="rId2"/>
          <a:srcRect t="17080" r="8640" b="29752"/>
          <a:stretch/>
        </p:blipFill>
        <p:spPr>
          <a:xfrm>
            <a:off x="3125173" y="2239329"/>
            <a:ext cx="4941794" cy="1912471"/>
          </a:xfrm>
          <a:prstGeom prst="rect">
            <a:avLst/>
          </a:prstGeom>
        </p:spPr>
      </p:pic>
      <p:sp>
        <p:nvSpPr>
          <p:cNvPr id="6" name="CuadroTexto 5">
            <a:extLst>
              <a:ext uri="{FF2B5EF4-FFF2-40B4-BE49-F238E27FC236}">
                <a16:creationId xmlns:a16="http://schemas.microsoft.com/office/drawing/2014/main" id="{4AC2A44C-CEEC-CEA6-92DE-665833693241}"/>
              </a:ext>
            </a:extLst>
          </p:cNvPr>
          <p:cNvSpPr txBox="1"/>
          <p:nvPr/>
        </p:nvSpPr>
        <p:spPr>
          <a:xfrm>
            <a:off x="785046" y="820873"/>
            <a:ext cx="7578867"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800"/>
              <a:t>Taller – Parte II</a:t>
            </a:r>
            <a:endParaRPr lang="es-ES"/>
          </a:p>
          <a:p>
            <a:r>
              <a:rPr lang="es-ES" sz="1800"/>
              <a:t>Reflexionemos sobre el uso de las redes de cuerpos </a:t>
            </a:r>
            <a:r>
              <a:rPr lang="es-ES" sz="1800" dirty="0"/>
              <a:t>geométricos como vinculación entre perímetro, área y volumen</a:t>
            </a:r>
            <a:endParaRPr lang="es-ES"/>
          </a:p>
        </p:txBody>
      </p:sp>
    </p:spTree>
    <p:extLst>
      <p:ext uri="{BB962C8B-B14F-4D97-AF65-F5344CB8AC3E}">
        <p14:creationId xmlns:p14="http://schemas.microsoft.com/office/powerpoint/2010/main" val="30977916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Google Shape;1046;p7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Referencias</a:t>
            </a:r>
            <a:endParaRPr/>
          </a:p>
        </p:txBody>
      </p:sp>
      <p:sp>
        <p:nvSpPr>
          <p:cNvPr id="1047" name="Google Shape;1047;p71"/>
          <p:cNvSpPr txBox="1">
            <a:spLocks noGrp="1"/>
          </p:cNvSpPr>
          <p:nvPr>
            <p:ph type="body" idx="1"/>
          </p:nvPr>
        </p:nvSpPr>
        <p:spPr>
          <a:xfrm>
            <a:off x="720000" y="1215750"/>
            <a:ext cx="7704000" cy="3388200"/>
          </a:xfrm>
          <a:prstGeom prst="rect">
            <a:avLst/>
          </a:prstGeom>
        </p:spPr>
        <p:txBody>
          <a:bodyPr spcFirstLastPara="1" wrap="square" lIns="91425" tIns="91425" rIns="91425" bIns="91425" anchor="t" anchorCtr="0">
            <a:noAutofit/>
          </a:bodyPr>
          <a:lstStyle/>
          <a:p>
            <a:pPr marL="457200" lvl="0" indent="-317500" algn="just" rtl="0">
              <a:spcBef>
                <a:spcPts val="1000"/>
              </a:spcBef>
              <a:spcAft>
                <a:spcPts val="0"/>
              </a:spcAft>
              <a:buSzPts val="1400"/>
              <a:buChar char="●"/>
            </a:pPr>
            <a:r>
              <a:rPr lang="es-CL">
                <a:solidFill>
                  <a:schemeClr val="hlink"/>
                </a:solidFill>
              </a:rPr>
              <a:t>Aldana-Bermúdez, E., &amp; López-Mesa, J.H. (2016). Matemáticas para la diversidad: un estudio histórico, epistemológico, didáctico y cognitivo sobre perímetro y área. </a:t>
            </a:r>
            <a:r>
              <a:rPr lang="es-CL" err="1">
                <a:solidFill>
                  <a:schemeClr val="hlink"/>
                </a:solidFill>
              </a:rPr>
              <a:t>Rev.investig.desarro.innov</a:t>
            </a:r>
            <a:r>
              <a:rPr lang="es-CL">
                <a:solidFill>
                  <a:schemeClr val="hlink"/>
                </a:solidFill>
              </a:rPr>
              <a:t>, 7(1), 77-92.</a:t>
            </a:r>
          </a:p>
          <a:p>
            <a:pPr algn="just">
              <a:spcBef>
                <a:spcPts val="1000"/>
              </a:spcBef>
            </a:pPr>
            <a:r>
              <a:rPr lang="es-CL" err="1"/>
              <a:t>D'Amore</a:t>
            </a:r>
            <a:r>
              <a:rPr lang="es-CL"/>
              <a:t>, Bruno., &amp; Fandiño, M. (2007). Relaciones entre área y perímetro: convicciones de maestros y de estudiantes. Revista Latinoamericana de Investigación en Matemática Educativa, 10 (1), 39-68. Recuperado de: </a:t>
            </a:r>
            <a:r>
              <a:rPr lang="es-CL">
                <a:hlinkClick r:id="rId3"/>
              </a:rPr>
              <a:t>http://www.scielo.org.mx/scielo.php?script=sci_arttext&amp;pid=S1665-24362007000100003</a:t>
            </a:r>
            <a:r>
              <a:rPr lang="es-CL"/>
              <a:t> </a:t>
            </a:r>
            <a:endParaRPr lang="en"/>
          </a:p>
          <a:p>
            <a:pPr marL="457200" lvl="0" indent="-317500" algn="l" rtl="0">
              <a:spcBef>
                <a:spcPts val="0"/>
              </a:spcBef>
              <a:spcAft>
                <a:spcPts val="0"/>
              </a:spcAft>
              <a:buSzPts val="1400"/>
              <a:buChar char="●"/>
            </a:pPr>
            <a:endParaRPr lang="en"/>
          </a:p>
          <a:p>
            <a:pPr>
              <a:spcBef>
                <a:spcPts val="0"/>
              </a:spcBef>
            </a:pPr>
            <a:r>
              <a:rPr lang="en" err="1"/>
              <a:t>Mántica</a:t>
            </a:r>
            <a:r>
              <a:rPr lang="en"/>
              <a:t>, A., del Maso, M., Götte, M. &amp; </a:t>
            </a:r>
            <a:r>
              <a:rPr lang="en" err="1"/>
              <a:t>Marzioni</a:t>
            </a:r>
            <a:r>
              <a:rPr lang="en"/>
              <a:t>, A. (2002). La </a:t>
            </a:r>
            <a:r>
              <a:rPr lang="en" err="1"/>
              <a:t>confusión</a:t>
            </a:r>
            <a:r>
              <a:rPr lang="en"/>
              <a:t> entre </a:t>
            </a:r>
            <a:r>
              <a:rPr lang="en" err="1"/>
              <a:t>área</a:t>
            </a:r>
            <a:r>
              <a:rPr lang="en"/>
              <a:t> y </a:t>
            </a:r>
            <a:r>
              <a:rPr lang="en" err="1"/>
              <a:t>perímetro</a:t>
            </a:r>
            <a:r>
              <a:rPr lang="en"/>
              <a:t>. </a:t>
            </a:r>
            <a:r>
              <a:rPr lang="en" err="1"/>
              <a:t>Análisis</a:t>
            </a:r>
            <a:r>
              <a:rPr lang="en"/>
              <a:t> de </a:t>
            </a:r>
            <a:r>
              <a:rPr lang="en" err="1"/>
              <a:t>una</a:t>
            </a:r>
            <a:r>
              <a:rPr lang="en"/>
              <a:t> </a:t>
            </a:r>
            <a:r>
              <a:rPr lang="en" err="1"/>
              <a:t>propuesta</a:t>
            </a:r>
            <a:r>
              <a:rPr lang="en"/>
              <a:t> </a:t>
            </a:r>
            <a:r>
              <a:rPr lang="en" err="1"/>
              <a:t>áulica</a:t>
            </a:r>
            <a:r>
              <a:rPr lang="en"/>
              <a:t>. </a:t>
            </a:r>
            <a:r>
              <a:rPr lang="en" err="1"/>
              <a:t>Revista</a:t>
            </a:r>
            <a:r>
              <a:rPr lang="en"/>
              <a:t> </a:t>
            </a:r>
            <a:r>
              <a:rPr lang="en" err="1"/>
              <a:t>Educación</a:t>
            </a:r>
            <a:r>
              <a:rPr lang="en"/>
              <a:t> </a:t>
            </a:r>
            <a:r>
              <a:rPr lang="en" err="1"/>
              <a:t>Matemática</a:t>
            </a:r>
            <a:r>
              <a:rPr lang="en"/>
              <a:t>, 14 (1), 111-119. </a:t>
            </a:r>
            <a:r>
              <a:rPr lang="en" err="1"/>
              <a:t>Recuperado</a:t>
            </a:r>
            <a:r>
              <a:rPr lang="en"/>
              <a:t> de: </a:t>
            </a:r>
            <a:r>
              <a:rPr lang="en">
                <a:hlinkClick r:id="rId4"/>
              </a:rPr>
              <a:t>https://www.revista-educacion-matematica.org.mx/descargas/Vol14/08Mantica.pdf</a:t>
            </a:r>
            <a:r>
              <a:rPr lang="en"/>
              <a:t> </a:t>
            </a:r>
          </a:p>
          <a:p>
            <a:pPr marL="0" indent="0">
              <a:buNone/>
            </a:pPr>
            <a:endParaRPr lang="es-ES"/>
          </a:p>
          <a:p>
            <a:pPr marL="0" lvl="0" indent="0" algn="l" rtl="0">
              <a:spcBef>
                <a:spcPts val="300"/>
              </a:spcBef>
              <a:spcAft>
                <a:spcPts val="0"/>
              </a:spcAft>
              <a:buNone/>
            </a:pPr>
            <a:endParaRPr/>
          </a:p>
          <a:p>
            <a:pPr marL="0" lvl="0" indent="0" algn="l" rtl="0">
              <a:spcBef>
                <a:spcPts val="300"/>
              </a:spcBef>
              <a:spcAft>
                <a:spcPts val="0"/>
              </a:spcAft>
              <a:buNone/>
            </a:pPr>
            <a:endParaRPr/>
          </a:p>
          <a:p>
            <a:pPr marL="0" lvl="0" indent="0" algn="l" rtl="0">
              <a:spcBef>
                <a:spcPts val="300"/>
              </a:spcBef>
              <a:spcAft>
                <a:spcPts val="0"/>
              </a:spcAft>
              <a:buNone/>
            </a:pPr>
            <a:endParaRPr/>
          </a:p>
          <a:p>
            <a:pPr marL="0" lvl="0" indent="0" algn="l" rtl="0">
              <a:spcBef>
                <a:spcPts val="300"/>
              </a:spcBef>
              <a:spcAft>
                <a:spcPts val="0"/>
              </a:spcAft>
              <a:buNone/>
            </a:pPr>
            <a:endParaRPr/>
          </a:p>
          <a:p>
            <a:pPr marL="0" lvl="0" indent="0" algn="l" rtl="0">
              <a:spcBef>
                <a:spcPts val="300"/>
              </a:spcBef>
              <a:spcAft>
                <a:spcPts val="0"/>
              </a:spcAft>
              <a:buNone/>
            </a:pPr>
            <a:endParaRPr/>
          </a:p>
        </p:txBody>
      </p:sp>
      <p:pic>
        <p:nvPicPr>
          <p:cNvPr id="4" name="Imagen 3">
            <a:extLst>
              <a:ext uri="{FF2B5EF4-FFF2-40B4-BE49-F238E27FC236}">
                <a16:creationId xmlns:a16="http://schemas.microsoft.com/office/drawing/2014/main" id="{CDB0DB11-1D51-7ABC-39BD-1E3F959097E3}"/>
              </a:ext>
            </a:extLst>
          </p:cNvPr>
          <p:cNvPicPr>
            <a:picLocks noChangeAspect="1"/>
          </p:cNvPicPr>
          <p:nvPr/>
        </p:nvPicPr>
        <p:blipFill>
          <a:blip r:embed="rId5"/>
          <a:stretch>
            <a:fillRect/>
          </a:stretch>
        </p:blipFill>
        <p:spPr>
          <a:xfrm>
            <a:off x="8368677" y="65157"/>
            <a:ext cx="673185" cy="472019"/>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45"/>
        <p:cNvGrpSpPr/>
        <p:nvPr/>
      </p:nvGrpSpPr>
      <p:grpSpPr>
        <a:xfrm>
          <a:off x="0" y="0"/>
          <a:ext cx="0" cy="0"/>
          <a:chOff x="0" y="0"/>
          <a:chExt cx="0" cy="0"/>
        </a:xfrm>
      </p:grpSpPr>
      <p:sp>
        <p:nvSpPr>
          <p:cNvPr id="1046" name="Google Shape;1046;p7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Referencias</a:t>
            </a:r>
            <a:endParaRPr/>
          </a:p>
        </p:txBody>
      </p:sp>
      <p:sp>
        <p:nvSpPr>
          <p:cNvPr id="1047" name="Google Shape;1047;p71"/>
          <p:cNvSpPr txBox="1">
            <a:spLocks noGrp="1"/>
          </p:cNvSpPr>
          <p:nvPr>
            <p:ph type="body" idx="1"/>
          </p:nvPr>
        </p:nvSpPr>
        <p:spPr>
          <a:xfrm>
            <a:off x="720000" y="1215750"/>
            <a:ext cx="7704000" cy="3388200"/>
          </a:xfrm>
          <a:prstGeom prst="rect">
            <a:avLst/>
          </a:prstGeom>
        </p:spPr>
        <p:txBody>
          <a:bodyPr spcFirstLastPara="1" wrap="square" lIns="91425" tIns="91425" rIns="91425" bIns="91425" anchor="t" anchorCtr="0">
            <a:noAutofit/>
          </a:bodyPr>
          <a:lstStyle/>
          <a:p>
            <a:pPr algn="just">
              <a:lnSpc>
                <a:spcPct val="114999"/>
              </a:lnSpc>
              <a:spcBef>
                <a:spcPts val="1000"/>
              </a:spcBef>
            </a:pPr>
            <a:r>
              <a:rPr lang="es-CL">
                <a:solidFill>
                  <a:schemeClr val="hlink"/>
                </a:solidFill>
              </a:rPr>
              <a:t>Salazar, W. (2016). Enseñanza de los conceptos de perímetro, área y volumen a estudiantes de grado sexto, a partir de maquetas. Estudio de caso: I.E. Santa Juana de Arco del municipio de Santa María (Huila). Trabajo de grado presentado como requisito parcial para optar al título de Magíster en Enseñanza de las Ciencias Exactas y Naturales. Facultad de Ciencias Exactas y Naturales, Universidad Nacional de Colombia.</a:t>
            </a:r>
          </a:p>
          <a:p>
            <a:pPr marL="139700" indent="0" algn="just">
              <a:spcBef>
                <a:spcPts val="1000"/>
              </a:spcBef>
              <a:buNone/>
            </a:pPr>
            <a:endParaRPr lang="es-CL"/>
          </a:p>
          <a:p>
            <a:pPr marL="0" indent="0">
              <a:buNone/>
            </a:pPr>
            <a:endParaRPr lang="es-ES"/>
          </a:p>
          <a:p>
            <a:pPr marL="0" lvl="0" indent="0" algn="l" rtl="0">
              <a:spcBef>
                <a:spcPts val="300"/>
              </a:spcBef>
              <a:spcAft>
                <a:spcPts val="0"/>
              </a:spcAft>
              <a:buNone/>
            </a:pPr>
            <a:endParaRPr/>
          </a:p>
          <a:p>
            <a:pPr marL="0" lvl="0" indent="0" algn="l" rtl="0">
              <a:spcBef>
                <a:spcPts val="300"/>
              </a:spcBef>
              <a:spcAft>
                <a:spcPts val="0"/>
              </a:spcAft>
              <a:buNone/>
            </a:pPr>
            <a:endParaRPr/>
          </a:p>
          <a:p>
            <a:pPr marL="0" lvl="0" indent="0" algn="l" rtl="0">
              <a:spcBef>
                <a:spcPts val="300"/>
              </a:spcBef>
              <a:spcAft>
                <a:spcPts val="0"/>
              </a:spcAft>
              <a:buNone/>
            </a:pPr>
            <a:endParaRPr/>
          </a:p>
          <a:p>
            <a:pPr marL="0" lvl="0" indent="0" algn="l" rtl="0">
              <a:spcBef>
                <a:spcPts val="300"/>
              </a:spcBef>
              <a:spcAft>
                <a:spcPts val="0"/>
              </a:spcAft>
              <a:buNone/>
            </a:pPr>
            <a:endParaRPr/>
          </a:p>
          <a:p>
            <a:pPr marL="0" lvl="0" indent="0" algn="l" rtl="0">
              <a:spcBef>
                <a:spcPts val="300"/>
              </a:spcBef>
              <a:spcAft>
                <a:spcPts val="0"/>
              </a:spcAft>
              <a:buNone/>
            </a:pPr>
            <a:endParaRPr/>
          </a:p>
        </p:txBody>
      </p:sp>
      <p:pic>
        <p:nvPicPr>
          <p:cNvPr id="4" name="Imagen 3">
            <a:extLst>
              <a:ext uri="{FF2B5EF4-FFF2-40B4-BE49-F238E27FC236}">
                <a16:creationId xmlns:a16="http://schemas.microsoft.com/office/drawing/2014/main" id="{CDB0DB11-1D51-7ABC-39BD-1E3F959097E3}"/>
              </a:ext>
            </a:extLst>
          </p:cNvPr>
          <p:cNvPicPr>
            <a:picLocks noChangeAspect="1"/>
          </p:cNvPicPr>
          <p:nvPr/>
        </p:nvPicPr>
        <p:blipFill>
          <a:blip r:embed="rId3"/>
          <a:stretch>
            <a:fillRect/>
          </a:stretch>
        </p:blipFill>
        <p:spPr>
          <a:xfrm>
            <a:off x="8368677" y="65157"/>
            <a:ext cx="673185" cy="472019"/>
          </a:xfrm>
          <a:prstGeom prst="rect">
            <a:avLst/>
          </a:prstGeom>
        </p:spPr>
      </p:pic>
    </p:spTree>
    <p:extLst>
      <p:ext uri="{BB962C8B-B14F-4D97-AF65-F5344CB8AC3E}">
        <p14:creationId xmlns:p14="http://schemas.microsoft.com/office/powerpoint/2010/main" val="1306572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39"/>
          <p:cNvSpPr txBox="1">
            <a:spLocks noGrp="1"/>
          </p:cNvSpPr>
          <p:nvPr>
            <p:ph type="title"/>
          </p:nvPr>
        </p:nvSpPr>
        <p:spPr>
          <a:xfrm>
            <a:off x="872400" y="3521816"/>
            <a:ext cx="6252300" cy="864435"/>
          </a:xfrm>
          <a:prstGeom prst="rect">
            <a:avLst/>
          </a:prstGeom>
        </p:spPr>
        <p:txBody>
          <a:bodyPr spcFirstLastPara="1" wrap="square" lIns="91425" tIns="91425" rIns="91425" bIns="91425" anchor="b" anchorCtr="0">
            <a:noAutofit/>
          </a:bodyPr>
          <a:lstStyle/>
          <a:p>
            <a:r>
              <a:rPr lang="es-CL" b="1">
                <a:solidFill>
                  <a:schemeClr val="tx1"/>
                </a:solidFill>
                <a:latin typeface="Calibri" panose="020F0502020204030204" pitchFamily="34" charset="0"/>
                <a:cs typeface="Calibri" panose="020F0502020204030204" pitchFamily="34" charset="0"/>
              </a:rPr>
              <a:t>Antecedentes de su estudio y qué involucra </a:t>
            </a:r>
          </a:p>
        </p:txBody>
      </p:sp>
      <p:sp>
        <p:nvSpPr>
          <p:cNvPr id="458" name="Google Shape;458;p39"/>
          <p:cNvSpPr txBox="1">
            <a:spLocks noGrp="1"/>
          </p:cNvSpPr>
          <p:nvPr>
            <p:ph type="title" idx="2"/>
          </p:nvPr>
        </p:nvSpPr>
        <p:spPr>
          <a:xfrm>
            <a:off x="872400" y="1189466"/>
            <a:ext cx="1652100" cy="915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latin typeface="Calibri" panose="020F0502020204030204" pitchFamily="34" charset="0"/>
                <a:cs typeface="Calibri" panose="020F0502020204030204" pitchFamily="34" charset="0"/>
              </a:rPr>
              <a:t>01</a:t>
            </a:r>
            <a:endParaRPr>
              <a:latin typeface="Calibri" panose="020F0502020204030204" pitchFamily="34" charset="0"/>
              <a:cs typeface="Calibri" panose="020F0502020204030204" pitchFamily="34" charset="0"/>
            </a:endParaRPr>
          </a:p>
        </p:txBody>
      </p:sp>
      <p:pic>
        <p:nvPicPr>
          <p:cNvPr id="460" name="Google Shape;460;p39"/>
          <p:cNvPicPr preferRelativeResize="0"/>
          <p:nvPr/>
        </p:nvPicPr>
        <p:blipFill>
          <a:blip r:embed="rId3">
            <a:alphaModFix/>
          </a:blip>
          <a:stretch>
            <a:fillRect/>
          </a:stretch>
        </p:blipFill>
        <p:spPr>
          <a:xfrm>
            <a:off x="6619502" y="1647416"/>
            <a:ext cx="2154476" cy="2397712"/>
          </a:xfrm>
          <a:prstGeom prst="rect">
            <a:avLst/>
          </a:prstGeom>
          <a:noFill/>
          <a:ln>
            <a:noFill/>
          </a:ln>
        </p:spPr>
      </p:pic>
      <p:pic>
        <p:nvPicPr>
          <p:cNvPr id="4" name="Imagen 3">
            <a:extLst>
              <a:ext uri="{FF2B5EF4-FFF2-40B4-BE49-F238E27FC236}">
                <a16:creationId xmlns:a16="http://schemas.microsoft.com/office/drawing/2014/main" id="{74EBE1C9-EEFF-35CE-7D5C-21EE2360C994}"/>
              </a:ext>
            </a:extLst>
          </p:cNvPr>
          <p:cNvPicPr>
            <a:picLocks noChangeAspect="1"/>
          </p:cNvPicPr>
          <p:nvPr/>
        </p:nvPicPr>
        <p:blipFill>
          <a:blip r:embed="rId4"/>
          <a:stretch>
            <a:fillRect/>
          </a:stretch>
        </p:blipFill>
        <p:spPr>
          <a:xfrm>
            <a:off x="8368677" y="65157"/>
            <a:ext cx="673185" cy="47201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5" name="Google Shape;655;p52"/>
          <p:cNvSpPr txBox="1">
            <a:spLocks noGrp="1"/>
          </p:cNvSpPr>
          <p:nvPr>
            <p:ph type="title"/>
          </p:nvPr>
        </p:nvSpPr>
        <p:spPr>
          <a:xfrm>
            <a:off x="872400" y="649650"/>
            <a:ext cx="3519600" cy="602636"/>
          </a:xfrm>
          <a:prstGeom prst="rect">
            <a:avLst/>
          </a:prstGeom>
        </p:spPr>
        <p:txBody>
          <a:bodyPr spcFirstLastPara="1" wrap="square" lIns="91425" tIns="91425" rIns="91425" bIns="91425" anchor="b" anchorCtr="0">
            <a:noAutofit/>
          </a:bodyPr>
          <a:lstStyle/>
          <a:p>
            <a:r>
              <a:rPr lang="en">
                <a:latin typeface="Calibri" panose="020F0502020204030204" pitchFamily="34" charset="0"/>
                <a:cs typeface="Calibri" panose="020F0502020204030204" pitchFamily="34" charset="0"/>
              </a:rPr>
              <a:t>Babilonios (~3500 AC)</a:t>
            </a:r>
            <a:endParaRPr lang="en">
              <a:solidFill>
                <a:srgbClr val="000000"/>
              </a:solidFill>
              <a:latin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F120A20A-EFDD-99D3-4883-253A1E0DF129}"/>
              </a:ext>
            </a:extLst>
          </p:cNvPr>
          <p:cNvPicPr>
            <a:picLocks noChangeAspect="1"/>
          </p:cNvPicPr>
          <p:nvPr/>
        </p:nvPicPr>
        <p:blipFill>
          <a:blip r:embed="rId3"/>
          <a:stretch>
            <a:fillRect/>
          </a:stretch>
        </p:blipFill>
        <p:spPr>
          <a:xfrm>
            <a:off x="8470815" y="0"/>
            <a:ext cx="673185" cy="472019"/>
          </a:xfrm>
          <a:prstGeom prst="rect">
            <a:avLst/>
          </a:prstGeom>
        </p:spPr>
      </p:pic>
      <p:pic>
        <p:nvPicPr>
          <p:cNvPr id="6" name="Google Shape;654;p52" descr="Imagen que contiene foto, oscuro, cerca, cara&#10;&#10;Descripción generada automáticamente">
            <a:extLst>
              <a:ext uri="{FF2B5EF4-FFF2-40B4-BE49-F238E27FC236}">
                <a16:creationId xmlns:a16="http://schemas.microsoft.com/office/drawing/2014/main" id="{7B94755E-1323-37C1-548C-85535D92CE04}"/>
              </a:ext>
            </a:extLst>
          </p:cNvPr>
          <p:cNvPicPr preferRelativeResize="0">
            <a:picLocks/>
          </p:cNvPicPr>
          <p:nvPr/>
        </p:nvPicPr>
        <p:blipFill rotWithShape="1">
          <a:blip r:embed="rId4"/>
          <a:srcRect l="16986" r="16986"/>
          <a:stretch/>
        </p:blipFill>
        <p:spPr>
          <a:xfrm>
            <a:off x="5323322" y="1251696"/>
            <a:ext cx="3488361" cy="3412880"/>
          </a:xfrm>
          <a:prstGeom prst="ellipse">
            <a:avLst/>
          </a:prstGeom>
          <a:ln w="25400" cap="flat" cmpd="sng" algn="ctr">
            <a:solidFill>
              <a:schemeClr val="dk1"/>
            </a:solidFill>
            <a:prstDash val="solid"/>
            <a:round/>
            <a:headEnd type="none" w="sm" len="sm"/>
            <a:tailEnd type="none" w="sm" len="sm"/>
          </a:ln>
        </p:spPr>
        <p:style>
          <a:lnRef idx="2">
            <a:schemeClr val="dk1"/>
          </a:lnRef>
          <a:fillRef idx="1">
            <a:schemeClr val="lt1"/>
          </a:fillRef>
          <a:effectRef idx="0">
            <a:schemeClr val="dk1"/>
          </a:effectRef>
          <a:fontRef idx="minor">
            <a:schemeClr val="dk1"/>
          </a:fontRef>
        </p:style>
      </p:pic>
      <p:sp>
        <p:nvSpPr>
          <p:cNvPr id="13" name="Google Shape;656;p52">
            <a:extLst>
              <a:ext uri="{FF2B5EF4-FFF2-40B4-BE49-F238E27FC236}">
                <a16:creationId xmlns:a16="http://schemas.microsoft.com/office/drawing/2014/main" id="{771E70CE-9D55-529E-520D-7E93889ECA99}"/>
              </a:ext>
            </a:extLst>
          </p:cNvPr>
          <p:cNvSpPr txBox="1">
            <a:spLocks/>
          </p:cNvSpPr>
          <p:nvPr/>
        </p:nvSpPr>
        <p:spPr>
          <a:xfrm>
            <a:off x="753787" y="1290718"/>
            <a:ext cx="4566704" cy="37489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gn="just">
              <a:lnSpc>
                <a:spcPct val="114999"/>
              </a:lnSpc>
            </a:pPr>
            <a:r>
              <a:rPr lang="es-CL" sz="1600"/>
              <a:t>Hallaron métodos para </a:t>
            </a:r>
            <a:r>
              <a:rPr lang="es-CL" sz="1600" b="1"/>
              <a:t>calcular el área de un círculo</a:t>
            </a:r>
            <a:r>
              <a:rPr lang="es-CL" sz="1600"/>
              <a:t>, con muy buenas aproximaciones del número π. </a:t>
            </a:r>
            <a:endParaRPr lang="es-ES" sz="1600"/>
          </a:p>
          <a:p>
            <a:pPr marL="0" indent="0" algn="just">
              <a:lnSpc>
                <a:spcPct val="114999"/>
              </a:lnSpc>
            </a:pPr>
            <a:endParaRPr lang="es-CL" sz="1600"/>
          </a:p>
          <a:p>
            <a:pPr marL="0" indent="0" algn="just">
              <a:lnSpc>
                <a:spcPct val="114999"/>
              </a:lnSpc>
            </a:pPr>
            <a:r>
              <a:rPr lang="es-CL" sz="1600"/>
              <a:t>Podían calcular</a:t>
            </a:r>
            <a:r>
              <a:rPr lang="es-CL" sz="1600" b="1"/>
              <a:t> el área de un triángulo y de un trapecio</a:t>
            </a:r>
            <a:r>
              <a:rPr lang="es-CL" sz="1600"/>
              <a:t>. Los volúmenes de prismas rectos y cilindros, los calculaban multiplicando el área de la base por la altura. </a:t>
            </a:r>
            <a:endParaRPr lang="es-ES" sz="1600"/>
          </a:p>
          <a:p>
            <a:pPr marL="0" indent="0" algn="just">
              <a:lnSpc>
                <a:spcPct val="114999"/>
              </a:lnSpc>
            </a:pPr>
            <a:endParaRPr lang="es-CL" sz="1600"/>
          </a:p>
          <a:p>
            <a:pPr algn="just">
              <a:lnSpc>
                <a:spcPct val="114999"/>
              </a:lnSpc>
            </a:pPr>
            <a:r>
              <a:rPr lang="es-CL" sz="1600"/>
              <a:t>Tenían métodos</a:t>
            </a:r>
            <a:r>
              <a:rPr lang="es-CL" sz="1600" b="1"/>
              <a:t> para determinar el volumen de un tronco de cono y pirámides cuadrangulares truncadas</a:t>
            </a:r>
            <a:r>
              <a:rPr lang="es-CL" sz="1600"/>
              <a:t>.</a:t>
            </a:r>
            <a:endParaRPr lang="es-ES" sz="1600"/>
          </a:p>
        </p:txBody>
      </p:sp>
      <p:sp>
        <p:nvSpPr>
          <p:cNvPr id="15" name="CuadroTexto 14">
            <a:extLst>
              <a:ext uri="{FF2B5EF4-FFF2-40B4-BE49-F238E27FC236}">
                <a16:creationId xmlns:a16="http://schemas.microsoft.com/office/drawing/2014/main" id="{AF3E3B2F-BE91-1FF7-29F7-26E7CF138522}"/>
              </a:ext>
            </a:extLst>
          </p:cNvPr>
          <p:cNvSpPr txBox="1"/>
          <p:nvPr/>
        </p:nvSpPr>
        <p:spPr>
          <a:xfrm rot="720000">
            <a:off x="5712844" y="2170622"/>
            <a:ext cx="2743200" cy="1384995"/>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i="1"/>
              <a:t>La </a:t>
            </a:r>
            <a:r>
              <a:rPr lang="en-US" i="1" err="1"/>
              <a:t>geometría</a:t>
            </a:r>
            <a:r>
              <a:rPr lang="en-US" i="1"/>
              <a:t> no era </a:t>
            </a:r>
            <a:r>
              <a:rPr lang="en-US" i="1" err="1"/>
              <a:t>una</a:t>
            </a:r>
            <a:r>
              <a:rPr lang="en-US" i="1"/>
              <a:t> </a:t>
            </a:r>
            <a:r>
              <a:rPr lang="en-US" i="1" err="1"/>
              <a:t>disciplina</a:t>
            </a:r>
            <a:r>
              <a:rPr lang="en-US" i="1"/>
              <a:t> especial, </a:t>
            </a:r>
            <a:r>
              <a:rPr lang="en-US" i="1" err="1"/>
              <a:t>sino</a:t>
            </a:r>
            <a:r>
              <a:rPr lang="en-US" i="1"/>
              <a:t> que era </a:t>
            </a:r>
            <a:r>
              <a:rPr lang="en-US" i="1" err="1"/>
              <a:t>tratada</a:t>
            </a:r>
            <a:r>
              <a:rPr lang="en-US" i="1"/>
              <a:t> </a:t>
            </a:r>
            <a:r>
              <a:rPr lang="en-US" i="1" err="1"/>
              <a:t>igualmente</a:t>
            </a:r>
            <a:r>
              <a:rPr lang="en-US" i="1"/>
              <a:t> que a </a:t>
            </a:r>
            <a:r>
              <a:rPr lang="en-US" i="1" err="1"/>
              <a:t>cualquier</a:t>
            </a:r>
            <a:r>
              <a:rPr lang="en-US" i="1"/>
              <a:t> </a:t>
            </a:r>
            <a:r>
              <a:rPr lang="en-US" i="1" err="1"/>
              <a:t>otra</a:t>
            </a:r>
            <a:r>
              <a:rPr lang="en-US" i="1"/>
              <a:t> forma de </a:t>
            </a:r>
            <a:r>
              <a:rPr lang="en-US" i="1" err="1"/>
              <a:t>relación</a:t>
            </a:r>
            <a:r>
              <a:rPr lang="en-US" i="1"/>
              <a:t> </a:t>
            </a:r>
            <a:r>
              <a:rPr lang="en-US" i="1" err="1"/>
              <a:t>numérica</a:t>
            </a:r>
            <a:r>
              <a:rPr lang="en-US" i="1"/>
              <a:t> entre </a:t>
            </a:r>
            <a:r>
              <a:rPr lang="en-US" i="1" err="1"/>
              <a:t>objetos</a:t>
            </a:r>
            <a:r>
              <a:rPr lang="en-US" i="1"/>
              <a:t> de </a:t>
            </a:r>
            <a:r>
              <a:rPr lang="en-US" i="1" err="1"/>
              <a:t>uso</a:t>
            </a:r>
            <a:r>
              <a:rPr lang="en-US" i="1"/>
              <a:t> </a:t>
            </a:r>
            <a:r>
              <a:rPr lang="en-US" i="1" err="1"/>
              <a:t>práctico</a:t>
            </a:r>
            <a:r>
              <a:rPr lang="en-US" i="1"/>
              <a:t>.</a:t>
            </a:r>
            <a:r>
              <a:rPr lang="en-US"/>
              <a:t> (Peña, 2000)</a:t>
            </a:r>
            <a:endParaRPr lang="es-ES"/>
          </a:p>
        </p:txBody>
      </p:sp>
    </p:spTree>
    <p:extLst>
      <p:ext uri="{BB962C8B-B14F-4D97-AF65-F5344CB8AC3E}">
        <p14:creationId xmlns:p14="http://schemas.microsoft.com/office/powerpoint/2010/main" val="2229330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pic>
        <p:nvPicPr>
          <p:cNvPr id="2" name="Imagen 1">
            <a:extLst>
              <a:ext uri="{FF2B5EF4-FFF2-40B4-BE49-F238E27FC236}">
                <a16:creationId xmlns:a16="http://schemas.microsoft.com/office/drawing/2014/main" id="{74158751-45F3-226D-C291-025DD3669D82}"/>
              </a:ext>
            </a:extLst>
          </p:cNvPr>
          <p:cNvPicPr>
            <a:picLocks noChangeAspect="1"/>
          </p:cNvPicPr>
          <p:nvPr/>
        </p:nvPicPr>
        <p:blipFill>
          <a:blip r:embed="rId3"/>
          <a:stretch>
            <a:fillRect/>
          </a:stretch>
        </p:blipFill>
        <p:spPr>
          <a:xfrm>
            <a:off x="0" y="0"/>
            <a:ext cx="673185" cy="472019"/>
          </a:xfrm>
          <a:prstGeom prst="rect">
            <a:avLst/>
          </a:prstGeom>
        </p:spPr>
      </p:pic>
      <p:sp>
        <p:nvSpPr>
          <p:cNvPr id="9" name="AutoShape 4" descr="Más de 300 tablillas cuneiformes son restituidas a Irak por museo privado  libanés - HJCK">
            <a:extLst>
              <a:ext uri="{FF2B5EF4-FFF2-40B4-BE49-F238E27FC236}">
                <a16:creationId xmlns:a16="http://schemas.microsoft.com/office/drawing/2014/main" id="{657D63FE-42CA-DFB8-8DBC-A8AD4B8889D8}"/>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L"/>
          </a:p>
        </p:txBody>
      </p:sp>
      <p:pic>
        <p:nvPicPr>
          <p:cNvPr id="5" name="Google Shape;654;p52">
            <a:extLst>
              <a:ext uri="{FF2B5EF4-FFF2-40B4-BE49-F238E27FC236}">
                <a16:creationId xmlns:a16="http://schemas.microsoft.com/office/drawing/2014/main" id="{4A3FF31C-BF95-0144-3534-8F3E562CE47E}"/>
              </a:ext>
            </a:extLst>
          </p:cNvPr>
          <p:cNvPicPr preferRelativeResize="0">
            <a:picLocks/>
          </p:cNvPicPr>
          <p:nvPr/>
        </p:nvPicPr>
        <p:blipFill rotWithShape="1">
          <a:blip r:embed="rId4"/>
          <a:srcRect l="27400" r="27400"/>
          <a:stretch/>
        </p:blipFill>
        <p:spPr>
          <a:xfrm>
            <a:off x="157228" y="1287286"/>
            <a:ext cx="3208002" cy="3466795"/>
          </a:xfrm>
          <a:prstGeom prst="ellipse">
            <a:avLst/>
          </a:prstGeom>
          <a:ln/>
        </p:spPr>
        <p:style>
          <a:lnRef idx="2">
            <a:schemeClr val="dk1"/>
          </a:lnRef>
          <a:fillRef idx="1">
            <a:schemeClr val="lt1"/>
          </a:fillRef>
          <a:effectRef idx="0">
            <a:schemeClr val="dk1"/>
          </a:effectRef>
          <a:fontRef idx="minor">
            <a:schemeClr val="dk1"/>
          </a:fontRef>
        </p:style>
      </p:pic>
      <p:sp>
        <p:nvSpPr>
          <p:cNvPr id="11" name="Google Shape;655;p52">
            <a:extLst>
              <a:ext uri="{FF2B5EF4-FFF2-40B4-BE49-F238E27FC236}">
                <a16:creationId xmlns:a16="http://schemas.microsoft.com/office/drawing/2014/main" id="{E7DD2430-E85C-FAC4-FFF9-98EE08488034}"/>
              </a:ext>
            </a:extLst>
          </p:cNvPr>
          <p:cNvSpPr txBox="1">
            <a:spLocks noGrp="1"/>
          </p:cNvSpPr>
          <p:nvPr>
            <p:ph type="title"/>
          </p:nvPr>
        </p:nvSpPr>
        <p:spPr>
          <a:xfrm>
            <a:off x="5066994" y="541820"/>
            <a:ext cx="3519600" cy="602636"/>
          </a:xfrm>
          <a:prstGeom prst="rect">
            <a:avLst/>
          </a:prstGeom>
        </p:spPr>
        <p:txBody>
          <a:bodyPr spcFirstLastPara="1" wrap="square" lIns="91425" tIns="91425" rIns="91425" bIns="91425" anchor="b" anchorCtr="0">
            <a:noAutofit/>
          </a:bodyPr>
          <a:lstStyle/>
          <a:p>
            <a:r>
              <a:rPr lang="en">
                <a:latin typeface="Calibri" panose="020F0502020204030204" pitchFamily="34" charset="0"/>
                <a:cs typeface="Calibri" panose="020F0502020204030204" pitchFamily="34" charset="0"/>
              </a:rPr>
              <a:t>Egipcios (~1900 AC)</a:t>
            </a:r>
            <a:endParaRPr lang="en">
              <a:solidFill>
                <a:srgbClr val="000000"/>
              </a:solidFill>
              <a:latin typeface="Calibri" panose="020F0502020204030204" pitchFamily="34" charset="0"/>
              <a:cs typeface="Calibri" panose="020F0502020204030204" pitchFamily="34" charset="0"/>
            </a:endParaRPr>
          </a:p>
        </p:txBody>
      </p:sp>
      <p:sp>
        <p:nvSpPr>
          <p:cNvPr id="13" name="Google Shape;656;p52">
            <a:extLst>
              <a:ext uri="{FF2B5EF4-FFF2-40B4-BE49-F238E27FC236}">
                <a16:creationId xmlns:a16="http://schemas.microsoft.com/office/drawing/2014/main" id="{2FA139A0-7648-CBFC-7B05-6BF1A0F253E0}"/>
              </a:ext>
            </a:extLst>
          </p:cNvPr>
          <p:cNvSpPr txBox="1">
            <a:spLocks/>
          </p:cNvSpPr>
          <p:nvPr/>
        </p:nvSpPr>
        <p:spPr>
          <a:xfrm>
            <a:off x="3481892" y="1150539"/>
            <a:ext cx="5105854" cy="37489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es-CL" sz="1600"/>
              <a:t>Historiadores coinciden en que los egipcios, por estar ubicados cerca del río Nilo, tuvieron la n</a:t>
            </a:r>
            <a:r>
              <a:rPr lang="es-CL" sz="1600" b="1"/>
              <a:t>ecesidad de medir (y modificar) áreas de terrenos los cuales cambiaban luego de sus crecidas</a:t>
            </a:r>
            <a:r>
              <a:rPr lang="es-CL" sz="1600"/>
              <a:t>.</a:t>
            </a:r>
            <a:endParaRPr lang="es-ES"/>
          </a:p>
          <a:p>
            <a:pPr marL="0" indent="0" algn="just">
              <a:lnSpc>
                <a:spcPct val="114999"/>
              </a:lnSpc>
            </a:pPr>
            <a:endParaRPr lang="es-CL" sz="1600"/>
          </a:p>
          <a:p>
            <a:pPr algn="just"/>
            <a:r>
              <a:rPr lang="es-CL" sz="1600"/>
              <a:t>Gran parte de los problemas geométricos prácticos encontrados en los papiros de Rhind y Moscú hacen referencia a </a:t>
            </a:r>
            <a:r>
              <a:rPr lang="es-CL" sz="1600" b="1"/>
              <a:t>métodos para calcular diversas áreas y Volúmenes</a:t>
            </a:r>
            <a:r>
              <a:rPr lang="es-CL" sz="1600"/>
              <a:t>.</a:t>
            </a:r>
            <a:endParaRPr lang="es-ES"/>
          </a:p>
          <a:p>
            <a:pPr marL="0" indent="0" algn="just">
              <a:lnSpc>
                <a:spcPct val="114999"/>
              </a:lnSpc>
            </a:pPr>
            <a:endParaRPr lang="es-CL" sz="1600"/>
          </a:p>
          <a:p>
            <a:pPr algn="just"/>
            <a:r>
              <a:rPr lang="es-CL" sz="1600"/>
              <a:t>Determinaron procedimientos muy precisos para hallar volumen de prismas, pirámides, troncos de cono y cilindros.</a:t>
            </a:r>
            <a:endParaRPr lang="es-ES"/>
          </a:p>
        </p:txBody>
      </p:sp>
      <p:sp>
        <p:nvSpPr>
          <p:cNvPr id="15" name="CuadroTexto 14">
            <a:extLst>
              <a:ext uri="{FF2B5EF4-FFF2-40B4-BE49-F238E27FC236}">
                <a16:creationId xmlns:a16="http://schemas.microsoft.com/office/drawing/2014/main" id="{37FADDC1-DA4D-7C4C-ECF5-688050D13981}"/>
              </a:ext>
            </a:extLst>
          </p:cNvPr>
          <p:cNvSpPr txBox="1"/>
          <p:nvPr/>
        </p:nvSpPr>
        <p:spPr>
          <a:xfrm rot="-1260000">
            <a:off x="386033" y="2363145"/>
            <a:ext cx="2743200" cy="1323439"/>
          </a:xfrm>
          <a:prstGeom prst="rect">
            <a:avLst/>
          </a:prstGeom>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CL" sz="1600"/>
              <a:t>Los procedimientos carecían de un carácter formal pues eran soluciones a problemas prácticos y concretos</a:t>
            </a:r>
            <a:r>
              <a:rPr lang="es-ES"/>
              <a:t>.</a:t>
            </a:r>
            <a:endParaRPr lang="es-ES">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8" name="Google Shape;438;p38"/>
          <p:cNvSpPr txBox="1">
            <a:spLocks noGrp="1"/>
          </p:cNvSpPr>
          <p:nvPr>
            <p:ph type="subTitle" idx="1"/>
          </p:nvPr>
        </p:nvSpPr>
        <p:spPr>
          <a:xfrm>
            <a:off x="1322437" y="749056"/>
            <a:ext cx="6837791" cy="2089266"/>
          </a:xfrm>
          <a:prstGeom prst="rect">
            <a:avLst/>
          </a:prstGeom>
        </p:spPr>
        <p:txBody>
          <a:bodyPr spcFirstLastPara="1" wrap="square" lIns="91425" tIns="91425" rIns="91425" bIns="91425" anchor="t" anchorCtr="0">
            <a:noAutofit/>
          </a:bodyPr>
          <a:lstStyle/>
          <a:p>
            <a:pPr>
              <a:lnSpc>
                <a:spcPct val="114999"/>
              </a:lnSpc>
            </a:pPr>
            <a:r>
              <a:rPr lang="es-CL" sz="2400"/>
              <a:t>Una de las características relevantes de</a:t>
            </a:r>
            <a:endParaRPr lang="es-ES" b="1"/>
          </a:p>
          <a:p>
            <a:pPr>
              <a:lnSpc>
                <a:spcPct val="114999"/>
              </a:lnSpc>
            </a:pPr>
            <a:r>
              <a:rPr lang="es-CL" sz="2400"/>
              <a:t>la geometría egipcia y babilónica,</a:t>
            </a:r>
            <a:endParaRPr lang="es-ES" b="1"/>
          </a:p>
          <a:p>
            <a:pPr>
              <a:lnSpc>
                <a:spcPct val="114999"/>
              </a:lnSpc>
            </a:pPr>
            <a:r>
              <a:rPr lang="es-CL" sz="2400"/>
              <a:t> </a:t>
            </a:r>
            <a:r>
              <a:rPr lang="es-CL" sz="2400" b="1"/>
              <a:t>es que no hay demostración</a:t>
            </a:r>
            <a:endParaRPr lang="es-ES" b="1"/>
          </a:p>
        </p:txBody>
      </p:sp>
      <p:grpSp>
        <p:nvGrpSpPr>
          <p:cNvPr id="439" name="Google Shape;439;p38"/>
          <p:cNvGrpSpPr/>
          <p:nvPr/>
        </p:nvGrpSpPr>
        <p:grpSpPr>
          <a:xfrm rot="-5400000" flipH="1">
            <a:off x="-1822281" y="1026731"/>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21425" y="-279325"/>
            <a:ext cx="704850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pic>
        <p:nvPicPr>
          <p:cNvPr id="3" name="Imagen 2" descr="Geometría egipcia - YouTube">
            <a:extLst>
              <a:ext uri="{FF2B5EF4-FFF2-40B4-BE49-F238E27FC236}">
                <a16:creationId xmlns:a16="http://schemas.microsoft.com/office/drawing/2014/main" id="{01BF257E-258F-D70D-1040-01668F90C508}"/>
              </a:ext>
            </a:extLst>
          </p:cNvPr>
          <p:cNvPicPr>
            <a:picLocks noChangeAspect="1"/>
          </p:cNvPicPr>
          <p:nvPr/>
        </p:nvPicPr>
        <p:blipFill>
          <a:blip r:embed="rId4"/>
          <a:stretch>
            <a:fillRect/>
          </a:stretch>
        </p:blipFill>
        <p:spPr>
          <a:xfrm>
            <a:off x="4576234" y="2943225"/>
            <a:ext cx="2743200" cy="1543050"/>
          </a:xfrm>
          <a:prstGeom prst="rect">
            <a:avLst/>
          </a:prstGeom>
        </p:spPr>
      </p:pic>
      <p:pic>
        <p:nvPicPr>
          <p:cNvPr id="4" name="Imagen 3" descr="LA HISTORIA DE LA GEOMETRÍA timeline | Timetoast Timelines">
            <a:extLst>
              <a:ext uri="{FF2B5EF4-FFF2-40B4-BE49-F238E27FC236}">
                <a16:creationId xmlns:a16="http://schemas.microsoft.com/office/drawing/2014/main" id="{3D766E97-B796-818E-3FFD-56BD4E6DCC1E}"/>
              </a:ext>
            </a:extLst>
          </p:cNvPr>
          <p:cNvPicPr>
            <a:picLocks noChangeAspect="1"/>
          </p:cNvPicPr>
          <p:nvPr/>
        </p:nvPicPr>
        <p:blipFill>
          <a:blip r:embed="rId5"/>
          <a:stretch>
            <a:fillRect/>
          </a:stretch>
        </p:blipFill>
        <p:spPr>
          <a:xfrm>
            <a:off x="1860021" y="2833687"/>
            <a:ext cx="1762125" cy="1762125"/>
          </a:xfrm>
          <a:prstGeom prst="rect">
            <a:avLst/>
          </a:prstGeom>
        </p:spPr>
      </p:pic>
    </p:spTree>
    <p:extLst>
      <p:ext uri="{BB962C8B-B14F-4D97-AF65-F5344CB8AC3E}">
        <p14:creationId xmlns:p14="http://schemas.microsoft.com/office/powerpoint/2010/main" val="2583068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5" name="Google Shape;655;p52"/>
          <p:cNvSpPr txBox="1">
            <a:spLocks noGrp="1"/>
          </p:cNvSpPr>
          <p:nvPr>
            <p:ph type="title"/>
          </p:nvPr>
        </p:nvSpPr>
        <p:spPr>
          <a:xfrm>
            <a:off x="872400" y="649650"/>
            <a:ext cx="3519600" cy="602636"/>
          </a:xfrm>
          <a:prstGeom prst="rect">
            <a:avLst/>
          </a:prstGeom>
        </p:spPr>
        <p:txBody>
          <a:bodyPr spcFirstLastPara="1" wrap="square" lIns="91425" tIns="91425" rIns="91425" bIns="91425" anchor="b" anchorCtr="0">
            <a:noAutofit/>
          </a:bodyPr>
          <a:lstStyle/>
          <a:p>
            <a:r>
              <a:rPr lang="en">
                <a:latin typeface="Calibri" panose="020F0502020204030204" pitchFamily="34" charset="0"/>
                <a:cs typeface="Calibri" panose="020F0502020204030204" pitchFamily="34" charset="0"/>
              </a:rPr>
              <a:t>Griegos (~600 AC)</a:t>
            </a:r>
            <a:endParaRPr lang="en">
              <a:solidFill>
                <a:srgbClr val="000000"/>
              </a:solidFill>
              <a:latin typeface="Calibri" panose="020F0502020204030204" pitchFamily="34" charset="0"/>
              <a:cs typeface="Calibri" panose="020F0502020204030204" pitchFamily="34" charset="0"/>
            </a:endParaRPr>
          </a:p>
        </p:txBody>
      </p:sp>
      <p:pic>
        <p:nvPicPr>
          <p:cNvPr id="3" name="Imagen 2">
            <a:extLst>
              <a:ext uri="{FF2B5EF4-FFF2-40B4-BE49-F238E27FC236}">
                <a16:creationId xmlns:a16="http://schemas.microsoft.com/office/drawing/2014/main" id="{F120A20A-EFDD-99D3-4883-253A1E0DF129}"/>
              </a:ext>
            </a:extLst>
          </p:cNvPr>
          <p:cNvPicPr>
            <a:picLocks noChangeAspect="1"/>
          </p:cNvPicPr>
          <p:nvPr/>
        </p:nvPicPr>
        <p:blipFill>
          <a:blip r:embed="rId3"/>
          <a:stretch>
            <a:fillRect/>
          </a:stretch>
        </p:blipFill>
        <p:spPr>
          <a:xfrm>
            <a:off x="8470815" y="0"/>
            <a:ext cx="673185" cy="472019"/>
          </a:xfrm>
          <a:prstGeom prst="rect">
            <a:avLst/>
          </a:prstGeom>
        </p:spPr>
      </p:pic>
      <p:sp>
        <p:nvSpPr>
          <p:cNvPr id="13" name="Google Shape;656;p52">
            <a:extLst>
              <a:ext uri="{FF2B5EF4-FFF2-40B4-BE49-F238E27FC236}">
                <a16:creationId xmlns:a16="http://schemas.microsoft.com/office/drawing/2014/main" id="{771E70CE-9D55-529E-520D-7E93889ECA99}"/>
              </a:ext>
            </a:extLst>
          </p:cNvPr>
          <p:cNvSpPr txBox="1">
            <a:spLocks/>
          </p:cNvSpPr>
          <p:nvPr/>
        </p:nvSpPr>
        <p:spPr>
          <a:xfrm>
            <a:off x="753787" y="1290718"/>
            <a:ext cx="4566704" cy="374898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r>
              <a:rPr lang="es-CL" sz="1600">
                <a:ea typeface="Roboto"/>
              </a:rPr>
              <a:t>Es en Grecia donde la geometría </a:t>
            </a:r>
            <a:r>
              <a:rPr lang="es-CL" sz="1600" b="1">
                <a:ea typeface="Roboto"/>
              </a:rPr>
              <a:t>además de su forma empírica </a:t>
            </a:r>
            <a:r>
              <a:rPr lang="es-CL" sz="1600">
                <a:ea typeface="Roboto"/>
              </a:rPr>
              <a:t>adquiere un </a:t>
            </a:r>
            <a:r>
              <a:rPr lang="es-CL" sz="1600" b="1">
                <a:ea typeface="Roboto"/>
              </a:rPr>
              <a:t>carácter formal</a:t>
            </a:r>
            <a:r>
              <a:rPr lang="es-CL" sz="1600">
                <a:ea typeface="Roboto"/>
              </a:rPr>
              <a:t>, con </a:t>
            </a:r>
            <a:r>
              <a:rPr lang="es-CL" sz="1600" b="1">
                <a:ea typeface="Roboto"/>
              </a:rPr>
              <a:t>teoremas y razonamientos deductivos</a:t>
            </a:r>
            <a:r>
              <a:rPr lang="es-CL" sz="1600">
                <a:ea typeface="Roboto"/>
              </a:rPr>
              <a:t>, transformando así </a:t>
            </a:r>
            <a:r>
              <a:rPr lang="es-CL" sz="1600" b="1">
                <a:ea typeface="Roboto"/>
              </a:rPr>
              <a:t>los conocimientos particulares, aproximados y no organizados</a:t>
            </a:r>
            <a:r>
              <a:rPr lang="es-CL" sz="1600">
                <a:ea typeface="Roboto"/>
              </a:rPr>
              <a:t> en una </a:t>
            </a:r>
            <a:r>
              <a:rPr lang="es-CL" sz="1600" b="1">
                <a:ea typeface="Roboto"/>
              </a:rPr>
              <a:t>ciencia producto de la lógica</a:t>
            </a:r>
            <a:r>
              <a:rPr lang="es-CL" sz="1600">
                <a:ea typeface="Roboto"/>
              </a:rPr>
              <a:t>.</a:t>
            </a:r>
            <a:endParaRPr lang="es-ES"/>
          </a:p>
          <a:p>
            <a:pPr marL="0" indent="0" algn="just">
              <a:lnSpc>
                <a:spcPct val="114999"/>
              </a:lnSpc>
            </a:pPr>
            <a:endParaRPr lang="es-CL" sz="1600"/>
          </a:p>
          <a:p>
            <a:pPr algn="just"/>
            <a:r>
              <a:rPr lang="es-CL" sz="1600">
                <a:ea typeface="Roboto"/>
              </a:rPr>
              <a:t>Euclides en Elementos, libros XI, XII y XIII registra </a:t>
            </a:r>
            <a:r>
              <a:rPr lang="es-CL" sz="1600" b="1">
                <a:ea typeface="Roboto"/>
              </a:rPr>
              <a:t>definiciones y teoremas sobre sólidos y figuras planas</a:t>
            </a:r>
            <a:r>
              <a:rPr lang="es-CL" sz="1600">
                <a:ea typeface="Roboto"/>
              </a:rPr>
              <a:t>. Arquímedes estudió secciones </a:t>
            </a:r>
            <a:r>
              <a:rPr lang="es-CL" sz="1600" b="1">
                <a:ea typeface="Roboto"/>
              </a:rPr>
              <a:t>cónicas e introduce en la geometría las curvas</a:t>
            </a:r>
            <a:r>
              <a:rPr lang="es-CL" sz="1600">
                <a:ea typeface="Roboto"/>
              </a:rPr>
              <a:t> que no coinciden con el aspecto de recta ni de circunferencia.</a:t>
            </a:r>
            <a:endParaRPr lang="es-CL"/>
          </a:p>
          <a:p>
            <a:pPr algn="just">
              <a:lnSpc>
                <a:spcPct val="114999"/>
              </a:lnSpc>
            </a:pPr>
            <a:endParaRPr lang="es-CL" sz="1600">
              <a:ea typeface="Roboto"/>
            </a:endParaRPr>
          </a:p>
        </p:txBody>
      </p:sp>
      <p:pic>
        <p:nvPicPr>
          <p:cNvPr id="8" name="Imagen 7">
            <a:extLst>
              <a:ext uri="{FF2B5EF4-FFF2-40B4-BE49-F238E27FC236}">
                <a16:creationId xmlns:a16="http://schemas.microsoft.com/office/drawing/2014/main" id="{24DBABE0-F4C2-BBCD-1336-848D8CB16810}"/>
              </a:ext>
            </a:extLst>
          </p:cNvPr>
          <p:cNvPicPr>
            <a:picLocks noChangeAspect="1"/>
          </p:cNvPicPr>
          <p:nvPr/>
        </p:nvPicPr>
        <p:blipFill>
          <a:blip r:embed="rId4"/>
          <a:stretch>
            <a:fillRect/>
          </a:stretch>
        </p:blipFill>
        <p:spPr>
          <a:xfrm>
            <a:off x="5489905" y="1257570"/>
            <a:ext cx="3307692" cy="3264559"/>
          </a:xfrm>
          <a:prstGeom prst="rect">
            <a:avLst/>
          </a:prstGeom>
        </p:spPr>
      </p:pic>
    </p:spTree>
    <p:extLst>
      <p:ext uri="{BB962C8B-B14F-4D97-AF65-F5344CB8AC3E}">
        <p14:creationId xmlns:p14="http://schemas.microsoft.com/office/powerpoint/2010/main" val="17404059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8" name="Google Shape;438;p38"/>
          <p:cNvSpPr txBox="1">
            <a:spLocks noGrp="1"/>
          </p:cNvSpPr>
          <p:nvPr>
            <p:ph type="subTitle" idx="1"/>
          </p:nvPr>
        </p:nvSpPr>
        <p:spPr>
          <a:xfrm>
            <a:off x="1576437" y="463306"/>
            <a:ext cx="5991125" cy="2089266"/>
          </a:xfrm>
          <a:prstGeom prst="rect">
            <a:avLst/>
          </a:prstGeom>
        </p:spPr>
        <p:txBody>
          <a:bodyPr spcFirstLastPara="1" wrap="square" lIns="91425" tIns="91425" rIns="91425" bIns="91425" anchor="t" anchorCtr="0">
            <a:noAutofit/>
          </a:bodyPr>
          <a:lstStyle/>
          <a:p>
            <a:pPr>
              <a:lnSpc>
                <a:spcPct val="114999"/>
              </a:lnSpc>
            </a:pPr>
            <a:r>
              <a:rPr lang="es-CL" sz="2400"/>
              <a:t>Taller </a:t>
            </a:r>
          </a:p>
          <a:p>
            <a:pPr>
              <a:lnSpc>
                <a:spcPct val="114999"/>
              </a:lnSpc>
            </a:pPr>
            <a:r>
              <a:rPr lang="es-CL" sz="2400"/>
              <a:t>Parte I</a:t>
            </a:r>
          </a:p>
        </p:txBody>
      </p:sp>
      <p:grpSp>
        <p:nvGrpSpPr>
          <p:cNvPr id="439" name="Google Shape;439;p38"/>
          <p:cNvGrpSpPr/>
          <p:nvPr/>
        </p:nvGrpSpPr>
        <p:grpSpPr>
          <a:xfrm rot="-5400000" flipH="1">
            <a:off x="-1822281" y="1026731"/>
            <a:ext cx="4210475" cy="1607413"/>
            <a:chOff x="5588888" y="3376863"/>
            <a:chExt cx="4210475" cy="1607413"/>
          </a:xfrm>
        </p:grpSpPr>
        <p:sp>
          <p:nvSpPr>
            <p:cNvPr id="440" name="Google Shape;440;p38"/>
            <p:cNvSpPr/>
            <p:nvPr/>
          </p:nvSpPr>
          <p:spPr>
            <a:xfrm>
              <a:off x="5588888" y="3376863"/>
              <a:ext cx="4210475" cy="1572000"/>
            </a:xfrm>
            <a:custGeom>
              <a:avLst/>
              <a:gdLst/>
              <a:ahLst/>
              <a:cxnLst/>
              <a:rect l="l" t="t" r="r" b="b"/>
              <a:pathLst>
                <a:path w="168419" h="62880" extrusionOk="0">
                  <a:moveTo>
                    <a:pt x="168419" y="0"/>
                  </a:moveTo>
                  <a:lnTo>
                    <a:pt x="160626" y="4763"/>
                  </a:lnTo>
                  <a:lnTo>
                    <a:pt x="153266" y="6494"/>
                  </a:lnTo>
                  <a:lnTo>
                    <a:pt x="147637" y="6494"/>
                  </a:lnTo>
                  <a:lnTo>
                    <a:pt x="124382" y="34940"/>
                  </a:lnTo>
                  <a:lnTo>
                    <a:pt x="134542" y="62880"/>
                  </a:lnTo>
                  <a:lnTo>
                    <a:pt x="21512" y="51450"/>
                  </a:lnTo>
                  <a:lnTo>
                    <a:pt x="6061" y="60614"/>
                  </a:lnTo>
                  <a:lnTo>
                    <a:pt x="0" y="51089"/>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1" name="Google Shape;441;p38"/>
            <p:cNvSpPr/>
            <p:nvPr/>
          </p:nvSpPr>
          <p:spPr>
            <a:xfrm>
              <a:off x="8661475" y="42107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2" name="Google Shape;442;p38"/>
            <p:cNvSpPr/>
            <p:nvPr/>
          </p:nvSpPr>
          <p:spPr>
            <a:xfrm>
              <a:off x="8907425" y="48993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3" name="Google Shape;443;p38"/>
            <p:cNvSpPr/>
            <p:nvPr/>
          </p:nvSpPr>
          <p:spPr>
            <a:xfrm>
              <a:off x="6085700" y="46310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grpSp>
        <p:nvGrpSpPr>
          <p:cNvPr id="444" name="Google Shape;444;p38"/>
          <p:cNvGrpSpPr/>
          <p:nvPr/>
        </p:nvGrpSpPr>
        <p:grpSpPr>
          <a:xfrm>
            <a:off x="2221425" y="-279325"/>
            <a:ext cx="7048500" cy="6234925"/>
            <a:chOff x="2221425" y="-279325"/>
            <a:chExt cx="7048500" cy="6234925"/>
          </a:xfrm>
        </p:grpSpPr>
        <p:grpSp>
          <p:nvGrpSpPr>
            <p:cNvPr id="445" name="Google Shape;445;p38"/>
            <p:cNvGrpSpPr/>
            <p:nvPr/>
          </p:nvGrpSpPr>
          <p:grpSpPr>
            <a:xfrm>
              <a:off x="2221425" y="-279325"/>
              <a:ext cx="7048500" cy="6234925"/>
              <a:chOff x="2221425" y="-279325"/>
              <a:chExt cx="7048500" cy="6234925"/>
            </a:xfrm>
          </p:grpSpPr>
          <p:sp>
            <p:nvSpPr>
              <p:cNvPr id="446" name="Google Shape;446;p38"/>
              <p:cNvSpPr/>
              <p:nvPr/>
            </p:nvSpPr>
            <p:spPr>
              <a:xfrm>
                <a:off x="2221425" y="-279325"/>
                <a:ext cx="7048500" cy="6234925"/>
              </a:xfrm>
              <a:custGeom>
                <a:avLst/>
                <a:gdLst/>
                <a:ahLst/>
                <a:cxnLst/>
                <a:rect l="l" t="t" r="r" b="b"/>
                <a:pathLst>
                  <a:path w="281940" h="249397" extrusionOk="0">
                    <a:moveTo>
                      <a:pt x="104987" y="0"/>
                    </a:moveTo>
                    <a:lnTo>
                      <a:pt x="202354" y="25400"/>
                    </a:lnTo>
                    <a:lnTo>
                      <a:pt x="281940" y="12700"/>
                    </a:lnTo>
                    <a:lnTo>
                      <a:pt x="271730" y="91993"/>
                    </a:lnTo>
                    <a:lnTo>
                      <a:pt x="234513" y="148251"/>
                    </a:lnTo>
                    <a:lnTo>
                      <a:pt x="247935" y="193711"/>
                    </a:lnTo>
                    <a:lnTo>
                      <a:pt x="194682" y="209731"/>
                    </a:lnTo>
                    <a:lnTo>
                      <a:pt x="177342" y="249397"/>
                    </a:lnTo>
                    <a:lnTo>
                      <a:pt x="0" y="225214"/>
                    </a:lnTo>
                  </a:path>
                </a:pathLst>
              </a:custGeom>
              <a:noFill/>
              <a:ln w="9525" cap="flat" cmpd="sng">
                <a:solidFill>
                  <a:schemeClr val="dk1"/>
                </a:solidFill>
                <a:prstDash val="solid"/>
                <a:round/>
                <a:headEnd type="none" w="med" len="med"/>
                <a:tailEnd type="none" w="med" len="med"/>
              </a:ln>
            </p:spPr>
            <p:txBody>
              <a:bodyPr/>
              <a:lstStyle/>
              <a:p>
                <a:endParaRPr lang="es-CL"/>
              </a:p>
            </p:txBody>
          </p:sp>
          <p:sp>
            <p:nvSpPr>
              <p:cNvPr id="447" name="Google Shape;447;p38"/>
              <p:cNvSpPr/>
              <p:nvPr/>
            </p:nvSpPr>
            <p:spPr>
              <a:xfrm>
                <a:off x="7230475" y="31307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8" name="Google Shape;448;p38"/>
              <p:cNvSpPr/>
              <p:nvPr/>
            </p:nvSpPr>
            <p:spPr>
              <a:xfrm>
                <a:off x="8041775" y="33729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49" name="Google Shape;449;p38"/>
              <p:cNvSpPr/>
              <p:nvPr/>
            </p:nvSpPr>
            <p:spPr>
              <a:xfrm>
                <a:off x="8345875" y="451910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sp>
          <p:nvSpPr>
            <p:cNvPr id="450" name="Google Shape;450;p38"/>
            <p:cNvSpPr/>
            <p:nvPr/>
          </p:nvSpPr>
          <p:spPr>
            <a:xfrm>
              <a:off x="7038550" y="4924325"/>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sp>
          <p:nvSpPr>
            <p:cNvPr id="451" name="Google Shape;451;p38"/>
            <p:cNvSpPr/>
            <p:nvPr/>
          </p:nvSpPr>
          <p:spPr>
            <a:xfrm>
              <a:off x="8969800" y="1978450"/>
              <a:ext cx="84900" cy="84900"/>
            </a:xfrm>
            <a:prstGeom prst="ellipse">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grpSp>
      <p:pic>
        <p:nvPicPr>
          <p:cNvPr id="2" name="Imagen 1">
            <a:extLst>
              <a:ext uri="{FF2B5EF4-FFF2-40B4-BE49-F238E27FC236}">
                <a16:creationId xmlns:a16="http://schemas.microsoft.com/office/drawing/2014/main" id="{92D704B9-F565-7749-4930-FEF126AF05C8}"/>
              </a:ext>
            </a:extLst>
          </p:cNvPr>
          <p:cNvPicPr>
            <a:picLocks noChangeAspect="1"/>
          </p:cNvPicPr>
          <p:nvPr/>
        </p:nvPicPr>
        <p:blipFill>
          <a:blip r:embed="rId3"/>
          <a:stretch>
            <a:fillRect/>
          </a:stretch>
        </p:blipFill>
        <p:spPr>
          <a:xfrm>
            <a:off x="0" y="0"/>
            <a:ext cx="673185" cy="472019"/>
          </a:xfrm>
          <a:prstGeom prst="rect">
            <a:avLst/>
          </a:prstGeom>
        </p:spPr>
      </p:pic>
      <p:pic>
        <p:nvPicPr>
          <p:cNvPr id="3" name="Imagen 2" descr="Texto&#10;&#10;Descripción generada automáticamente">
            <a:extLst>
              <a:ext uri="{FF2B5EF4-FFF2-40B4-BE49-F238E27FC236}">
                <a16:creationId xmlns:a16="http://schemas.microsoft.com/office/drawing/2014/main" id="{1C16A116-3BD5-C827-741A-F855C52E3C0E}"/>
              </a:ext>
            </a:extLst>
          </p:cNvPr>
          <p:cNvPicPr>
            <a:picLocks noChangeAspect="1"/>
          </p:cNvPicPr>
          <p:nvPr/>
        </p:nvPicPr>
        <p:blipFill>
          <a:blip r:embed="rId4"/>
          <a:stretch>
            <a:fillRect/>
          </a:stretch>
        </p:blipFill>
        <p:spPr>
          <a:xfrm>
            <a:off x="490008" y="1507067"/>
            <a:ext cx="8439150" cy="3589866"/>
          </a:xfrm>
          <a:prstGeom prst="rect">
            <a:avLst/>
          </a:prstGeom>
        </p:spPr>
      </p:pic>
    </p:spTree>
    <p:extLst>
      <p:ext uri="{BB962C8B-B14F-4D97-AF65-F5344CB8AC3E}">
        <p14:creationId xmlns:p14="http://schemas.microsoft.com/office/powerpoint/2010/main" val="156294267"/>
      </p:ext>
    </p:extLst>
  </p:cSld>
  <p:clrMapOvr>
    <a:masterClrMapping/>
  </p:clrMapOvr>
</p:sld>
</file>

<file path=ppt/theme/theme1.xml><?xml version="1.0" encoding="utf-8"?>
<a:theme xmlns:a="http://schemas.openxmlformats.org/drawingml/2006/main" name="1_Matrix Templates by Slidesgo">
  <a:themeElements>
    <a:clrScheme name="Simple Light">
      <a:dk1>
        <a:srgbClr val="000000"/>
      </a:dk1>
      <a:lt1>
        <a:srgbClr val="FFFFFF"/>
      </a:lt1>
      <a:dk2>
        <a:srgbClr val="595959"/>
      </a:dk2>
      <a:lt2>
        <a:srgbClr val="EEEEEE"/>
      </a:lt2>
      <a:accent1>
        <a:srgbClr val="2C6F3B"/>
      </a:accent1>
      <a:accent2>
        <a:srgbClr val="1CAD4F"/>
      </a:accent2>
      <a:accent3>
        <a:srgbClr val="83D18A"/>
      </a:accent3>
      <a:accent4>
        <a:srgbClr val="9BA6D1"/>
      </a:accent4>
      <a:accent5>
        <a:srgbClr val="727CB1"/>
      </a:accent5>
      <a:accent6>
        <a:srgbClr val="4D557E"/>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dvanced Topics in Geometry - Doctor of Philosophy (Ph.D.) in Mathematics by Slidesgo">
  <a:themeElements>
    <a:clrScheme name="Simple Light">
      <a:dk1>
        <a:srgbClr val="131313"/>
      </a:dk1>
      <a:lt1>
        <a:srgbClr val="F3F3F3"/>
      </a:lt1>
      <a:dk2>
        <a:srgbClr val="E7E7E7"/>
      </a:dk2>
      <a:lt2>
        <a:srgbClr val="D4D4D4"/>
      </a:lt2>
      <a:accent1>
        <a:srgbClr val="C8C8C8"/>
      </a:accent1>
      <a:accent2>
        <a:srgbClr val="535252"/>
      </a:accent2>
      <a:accent3>
        <a:srgbClr val="A00202"/>
      </a:accent3>
      <a:accent4>
        <a:srgbClr val="FFFFFF"/>
      </a:accent4>
      <a:accent5>
        <a:srgbClr val="FFFFFF"/>
      </a:accent5>
      <a:accent6>
        <a:srgbClr val="FFFFFF"/>
      </a:accent6>
      <a:hlink>
        <a:srgbClr val="13131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Presentación en pantalla (16:9)</PresentationFormat>
  <Slides>33</Slides>
  <Notes>31</Notes>
  <HiddenSlides>0</HiddenSlides>
  <ScaleCrop>false</ScaleCrop>
  <HeadingPairs>
    <vt:vector size="4" baseType="variant">
      <vt:variant>
        <vt:lpstr>Tema</vt:lpstr>
      </vt:variant>
      <vt:variant>
        <vt:i4>2</vt:i4>
      </vt:variant>
      <vt:variant>
        <vt:lpstr>Títulos de diapositiva</vt:lpstr>
      </vt:variant>
      <vt:variant>
        <vt:i4>33</vt:i4>
      </vt:variant>
    </vt:vector>
  </HeadingPairs>
  <TitlesOfParts>
    <vt:vector size="35" baseType="lpstr">
      <vt:lpstr>1_Matrix Templates by Slidesgo</vt:lpstr>
      <vt:lpstr>Advanced Topics in Geometry - Doctor of Philosophy (Ph.D.) in Mathematics by Slidesgo</vt:lpstr>
      <vt:lpstr>Presentación de PowerPoint</vt:lpstr>
      <vt:lpstr>¿Qué abordaremos hoy?</vt:lpstr>
      <vt:lpstr>Preguntas guías</vt:lpstr>
      <vt:lpstr>Antecedentes de su estudio y qué involucra </vt:lpstr>
      <vt:lpstr>Babilonios (~3500 AC)</vt:lpstr>
      <vt:lpstr>Egipcios (~1900 AC)</vt:lpstr>
      <vt:lpstr>Presentación de PowerPoint</vt:lpstr>
      <vt:lpstr>Griegos (~600 AC)</vt:lpstr>
      <vt:lpstr>Presentación de PowerPoint</vt:lpstr>
      <vt:lpstr>Notar que:</vt:lpstr>
      <vt:lpstr>¿Qué son estos conceptos? </vt:lpstr>
      <vt:lpstr>Reflexionemos</vt:lpstr>
      <vt:lpstr>De acuerdo con el Marco de Evaluación y de Análisis de PISA para el desarrollo (OCDE, 2021), su examen de matemática toma en cuenta cuatro categorías: </vt:lpstr>
      <vt:lpstr>Salazar (2016) hace notar lo siguiente:  </vt:lpstr>
      <vt:lpstr>Según Weisstein (2013) es la curva que constituye el límite de una lámina o bien a la longitud de este límite.</vt:lpstr>
      <vt:lpstr>Stephan y Clementes (2003) hacen mención a algunos conceptos importantes sobre la medición de longitud.</vt:lpstr>
      <vt:lpstr>Según Soto (2011) es la superficie que cubre un cuerpo o figura geométrica. </vt:lpstr>
      <vt:lpstr>Homólogamente a lo descrito para la longitud:</vt:lpstr>
      <vt:lpstr>Según Soto (2011) es el espacio que ocupa un cuerpo.</vt:lpstr>
      <vt:lpstr>Vergnaud (1990) menciona que el volumen es una magnitud que es susceptible de dos tratamientos: </vt:lpstr>
      <vt:lpstr>El razonamiento de Vergnaud, también aplica para el área</vt:lpstr>
      <vt:lpstr>¿Cómo se entienden las relaciones entre perímetro, área y volumen?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Referencias</vt:lpstr>
      <vt:lpstr>Referencias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Práctica Profesional II</dc:title>
  <dc:creator>Valeria Randolph</dc:creator>
  <cp:revision>49</cp:revision>
  <dcterms:modified xsi:type="dcterms:W3CDTF">2024-09-11T18:09:50Z</dcterms:modified>
</cp:coreProperties>
</file>