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8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C9CF-88F2-4A7A-ACAF-E2901DBD4610}" type="datetimeFigureOut">
              <a:rPr lang="es-CL" smtClean="0"/>
              <a:t>22-08-17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B434-81A7-4893-B002-39A11CEBE3C0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32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788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78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47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597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93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32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83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7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22-08-17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22-08-17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22-08-17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92291" y="567007"/>
            <a:ext cx="8352928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800" dirty="0"/>
              <a:t>Teoría </a:t>
            </a:r>
            <a:r>
              <a:rPr lang="es-CL" sz="2800" dirty="0" err="1"/>
              <a:t>Bioecológica</a:t>
            </a:r>
            <a:r>
              <a:rPr lang="es-CL" sz="2800" dirty="0"/>
              <a:t> como herramienta de análisis hacia el “otro”</a:t>
            </a:r>
            <a:br>
              <a:rPr lang="es-CL" sz="2800" dirty="0"/>
            </a:br>
            <a:endParaRPr lang="es-C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5" y="3758345"/>
            <a:ext cx="4193338" cy="2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5" y="1612662"/>
            <a:ext cx="3666082" cy="25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5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85055" y="541175"/>
            <a:ext cx="8352928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800" dirty="0"/>
              <a:t>Teoría </a:t>
            </a:r>
            <a:r>
              <a:rPr lang="es-CL" sz="2800" dirty="0" err="1"/>
              <a:t>Bioecológica</a:t>
            </a:r>
            <a:r>
              <a:rPr lang="es-CL" sz="2800" dirty="0"/>
              <a:t> como herramienta de análisis hacia el “otro”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2" name="1 Rectángulo"/>
          <p:cNvSpPr/>
          <p:nvPr/>
        </p:nvSpPr>
        <p:spPr>
          <a:xfrm>
            <a:off x="1028124" y="1760165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err="1"/>
              <a:t>Urie</a:t>
            </a:r>
            <a:r>
              <a:rPr lang="es-CL" b="1" dirty="0"/>
              <a:t> </a:t>
            </a:r>
            <a:r>
              <a:rPr lang="es-CL" b="1" dirty="0" err="1"/>
              <a:t>Brofembrenner</a:t>
            </a:r>
            <a:endParaRPr lang="es-CL" b="1" dirty="0"/>
          </a:p>
          <a:p>
            <a:r>
              <a:rPr lang="es-CL" dirty="0"/>
              <a:t>Destaca la importancia crucial que tiene el estudio de los ambientes en los que nos desenvolvemos. </a:t>
            </a:r>
          </a:p>
          <a:p>
            <a:r>
              <a:rPr lang="es-CL" dirty="0"/>
              <a:t>Defiende el desarrollo como un cambio perdurable en el modo en el que la persona percibe el ambiente que le rodea (su ambiente ecológico) y en el modo en que se relaciona con él.</a:t>
            </a:r>
          </a:p>
          <a:p>
            <a:endParaRPr lang="es-CL" dirty="0"/>
          </a:p>
          <a:p>
            <a:r>
              <a:rPr lang="es-CL" dirty="0"/>
              <a:t>Microsistema: </a:t>
            </a:r>
          </a:p>
          <a:p>
            <a:endParaRPr lang="es-CL" dirty="0"/>
          </a:p>
          <a:p>
            <a:r>
              <a:rPr lang="es-CL" dirty="0"/>
              <a:t>Corresponde al patrón de actividades, roles y relaciones interpersonales que la persona en desarrollo experimenta en un entorno determinado en el que participa. </a:t>
            </a:r>
          </a:p>
          <a:p>
            <a:r>
              <a:rPr lang="es-CL" dirty="0"/>
              <a:t>En el caso de los niños, los microsistemas primarios incluyen a la familia, el grupo de los pares, la escuela, el vecindario, es decir el ámbito más próximo del individuo. </a:t>
            </a:r>
          </a:p>
        </p:txBody>
      </p:sp>
    </p:spTree>
    <p:extLst>
      <p:ext uri="{BB962C8B-B14F-4D97-AF65-F5344CB8AC3E}">
        <p14:creationId xmlns:p14="http://schemas.microsoft.com/office/powerpoint/2010/main" val="39087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familia latina fondo blanc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familia latina fondo blanc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sultado de imagen para familia latina fondo blanc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Resultado de imagen para familia indígen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94" y="384801"/>
            <a:ext cx="3428994" cy="227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35" y="105172"/>
            <a:ext cx="2914632" cy="26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ambienteg.com/2011/10/steven-alix-and-famil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98" y="4281410"/>
            <a:ext cx="3291724" cy="26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recerfeliz.es/var/ezflow_site/storage/images/parto-y-maternidad/pareja-y-sexo/parejas-homosexuales-con-hijos/parejas-homosexuales-con-hijos/317784-5-esl-ES/Parejas-homosexuales-con-hijos_articulo_landsca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22" y="4281410"/>
            <a:ext cx="2984550" cy="22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data:image/jpeg;base64,/9j/4AAQSkZJRgABAQAAAQABAAD/2wCEAAkGBxQTEhQUExQUFhUXFBcXFBgXFhUVFBYVFBcXFxQVGhgYHCogGBwlHRUVITEiJSkrLi4uFx8zODMsNygtLisBCgoKDg0OGhAQGywkHyQsLCwsLSwsLywsLCwsLCwsLCwsLCwsLCwsLCwsLCwsLCwsLCwsLCwsLCwsLCwsLCwsNP/AABEIAKABOwMBIgACEQEDEQH/xAAcAAABBQEBAQAAAAAAAAAAAAACAQMEBQYHAAj/xABHEAACAQIEAgcEBgcFCAMBAAABAhEAAwQSITEFQQYTIlFhcYEykaGxB0JSwdHwFCNicoKS4RUzorLxJENTY5PC0uJEg9MW/8QAGQEAAgMBAAAAAAAAAAAAAAAAAAECAwQF/8QAMBEAAgIBAwMBBQcFAAAAAAAAAAECEQMEEiExQVETBSKhsfAUI2FxgZHBMlLR4fH/2gAMAwEAAhEDEQA/ALW0lTbCUlq1U2zbrIi8KylS0WgRafQVIQSinFoVFOKKBhKKMChWjFMiwqMUIoxQIIUtIKUU0gDFEKAUQqQgqUUIoqdCFrxNJNYrp308t4NSlsh8RMZdwhie16RpvqKYjX3sYqauwHdJrm/FvpftWr162tpnyOVVlZSr5YB15drMNjsK5V0j6TYjGEC/dZ1BlV0VAdtFGk+NUTabUwO+8A+l3DXWC30ewTs0h7fqRBXzIjvIrolm8rgMpBB1BBkEcq+Q7LV0DoB06uYJlt3Sz4Y6EalrR+0g3jvTnuNdwD6ApaawuIW4quhDKwDKQZBBEggjcEa05QB6vV6aWgAYoYo6SKABpKOKSKABihijikNAAEUNHQmgATQEU4aEikABFAwpw0JoGMMKbIqQwpsikBnrS1Ktimra1ItiqS0cWnVoFpxaYBqKMUIoxTEEKMUC0YpkQhRigFEKBBiloRRVJAKKIUIoppiFFEKCiFMRF4viersXbkxkts0jllUma+Xr125fuSfaJPZGyknUeczJ3Jkma+nekF9EwuIe5GRbNwtOoIyNIPnt61859CbMtJ5Dz86UnSslCO50Fb6NP+Pj3U3i+jlwCQp032rovDLaseyQSNxIJHurQW+FBhWVZZtm14oJHBf0Y8qHrI0NdA6ZdGima5bEc2A28xXPcVqA3v8Az7jWmE9yMk8e06z9DHSzKxwV1uy0thyTsd3t+R1YeObvFdkFfIfDcabbq6mCpkbjUeWvfX1H0R4ouJwlq6rZgy694Ye0h8QZHpUysua9XhS0xCV6lpKAEpKKkpDENCRRUJoAGho6GgATQmjNDQABoTRmhoAAigIpykpDKJBTq0C04tUFgYpxabFOLTAcFEKAGjWmIXNTi03XutFMQ+KUU2r0QNMQ4DSg0AohUhBg0tCKWmIKimhFEKYGK+mPGPb4ZdyT23S25AnKjHtE+BICz+2K5fhsO+Hw1sqplgpY8lzamY10nkD612vprw/r8DibfNrLx+8FJX4gViOH2ldcpGlUZpUkaNPG2zH4fGlzJXK6NlDBtGaWAC5oLA5d1BAkSRIFbWzxBxhVuBtW9+wj503xPhi2rZIUKD2eUme6jTDRbtrP+s/0rNkmuxqhB9zOtx4AkObzFicv986sQQpCjUGCQPXxrD8ewwzF7Y/VvqO4NzHzrrCdFbU+z3HYHXluJBpnivALIssmURB9/f5zU/VUWqIPE5J2cUtb+tdi+gvjBR7mFc6OM9uT9ZfaUea6/wANckNmIJ2Ox8JI+6tL9G+MKcQsHnmMa88p09Yj1raYOh9OivUi+FLTEer1er1AHq9Xq9QAlCRRUhpDApKUikoAE0JojQmgATQ0ZoDQMGK9S0NIRSCnBTYpxapLQxRigFEKYgxXnvhdyBSVzH6R+MvanIQrscqwSTkChizSIHtCNfMaUxF30r+kO1YDJah7g0K6wPNoj032rmPFummLvElr1xQeVtmQDyIM1n9T76ssLwYsMzGBpPgPvqTqPUSTl0JeB6eY+yZTEuR3XAt0H1cEj0IrWcD+lm7IGIQMOZQAHzj7qxeJ4WCITZefMn8Kqhh435c6aaYSi4n0zwTjtrEoGtOriJImGHmtW6NNcH+jK6r3HsuNSvWWnBKujLCkhxqAZUd3fM12XhONzIFZgbigBuUmNTHKd45eOhLEW9KKAGiFMQYohQCiBoAj8TaLZ+Ncrw17qrjpyViPcYn4V1bFiVI8K5Hx89Xiidw+/dOzD5H1rPnRo08qYfFse7hShUkGYaSNNtvzrU65iLrhVNlRHZP6yDO+YQCI18D4VlcOFDkPcuKJPsnb4VcJiDBKYlW12a2Dpy2Iqhw4NiZqbGPKSjGY1BO5FUfSLHgowBAmFk6AZoXf1qHbxLAk3GDfZgFR8SSPfWO6c8TzBbKbEy3jHL3x7qjCLnJIjkkoxbKTj19C4S3qtsFZmQzFizEeGoHp3RTvAma1dtXokLcDfykGonC7azDqx7oIFbBsVZeyLYtm2cwM6EATOkQTHxk1ub28GFJzdn0DwfFi7aR1OhUeP52+dTTWM6AcQRrSWxcUuFHZntTAB0OpEj4VsQamnZW1QVLSV6pCFpK9XqQCUhpaSgAaSioaQwTQGjNCRQAJoTRE0JoAE0lLSUgKMUc0Ao1NUlg4DRA02KKaYC3G0NcU+lZ/9qRQsfqgx7yXdgSf5BXaLhNcb+ki4LuOVVQhlXq2JM5wsMIHL2389NqknyKrMjass5AQSC2v9a6FwjgwZcrkkERE7eAMVlMMiWSZ5nQfh31d8Nx5SGt3CRAMHuOxqnK3Lp0NOFKPHc1WN6OIbeVVC/ujWPSsXxro0wLGQBqFXv0Bn36VtMVjm6lWBMnurJXMaCzgIzsoLXN5VViWKxqO0NfPuNVQcr90sko17xm+iXE3w+LtEHL28jSNlfQyCRoDrvyr6H4Sum4IOu2pJ+t3fCuJ2MOqX8PeVRJvKNZ2eV156TI9K7fw/QR/StimpGOUHFlmKIU2poi0CToPHQVMroItRzTKuDqNRyI299UXSXpJZwtvPebeQiLq9wiJCjuEiSYA76YdAem/Sy3gMOXMPdeVspyZhuWI2VZk+g3Ir55vcWvXsR1juWdiZJ0Gv1QBoo0Gg0qZ0w6QvjL5uuMojLaSZCJMxPMkySfuAqnwynMsb5h86GuAT5Njw7i6E9sQw9oHetAeIWWErA8qzBwK3VBI7Q57H3ipOE4KDzf+bT4a1hnGLN8ZSJOO4hm7K6nw5DvNY3jP96f2QJ8zqfmK6BbwCWlMDXvrG8a4eygXSNHJB8zJX4D5VPA0pENQntK3LpUrCYrIRmkjnzNRbJ08qMitTjZiUmnaNZwTi6M/VgqZ2DCJMiImI33rpHA+kzYdzaus1xNCQX6y4gb2WUkyyfs+BjmDwllBp3D32tuLik5gZJmSw2IM76SKpeGncWaFnUlU0fWGExSXUD22DI2xG39D4HanprA/Rfjw4ui2S1tgrq0FYaSrKZ56x/8AXW4xOJW2rO7BUUEszGFAG5JO1WY5OUbZVkjtlSHq9XKukf0y27b5MJa64De47NbSf2Vyyw8TFZx/pnxWUfqbWadSCQCJGymSDE6kneY5VMgd3pK4xwv6bHzRiMOmWRBtswIHMnNOaPSt50b6f4TGubdkuHHJkiRpqInTXnB0pDNWTQmvE0lAHjQGipCKAAikiipCKAANIaI0kUAcXXpRjh/vLR81H/jTi9L8b/yT/D/UVjbb4rkC3lbR/wDKKdOLxI9rDj1s3l/ysKxbJeTdcPBs16aYwb2rJ+H/AH04nTrE88PbPkW/GsGeNuPatWvfdX5vTi8eHOz/AC3Y/wAyGjbPyHueDeDp7e54X3FvwrLcfx/6ReF42zbYFZGuwUqx1A5ZfdVeePLH9248esUj3ZBSXOOprlDA5YAKiDMAiZ056/jRHffINQrg0PDeHC4VIMMNQRofQ7irvEcJWxhyIAUSQAAFBbRiAOZ0E77dwrM9HuKBCCecenga0PEcb1/YDqIgjnJBkSOYqEtydFiSaTBt/wBwh5Bj6DSKsW4OjgPygbRHp3VAsWbuXL1qZd4CTr3QTEeP+tIeKdUerUlhAEdxAqumu5O0yLftIL9ofVW4rGe4AyfTf0rfYHjlljuQO8gwR3jn3bgVy8M1692tBImP3gAD8T/DV9hmysyN45T4Hl8vdW7T4vdtlkdNHLyzZY3pIBItCf2mmPQbn1rP47ij3PbYmOWwHoNKg3rsVU8V4iLdtnPL4+HrtWtRSNMNNjwq/iaPE9OkweEIbt3cxFlJ3DCcxPJQZk+IFck4txS7ibjXbzZnIjuVUGyKv1VGwHiSZJJMPF4prjl3OpPoByA7hQ3DpUH1OBnmp5HKPQYbUzVlwSxmv2xykk+ik/OKggbCtX0E4eLly47bIoA83OvuC/GoZHUWyONXJItkwJUgj1qxtWIIIq1TDrtRCyNK50mdOKSItrBZhLVWdJ8MDY6uBmbbwCmQfeB8a0LMFBZjAAk1mcZiM7M7EBQCTOyqOX58aswQblfgx67UenDaurOeIIYg6HY+BG9ONVxiuGNfuG4isqnmRBaNJjcaRv8AOhfgbL7QeO8aCTtuK2PLEzxxTkk6KdaUVOxHC2UdkzpqDvVc+lSUk+gpRcepsfo36Wvg8VbV3/2e4wS6DsmY9m4D9WGIJ5QW0mCGfpA6a3MfeZVZlwqmLduSA8f7xwNySJAOwjnM4+/QI1OgsV2psmjy04MK3cfztSuhpWRjUrhPEbmHvJetNDo2ZT8CPIgketC2GOmn52pgrRYVR9W9FeMjF4W1fAjOskaaEEg7E8x31bVzP6CsYWwl62TOS6CBpoHUHz3BrplIBKQ0VIaABpDSk0BNAzxpK9NJNAHzu/Drw3tE+TWz8yKHq7ia9XeHkhP+QmoFni10bXCfX8Kl2+P3RvHx+8msprseGPI9o3F/eW4vzFEvEbbbuh84PzorXSJvsz/EPkFFShxlT7ST6CPiTUWySvwJg1UsDbCZtYKqgIBEHUcoMetDjuEG64NxxpyUST5sf61ZcHsJL3QoBuQBAgBV5bDUsCfdTl3DyTFasOBNKUjZiwbo2zL43DHDv2ZKHWTvm5gwI/JqVZuJcMwRoPZZh57Grd0kFXWQd9Jqkv8AB2Q58O3Ocjez/C26+R+FTy4O8SGXA1zHp4Li0qRli6T39Zc9+8VGxt1bPsjKxEHmTPj30lnjWJIy/o5zd+y++IpeG4PO5d+231m+oo+yneddW8YrPDDOT56ChjcibwTCMEDP7dxwY7lT2R/mP8dXOIANRhezMAo8BqIH4etPXJjyHyrfFbVSOpBKKpELE3YrH9LsWTkQbasfTb8+FaXGNWJ49dzXiPsqB6nX7xSl0MXtDJWKvJCtilffypbW1DVZwDyDWtp0NxBtKDHZcnN6dkH0g+81jU51u8Jh8qKvco98a/GoyVqijNkcKa6mvABGYEEHamb2JVNWMeHM+QrK3CwOhYeIn7qVLpbcz3k/nWsv2fnll79pvbxHkl4rHNdMcuS8vM1BuWTduC2PYUgv+0+4HkND5+VTLC93r3wNzHOBJirPDYAWrYLLnOrHYAsZZiSSAo3OpgVKclFbYlejg8s3ln2+ZZ8P4WIGlWx4IGWDVXwXiVq4qvZJgxKmdCQCNDquhB2EzpIrStiAqCfWs2znk7G/wYPjHRka5ZH+n9BXP+L4EiZENr8OXr867Xi7qsJGtYDpmi9XOxnT408U5KVEckFKNnPLokVI4Xg88ctv60xnEnzNTuG3sn2dOUwxHhOh3rfK64MMKvk1fA+BIIZgC0bHYT94q9fhdsrsN5/CqfhPEwyncEciNakXOOFSBkEE7s4Ueg51ikpNm+OyK4I/EODACQBoIH59awvEMJkYiuoWb/WQCoIJ3Ugj1FZnpnwzq8rDXMYqWGbUtrIZ4Jx3If8Ao5xj2xdyMRqkgEjkddCK31rpBe73/mf7zXN+juBa0P1gYG5qsgBcq7EkmQTJ5R461e9STsJ8tTWTU5HHI6L8GFPGrNkelboJZrnvTumO1bNInThpjMfVUPyisaSwPtMPCSKJWb7R+P31X9qkv+k3pYm5/wD7BxuE/lb5gilPTUjdF9M39aw5ut3j1AP3U11z/sn0A+VC1U/IPSx8HQV6aJ/w/wDH/wCtOjpjb+wff/61zrPO6j4j76TT7I95qa1c/PwRF6SHgoTxG23toh/eSfupRbsN9S2P3XCH3BgaqmssO73EfjXltsTAWT+zqfjFb6ZiVFw3C0iYvIO/WPe6mm1wI+rdH8Sz8QR8qTB8HcEM7rZHeTLf4fxp7FYi2nZF17w8c0H1J+QFQddyxJ9mWvDLhFu3y0We4FwCD/N86mo/aYd4B/PvqBaaCRpqI128J8OU+NIuI7cHQ6jXfvg+Ig/OujDhI6+N1BE69ejYTTQt3GBPYXbkSdZ9OXfzqx4VYW4GIMMsz2gIaRqSfZC7k7mViJmpd5EUlpAt3EIOssjnUAKTmYBwpB5qw51PcUz1UE9q5+v8dCiGFkAs+cGSVGhhWKmRABkqftbr31frw+2sqozQl3tEaZwjXbQA2jIu/wBY5uQFVQu58qWrZZtVDnshgzBoy9+aNZ2A86veH8BvPdCPdWciswzdgKkKsp/vIBiDIjnrqFElka3SlXX/AF/PwPYY9qwsIQyKXmzY2DMLkRbGwQ/GoeIYNae4VCkMFQIMoYspkET9XKG/ijnQ8Qwxsu1tspE6MvssBzB9dR30vD8Cb2gYKqnUSSSWmXC7TAVeXsilRatPFLcnxxyvzfz6FBfWsHxf+/ufvfcK6DjFhmG+Vis8jBIn4VznENNxyebt8CfupS6FHtJ+7FHuVADRtQKKrOQT+FWc1xByzSfJdfura6EVlOj8i7IE5U182Onlsa1iaiQPMVFmDUu5UNGyO9j4TApWA8AANpirjopgRfxlqyRK9p7g/wCWgn4sUX+Kut2cOtlQtq2qp+yAPUx86JRaq+4YsDmrs45wi3nuLB58vHSK3NnBkrEAgiDQdIryHEooK5lQllBEqHPZkDacpjyobnGFtiO0SfsqWA9RWLNzM7WkxLHjoaw3D1tkpZtW1UMWYIiopYDU6AAnvih4vffqme2mdxAVJgGSATsdpJ2J7OgJNNYd7dxyB+rutMn2brRqJkaxMie/aJq4tYMle147abkk+mtVttO3yadqquhlsDxA31JNk2buUGDoSCSBmH8J3APhrWS6f3MiidzyrY9Iek9nCuFbM9yPZUDRTzJOi1zfpFxKzi+tuksHUoLNvMBEnUlYOf606iOzvNWY4uUlKuCqc0ouN8mYtLyPrV90awhuG4kEqUBaDB7DqV1Go1107qoV0aK03RbHLZN1mIEhRr3CT9491bJtqPBkxpOSs0/Rvh9sXyqrCrbCwPCddfzpUzivBVYlSP1bZZjRgUbMO1uNe6PhUHguNbrHe21sgrrIMxI7jr8KuOKOVt5s6yNSNQpHqSR8axvcpWb0otUOcM4JasL+rDKNIliRA02J0qJxXAC+6BhIUkxMCNiT6E0/hOkKXLYPMCPX0qi49xR+sRLLQ8EtESA0BdToNjr4VQ92+y5RW0gdIbLu3VWV7Ke2Aw0aSQm+w/DuqkuYDErtbuena98Gtjw3CMigbnUsR2pY7mQandW3NfeCKpeqlF9LLHgi+5j+F47GEtnu30gCJa4JnTSTUx72JOnXM37wzfMVpCB4+/8AGmCs+1B8xPptFReqcuyCOnS7sx54zd+2v8q/dRf2zd/5Z9IrUXMBbb6ls+g/DSoz8Htf8IemnyprNjfWIelPsyjXjVznbQ+TH+lH/b7f8H/H/WrF+C2vssP4jQf2Ja739/8ASpb8T7fX7i2ZPP1+xSNiz3afvPHhpmihOLI2gen41Zu68ra6cyMuvkKaL/sqPQ/eav3oz7GVly4W3JPmaRdNSYjnsBU+7fjkPcaiXMYRrC9+39alF2JqjoGN4G4lk7SzHip5gk6Rt+FVON4ZdkHqrsg/Zb3THdMTW9walTmBIPsvrAbSVJjvHON58RT2OWUgax4KrrzjTQj4eNdSLKo62ajtaTOd8Nv3EKvZYCDM6SZABViR2lgGAdpbkYrW9DkS/ii+Ky3OwxUOAVzAqJg7wM0d0eFZm9fOHvOFByv2o5Bxv4gTrB79JirLgHFFtXkkEyGUAZRBIgGWIUakCSRue6n2ZqgoSxSlFU6OoJhMOAepS2paVzKoESI0IHlUXE8FuEAgrIO2Y8lUaGIHs7GNSTzqsw3E26xQihkZGYOrp2ShHYIzGScx2+yal3eJElgWcCB2hI37j3j1jSq1Lyc+OWcenJSdJuHBLRYaHOGyASwVQVYwuwlpPIR5VlheK6qSp75g1q+NYmMIELuxyhAWLZ7rEZC0W4znU6QQWIETWDxWcQ1xWtJAKBgZKnQHX2pNWp2dXR5pSg936CYq8APIVz7die+T7zNa7HuWtXW1ACNl8yOyPOY+NZJKJmP2hJtoR6VBtSH5VedDBZOKXrlzqFYqpAKl9Msg7j2tNfhVUnSs58Y26JnRfLkJLKM7xJ0AA0knkJzGuhrwKyvD7164LguqsjXsAs2S2y5faQnedRBkCoPFeBo6k2QiH6pVYQnuj7xTXRW71mGxuGJK3DaZraEmM9vRrcbaMLcRrGblqLNO8eRbovlVaIZNP6cm5K76MtPooA63E3CNQlu2p7gxZn9JRP5a2GJ6VWLbDMzhSSM+VmBIAM6bAhlIPMGdoJxeFwS8Pwma7LXLzjOubKgUq3Z0GuhKzP1yQQQpFbeNu+QzXId7sXWukIAt18oyR2YUSxkiM0CQCaetc5Sc4Ljz24N3s7Dhm9uWVfh3NXj+FYXFXXuWMUi3yMylLbFsi7i6szcH7TEZeUayXD+DkqHuKHXXtDYxqSA0SIEyJGm9Q+K9JcPhzce463UlgloFxdxBQwWdhbKlGKhgMwXKLY5QeY9LeluIx7k3TCbJaX+7ReQj6x21PwrH6e/lk8s4Y+I/XyNf0h6S4C20JLkHa3sCD9qQo17pqtxX0nXXUrasqgiAzOXPnlCj51gOqnU7VIGmgqaxRRklnkwr91nYu5LMxlidSSedRbj66ASaO4/Ib/KhRI3351YVEN1IMnepli66MHSCRyIlWHcaS4k1I4bw57zZLcZgCwBZUmCBoWIHOfIUPoWY+ZIl8Iu23uQQqMT7JLLHiGUyRWztCzZGZuqBj2llj/M2o8qwmN4c6D9fZuJBjMyMonwb8DSWMIp1Ha7pJMeUnSs81fc6WPFLoqZo0xZYnqgSpOjHafPmalX8Ewtl2t2bpGpFxUVv4bkfBp8xtVHavXJ9t9Nu0Z986UTuT7RY+ZJ+dUNc8GuOlbXLLa2li4ki1kbuBIIPmhg0FkOnsXbqeVxvvpvg3GLmHfPbyExBDorgju11UfukTXWuh+MwWOUlrKC6AOsUgSJ+sGEZl8dwd+RqUVbql+pn1OB41ujdGB4Y2McOVv3WCkDtqLok665iIoMT+lqRJtGWC62UU6nfRa7JiOi2EgnqguhkhmXTx1iPOsJxDB2soJd3MkmLl3IHBI7IJPhrzmdqjlwuKtr6+BnxZU+EzMdXiAPZw7eMup9wWKauNfH/AMcHxW4v/cRVjfGUwHueX6s6eZWaZbEH7f8ANbn4hhWP7vujT94u5BbFuBrYvT4Q3+WaZ/tTvt3/APpP+FWL4siNUJPKHUgcjzpf0k/sfzt/+dG3EPdlMmW08fz600TTLXRGpAHuqvxl/Oco9ncneTV8cbbKpZEkWF9h4VCvERB93hUp228h8hTBwhu6AjTX8n/SrMa5I5G6Ov8ARHiP6ThbV0f3ioLV4HmbfZDx+1E+G3KrfE6qf9PSBWb+jzh7JhbZUsD2joVUGSTOxzbjUkzGw2GqxCud1UeRBPxXT0Nb0zA1yYTpPY7GoglpQwJMbgeEE/CspZxEbrI37Q93OtH0mlbhJ7WnIMXMagZiTm3iBzqmti4phra5REGRmGnPl8akn7zNukTotcBxa+F/VsH29pmYjQAakDLEARMCpd3jV1QM9wAnZLSAsfLNJ9RFU5xa97d2ggekj5ClWwTqx6tDuJhm/eJ7UeBqfBvWDH1pNkq1xV+tW6zw6GUTW40wR2/EgkSSNDAineN8RfE3BduwiKMttBLHXc+LH4DTvJihlUAIv7o2HnHIeNC8jtE5m2HcJ5KOVSLPTjdkbHPm7JEcgo+qp0Pm55nkPecYEKllO6kjzjnWtxb5ezPa+se6eXnWW4q8XfMD30p9Dm67nkbOxp/h93I2aM2kd3MGdj3eHnEgxM2s8vlRoS5CqCWY6RqTVbOarvg69wzHscNbciWdVa2uZBkDk5TlBJA1BG5A5A6UHDOGXrWIa8QpGsbjTKqgkctiYk71U9D+GW8MJbVzqx5DwHh8/lqeO44/o9x7RJdUJRQCSW2Xs7trHfWKOTZJ7H14Oi4b4reunIxx+3bxAV8W6qLYMRCAKdxMzrHfyqJw/jWDt2bt+2ALdt1shiCzE5cxK59WJzAelZvo7gLWKa4MeuJF2ZtXcroiiIKgZckz3jn4GrFuhadSbK37uXrOsOm7xlE9nWANB4mrJZGo7ZSdfAgo370Ir+TD8T4u1661x92MxMhROijy/E1FFznWjxH0d4oH9VF3nrKt6DWazeMwt200XEZfMae/ar4Ti1wZJ45J3JDttuZpMxO23xphbg5mnBdHLWplVDu1Nsa8zUBakM8Wq46I8OS+943WdEt25OUCSWYQsnb3HTu3qu4Zaz3B3DU+laPhWLtIbkdi8hFy0dCl2MmdW0kMAugB1OUaak1TlzRpwwf9SJWGuXLRIR7qe0D2mMRoQQezpERHI1Du2ULgtaRiIZ4JtFte0D1cDXviauLHSJmg3Ldh4yA/q1BYKSSrQNQWIaNpG0mQ1bxGFfR0a2BCl1YsWygs5yuSBLEqNzGX2QIoJepO+pD4fZwrFUe7cw7G2SS6i5bZgF1U5hAPa0ZpGZe4mm+OcHu4QKzZbllzC3FOx17JG4Oh8DGhNXGDwVq5f6hj1ltkWWgIQzIDKySFYFtNfAzqC2mHXC3r+HxA6y1dYKCO5QWDydmUqDAnYjXSap0mdDT55yVXyjPW4OqnQirvojxP9Hxdm4xhc2W5+44ysT4CQ38Iqix3U28QVw7M1o6rm3UyYWYE6ZTsILZTJUkuqarktrOhBxywaf5M61024hisOyPYcBGBDgvcWHXUEZQRqD/hPfWVTpLiCcjWpmT7YO0faPl3VbYLEDE8KHWZmNm6EYgSwykZW137F1QT51nzh7aklWud3aC/jVWacU+b5/E5UMTVruuB67xIkdqxcHfGRvkxqI2Nt81uL+9acfGKekj66+RBHxr3WP8AsnyYVn24n3LLyLsRDjrJ0D257pyn4iaLsfaUeTrHzqQ90/WWfc3ymmDat87K/wDSH/jT9OHaQvUl/af/2Q=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28" y="1124744"/>
            <a:ext cx="4257536" cy="216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02" y="3573016"/>
            <a:ext cx="36484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5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74145" y="548681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/>
              <a:t>Mesosistema</a:t>
            </a:r>
            <a:endParaRPr lang="es-CL" dirty="0"/>
          </a:p>
          <a:p>
            <a:endParaRPr lang="es-CL" dirty="0"/>
          </a:p>
          <a:p>
            <a:r>
              <a:rPr lang="es-CL" dirty="0"/>
              <a:t>Se refieren a las interacciones entre 2 </a:t>
            </a:r>
            <a:r>
              <a:rPr lang="es-CL" dirty="0" err="1"/>
              <a:t>ó</a:t>
            </a:r>
            <a:r>
              <a:rPr lang="es-CL" dirty="0"/>
              <a:t> más microsistemas, en los que la persona en desarrollo participa como cuando por ejemplo, los padres coordinan sus esfuerzos con los profesores para educar a los niños.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67" y="2420889"/>
            <a:ext cx="3439537" cy="23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580005"/>
            <a:ext cx="3895990" cy="24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19536" y="764705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/>
              <a:t>Exosistema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dirty="0"/>
              <a:t>Se refiere a los propios entornos (uno o más) en los que la persona en desarrollo no está incluida directamente, pero en los que se producen hechos que afectan a lo que ocurre en los entornos en los que la persona si está incluida. Ejemplo: para el niño, podría ser el lugar de trabajo de los padres, el círculo de amigos de los padres. </a:t>
            </a:r>
          </a:p>
        </p:txBody>
      </p:sp>
      <p:sp>
        <p:nvSpPr>
          <p:cNvPr id="6" name="AutoShape 2" descr="data:image/jpeg;base64,/9j/4AAQSkZJRgABAQAAAQABAAD/2wCEAAkGBxQSEhUUExQWFhUXGBwbGRcYFxocHxocHhceGBoXHhgbHCkgHBslHhgcIjEjJSktLi4uHCA1ODMtOygtLisBCgoKDg0OGxAQGzIkICQ0Nys3Liw0MDA3LCwtLSwwLDIsLywsLTQxLzc3LzQsLCwsLCwsLCwsLDQ0LC8vLCwsLP/AABEIALoBDgMBIgACEQEDEQH/xAAcAAABBQEBAQAAAAAAAAAAAAAGAAMEBQcCAQj/xABJEAACAQIEAwUDBwoEBQMFAAABAhEDIQAEEjEFIkEGEzJRYRRxgQdCU5GSodEXIzNSVGJyk7PjJLHB8BU0Q4Lhc6KjFrLC0/H/xAAaAQEAAgMBAAAAAAAAAAAAAAAABAUBAwYC/8QANBEAAQMCAQgJBAMBAQAAAAAAAQACAwQRIQUSFDFRUqHRFTJBYXGBkbHBEyLh8CMzNPFy/9oADAMBAAIRAxEAPwB3gvDjmK6UQ2nXPNp1RCFtpHlG/XBZ+Thv2kfyf7mKLsP/AM9Q97/0nxruLiuqpY5c1hsLLnsl0ME0OdI25v3rP/ycH9pH8n+5hfk4b9pH8n+5g+1jzGPdQxC06o3uA5Kx6KpNzieaAPycH9pH8n+5hfk4b9pH8n+5g+7weY+vC1jzGGnT73Ack6KpNzieaAh8nB/aR/J/uY8/Jw37SP5P9zB9qHnjrDTqje9uSdF0m5xPNZ/+Thv2kfyT/wDtwvycN+0j+T/cxoGFhp1RvcByTouk3OJ5rP8A8nB/aR/J/uY9HycH9p/+L+5g/wALDTqje9uSdF0m5xPNZ/8Ak4P7SP5P9zC/Jwf2kfyf7mNAwsNOqN7gOSdF0m5xPNAH5OD+0j+T/cx5+Thv2kfyf7mNAwsNOn3uA5J0VSbnE81l9PsW2pga6gBmAPdyTE3jXY8pt5CRNwPKHYwtMVwR0Ip+ITEj856EX6x5yDCtQB7yBLFnnp8/b38qEecHzOOGRdGoSo0+hFhygk2gW36v6WadPve3JOiqTc4nmhHJ9jS5b8+AFi/dSIIBBnvIAM9YPpjur2LKqW77YT+iMAdCeeYiCbWDehwXVZdiQCwBMAMBIJI8JF40xaDb446zLAjlsytdbkEi2m6THQlZtOGnT73tyToqk3OJ5oOHYywLZgA6iunuryJkfpbkQNvO04cPYc2jMLB693IuQBcPF2IH44JM3JkyNYaFYKCZsoYSIHzp3iAfTDtCr4hAM8wWTzSI3OygtpkWtFuY4adPve3JOiqTc4nmgz/6SYiUq6zNh3ZEifEDrMiLmAYx3U7HMGC9+paAWUISVkkAeK5Ok29PK+C9wCGbSep0ANzSAykIJ5yukbSD3h6YSUqj76VBiSy6Wm1wpPLsOp29ZxjTp9725J0VSbnE80K1exDASK4bzilYfHvPRgPUDzxxT7FsQx78DSTP5o2v6uOgf7MdcE1KjKiSDKq4INgdRqoVE7Du1t6gYlLmEgkCIJMeq8okeaxAGwEE3IGM6dPve3JOiqTc4nmhFexTH/rf/Ed5Ij9JvIi/WfKcR07IuVnvAPF8y3KGkzr21KY6xBIFwC6m8QSCCxlkiTJ67qTBYTG/e7QLS3QmABdr3VogsxNxN5b7vfhp8+97ck6KpNzieaDc32JdFJ76SBt3R3sI8e0tuAem/T1OxZIk5gD30ri03XvOW18FtZROh9Jkhmm4jQsMQRBvT2PkMeLQUORyhQDfdwdRZiJ/eg9ZImL4adPve3JOiqTc4nmhBux8KSa8EGCO5JN30D5/u+Mjpjxuxrghe9gmNM041SR5VDEAyetjY9S3NUwOWQGIiVY20lTEzbZSOu28scOnh0gKzM4iSxYzC9AZmZM+8Dzu06fe9uSdFUm5xPNAWc7ONTotVFTUqqTanFxEiS+194PuxR40ftFTVcrX0rco06dMAGCdjYWPrGnyGM4OLTJ8z5WuLzdUeV6aKBzRGLXV32K/5/L+9/6L41/GQdiT/jqHvf8ApPjX8Qcp/wBw8Oatcif5z4n2CyHtfxOpTzCLSfQDSNRgKaNqdq1XeQWi1yNgOkjFRlu0tQkrKWsdVOi2liQCpULve0E2AkDUWxE+VHNMmcpFASTlqbEdOZ6rLN/U+nmLDFLlmDqzKxSmxgLyrdiCTqBZpBFgQRAPWQa1W6u8123q2FOotjLA5ajCjmGsjRIPhF42+uRS49mWQsKqE3MHL5ey6iJnutxtEEi0+tBTrpRgJAIbVKleYgbBQZgamJIgDcFpxJbOtMksNMSJVyRuJJWx2IX97TcnSCyrz/jlWLVKbETJ7jLgtY8wGkwvvHT1u3/9V1QrnSFVYktSoDRJkAQpB3i/3EjFOlPUpWRpBAYRykyLwTDEAqATNgSLcwl1ANIJBBJjYwLTp01AFHLtyg7Rctgitsp2hzjIG7ymC2w0UliymByDZWkg39wki84D2grtmaaVKlI0+dmCgghUplrQQRtuR5DqMBnfkQoi5CgKwDsL9NgZa9wBM2kYuOymW15p6hgt3NZZG7SNAnYASRAAHi3M2ItlyiEU0BJJCgEkyTbck3J9cPYQwsZWEsLCwsESwjhYWCKjyNWTUMz+cYe6KhG8Abk7AmTBYWAhUVNSpFwhLFAJghqZg72ILHb02M49yunu1ZhOrSz6VB1S0LPpLSevMYjTaTRUgCGDVFn51iwtpPqbG9+djjCKL7RoDvpYsSWgqQDcsJ0ggwLCbnl/WEu5MaYIIixJgWgQbfNOkRtYwoNsc12JIg6YOpuUatExYNsSZO0QG3nE/I09YBHSCSbzqQMd7lYaL4IoeapQhGs3O8E8wATaDy8jk9JibDEhaEkwFDDrAsGHMAfK5IiRO+O87w8tHKSB6A7EEf8AUBsVB6/jEZ2pg62bTMn8xUHvlkDAe9dOCJ6pDEhwhggQbjUdvgBUCzv94xC4aqqEVUAKkSLAgCpK+V2FJbbeIyYx1Uo1HMWABO/eKbiLlqYBjVUPvYeV+M85UsQAWaZXvKQF2J1HUwa6kDr4V6TJZXmXrBE0AEk6QSVnlBVNz4jFgDJmLkEY8dCo21HvFa5kH84u3oO8JiwO88049mRKqxI/VVmvcNdNUKwtadPL+oMe6i86tQ8JAZbwCr6WQiBULxaDGq1rAsJ2rl7JElgdWuTeAbmLMDqJMwCA2keforEqNajUJ8RDaShB1SLQwFjAkdFFsRKeYANLnBnSderxE06YkEXYkoeoPMdwCMT3CNpcglQBYRptzHYR4Xb0NrYInshlhHj6ATpA8MwPEdj9V7SZxCqMZnlkNp8yDMC8dDB1C0sNgpw/lag66dZb3m5Mk2tMNEwbG/TEcUi71FMaSxWIuRfVBDCG5gQx6RGCLqlUAOqSV5Qo1QAthIEgSS94spgWxNrAMoIaQxkHVvcAAX91vruZELM0YKgtIlgYCgiASo5QLxTXf7hh3KvKy5vYbEATVDWHQRa/kB0wRVvaDu/ZK0fqMV1IFN1EAAgGBqaN7KL9cZycaJxck5KqCQoFJoHnC+HRAVCNurR8cZ4cXeSuq5c1l7rs8Fedhz/jqHvf+k+NdxkHYn/n8v73/ovjX8Rcp/3eXNTsi/5z4n4Xzv8AK0rPnqSqQD7KkDa2qpJkmAIX7sDtKk2giOnLCtpKqpMjdpPNaIt74J/lWgZykSxH+HpiASPn1JMnlvN/KPXAk+Z0BlBAbwnWAIBE2nYX8t4MyATXK3XWTDOp1A6bGdJBEMB3YKnlF+nUzvy4kLnSX1BBq1RpkKWGkKsXuwkkR5nYkE1QrXbQIYb6YAgMCBe8z1B8+hOG6C6iCzqDMQQY6DZRAEdPdvMYIiLLZ9BSBDAMomJGxaSSf1/U+YW8CbPLZhah1AENoYQTedVyWusgHrBJJkg4FZVIK2IVjJ6jXA5AABsbW3xacOfrrDvIIA3gRqsLADxTeLG84LKtGRggAknwsfMQwu1puwnoZ98FnYBR39Q7kUk+aBY1qcJIG4Cwbm5vBnAVUrELZo5jJIBAUmN2MgCbSRMDbfBl8ldPVXrMY5hSkapOoZnX7gCIPLbpbTAItjwsLCxlYSwsLCwRLHFUwpPocd4ZzjRTcxMKTHnbbBEOcOpnuwkkjRAMnbUCBDXBAWwI6jqTh9mZXJUggsxknYETbV7xy+G82vDvCAIHXTYFjLHqCSPEbSetlO4IDGY7zTUMgBQTYXMMxPmCDG0dWEwYxhE7RqBnkmCDJg2II0yOkAgm8dTAnFL2w5cmwNgaiR7u4UR9eLbMVPzR1HmPzY030khQrCJMbEwBc2F2+O8DbN0e7RwsODLA9Kajb4R8Tj3GQHAla5gTG4N12WZ0+I1VstWoo9HYf5HBf2FzlSsubWpVdwKaRrdmALd4CbzHhG2Kyp2Bzaz4G8irWP2oI+o4u+xPBK2X9rFZCupaYW4IMd5JBH8Q9cW1XPA+I5lrqhoKWpiqGl4Nse3DUve1naivl8yyUymkAWZZuRJ6g9cVdPt/mputAj+Bwfr7z/TEXt6jNnamhWaAobSpMHSLEgWMQYN4I8xgY7yJB3Bgz0Plj3SwQPiGcBda6+qqop3ZriB+Fp/A+OnOUswalOmGpqIIE+ING8ndcWVWrpqubONXhiYkXBj/ALrXNx02HPk+QHK5tvNtPwFMEfe5xeV6hmqYvqeJk2GoAATeSvoAWWxN8VVS1rZXNbqCvaN7nwNc83JCk8DywIca6nIaaLDtAAy9JrIeXck7dTiw/wCHC8sWneVp36X5MccHS1Q/rVG/9oFMfcgxYY0qSqpuGtNu7iIHIwaIiNSvbc3A64aXhjzMBTG61nP1h6Zn3nbpi6wsEVDW4WYuKp28D0zcbE61WY9Z+MnDDcPcAxTrX02PcGIiP+r6CepjBLhYIs/4zVLZerzH9E4KldMd33iMSsmRrVRJZh4YPNcGONC7REdxVIE/4cGfLvHcggbCT1N4sBcxnhxdZK6rlzWXuuzwV52I/wCfoe9/6T417GQ9if8An8v73/ovjRe0faWhklXvW52nQg3aLk+QA8z7hJIGIuU/7vLmp2Rf8/mfhYv8qOr2pOaFGWQ9YJNRxBg+Xp5jrgEnvJWbKC19oBmw1STzTE+vU4LvlDes70s09FqNOrT0UzOrWEYtJ2KqddgQJHmMB5nfUWBiLGJG1iLxJ6dTiuVuve4UMADtt03tNt7+ovA2vh3LZYatOogkmN9Vpjp03tucN5CkdQWNMSNXrG+4mR/4wSdmuFNUZhRos0jRrUam2nUCAYm8kR0EC+CKqytMBVEPr6BtQUATKqCeYkgEnznYScTcjRAXnYaQuqQNUG9oNgSTfYwVuLHBenYTNVm1VDTo+n6R4kxFKlqMQdpFj8MFHD/kzpgDW1WrO4YrSQySTZAz3naRt0wWUI9nuw9bNotWVChp7wsYMGNYE3Ig3J/0wRfJrkXp5vNK+opTqU6SPpIV9PfSUJEGCATpnxSbnB1kezVKmFAHKo5VEkA/rBnLOGubhhjjiGeo5UVDTp/nQovpPMT4Q1SCbnz9cZWFfYWKrJ1qwYBl1KwBLMwDLa/KARE7CZE+mKftpnKiVcuEqFUbXqVXCliNBW/QQG6H78ERbhYrOHZ49zTkOxFNSzkQJ0Ak6mIB+BIw2vFixsFAHvJ3jYlR9RbBFb4icXqaaFU+VNv/ALTiKOLFWKulh89TI/7uiekte+IXania+y1Qsl+UaIKsQWAMAi9ifT1G+CJrL5+YLCWleUSxI06gTCiwBBICiNWynHWafWGUQSwYEkgjmBaImL6j5wLyRbAfRzhVYO7bwJbqp8Q8UgGSLiPDbF3ks6WcRB1T3nrMsGsACbLLCJ5DtAXCyp9VGCtCkaVqQSwBUaSo6kG7Fpkk6hMzgh4c0qx/fcfU5H3RHwwNNpanABAYaQpvpgMov/DFt+VbTLAl4ceU/wAdT+o2CwpWG8x4ThzEfPNCj+JB9dRR/rjKJ1qYO4B+GIuY4TRe7UkJ89In6xfD1PNozFQbiehixgwYgwTBjbD+CKrqcNp0aNUUl067m5MtAUEyfQYq6dbmrCNRFSp8LneJtamfhcWnF9xASoH76f1FwNAP+euTpq1N76gXncbABtImSJJkAEYIiDg/hYeVR/vYn75n44n4hcK8Df8AqVP6jYm4IlhYWFgiWFhY5cwDgiA+0EGg5uf8Onnpuk2mxNp8wPLVcDwecYX/AA1SLH2ZD6x3JX6rHyF9yYABDi6yV1XLmsu9dngrzsO0Z6h6l/6T/hjupRpZzjVRar3FUoqEGGp0kBdA2wOsAkHcM17Yb7ER7fQnzeP5T4vflK4bTWm2boJpzVBlfvUIWCSo5v1zHS50k+YBi5T/ALvJT8i/5/M/Ci/KrSFbLd0xBJzCClqAgEh0MaRq0gwD+O9Xwf5GUWGr1nd/JFRF3mNTamA6SAD1gGMWHZ4NmM3Ur8RFAMn5tKTHSEYqryqGVbUD4iSTEWiMX3Fc1UrVkVK5Ol1IoZcsSwkEGrWXwKYbcxBi5g4rlbJvhvyd8OpEL3NIvvzTUaJFj3hYRcbAb2jBUOHU9IUqCo2U3H2Tb7sROHZF0rO/hRh4SZMyL2/7uvX6rbGUXiqAIAgDoMc1KgUSxAHmTAx3iPm8oKmmd1bULA3gr1B6E3F/XBE23EVkASZ2NlHwLEah6rOBftUwbQTp1OwRhT1OdAlyWNhEqIJAE21XxIrUAazyHWqsKKqS/KQzzoaW0yCNILR0iTjv88CF1LVAvDEF6e4V9LqXJP8A4E74wincWqI1OrdmUUGJ7trxG1j4o2+OA9HfUlrEPU1otmqCmO70lgDqADWYCR0a2DnhqgKab1O8ZpJDAgwREaGuF/8AOOK/CsutLu2GlCwIlzOqAqkMTMgAAX2ttbGUUMZoVaRoD82V0qjSAGKsAFkeEmBtI5hEmQG81wyq4Zais4IsA7aRedmqyzepgemJOXorS61nUGxqsFVTNo1aZ3sQD6Y7zfE3XcEL5qvqBOpyPPopHrgiiJwdj80BeqsFYR587VLj3AHriNmeCCQ1PMPq0osIHMlVCaiabiCQBcn44n5mrTRZzFWmoImKja2PWQG5RuLKmBXjvaqi6GnSWq8kS7nSCBeAm0HYjStsbGQySdUXWmWpii67gFOfh+Xpq5rMHZjLVNdQ1ABoGk6KhgAlbtUgahYDFbw4aKpWmzGlMBWPNCoBpYLsAQBBbwxMmx6zFdBw81isB2U7kaW70XJFyAaC3ESF6Yc4erGQBctBPiCkCRylQZkjwm+skTc41lpGtbWva7Ub/lTMgdLIpkAsFHh8RZabCQB+oT0tpEAGMGHDD+aU/rDV9o6v9cBXDCDVpwTpNQMs6Sf0gYywtaWHL0gXEnF2c3Xcd1l9FPRTAD1Bdn0BgFWNgCAWvc7HSQcLKJMRuIAFVB/XT7nDf6YHex/H6lVjQzH6VV1AwAxAaGDKLBhKiwAN8EeaEmn/AB/5Kx/zAxlF1TyyKxYKAx3Pn/uB9Qw9jmo4AJJgDcnEZs2QusqQu5ncDzK9PPzwRd5w+H+Nf88BvDq7q9VoJVy7SGkfO+aFmQSR5kA7gAIZZsToj9dfuMn7gcAlAnvI3YgwIAKgC+3iWxJO8WmRYiLcjnFQFCVJNRyNLJs9RmWQWBmGE23xNGeS8nTG+oFfvYDFA1OxljUWCSCdUibNM3lSIUbzbcDFbwzjWXqsaNKrLrPLTcqW0m4DTptMkyQeaJ0wCI4RwRIII8xjrA5l5IY6lZza+lb9JZRJiR84mJ3x3QzFRY1A9dqhMx0KVNUHp4t1InaSIgw1mwdDxY6TE+cWxUrxV5B2UxGqnJafJqbmPsdMO8QzTtRqAKoYowXmIuQQJ1qsXjBEN9o1VqDkatPsqhQTYEI5Ejz0vve4HxADjQO1FTVSzGjSVWnBZYbamsISCIg3G/i2kTjPzi6yV1XLmsvddngVedhx/j6Fpu/w/NPf/fng4ZaWaQUK5BFal3umYJLPIKneUsJ6W3wD9hz/AI6h/wB/9J8EWdfu86+Xo01rUigZqRImnVMsWp6iAtihiQJNiMRcp/3eSn5F/wA3mfhWGc4fTy+Z74ByKhHe6gCkFRTAEC0aQTPkNpwT0aKqIVQo8gAB9QwN8S5aDd+NCae7Duyl4ZDTCtcgsXIIgmZE3nBDkS/dp3gh9I1AGYaL39+K9Wyfx4xjFd2i4n7Nl6laJ0gbmBdgsk+QmT7sDPEuNZarQYZnvmYLL0EfmQBrOxQqvkRqPS04IjjCxnPyT8eq1mzFCozOlIJ3bNLHdgwZvswJ6N5Y0UnBEK8Qyj1Gq6azUTUOjUoGrlqOsKfmk605twJ+GY/KD2VGVqB6bvUaoGeaiqWARQdcAFlC9WIUROwxqHFK9KGDtpMVipvIJAGqFB5dLGT0BwIdru1uXzmSZKbnSzimzsQpNtTJpQ3SIBmxJ2O+AaSbBYc4NFyu/k64tWrZfS7Foqoqs5NWQ4aWl+blIix6i53wYV87l8suitXXWqgEIIc2gWUtUE7zqxnXZ7Kvl8hmCWeQYvqWIeibA3E960x6fGpNU4sKah+pcuNrYYKqrcp/RsGNvcXx5I74p2/pUhNCgS3R6t4tdrEt6XI3xV5Tti+YNXvqiwKLlaYAUalBeQYJP6MruQMS+w2Ty1ShWbMKGhuYlWIChQwl7qOYyIgyim5Axl1d1FdjTfUmotTEHwaiFbmEqNMXYAnVFptpmLI3FjW92Otb6dsksbZXvx12Gr980TE9dydz1PqT1OFivy7HSNwYxISo2OiY8FowXIyRkOIuivjT/wCAyyjblkeumoxH1VVPxGKLLZx0IKsdwYMEG8xzTAPpGH8/xHvadFApUUli5B1HRTWbf+n1xHylEu6oBJflAkDmIIS5B+dGIccTRCTK3aVPmmc6paIHdgbfyRNwHtBTFWj3gZIY6oGpdoX95RJPQxy9BYjo5paTCoO9dWUNCqxBYUzqQEkAWUsASQSTadOBHtbkPY6dGvl6OiqjtzGoGDQw0g6jzFoPKt9IMgRGLns7Qp5tErZhqrVKo02YqIdC2wPKjAMIuDbbFHKYy7+MWC6inbKGWlIJ7v3kiHhPBE9ofNuSaralUQyimjaSU0kAkkqGLMLm9sXNfdP4v/wbGeZLjP8Aw2vWo93qolpCgwUIJXY2OpQjdN8FmS7RUMw1Pu6gnUZRuVhyH5p394kYGJ4aH2wPagqIi8x533DsT3Fs/KMtIO7rBhFJ2fYNEA8pHW4wzXpBssUFzVHKKZuwtDByb8sS59/WMDHazjvs9B6E6atR6rVZlSaKi7IxEDUulQ38UXWMVtHilSiVqUyXcOahDjQDKElSZMHQSA3KBY3iMa1uWh8LQCjQALECBL+KyMIPqNvhucDWXoyQZ5SI+cL6QuibXMMZ2knckyTZZQUy5UyJDT+tNJr+8zOBnIqTRGuBIUiBDxAE7yLgCdxvbTpUi443lq1REortVqBKjgqOUzNptaQQsxFSJ1WjdpeHFaWWzGSpamp6UVRDCACQzzEqGLBup1eeJnFeJPl6XeBBUNN6eoC/JrGogBjpGlIuZkgdJZrtNm6j0KVPLB1p19M1m00kpKG5EAI5SSYJ0m1r2Awit1y5UrBPdrBLGLlpUGTuDN/eJtOOqtLSASfAQebUSI9Ynznzi9w0pxUULTzEaiTdDKuoW4giQYJJB8rTjvJeFgbIhMXIOlZCsYOxAkTvHoILK8oUnk1FsCeWxJCXM73E9DtOHUtOrVvO+1wskxFtROobAbSuGNQlo06/ISJYKTY+gBAjyU/Nx1TSHZYUr0UCAL6SIvCkMvn+lc9MFhQO0NsnWa0vTiw6FaZj3Alo9/nJObnGlcfU+x1i0gGm8BpBvtIMHVABuDedsZocXeSuq5c1l7rs8Fd9iT/j8v73/ovhj5QxVfixNGrUpd2lNWZHZfmO3zSJJDgfDD3Ys/4/L/xP/RqYs+J8DzJrvmHpS51MSjU4UAEIJYidJYHYbHecRcp/3eXNTsif5z4n4QjnuEPy1q1V6zqykCo7t1WPESRBDWHVfW+86xE9N59PPGW1skgA9pbu6RmNJ1sWEEouiVga95sVNr2ssz25UAUqVM92FC95UbmiNJOkdY6lvhiJHBI8XaFYS1UMRs5wvsV/2ky/t2WeiFcU3jnDKhaGDBV1K1iQBJEdZ64D27PZbKumUagpDnvebVpJHLoNYxy93qbYDX5AxjR1KhqdMEWUsBPQALt5c3+WBnN0WqcQoBgzoj5lGkGAr5emwHlG4+PrjSt6oafa1cundZPKpQUWlrm3mq9Rtdjio4lx7MVxFSqxX9Ucqn3hYn4zhztPltNbWCGWsq1AR+sQO8G5vq5vc4xUY6OlggLA9rdfmuPrqqpEro3uOGzDDs1Jzj2ferR0rqSlSooHP6zIoBAAJJEnVFuhMacQaL0nVUUqZKygA2EAK0AiIJIBBuOgupHkuzNaoKFag7lHLd+q6ZQW0soLXJUEagQR7xGCbL8Co0Vpj2SoFlVmpUV4Z2guFJYq03OmBceVqGcASOzdV11VKXGFpdrsqrjUDh9PTpgZfK0yVII1CWZZHUaU+vATODTtdwOnlqKolWrBqnTSLAqBoBLRvaw3MavXAoKQG5j18vXFxk9toSRtXO5VfeoDTrsAi3hHZyp3TPSZTRekFrCrcNynvVCqPANXWSSu4BMjee7L06NFHRwwJUAR4lZNaVdU8wYHaNwfIYMuE8Zp0svUp0kqMj/omRS+pdITYEOGGkA232LEEAX4xWYmihUqFoLylSptUqoshr+FBiupby1AzsVcVobDSODcLbPFVa0sOAYczPB83Ty4zLhQrmAJsgJkM/KTcC3nrXqQMRaFVpKtGpYkiYv7/h75xcxVkT35g1rnJ8nTxR/Vda3cnsS+Hiop76ms91zTYgDYyu5WGg+83ta37G8HpZmoe8J5SvKIvu1wRcchB9/mQQY18i5nSAXQn82SFFQQQH9QxglJ0giTJF41ZXZjjGB43U3J+S/qMErnW2W9/wAIP7T0KmdyAr10p8rEqAIPdmEBC7hA/mTMzYbu5fPrrTkqrWpkUV7o0GVmR2CkLUAY+PTqtZumCvieTK5OtSQeHLkn3heSmCLWVY+z5nFDwyvSVkdqi65WqVrHSQWhuQxpCspJg7Egltoq3EPZcDtOrZgrtgMclnOvcDX2nHUmTw32itU1mnITvIVWUGNIqjxBkccoKsN79TFBxzhRy9TTOpTJRogkBipkdIYH4QeuD6txjLVVfTQdnFzpVQZvL94DbwHmB6eowJ9tOI1K1RC6qoUMFCnVBIRnBaIm6iJ+aTAxIyfK4Shl8D2KLlaBjoHSWxFsUNVKVWoxCh6qNT7t1BaUTVuDJ0iXuNJmY2Y4k5bJ02UHRWpupBFAo9RTssnRIVApMyxEXItOLngmcZAlEqzpVlwi2MTG4KnekWsR4V6E4O+C8Sp5tF7vUpUcjqCAB4bax7pVgRPnE41Vjf5SQLBb8nu/ga0uuf8Aht5XTvBoFDKIGBKKqsOsigwII3BkbHywPZX83QUqxMINJFTeAo0xpvygybQNI3JIqu1eaanVovTApsA2molrSRpH7hUo4BkDUQLE4Y4Vxuu4NNlSqqqW5+XQqwNxbrAkEkt1nGBSPMX1RqWXV8bZ/oEG/dijLPZEPRNWlUdrKYhBMGRPKOYEyQxvEHEzvQ6aAuoDT+bAblK6ToLMoHrzQb7YBcowasKNGoaaaiWOpiulQk1QHJ12tr66lhiLix7W0qlEVGL94BoeWIkQAoKoeUklTINiCYiMRVNVjU4gtRadMa9dOo9PUEcjSCVHNENqQAmDNzcHE2jlQpMCxuLzE3PWI5+kR6BhpgcFqqaHIpQmZmxXUSIj5pVhsR12viXTV9ZIEICVUTF5ksTM2ktMk+Lqblld5tdLBjOkAMTa0NYDVA8+YwCB5REjQGGwvI0kwGBLWi24eDYjYg2xDBLuEb3cxE7M1lB35ATtBNwSAR6INISASoEoDs2mSCF63JM+YiCeUia47RK5SrFgKTCwiR3ZY26TCfEnGZnGg8YzIOVrXJmm/VvvgBOv1Yz44u8ldVy5nL3XZ4J/IZtqNRKqEB0JKkiRdGQ29zH4xj3Odo8xUraKldyj0qoYSFU8vKCBAuelp9djHxX57JlmLG4gR5ggk6v8sSquDPbdoufgKFQVOY7Ne4huOHecPypOTzU94jVJK1SEQsbKaaHkUmANSuSQBcje8SMUXs7TqLRU1apAttER9f1nFvRqEi8T6YzSlwBDh2k+pWK0MJa5hvgAfIdncizs7mWy3d5gIKobXS0qTqGoK8mFJAAy4AETzjEfjXbuqGZstlUV9Q7xu+fnIBheVBqnQVmZER6Yra1U0yoVjIRdXUEse8gqbEDUBBG6+mK05inTBFQ6X0qSB5k981QD9YrqVQI8S22xTVkLmn6nY5dDk6oY5pitYttf0U/MNVzqJWWpCgOtOmVKhYeFQsrF+mmX2BBAIWWi02WQGm13B+vSCACCRG/hLXNpwzwnJHu2p+Ec1SE5bqvKdQ5iFiQCSLE9Zw5UdNdVpIdqsgE703AAhfQqt+gLTjMGfDI1rjYO+ViqEdRC57QCWn2xPkrTh3H6tEVGSppmCQAAuokAfwgKrED92MGHAEzbnLVMxVch6hYUyF8AosQxgbkkQLQPUiM5zeo0yixcz5SYABJv4RMWtqbzxYdmu2D5PT7UXqU016QAmoSBebBgIPkffONtfEW4hvnwCj5KnDsC/HYdpxPL1Vv2/YnOOCSQAsA7CUEx7z/u2HuxfZ1Mw4eqVamoJNO8ySVWf3eVz71GKbtJx1M1XNVQyqVUAMBNhvYnFj2b4rUoU8xWpsrBFoLpN1J1w0MDMDU5BFrgnyMiQvFM1jcCcP31UWIRurXyPxAufS5+Fc9vOBZTK5J6lMtlWDakNEwXqkMqAneOZiYIjmJ2OAbK1K9ShTq5g1GZi0vUmSYWPFuIiCLe6Rgp7WZ85lclVamp1B6i0m1MFKlNNSAVBaA8E7A7XM0fEeJd5RepVaXWpJawsyEkDyANOY9T54i0UTmvEh1D8hTspVDHxGJuJPxY/Kmt27Hsz0K1OpVdQwOplCsC0qSQS5IsALdPLFBls49YGq762dmJYbGDpt6AKBHphjiw1qi8ulgSYNidJ+AjcbGNwLDDPZ6iFocuwqN0AIkAgHqdpHlqbzxiikbpN7a+C9ZShdoebfq2v32/bq6yGdei4emxVh1+IMEeVhixzvaCqKiZtzWZUQM4pSNK6yjINlAYp843kXsMUuLPL5tqWXKiCtZnDowBVlCoslTvMkXkcu2LOriBxaBnHDgqOgnIu17iGj7sO4hE/DO3FHNg0KKtTLypqZhqY1EyhCKtQtWe0ACFjqBANJ2l4ecjUpVEdqtXQwqq5DAllZVJZUWCyyAIAGgb7GjyeRpGslZKa06lEGoNJOhtF9JpHYEEjlI3nyh/5Ru1KV6mWQLUUFUZ118hVvIdWA6kHcbXIo3xyQnHDsXTslhqRhjbHEc1zwvii0pVgxpsCSFVC0wAPHICzE2NicdZ7jL1lUOTKlixLQHJYlToACrpDQI8z6YpVpGoyvYqLFf3g1/dBGO6eXbmmwmQdV/ftbyi4xaiMmb6gbftvtwVGZgKf6Tn21gjZj7dmG0q+yectmKt+Sh3adCC2mgp3sdOo/Xgr+TXV7PmKhmx0Lboqmpbz5qh/wBjGfJSjrjxUcGVqVFmJCuwBi11Fjvj1UUj3RkN14egC8UldGyUF5wx9Sfbkjb5QyuukoIkICPcQFj/ANg+vFb2d4T3ukMAUclyLbUiVUGxIDVWE2uEO4kYEkoGlcGBtpUTNzEmOggAnoAPKL3s12uREcVUJrEwDTQGmtNQNNPXJJJg6gAFbU03viJLnsp2w2xup8BilrHThwsBh6W7VdcK4qRxQaFOgKMuqgLKgcxVZISCVpgnyWAbDErtznWpZgBdJY01ZpuQdR5QeggAWE9dzJF+AU6lWtKTrBZ7Ak6iSRsQdzvPTrIBuuL9mM01OpmapClVkhnLFgPXfVFrx0Fox4bHCyVrX7MfFbHS1EtO98eGOH/kLvK9oO5Yo6aksyMkBoMMpMwGOnSCbXHW0XnD+0NKpp5pYggqbHUebabiQotaJ2xnZrSqiLrInzEyPiCW+EeWPd8TDk2N7cMCq5uWJY3Y2cPbu8lplGQ7sTfUpUwZAKkKJAXV1cyxsT4RfEinqkLIEMwkiQZAcNzlogv6E6cZ7kON1qRENqAgaWvAEWB3EAW8rWsMEGX7S0qpHeyGMWI/NqfOQ0m/Vo9TivmoZo+y47lbU+VKebC9j381ZdpUX2asVMyhNoI0gWnfbUwn91diAcZ4cH3FqoqZbMMG/wCmwEMrBgJ+cN5gmPJVtvgBOJ+Suq7xVXl3F7D3LzCwsLFsqFIjC0j/AHbCwsYIusg2VjleHPmRmaoZUWkDUIaTYljoBA3AX/LBR2J7PUq1J6mZValSrpgaSuhEUIpSeboeYG8DbbFN2VzqqK1GopNOuEUlTzKS2gEDqJcevv2wV8BqErk6bRrpI6tH7lRaQJ8tUTBuNjfHPVz3iXN7BqXW5LjjdDn6y7X6lZ1xrKVKFWpTVoZCyhvMEFb+9GM+84HszlKrEC8GNZVgLi4aCOh2AjrjaOJ8OR3zA/Nd60nUVEU10gL3hnU8xZQQIIkWk592g4U+UbRUmH1d25trAtJEkruN/MY3sfDUu+/BwHqo8sVRRsP0zdpOq2q6HxxQU4WqxYnYhTcRcwPrtiyswB3BxRoQ8klwuiINidLDy8R1ECOnLbyvKM6V1bwJjoY2GJFDUPmzmvGAUPKdJHT5rmHE/txZMLltC2ljJiY6naww0mazKI1EXp1HV2EAAabRq3nqIHnM2xOx0ikkAAkkwABJJNgAOpOJMlM1wAuQBsUKGtewk2BJ137b/vmrXs1k62cqotV9NLL07kADRTuAsxGoybkbAnpiP2j7Nq1RaWWotVYd4tQNrbQCGWm5UABZBO5E6RZd8GnAKaUMps2qBVZQJZnIOlSpiApgCYWY5pnFPU7ZVWrkadFNSVdEZQZXxuXU7iDbVEDfrikkJlcWRdUfC6aK0LGyT9YnXbUT7agFnNbvKRbvQ4qLqVw6hQtwYIDSBuAQDMzM3MngdAhJLFpJ0mIDLsGiBeBuemNC4nxrI5uKVXLPUUmzVGupPk5qhk8rEeuBOvp1NpBCydIO4E2BubgW3OJWT6ciW7xa21QsrVbXQhsbgQTjYps4d4vXBWmlMGKdIAkdXaajwfRn0/8AbhrCxbvjziDsXPRy5gItrW0f8Py9WkAEptTK8sKpEERa0RGAHt7w85rIUqrltWXrC9ro4AuCDIuvqY3xf8EoA5WiBKs7UlLKSLd0jGYImQI+Jwu2nGKeUCq1Ba61QPzRMKuj5x5SI8No+YfXHKkAOsdS7ppLowW4EhY9lHqI5CpysZaQ92iGcNBu0aoIF2IHTFxOJec7RmrVRWoZVEUkd0KRHzTMurB7QdgNri2Igqq/MqlVa4UkmAbgSbn44u8nTBwLBfBc1lemcxwkNsdiWL/L9k++ybVtUvKmnoqQFIcAh7w0g7GY2ibYoBgv4LQzNTJmjSpONbWq95ZRIcMKbGNwNrmfecespPc2IWNl4yNGx8/3C9h6IOoU2IC2ZjGmLzquon4gY0TPdikRaRREfu1IZVQAuTA1X8RFzc6p2OKnhnY3MUcxlzUFMoas8jE6dANRQZUWhIn3Tg2zmc01hpJmI0kwrWLESbB7rHnce6tqajOawNOoY+KuaKkzHylzdbsPDsshLsiEy1dtbBVLVIkaYACwsEbzI0iYjE3tn2mQ0GpUwW7y2sgqALMSAbtI2tF5k7Ym8fpo1SjXQ2DaXFxzEcmtTsQZW4mWUemAntE3LRF4AMTMssAKwEREKb9dQiemqm++dudtW+s/jpn5mFgqULj3CwsdQuISwsLCwRdLUIBAJAbcAkT743xzhYWMAAYhZLiRYpYWFhYysJYWFhYIiDsdlEqVgGqKrWhTYyrpVVh0aGpiV3gkyIwa8MqKRXNRDeq4LKwAlKjRz6gQRAvbp64zG6KCGIL7RY6VaZJ6S4WI60m+NyvGmFOlrZR3jONQF0Fl72JgsWLTaCqRF5xR1sD3vL26tXoMfZdNk2rjijEbhY2v6nD3Hqjfhucy3frTFEJWZWcHTJibksQGBN59Qbncv5zgVHNy1ddelmCc7DQAdJjSRclZJ32HQYynLZ91ZnDsKqHUGDSf1HE3mQVvcQnljTOGHUVqCoxFVA5YnT84rsmkFiCBJEyB7sQ54DERirGlqRUA3Fu7h8eyqeJ/JXkqgmmatFgdQZXLcwJILCpOoSfMH1GAbM5QUWNIHUFCwT1BQMNrE3gx1B22xqvGEqqBFeoqllUyKdh3qoWnTMaWJ3G2KnjXAhmdTyKa04IYKX1IaaqVEQDDUzFyfQahOyiqPoyXdqK1ZSpDUQ2YPuGpZ3h/J5l6Tq9MlXB5SACbiLAg3gnHmXyzVHCICWYwo2Px8vXyvgs41maHCMuIpGvmNSlnFtDGYJa5URqhQL9fFe3q6pkTbEXJ7Oa5+goXzvuDYDt7+5VGZ7dZl6S5WhT7yvUATVuAsQ1TTBLNtJJIk7dMM5/s9WyNAVKmn84TSCgyV1AtqJ2MorqfUg47+TTj9BKmaq5hkWoSC7QSxJkzAkiCTMQASMTe1faxc4oSmjLTSobtGpiqD5oJ0iKmxvbYYp6ZxdPZuAPZ3LoK1gZSkvxLRr79V+KD9Z9cWGeqq1V2SSrHULEeLmK38iSvww1hY6HM+7OuuSMn2ltv3HmlhHCw7lQpdNfg1Lq/h1DV9049uNgSvDG5zgEV8O48tMJSLin3bISWBKyqaTBBBEbEMeggnbFVxSonfNUzNc5kkWCDu1MalBJBPKDPhaZGB/OZpqhdyILksfe1z/njvitQ99UBMxUcD+Yx/wBcU5oGF4uTiLldA3KkojdYDA2Hh2eyZzWTFOtWRUC6TA5ja+mJiSvKYJPz7k4eyqMyqFRmMCQikwfgIAsd4Fj5YjcRrZiVelUU66YRg1yChKSb9UCH11HBJ2AqHL6qlfNCKrlDRVAWuGWmxAHKCS1jqBJG+4jxPkps52brw4qZNHDWhjM7VjbtsR/xNjs7XYHSEJiSA/Mt9MsI5YPn0BImDjRuG8UApKlOk2pAqRqTSGhBGtWYHxqZE9etsC+Zqez10pUaqUqSOTrNTvCdcqym4aRpkAyJtLeHDma42ozCOKlQ0QzlnJRWkKq2TRDiAdhIt540TTyzWzlJp6aCmDszzuVx2z7S56g1I00ooyliUaXH6MaZYFSZ1EWiPM4Hs/2pzFeke9VAz1TAUMAgFJQXHOZcNp0mbc3pjvj3EmrlWZtRg306dQDFQY6GzCI6TJm1RVBIAJsJgdBJk/eZxOpqAPYHu1qrrMqOZK5jbWtgfEeKuaHaasaTLFNiigh2UFlGtVhTFrsPgIEb4rEr6xULsWeFIJNzzBCPqcn4YZyqwtcExNIR6kZiiYHrAP1YZSkcS46dgc7NFsR8FQJqqR0bc51xY/IT84WPAIx7ieqspYWFhYIlhYWFgiWFhYWCJYWFhYIua4LRLEwIHoJJj6yfrx7xGn+jVSGCUkBIII1MO8cSPJnI+GPcLGoxAkHYtzZ3BpBxv8JiijAyCRYixixBUj3EEj44Muz/ABumi0u9qlBTQoIVt1ZGv4lI0mDMeIRBE4FMP8RZVSmn7mpvPU5J/pin9WI1VTtkzWn9wU2hq5Ic542au8laPX4ytQ2qINJGrWUGnTUUksvfSIAIIIUzGKyj2parVpUSV0MbVjKjUHlOQsdQlFW5BOqeXbAOudZhmGJgugBi0k16bn6wh+/DXflqapF1Zzq9GCQPgVY/92ILKEXscezwwVnJlR1gRh2+IDrcRdTOL5zMUq7V8rl6tLngArJDMmwEaQCxkK146bDDtPjL5iolbNolQIDKBOUBxEQWILEkGZEhLRpxZZvtbWdWEJLqgYlQRKXDBWJEyTc+S7RcXblVVAMC5JPibabHYCwm92/WgeoaeQ4yju8AvFTVwtwgdh1rbT2cyNivW4HkUpVHptVWnXUIacA6QKmtlRys30lTqkdZJW8OstJaarRpBEDMJJJYkBZZjMSwYWAtpAFgMRu/LUjJHKaQHuAqzb1LEn1Y4670dynn3lT6tFHGyClZG8Htv8XWmqrpZoy3szfXGy4wsLCxbKiSwsLCwRcuk4d4iwqVXqQQGMgHfb0xxhY8FgJzv39wXsSODS3sPxfmmu9UWG/3/Vgm4HxOnRydcuVZywY0SQGgUyygoxBktEepXaZwNNRU7jHDZRZBi42/yxFqYJJRm3ACnUVVDTuzyCXcFa8f4rTrtTekSfzShgwgqwZgymwE7G3n6jEXOPpFJPKmG+NQmr9el1+oYidzhx1JJJ//AJ0A9wFvhj1HC5ga3YvM1Q2QvfqzrfniAp1eoDQonqrVEPu5Ki/fUf6sRMeKLRJiZibTtMeePcb42loN9p4lRZnh5BGwD0FksLCwsbFqSwsLCwRLCwsLBEsLCwsESwsF/sdP6NPsj8ML2On9Gn2R+GIWmt2Kx6OdvIQwsF/sdP6NPsj8ML2On9Gn2R+GGmt2J0c7eQhhYL/Y6f0afZH4YXsdP6NPsj8MNNbsTo528hDHlRZMm5gCT5AQB8AAPhgw9jp/Rp9kfhhex0/o0+yPwxjTGa7LIoHgWzkHhRBHQkH1kBgOu3MfqGPcF/sdP6NPsj8ML2On9Gn2R+GMCrYL2Cy6hkda7tSEMLBf7HT+jT7I/DC9jp/Rp9kfhj1prdi89HO3kIRYi0GJte07HpvjwLH+/wDfkPqGDD2On9Gn2R+GF7HT+jT7I/DHkVTAb5q9GikItnfutCGFgv8AY6f0afZH4YXsdP6NPsj8MetNbsXno528hDCwX+x0/o0+yPwwvY6f0afZH4Yaa3YnRzt5CGFgv9jp/Rp9kfhhex0/o0+yPww01uxOjnbyEMLBf7HT+jT7I/DC9jp/Rp9kfhhprdidHO3kIYWC/wBjp/Rp9kfhhex0/o0+yPww01uxOjnbyEMLBf7HT+jT7I/DC9jp/Rp9kfhhprdidHO3kIYWC/2On9Gn2R+GF7HT+jT7I/DDTW7E6OdvIQwsF/sdP6NPsj8ML2On9Gn2R+GGmt2J0c7eQhhYL/Y6f0afZH4YXsdP6NPsj8MNNbsTo528hDCwX+x0/o0+yPwwvY6f0afZH4Yaa3YnRzt5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13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374" y="620689"/>
            <a:ext cx="9073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/>
              <a:t>Macrosistema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dirty="0"/>
              <a:t>Se refiere a los marcos culturales o ideológicos que pueden afectar transversalmente a los sistemas de menor orden (micro, meso y </a:t>
            </a:r>
            <a:r>
              <a:rPr lang="es-CL" dirty="0" err="1"/>
              <a:t>exo</a:t>
            </a:r>
            <a:r>
              <a:rPr lang="es-CL" dirty="0"/>
              <a:t>) y que les confiere a estos una cierta uniformidad, en forma y contenido, y a la vez una cierta diferencia con respecto a otros entornos influidos por otras culturas o ideologías diferentes.  Lo configuran los valores culturales y políticos de una sociedad, los modelos económicos, condiciones sociales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6" y="3731062"/>
            <a:ext cx="3991604" cy="22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0.gstatic.com/images?q=tbn:ANd9GcRj47j5kGCOY3RtW0RK41diVqXpyagQ20tkAsRz3aQW8fTIaO3x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9" y="3507302"/>
            <a:ext cx="3581698" cy="26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1544" y="404665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err="1"/>
              <a:t>Cronosistema</a:t>
            </a:r>
            <a:r>
              <a:rPr lang="es-CL" dirty="0"/>
              <a:t> </a:t>
            </a:r>
          </a:p>
          <a:p>
            <a:endParaRPr lang="es-CL" dirty="0"/>
          </a:p>
          <a:p>
            <a:r>
              <a:rPr lang="es-CL" dirty="0"/>
              <a:t>Agrega la dimensión del tiempo, el grado de estabilidad o cambio en el mundo del niño. </a:t>
            </a:r>
          </a:p>
          <a:p>
            <a:r>
              <a:rPr lang="es-CL" dirty="0"/>
              <a:t> </a:t>
            </a:r>
          </a:p>
          <a:p>
            <a:r>
              <a:rPr lang="es-CL" dirty="0"/>
              <a:t>Efecto del tiempo sobre otros sistemas. </a:t>
            </a:r>
          </a:p>
          <a:p>
            <a:endParaRPr lang="es-CL" dirty="0"/>
          </a:p>
          <a:p>
            <a:r>
              <a:rPr lang="es-CL" dirty="0"/>
              <a:t>Pueden incluir cambios familiares, lugar de residencia, trabajo de los padres, guerras, ciclos económicos, etc.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429001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3.gstatic.com/images?q=tbn:ANd9GcTT2o3_jsnVqbLXUYS6eZ3jA5kpfwJV11xaeu8wl_YIsxmFXlRa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3429001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676697"/>
            <a:ext cx="4800450" cy="29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7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0"/>
            <a:ext cx="8595544" cy="67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47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384</Words>
  <Application>Microsoft Macintosh PowerPoint</Application>
  <PresentationFormat>Personalizado</PresentationFormat>
  <Paragraphs>26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Facet</vt:lpstr>
      <vt:lpstr>Teoría Bioecológica como herramienta de análisis hacia el “otro” </vt:lpstr>
      <vt:lpstr>Teoría Bioecológica como herramienta de análisis hacia el “otro”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y Desarrollo: Propuestas pedagógicas para la diversidad.</dc:title>
  <dc:creator>Sandy Farías</dc:creator>
  <cp:lastModifiedBy>LILIANA FUENTES</cp:lastModifiedBy>
  <cp:revision>7</cp:revision>
  <dcterms:created xsi:type="dcterms:W3CDTF">2017-08-09T17:37:37Z</dcterms:created>
  <dcterms:modified xsi:type="dcterms:W3CDTF">2017-08-22T19:50:07Z</dcterms:modified>
</cp:coreProperties>
</file>