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8" r:id="rId1"/>
  </p:sldMasterIdLst>
  <p:notesMasterIdLst>
    <p:notesMasterId r:id="rId6"/>
  </p:notesMasterIdLst>
  <p:sldIdLst>
    <p:sldId id="256" r:id="rId2"/>
    <p:sldId id="257" r:id="rId3"/>
    <p:sldId id="262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4D6E7-75AF-4B37-B9AF-5B42A6BAADD0}" type="datetimeFigureOut">
              <a:rPr lang="es-ES_tradnl" smtClean="0"/>
              <a:t>01/07/2024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33232-221A-44F6-8863-3847334DB7F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91254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33232-221A-44F6-8863-3847334DB7F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92360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198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56242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8529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236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977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29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890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919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09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4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45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04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160EA64-D806-43AC-9DF2-F8C432F32B4C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89956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3301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  <p:sldLayoutId id="2147483902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B57B8C-DD6B-D85F-EB1C-83106C358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5" y="1113282"/>
            <a:ext cx="3734941" cy="2396681"/>
          </a:xfrm>
        </p:spPr>
        <p:txBody>
          <a:bodyPr>
            <a:normAutofit fontScale="90000"/>
          </a:bodyPr>
          <a:lstStyle/>
          <a:p>
            <a:r>
              <a:rPr lang="es-ES_tradnl" sz="4100" dirty="0">
                <a:solidFill>
                  <a:schemeClr val="tx1"/>
                </a:solidFill>
              </a:rPr>
              <a:t>Didáctica de la Química y Práctica Profesional 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AB435A-23CD-4272-00CC-DE8993FA3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5" y="3602038"/>
            <a:ext cx="3734942" cy="2052720"/>
          </a:xfrm>
        </p:spPr>
        <p:txBody>
          <a:bodyPr>
            <a:normAutofit/>
          </a:bodyPr>
          <a:lstStyle/>
          <a:p>
            <a:r>
              <a:rPr lang="es-ES_tradnl" dirty="0"/>
              <a:t>Prof.  Karen Martínez</a:t>
            </a:r>
          </a:p>
          <a:p>
            <a:r>
              <a:rPr lang="es-ES_tradnl" dirty="0"/>
              <a:t>1 de julio de 2024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150F75-666D-AE0E-1902-BDCA2CBB23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6421396" y="2121492"/>
            <a:ext cx="4635583" cy="260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7342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FDBB66-1E94-1A23-DC6D-A2BCFEE6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Hoy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C74EDE-A08D-92D8-8A05-1F5FE6B7D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533338"/>
            <a:ext cx="8825659" cy="348646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" sz="3200" dirty="0"/>
              <a:t>Confirmar fechas :</a:t>
            </a:r>
          </a:p>
          <a:p>
            <a:pPr marL="45720" indent="0">
              <a:buNone/>
            </a:pPr>
            <a:r>
              <a:rPr lang="es-ES" sz="3200" dirty="0"/>
              <a:t>Entrega trabajo final : 8 de julio.</a:t>
            </a:r>
          </a:p>
          <a:p>
            <a:pPr marL="45720" indent="0">
              <a:buNone/>
            </a:pPr>
            <a:r>
              <a:rPr lang="es-ES" sz="3200" dirty="0"/>
              <a:t>Evaluación Profesor/a Guía.</a:t>
            </a:r>
          </a:p>
          <a:p>
            <a:pPr marL="45720" indent="0">
              <a:buNone/>
            </a:pPr>
            <a:r>
              <a:rPr lang="es-ES" sz="3200" dirty="0"/>
              <a:t>Análisis de la/s evaluación/es utilizada/s durante la práctica.</a:t>
            </a:r>
          </a:p>
          <a:p>
            <a:pPr marL="45720" indent="0">
              <a:buNone/>
            </a:pPr>
            <a:endParaRPr lang="es-ES" sz="3200" dirty="0"/>
          </a:p>
          <a:p>
            <a:pPr marL="45720" indent="0">
              <a:buNone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766889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FDBB66-1E94-1A23-DC6D-A2BCFEE6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Análisis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C74EDE-A08D-92D8-8A05-1F5FE6B7D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533338"/>
            <a:ext cx="8825659" cy="348646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s-ES" sz="3200" dirty="0"/>
          </a:p>
          <a:p>
            <a:pPr marL="45720" indent="0">
              <a:buNone/>
            </a:pPr>
            <a:endParaRPr lang="es-ES" sz="3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BA838DB-FC60-2ADF-4508-FBA22366512D}"/>
              </a:ext>
            </a:extLst>
          </p:cNvPr>
          <p:cNvSpPr txBox="1"/>
          <p:nvPr/>
        </p:nvSpPr>
        <p:spPr>
          <a:xfrm>
            <a:off x="810000" y="1384694"/>
            <a:ext cx="11077200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/>
              <a:t>1.Comente brevemente:</a:t>
            </a:r>
            <a:endParaRPr lang="es-ES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¿Qué tipos de evaluación y qué instrumentos utilizó para evaluar a sus estudiantes durante su práctica ?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2.Lectura personal: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“Evaluación y desarrollo de la </a:t>
            </a:r>
            <a:r>
              <a:rPr lang="es-ES" sz="2000" dirty="0" err="1"/>
              <a:t>metacognicíón</a:t>
            </a:r>
            <a:r>
              <a:rPr lang="es-ES" sz="2000" dirty="0"/>
              <a:t> en la enseñanza de la Química”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Santiago Sandi </a:t>
            </a:r>
            <a:r>
              <a:rPr lang="es-ES" sz="2000" dirty="0" err="1"/>
              <a:t>Urena</a:t>
            </a:r>
            <a:r>
              <a:rPr lang="es-ES" sz="2000" dirty="0"/>
              <a:t> , Melanie M. Cooper.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CL" sz="20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966728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E69C05-48AF-3F21-FB4C-4189475E8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Trabajo personal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3367DE-5084-FE1A-E1FE-7BEBEF76E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993" y="2603500"/>
            <a:ext cx="10447433" cy="34163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dirty="0"/>
              <a:t>Trabajo personal portafolio 2.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24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301911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Citable</Template>
  <TotalTime>543</TotalTime>
  <Words>111</Words>
  <Application>Microsoft Office PowerPoint</Application>
  <PresentationFormat>Panorámica</PresentationFormat>
  <Paragraphs>23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Aptos</vt:lpstr>
      <vt:lpstr>Century Gothic</vt:lpstr>
      <vt:lpstr>Wingdings 2</vt:lpstr>
      <vt:lpstr>Citable</vt:lpstr>
      <vt:lpstr>Didáctica de la Química y Práctica Profesional I</vt:lpstr>
      <vt:lpstr> Hoy</vt:lpstr>
      <vt:lpstr>Análisis</vt:lpstr>
      <vt:lpstr>Trabajo personal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13</cp:revision>
  <dcterms:created xsi:type="dcterms:W3CDTF">2024-06-09T21:57:03Z</dcterms:created>
  <dcterms:modified xsi:type="dcterms:W3CDTF">2024-07-01T21:12:44Z</dcterms:modified>
</cp:coreProperties>
</file>