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6/10/2024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994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6/10/2024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24762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6/10/2024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753957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6/10/2024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513549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6/10/2024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703850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6/10/2024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16602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6/10/2024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181664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E9F9C37B-1D36-470B-8223-D6C91242EC14}" type="datetimeFigureOut">
              <a:rPr lang="en-US" smtClean="0"/>
              <a:t>6/10/2024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8574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67C6F52A-A82B-47A2-A83A-8C4C91F2D59F}" type="datetimeFigureOut">
              <a:rPr lang="en-US" smtClean="0"/>
              <a:t>6/10/2024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773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6/10/2024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116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6/10/2024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323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6/10/2024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340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6/10/2024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81783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6/10/2024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44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6/10/2024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332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smtClean="0"/>
              <a:t>6/10/2024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640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B0DB6-F5C7-45FB-8CF3-31B45F9C2DAC}" type="datetimeFigureOut">
              <a:rPr lang="en-US" smtClean="0"/>
              <a:t>6/10/2024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141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6/10/2024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004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  <p:sldLayoutId id="2147483752" r:id="rId14"/>
    <p:sldLayoutId id="2147483753" r:id="rId15"/>
    <p:sldLayoutId id="2147483754" r:id="rId16"/>
    <p:sldLayoutId id="2147483755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RIRU6NoqQZc?si=PfmSQkwzteofCH-Z" TargetMode="External"/><Relationship Id="rId2" Type="http://schemas.openxmlformats.org/officeDocument/2006/relationships/hyperlink" Target="https://youtu.be/JCbdxstlz1o?si=OFYY0iKJqJLrwpR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91A5E26-1F21-459D-8C03-ADB057B090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3150F75-666D-AE0E-1902-BDCA2CBB234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b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DDB57B8C-DD6B-D85F-EB1C-83106C3583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>
            <a:normAutofit/>
          </a:bodyPr>
          <a:lstStyle/>
          <a:p>
            <a:r>
              <a:rPr lang="es-ES_tradnl">
                <a:solidFill>
                  <a:schemeClr val="tx1"/>
                </a:solidFill>
              </a:rPr>
              <a:t>Didáctica de la Químic a y Práctica profesional I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CAB435A-23CD-4272-00CC-DE8993FA3A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>
            <a:normAutofit/>
          </a:bodyPr>
          <a:lstStyle/>
          <a:p>
            <a:r>
              <a:rPr lang="es-ES_tradnl">
                <a:solidFill>
                  <a:schemeClr val="tx1"/>
                </a:solidFill>
              </a:rPr>
              <a:t>Prof Karen Martínez</a:t>
            </a:r>
          </a:p>
          <a:p>
            <a:r>
              <a:rPr lang="es-ES_tradnl">
                <a:solidFill>
                  <a:schemeClr val="tx1"/>
                </a:solidFill>
              </a:rPr>
              <a:t>10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35587342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FDBB66-1E94-1A23-DC6D-A2BCFEE61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2800" dirty="0"/>
              <a:t>Análisis de evidencias de implementación y resultados de aprendizaje situado</a:t>
            </a:r>
            <a:r>
              <a:rPr lang="es-ES" dirty="0"/>
              <a:t>. </a:t>
            </a:r>
            <a:endParaRPr lang="es-ES_tradn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C74EDE-A08D-92D8-8A05-1F5FE6B7D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3429000"/>
            <a:ext cx="8825659" cy="2590800"/>
          </a:xfrm>
        </p:spPr>
        <p:txBody>
          <a:bodyPr/>
          <a:lstStyle/>
          <a:p>
            <a:pPr marL="45720" indent="0">
              <a:buNone/>
            </a:pPr>
            <a:endParaRPr lang="es-ES_tradnl" dirty="0">
              <a:hlinkClick r:id="rId2"/>
            </a:endParaRPr>
          </a:p>
          <a:p>
            <a:r>
              <a:rPr lang="es-ES_tradnl" dirty="0">
                <a:hlinkClick r:id="rId2"/>
              </a:rPr>
              <a:t>https://youtu.be/JCbdxstlz1o?si=OFYY0iKJqJLrwpRp</a:t>
            </a:r>
            <a:endParaRPr lang="es-ES_tradnl" dirty="0"/>
          </a:p>
          <a:p>
            <a:endParaRPr lang="es-ES_tradnl" dirty="0"/>
          </a:p>
          <a:p>
            <a:r>
              <a:rPr lang="es-ES_tradnl" dirty="0">
                <a:hlinkClick r:id="rId3"/>
              </a:rPr>
              <a:t>https://youtu.be/RIRU6NoqQZc?si=PfmSQkwzteofCH-Z</a:t>
            </a:r>
            <a:endParaRPr lang="es-ES_tradnl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8C12522-70A8-C621-F7AA-631C01CEDC3B}"/>
              </a:ext>
            </a:extLst>
          </p:cNvPr>
          <p:cNvSpPr txBox="1"/>
          <p:nvPr/>
        </p:nvSpPr>
        <p:spPr>
          <a:xfrm>
            <a:off x="1154953" y="2743199"/>
            <a:ext cx="104624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/>
              <a:t>En la sesión de hoy revisaremos los siguientes videos :</a:t>
            </a:r>
          </a:p>
        </p:txBody>
      </p:sp>
    </p:spTree>
    <p:extLst>
      <p:ext uri="{BB962C8B-B14F-4D97-AF65-F5344CB8AC3E}">
        <p14:creationId xmlns:p14="http://schemas.microsoft.com/office/powerpoint/2010/main" val="2766889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BDD3E8-71B6-1162-16FC-51C5A3A43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6556F2F-E5D5-0609-7B1C-37E9AAD8DC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/>
              <a:t>Luego de ver los videos anteriores:</a:t>
            </a:r>
          </a:p>
          <a:p>
            <a:pPr marL="0" indent="0">
              <a:buNone/>
            </a:pPr>
            <a:r>
              <a:rPr lang="es-ES_tradnl" dirty="0"/>
              <a:t>1. Revise las evidencias de aprendizaje recopiladas a la fecha, de sus implementaciones , y elabore un análisis breve. </a:t>
            </a:r>
          </a:p>
          <a:p>
            <a:pPr marL="0" indent="0">
              <a:buNone/>
            </a:pPr>
            <a:r>
              <a:rPr lang="es-ES_tradnl" dirty="0"/>
              <a:t>2. Comparta con el curso.</a:t>
            </a:r>
          </a:p>
          <a:p>
            <a:endParaRPr lang="es-ES_tradnl" dirty="0"/>
          </a:p>
          <a:p>
            <a:r>
              <a:rPr lang="es-ES_tradnl" dirty="0"/>
              <a:t>Revise  lecturas en </a:t>
            </a:r>
            <a:r>
              <a:rPr lang="es-ES_tradnl" dirty="0" err="1"/>
              <a:t>Ucursos</a:t>
            </a:r>
            <a:r>
              <a:rPr lang="es-ES_tradnl" dirty="0"/>
              <a:t> sobre:  “evidencias de aprendizaje” y sobre “metodología de la investigación”.</a:t>
            </a:r>
          </a:p>
          <a:p>
            <a:pPr marL="0" indent="0">
              <a:buNone/>
            </a:pPr>
            <a:r>
              <a:rPr lang="es-ES_tradn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306920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a de reuniones Ion">
  <a:themeElements>
    <a:clrScheme name="Sala de reuniones 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Sala de reuniones 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la de reuniones 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115</TotalTime>
  <Words>115</Words>
  <Application>Microsoft Office PowerPoint</Application>
  <PresentationFormat>Panorámica</PresentationFormat>
  <Paragraphs>15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Sala de reuniones Ion</vt:lpstr>
      <vt:lpstr>Didáctica de la Químic a y Práctica profesional I</vt:lpstr>
      <vt:lpstr>Análisis de evidencias de implementación y resultados de aprendizaje situado.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Karen Martínez</dc:creator>
  <cp:lastModifiedBy>Karen Martínez</cp:lastModifiedBy>
  <cp:revision>5</cp:revision>
  <dcterms:created xsi:type="dcterms:W3CDTF">2024-06-09T21:57:03Z</dcterms:created>
  <dcterms:modified xsi:type="dcterms:W3CDTF">2024-06-10T19:56:18Z</dcterms:modified>
</cp:coreProperties>
</file>