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9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476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5395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35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038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660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816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9F9C37B-1D36-470B-8223-D6C91242EC1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57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7C6F52A-A82B-47A2-A83A-8C4C91F2D59F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7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1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4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178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3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64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0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1A5E26-1F21-459D-8C03-ADB057B09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50F75-666D-AE0E-1902-BDCA2CBB23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DB57B8C-DD6B-D85F-EB1C-83106C358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>
            <a:normAutofit/>
          </a:bodyPr>
          <a:lstStyle/>
          <a:p>
            <a:r>
              <a:rPr lang="es-ES_tradnl">
                <a:solidFill>
                  <a:schemeClr val="tx1"/>
                </a:solidFill>
              </a:rPr>
              <a:t>Didáctica de la Químic a y Práctica profesional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AB435A-23CD-4272-00CC-DE8993FA3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r>
              <a:rPr lang="es-ES_tradnl" dirty="0">
                <a:solidFill>
                  <a:schemeClr val="tx1"/>
                </a:solidFill>
              </a:rPr>
              <a:t>Prof.  Karen Martínez</a:t>
            </a:r>
          </a:p>
          <a:p>
            <a:r>
              <a:rPr lang="es-ES_tradnl" dirty="0">
                <a:solidFill>
                  <a:schemeClr val="tx1"/>
                </a:solidFill>
              </a:rPr>
              <a:t>17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558734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8412C-33BC-4F3E-AA2C-C5584A52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C206E9-D932-B900-2B4C-B4252DC0C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327512" cy="3416300"/>
          </a:xfrm>
        </p:spPr>
        <p:txBody>
          <a:bodyPr>
            <a:normAutofit/>
          </a:bodyPr>
          <a:lstStyle/>
          <a:p>
            <a:endParaRPr lang="es-ES_tradnl" dirty="0"/>
          </a:p>
          <a:p>
            <a:r>
              <a:rPr lang="es-ES_tradnl" sz="3200" dirty="0"/>
              <a:t>Presentar orientaciones y rúbrica del portafolio 2.</a:t>
            </a:r>
          </a:p>
          <a:p>
            <a:r>
              <a:rPr lang="es-ES_tradnl" sz="3200" dirty="0"/>
              <a:t>Fecha de entrega: </a:t>
            </a:r>
          </a:p>
          <a:p>
            <a:r>
              <a:rPr lang="es-ES_tradnl" sz="3200" dirty="0"/>
              <a:t>Puesta en común de los análisis de evidencias de aprendizaje trabajados la semana pasada.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341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DBB66-1E94-1A23-DC6D-A2BCFEE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Reflexión docente a partir de la experiencia en práctica.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74EDE-A08D-92D8-8A05-1F5FE6B7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33338"/>
            <a:ext cx="8825659" cy="348646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s-ES" sz="3200" dirty="0"/>
          </a:p>
          <a:p>
            <a:pPr marL="45720" indent="0">
              <a:buNone/>
            </a:pPr>
            <a:r>
              <a:rPr lang="es-ES" sz="3200" dirty="0"/>
              <a:t>La reflexión sobre la práctica consiste en valorar la información, formular preguntas, buscar e identificar lo que necesitamos mejorar en nuestra práctica.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76688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DD3E8-71B6-1162-16FC-51C5A3A43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556F2F-E5D5-0609-7B1C-37E9AAD8D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200" dirty="0"/>
              <a:t>… nos permite descubrir nuevas y mejores formas de hacer las cosas en el aula. Cuando se realiza sistemáticamente, nos ayuda a plantear soluciones pedagógicas.</a:t>
            </a:r>
          </a:p>
          <a:p>
            <a:endParaRPr lang="es-ES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3069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69C05-48AF-3F21-FB4C-4189475E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Reflexione unos minutos en torno a las siguientes preguntas: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3367DE-5084-FE1A-E1FE-7BEBEF76E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603500"/>
            <a:ext cx="10447433" cy="3416300"/>
          </a:xfrm>
        </p:spPr>
        <p:txBody>
          <a:bodyPr>
            <a:normAutofit lnSpcReduction="10000"/>
          </a:bodyPr>
          <a:lstStyle/>
          <a:p>
            <a:r>
              <a:rPr lang="es-ES_tradnl" sz="2800" dirty="0"/>
              <a:t>¿Se lograron los objetivos en mis clases?</a:t>
            </a:r>
          </a:p>
          <a:p>
            <a:r>
              <a:rPr lang="es-ES_tradnl" sz="2800" dirty="0"/>
              <a:t>¿Si volviera a repetir esta práctica (las implementaciones), qué cosas haría igual y qué cosas cambiaría? ¿Por qué?</a:t>
            </a:r>
          </a:p>
          <a:p>
            <a:r>
              <a:rPr lang="es-ES_tradnl" sz="2800" dirty="0"/>
              <a:t>¿Cuáles fueron mis puntos sobresalientes en esta práctica?</a:t>
            </a:r>
          </a:p>
          <a:p>
            <a:r>
              <a:rPr lang="es-ES_tradnl" sz="2800" dirty="0"/>
              <a:t>¿Qué creo que podría mejorar?</a:t>
            </a:r>
          </a:p>
          <a:p>
            <a:pPr marL="0" indent="0">
              <a:buNone/>
            </a:pP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01911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308</TotalTime>
  <Words>168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Sala de reuniones Ion</vt:lpstr>
      <vt:lpstr>Didáctica de la Químic a y Práctica profesional I</vt:lpstr>
      <vt:lpstr>Presentación de PowerPoint</vt:lpstr>
      <vt:lpstr> Reflexión docente a partir de la experiencia en práctica.</vt:lpstr>
      <vt:lpstr>Presentación de PowerPoint</vt:lpstr>
      <vt:lpstr>Reflexione unos minutos en torno a las siguientes preguntas: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9</cp:revision>
  <dcterms:created xsi:type="dcterms:W3CDTF">2024-06-09T21:57:03Z</dcterms:created>
  <dcterms:modified xsi:type="dcterms:W3CDTF">2024-06-17T20:08:25Z</dcterms:modified>
</cp:coreProperties>
</file>