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Evidencias_del_aprendizaje.docx" TargetMode="External"/><Relationship Id="rId7" Type="http://schemas.openxmlformats.org/officeDocument/2006/relationships/hyperlink" Target="2011_Alvarez_Etnografia_2_.pdf" TargetMode="External"/><Relationship Id="rId2" Type="http://schemas.openxmlformats.org/officeDocument/2006/relationships/hyperlink" Target="ciclo_analisis_evidencia_del_aprendizaje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2002_Blaxter_metodologia.pdf" TargetMode="External"/><Relationship Id="rId5" Type="http://schemas.openxmlformats.org/officeDocument/2006/relationships/hyperlink" Target="TXT_2011_Batthyany_Invest_Social.pdf" TargetMode="External"/><Relationship Id="rId4" Type="http://schemas.openxmlformats.org/officeDocument/2006/relationships/hyperlink" Target="LaCodificacionEnElMetodoDeInvestigacionDeLaGrounde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Downloads/ciclo_analisis_evidencia_del_aprendizaje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699BC8-B3C1-D02E-8103-42AC05B8B8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/>
              <a:t>Didáctica de Química </a:t>
            </a:r>
            <a:br>
              <a:rPr lang="es-ES_tradnl" dirty="0"/>
            </a:br>
            <a:r>
              <a:rPr lang="es-ES_tradnl" sz="3200" dirty="0"/>
              <a:t>3 de junio de 2024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EF4FD7-1B19-0E3E-4042-8836FD2DC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553712"/>
            <a:ext cx="7315200" cy="914400"/>
          </a:xfrm>
        </p:spPr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55411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DB149B-AB83-547B-CEFA-8B27ADC5D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Tema de hoy 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DD5447-FB14-A3F3-A827-A5972E33E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Recolección y seguimiento de evidencias del aprendizaje de la práctica.</a:t>
            </a:r>
          </a:p>
          <a:p>
            <a:r>
              <a:rPr lang="es-CL" sz="180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ea typeface="Calibri" panose="020F0502020204030204" pitchFamily="34" charset="0"/>
              </a:rPr>
              <a:t>Análisis de evidencias de implementación y resultados de aprendizaje situado. 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2114438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25BBCE-AF51-CD86-8543-D777FC112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dirty="0"/>
              <a:t>Actividades</a:t>
            </a:r>
            <a:br>
              <a:rPr lang="es-ES_tradnl" sz="3600" dirty="0"/>
            </a:b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BF3F9F-79DD-1026-A577-45A9840A8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_tradnl" b="1" dirty="0"/>
              <a:t>Lectura personal :</a:t>
            </a:r>
          </a:p>
          <a:p>
            <a:r>
              <a:rPr lang="es-ES_tradnl" b="1" dirty="0">
                <a:hlinkClick r:id="rId2" action="ppaction://hlinkfile"/>
              </a:rPr>
              <a:t>ciclo_analisis_evidencia_del_aprendizaje.pdf</a:t>
            </a:r>
            <a:endParaRPr lang="es-ES_tradnl" b="1" dirty="0"/>
          </a:p>
          <a:p>
            <a:endParaRPr lang="es-ES_tradnl" b="1" dirty="0"/>
          </a:p>
          <a:p>
            <a:r>
              <a:rPr lang="es-ES_tradnl" b="1" dirty="0">
                <a:hlinkClick r:id="rId3" action="ppaction://hlinkfile"/>
              </a:rPr>
              <a:t>Evidencias_del_aprendizaje.docx</a:t>
            </a:r>
            <a:endParaRPr lang="es-ES_tradnl" b="1" dirty="0"/>
          </a:p>
          <a:p>
            <a:endParaRPr lang="es-ES_tradnl" b="1" dirty="0"/>
          </a:p>
          <a:p>
            <a:r>
              <a:rPr lang="es-ES_tradnl" dirty="0">
                <a:hlinkClick r:id="rId4" action="ppaction://hlinkfile"/>
              </a:rPr>
              <a:t>LaCodificacionEnElMetodoDeInvestigacionDeLaGrounde.pdf</a:t>
            </a:r>
            <a:endParaRPr lang="es-ES_tradnl" dirty="0"/>
          </a:p>
          <a:p>
            <a:endParaRPr lang="es-ES_tradnl" dirty="0"/>
          </a:p>
          <a:p>
            <a:r>
              <a:rPr lang="en-US" dirty="0">
                <a:hlinkClick r:id="rId5" action="ppaction://hlinkfile"/>
              </a:rPr>
              <a:t>TXT_2011_Batthyany_Invest_Social.pdf</a:t>
            </a:r>
            <a:endParaRPr lang="en-US" dirty="0"/>
          </a:p>
          <a:p>
            <a:endParaRPr lang="es-ES_tradnl" dirty="0"/>
          </a:p>
          <a:p>
            <a:r>
              <a:rPr lang="es-ES_tradnl" dirty="0">
                <a:hlinkClick r:id="rId6" action="ppaction://hlinkfile"/>
              </a:rPr>
              <a:t>2002_Blaxter_metodologia.pdf</a:t>
            </a:r>
            <a:endParaRPr lang="es-ES_tradnl" dirty="0"/>
          </a:p>
          <a:p>
            <a:r>
              <a:rPr lang="es-ES_tradnl" dirty="0">
                <a:hlinkClick r:id="rId7" action="ppaction://hlinkfile"/>
              </a:rPr>
              <a:t>2011_Alvarez_Etnografia_2_.pdf</a:t>
            </a:r>
            <a:endParaRPr lang="es-ES_tradnl" dirty="0"/>
          </a:p>
          <a:p>
            <a:endParaRPr lang="es-ES_tradnl" dirty="0"/>
          </a:p>
          <a:p>
            <a:r>
              <a:rPr lang="es-ES_tradnl" b="1" dirty="0"/>
              <a:t>Análisis</a:t>
            </a:r>
          </a:p>
          <a:p>
            <a:r>
              <a:rPr lang="es-ES_tradnl" dirty="0"/>
              <a:t>Selección a modo de ejemplo de al menos una evidencia de aprendizaje y una propuesta de análisis.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4118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FE6EE2-1AFF-4AC4-C51B-D8EA94B4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65ED86-F080-6D32-C983-D47C2C730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>
                <a:hlinkClick r:id="rId2" action="ppaction://hlinkfile"/>
              </a:rPr>
              <a:t>Downloads</a:t>
            </a:r>
            <a:r>
              <a:rPr lang="es-ES" dirty="0">
                <a:hlinkClick r:id="rId2" action="ppaction://hlinkfile"/>
              </a:rPr>
              <a:t>\ciclo_analisis_evidencia_del_aprendizaje.pdf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157975103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29</TotalTime>
  <Words>120</Words>
  <Application>Microsoft Office PowerPoint</Application>
  <PresentationFormat>Panorámica</PresentationFormat>
  <Paragraphs>20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Corbel</vt:lpstr>
      <vt:lpstr>Wingdings 2</vt:lpstr>
      <vt:lpstr>Marco</vt:lpstr>
      <vt:lpstr>Didáctica de Química  3 de junio de 2024</vt:lpstr>
      <vt:lpstr>Tema de hoy …</vt:lpstr>
      <vt:lpstr>Actividades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Química  12 de junio de 2023</dc:title>
  <dc:creator>Karen Martínez</dc:creator>
  <cp:lastModifiedBy>Karen Martínez</cp:lastModifiedBy>
  <cp:revision>4</cp:revision>
  <dcterms:created xsi:type="dcterms:W3CDTF">2023-06-11T22:31:25Z</dcterms:created>
  <dcterms:modified xsi:type="dcterms:W3CDTF">2024-06-02T20:48:47Z</dcterms:modified>
</cp:coreProperties>
</file>