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102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ULXaO0Ssb7s?feature=shared" TargetMode="External"/><Relationship Id="rId2" Type="http://schemas.openxmlformats.org/officeDocument/2006/relationships/hyperlink" Target="file:///C:\Users\gkma0\OneDrive\Escritorio\Progresion_de_OA_7_a_2_Ciencias_Naturales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66A0F4-7F7C-1EFD-893B-041B94E0B3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_tradnl" sz="2800" dirty="0"/>
              <a:t>Didáctica de la Química y práctica profesional i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F69A69A-8658-D3A5-4A89-D65649FA6D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_tradnl" dirty="0" err="1"/>
              <a:t>Prof</a:t>
            </a:r>
            <a:r>
              <a:rPr lang="es-ES_tradnl" dirty="0"/>
              <a:t> Karen Martínez</a:t>
            </a:r>
          </a:p>
          <a:p>
            <a:r>
              <a:rPr lang="es-ES_tradnl" dirty="0"/>
              <a:t>Clase 4</a:t>
            </a:r>
          </a:p>
        </p:txBody>
      </p:sp>
    </p:spTree>
    <p:extLst>
      <p:ext uri="{BB962C8B-B14F-4D97-AF65-F5344CB8AC3E}">
        <p14:creationId xmlns:p14="http://schemas.microsoft.com/office/powerpoint/2010/main" val="3129221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0FDECF-6B31-0E42-4CC4-4E3D096AD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hoy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D59894B-6693-FBEA-FA62-BF4D913F0D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/>
              <a:t>Aproximación al currículum de Química.</a:t>
            </a:r>
          </a:p>
          <a:p>
            <a:r>
              <a:rPr lang="es-ES_tradnl" dirty="0"/>
              <a:t>Para esto revisaremos las bases Curriculares</a:t>
            </a:r>
          </a:p>
          <a:p>
            <a:r>
              <a:rPr lang="es-ES_tradnl" dirty="0"/>
              <a:t>De séptimo a segundo medio (</a:t>
            </a:r>
            <a:r>
              <a:rPr lang="es-ES_tradnl" dirty="0" err="1"/>
              <a:t>pags</a:t>
            </a:r>
            <a:endParaRPr lang="es-ES_tradnl" dirty="0"/>
          </a:p>
          <a:p>
            <a:r>
              <a:rPr lang="es-ES_tradnl" dirty="0"/>
              <a:t>De tercero y cuarto medio( </a:t>
            </a:r>
            <a:r>
              <a:rPr lang="es-ES_tradnl" dirty="0" err="1"/>
              <a:t>págs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465683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4C9464-4F7C-535B-E0CD-73B059696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1F0639C-9C5B-207F-7199-B6FE95C434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/>
              <a:t>Investigaremos en duplas:</a:t>
            </a:r>
          </a:p>
          <a:p>
            <a:r>
              <a:rPr lang="es-ES_tradnl" dirty="0"/>
              <a:t>1. Cómo es el tratamiento de los contenidos en el eje de Química ?</a:t>
            </a:r>
          </a:p>
          <a:p>
            <a:r>
              <a:rPr lang="es-ES_tradnl" dirty="0"/>
              <a:t>2. ¿Qué habilidades son desarrolladas en los niveles que está estudiando ?</a:t>
            </a:r>
          </a:p>
          <a:p>
            <a:r>
              <a:rPr lang="es-ES_tradnl" dirty="0"/>
              <a:t>Analice en 15 minutos en su dupla antes de compartir con el curso.</a:t>
            </a:r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672715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5B96A1-A14D-14E1-52E8-2FDCECD4B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22C8130-8A13-02E4-87D8-DE7B862AF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/>
              <a:t>¿Cómo se relacionan los objetivos de aprendizaje de habilidades científicas con los objetivos de aprendizajes temáticos(OA)?</a:t>
            </a:r>
          </a:p>
          <a:p>
            <a:r>
              <a:rPr lang="es-ES_tradnl" dirty="0"/>
              <a:t>Revise brevemente. ( 10 minutos)</a:t>
            </a:r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623585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C3104A-BE9E-A20C-7850-F0A358253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F2FC56E-C237-649E-75F2-5F95E06C72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>
                <a:hlinkClick r:id="rId2" action="ppaction://hlinkfile"/>
              </a:rPr>
              <a:t>C:\Users\gkma0\OneDrive\Escritorio\Progresion_de_OA_7_a_2_Ciencias_Naturales.pdf</a:t>
            </a:r>
            <a:endParaRPr lang="es-ES_tradnl" dirty="0"/>
          </a:p>
          <a:p>
            <a:r>
              <a:rPr lang="es-ES_tradnl" dirty="0"/>
              <a:t>A continuación veremos el siguiente video :</a:t>
            </a:r>
          </a:p>
          <a:p>
            <a:pPr marL="0" indent="0">
              <a:buNone/>
            </a:pPr>
            <a:r>
              <a:rPr lang="es-ES_tradnl" dirty="0">
                <a:hlinkClick r:id="rId3"/>
              </a:rPr>
              <a:t>https://youtu.be/ULXaO0Ssb7s?feature=shared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997880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EA2EB4-2263-83A1-A2A7-E58A4EDB0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BF623D-1E10-7056-B7E9-6F477B17FB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/>
              <a:t>Período de Observación en los centros de práctica…</a:t>
            </a:r>
          </a:p>
          <a:p>
            <a:r>
              <a:rPr lang="es-ES" dirty="0"/>
              <a:t>¿Qué observar?, ¿Cómo observar el contexto?</a:t>
            </a:r>
          </a:p>
          <a:p>
            <a:r>
              <a:rPr lang="es-ES" dirty="0"/>
              <a:t>Levanten criterios de observación de contexto.</a:t>
            </a:r>
          </a:p>
          <a:p>
            <a:endParaRPr lang="es-ES_tradnl" dirty="0"/>
          </a:p>
          <a:p>
            <a:endParaRPr lang="es-ES_tradnl" dirty="0"/>
          </a:p>
          <a:p>
            <a:r>
              <a:rPr lang="es-ES_tradn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53224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E2A00B-8393-F69B-8E01-D6E892890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82FF191-7F9B-1653-D3FD-762BB0B54D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Objetos didácticos</a:t>
            </a:r>
          </a:p>
          <a:p>
            <a:r>
              <a:rPr lang="es-ES" dirty="0"/>
              <a:t> Diseño</a:t>
            </a:r>
          </a:p>
          <a:p>
            <a:r>
              <a:rPr lang="es-ES" dirty="0"/>
              <a:t> Gestión</a:t>
            </a:r>
          </a:p>
          <a:p>
            <a:r>
              <a:rPr lang="es-ES" dirty="0"/>
              <a:t> Evaluación </a:t>
            </a:r>
          </a:p>
          <a:p>
            <a:r>
              <a:rPr lang="es-ES" dirty="0"/>
              <a:t> ¿Cómo se pueden identificar?</a:t>
            </a:r>
          </a:p>
          <a:p>
            <a:r>
              <a:rPr lang="es-ES" dirty="0"/>
              <a:t> ¿Qué se puede observar del contexto?, ¿Qué se puede observar de los objetos </a:t>
            </a:r>
          </a:p>
          <a:p>
            <a:r>
              <a:rPr lang="es-ES"/>
              <a:t>didácticos?, ¿Cómo se relacionan/interactúan entre sí?</a:t>
            </a:r>
          </a:p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261389769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TM10001114[[fn=Galería]]</Template>
  <TotalTime>78</TotalTime>
  <Words>229</Words>
  <Application>Microsoft Office PowerPoint</Application>
  <PresentationFormat>Panorámica</PresentationFormat>
  <Paragraphs>31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0" baseType="lpstr">
      <vt:lpstr>Arial</vt:lpstr>
      <vt:lpstr>Gill Sans MT</vt:lpstr>
      <vt:lpstr>Galería</vt:lpstr>
      <vt:lpstr>Didáctica de la Química y práctica profesional i</vt:lpstr>
      <vt:lpstr>hoy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Didáctica de la Química</dc:title>
  <dc:creator>Karen Martínez</dc:creator>
  <cp:lastModifiedBy>Karen Martínez</cp:lastModifiedBy>
  <cp:revision>4</cp:revision>
  <dcterms:created xsi:type="dcterms:W3CDTF">2024-03-31T01:48:57Z</dcterms:created>
  <dcterms:modified xsi:type="dcterms:W3CDTF">2024-03-31T23:50:45Z</dcterms:modified>
</cp:coreProperties>
</file>