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982F6E-0EEB-B938-9296-83EEA5306B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Diseños </a:t>
            </a:r>
            <a:r>
              <a:rPr lang="es-ES_tradnl" dirty="0" err="1"/>
              <a:t>diácticos</a:t>
            </a:r>
            <a:r>
              <a:rPr lang="es-ES_tradnl" dirty="0"/>
              <a:t> en CCNN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43FD76-6C35-C297-0C0C-59F223AE9E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err="1"/>
              <a:t>Prof</a:t>
            </a:r>
            <a:r>
              <a:rPr lang="es-ES_tradnl" dirty="0"/>
              <a:t> Karen Martínez</a:t>
            </a:r>
          </a:p>
          <a:p>
            <a:r>
              <a:rPr lang="es-ES_tradnl" dirty="0"/>
              <a:t>30 de mayo 2024</a:t>
            </a:r>
          </a:p>
        </p:txBody>
      </p:sp>
    </p:spTree>
    <p:extLst>
      <p:ext uri="{BB962C8B-B14F-4D97-AF65-F5344CB8AC3E}">
        <p14:creationId xmlns:p14="http://schemas.microsoft.com/office/powerpoint/2010/main" val="127374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44254-45E8-E84C-8F88-9A38E8332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E8F5E2-2AD2-8B03-E1A0-990FBDF8F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_tradnl" dirty="0"/>
          </a:p>
          <a:p>
            <a:r>
              <a:rPr lang="es-ES_tradnl" dirty="0"/>
              <a:t>Proponer un tema para ideas previas.</a:t>
            </a:r>
          </a:p>
          <a:p>
            <a:r>
              <a:rPr lang="es-ES_tradnl" dirty="0"/>
              <a:t>Lectura: “</a:t>
            </a:r>
            <a:r>
              <a:rPr lang="es-ES" dirty="0"/>
              <a:t>Más allá de las apariencias. Ideas previas de los estudiantes sobre conceptos básicos de química”.</a:t>
            </a:r>
          </a:p>
          <a:p>
            <a:r>
              <a:rPr lang="es-ES" dirty="0"/>
              <a:t>A partir de la lectura, escoja un tema y proponga criterios de análisis de las evidencias, de acuerdo a la “profundidad d </a:t>
            </a:r>
            <a:r>
              <a:rPr lang="es-ES" dirty="0" err="1"/>
              <a:t>elas</a:t>
            </a:r>
            <a:r>
              <a:rPr lang="es-ES" dirty="0"/>
              <a:t> ideas previas propuestas.</a:t>
            </a:r>
            <a:endParaRPr lang="es-ES_tradnl" dirty="0"/>
          </a:p>
          <a:p>
            <a:r>
              <a:rPr lang="es-ES_tradnl" dirty="0"/>
              <a:t>Analizar evidencias.</a:t>
            </a:r>
          </a:p>
          <a:p>
            <a:r>
              <a:rPr lang="es-ES_tradnl" dirty="0"/>
              <a:t>Formato de </a:t>
            </a:r>
            <a:r>
              <a:rPr lang="es-ES_tradnl"/>
              <a:t>planificación.</a:t>
            </a:r>
            <a:endParaRPr lang="es-ES_tradnl" dirty="0"/>
          </a:p>
          <a:p>
            <a:r>
              <a:rPr lang="es-ES_tradnl" dirty="0"/>
              <a:t>Planificación de actividad con ideas previas.</a:t>
            </a:r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97899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</TotalTime>
  <Words>82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Ion</vt:lpstr>
      <vt:lpstr>Diseños diácticos en CCNN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Diseños diácticos en CCNN</dc:title>
  <dc:creator>Karen Martínez</dc:creator>
  <cp:lastModifiedBy>Karen Martínez</cp:lastModifiedBy>
  <cp:revision>2</cp:revision>
  <dcterms:created xsi:type="dcterms:W3CDTF">2024-05-30T17:42:02Z</dcterms:created>
  <dcterms:modified xsi:type="dcterms:W3CDTF">2024-05-30T23:31:20Z</dcterms:modified>
</cp:coreProperties>
</file>