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99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24762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5395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354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70385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6602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18166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9F9C37B-1D36-470B-8223-D6C91242EC14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574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7C6F52A-A82B-47A2-A83A-8C4C91F2D59F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77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116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32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34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1783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332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64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4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6/16/2024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00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RIRU6NoqQZc?si=PfmSQkwzteofCH-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1A5E26-1F21-459D-8C03-ADB057B09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150F75-666D-AE0E-1902-BDCA2CBB23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DB57B8C-DD6B-D85F-EB1C-83106C358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>
            <a:normAutofit/>
          </a:bodyPr>
          <a:lstStyle/>
          <a:p>
            <a:r>
              <a:rPr lang="es-ES_tradnl" sz="4000" dirty="0">
                <a:solidFill>
                  <a:schemeClr val="tx1"/>
                </a:solidFill>
              </a:rPr>
              <a:t>Diseños Didácticos en Ciencias Naturales y Práctica Pedagógica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AB435A-23CD-4272-00CC-DE8993FA3A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>
            <a:normAutofit/>
          </a:bodyPr>
          <a:lstStyle/>
          <a:p>
            <a:r>
              <a:rPr lang="es-ES_tradnl" dirty="0" err="1">
                <a:solidFill>
                  <a:schemeClr val="tx1"/>
                </a:solidFill>
              </a:rPr>
              <a:t>Prof</a:t>
            </a:r>
            <a:r>
              <a:rPr lang="es-ES_tradnl" dirty="0">
                <a:solidFill>
                  <a:schemeClr val="tx1"/>
                </a:solidFill>
              </a:rPr>
              <a:t> Karen Martínez</a:t>
            </a:r>
          </a:p>
          <a:p>
            <a:r>
              <a:rPr lang="es-ES_tradnl" dirty="0">
                <a:solidFill>
                  <a:schemeClr val="tx1"/>
                </a:solidFill>
              </a:rPr>
              <a:t>13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5587342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FDBB66-1E94-1A23-DC6D-A2BCFEE6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Implementación de secuencia didáctica y su evidencia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C74EDE-A08D-92D8-8A05-1F5FE6B7D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429000"/>
            <a:ext cx="8825659" cy="2590800"/>
          </a:xfrm>
        </p:spPr>
        <p:txBody>
          <a:bodyPr/>
          <a:lstStyle/>
          <a:p>
            <a:pPr marL="4572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r>
              <a:rPr lang="es-ES_tradnl" dirty="0">
                <a:hlinkClick r:id="rId2"/>
              </a:rPr>
              <a:t>https://youtu.be/RIRU6NoqQZc?si=PfmSQkwzteofCH-Z</a:t>
            </a:r>
            <a:endParaRPr lang="es-ES_tradn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C12522-70A8-C621-F7AA-631C01CEDC3B}"/>
              </a:ext>
            </a:extLst>
          </p:cNvPr>
          <p:cNvSpPr txBox="1"/>
          <p:nvPr/>
        </p:nvSpPr>
        <p:spPr>
          <a:xfrm>
            <a:off x="1154953" y="2743199"/>
            <a:ext cx="10462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En la sesión de hoy revisaremos el siguiente video :</a:t>
            </a:r>
          </a:p>
        </p:txBody>
      </p:sp>
    </p:spTree>
    <p:extLst>
      <p:ext uri="{BB962C8B-B14F-4D97-AF65-F5344CB8AC3E}">
        <p14:creationId xmlns:p14="http://schemas.microsoft.com/office/powerpoint/2010/main" val="2766889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BDD3E8-71B6-1162-16FC-51C5A3A43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dirty="0"/>
              <a:t>Implementación de secuencia didáctica y su evidencia</a:t>
            </a:r>
            <a:endParaRPr lang="es-ES_tradnl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556F2F-E5D5-0609-7B1C-37E9AAD8D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/>
          </a:p>
          <a:p>
            <a:r>
              <a:rPr lang="es-ES_tradnl" dirty="0"/>
              <a:t>Luego de ver el video revise las evidencias de aprendizaje recopiladas en su/s implementación/es  y elabore un análisis breve. </a:t>
            </a:r>
          </a:p>
          <a:p>
            <a:r>
              <a:rPr lang="es-ES_tradnl" dirty="0"/>
              <a:t>2. Ponga en común sus ideas.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730692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9382AE-18C6-73DB-44AD-3341A0F17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B055DA-3045-6657-1946-5FBB27B51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31629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137</TotalTime>
  <Words>82</Words>
  <Application>Microsoft Office PowerPoint</Application>
  <PresentationFormat>Panorámica</PresentationFormat>
  <Paragraphs>12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Sala de reuniones Ion</vt:lpstr>
      <vt:lpstr>Diseños Didácticos en Ciencias Naturales y Práctica Pedagógica</vt:lpstr>
      <vt:lpstr>Implementación de secuencia didáctica y su evidencia</vt:lpstr>
      <vt:lpstr>Implementación de secuencia didáctica y su evidencia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12</cp:revision>
  <dcterms:created xsi:type="dcterms:W3CDTF">2024-06-09T21:57:03Z</dcterms:created>
  <dcterms:modified xsi:type="dcterms:W3CDTF">2024-06-17T00:47:17Z</dcterms:modified>
</cp:coreProperties>
</file>